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7" r:id="rId4"/>
    <p:sldId id="284" r:id="rId5"/>
    <p:sldId id="258" r:id="rId6"/>
    <p:sldId id="259" r:id="rId7"/>
    <p:sldId id="263" r:id="rId8"/>
    <p:sldId id="264" r:id="rId9"/>
    <p:sldId id="260" r:id="rId10"/>
    <p:sldId id="285" r:id="rId11"/>
    <p:sldId id="268" r:id="rId12"/>
    <p:sldId id="286" r:id="rId13"/>
    <p:sldId id="287" r:id="rId14"/>
    <p:sldId id="288" r:id="rId15"/>
    <p:sldId id="289" r:id="rId16"/>
    <p:sldId id="290" r:id="rId17"/>
    <p:sldId id="261" r:id="rId18"/>
    <p:sldId id="291" r:id="rId19"/>
    <p:sldId id="271" r:id="rId20"/>
    <p:sldId id="292" r:id="rId21"/>
    <p:sldId id="294" r:id="rId22"/>
    <p:sldId id="262" r:id="rId23"/>
    <p:sldId id="295" r:id="rId24"/>
    <p:sldId id="275" r:id="rId25"/>
    <p:sldId id="296" r:id="rId26"/>
    <p:sldId id="297" r:id="rId27"/>
    <p:sldId id="298" r:id="rId28"/>
    <p:sldId id="299" r:id="rId29"/>
    <p:sldId id="278" r:id="rId30"/>
    <p:sldId id="300" r:id="rId31"/>
    <p:sldId id="301" r:id="rId32"/>
    <p:sldId id="279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>
        <p:scale>
          <a:sx n="66" d="100"/>
          <a:sy n="66" d="100"/>
        </p:scale>
        <p:origin x="-249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>
                <a:ea typeface="站酷快乐体2016修订版" panose="0201060003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ea typeface="站酷快乐体2016修订版" panose="0201060003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>
                <a:ea typeface="站酷快乐体2016修订版" panose="0201060003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a typeface="站酷快乐体2016修订版" panose="02010600030101010101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>
                <a:ea typeface="站酷快乐体2016修订版" panose="0201060003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>
            <a:lvl1pPr>
              <a:defRPr>
                <a:ea typeface="站酷快乐体2016修订版" panose="02010600030101010101" charset="-122"/>
              </a:defRPr>
            </a:lvl1pPr>
            <a:lvl2pPr>
              <a:defRPr>
                <a:ea typeface="站酷快乐体2016修订版" panose="02010600030101010101" charset="-122"/>
              </a:defRPr>
            </a:lvl2pPr>
            <a:lvl3pPr>
              <a:defRPr>
                <a:ea typeface="站酷快乐体2016修订版" panose="02010600030101010101" charset="-122"/>
              </a:defRPr>
            </a:lvl3pPr>
            <a:lvl4pPr>
              <a:defRPr>
                <a:ea typeface="站酷快乐体2016修订版" panose="02010600030101010101" charset="-122"/>
              </a:defRPr>
            </a:lvl4pPr>
            <a:lvl5pPr>
              <a:defRPr>
                <a:ea typeface="站酷快乐体2016修订版" panose="0201060003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  <a:lvl2pPr>
              <a:defRPr>
                <a:ea typeface="站酷快乐体2016修订版" panose="02010600030101010101" charset="-122"/>
              </a:defRPr>
            </a:lvl2pPr>
            <a:lvl3pPr>
              <a:defRPr>
                <a:ea typeface="站酷快乐体2016修订版" panose="02010600030101010101" charset="-122"/>
              </a:defRPr>
            </a:lvl3pPr>
            <a:lvl4pPr>
              <a:defRPr>
                <a:ea typeface="站酷快乐体2016修订版" panose="02010600030101010101" charset="-122"/>
              </a:defRPr>
            </a:lvl4pPr>
            <a:lvl5pPr>
              <a:defRPr>
                <a:ea typeface="站酷快乐体2016修订版" panose="0201060003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>
                <a:ea typeface="站酷快乐体2016修订版" panose="0201060003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ea typeface="站酷快乐体2016修订版" panose="0201060003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>
                <a:ea typeface="站酷快乐体2016修订版" panose="02010600030101010101" charset="-122"/>
              </a:defRPr>
            </a:lvl1pPr>
            <a:lvl2pPr>
              <a:defRPr sz="2000">
                <a:ea typeface="站酷快乐体2016修订版" panose="02010600030101010101" charset="-122"/>
              </a:defRPr>
            </a:lvl2pPr>
            <a:lvl3pPr>
              <a:defRPr sz="1800">
                <a:ea typeface="站酷快乐体2016修订版" panose="02010600030101010101" charset="-122"/>
              </a:defRPr>
            </a:lvl3pPr>
            <a:lvl4pPr>
              <a:defRPr sz="1800">
                <a:ea typeface="站酷快乐体2016修订版" panose="02010600030101010101" charset="-122"/>
              </a:defRPr>
            </a:lvl4pPr>
            <a:lvl5pPr>
              <a:defRPr sz="1800">
                <a:ea typeface="站酷快乐体2016修订版" panose="0201060003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>
                <a:ea typeface="站酷快乐体2016修订版" panose="0201060003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  <a:lvl2pPr>
              <a:defRPr>
                <a:ea typeface="站酷快乐体2016修订版" panose="02010600030101010101" charset="-122"/>
              </a:defRPr>
            </a:lvl2pPr>
            <a:lvl3pPr>
              <a:defRPr>
                <a:ea typeface="站酷快乐体2016修订版" panose="02010600030101010101" charset="-122"/>
              </a:defRPr>
            </a:lvl3pPr>
            <a:lvl4pPr>
              <a:defRPr>
                <a:ea typeface="站酷快乐体2016修订版" panose="02010600030101010101" charset="-122"/>
              </a:defRPr>
            </a:lvl4pPr>
            <a:lvl5pPr>
              <a:defRPr>
                <a:ea typeface="站酷快乐体2016修订版" panose="0201060003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  <a:lvl2pPr>
              <a:defRPr>
                <a:ea typeface="站酷快乐体2016修订版" panose="02010600030101010101" charset="-122"/>
              </a:defRPr>
            </a:lvl2pPr>
            <a:lvl3pPr>
              <a:defRPr>
                <a:ea typeface="站酷快乐体2016修订版" panose="02010600030101010101" charset="-122"/>
              </a:defRPr>
            </a:lvl3pPr>
            <a:lvl4pPr>
              <a:defRPr>
                <a:ea typeface="站酷快乐体2016修订版" panose="02010600030101010101" charset="-122"/>
              </a:defRPr>
            </a:lvl4pPr>
            <a:lvl5pPr>
              <a:defRPr>
                <a:ea typeface="站酷快乐体2016修订版" panose="0201060003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ea typeface="站酷快乐体2016修订版" panose="0201060003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  <a:lvl2pPr>
              <a:defRPr>
                <a:ea typeface="站酷快乐体2016修订版" panose="02010600030101010101" charset="-122"/>
              </a:defRPr>
            </a:lvl2pPr>
            <a:lvl3pPr>
              <a:defRPr>
                <a:ea typeface="站酷快乐体2016修订版" panose="02010600030101010101" charset="-122"/>
              </a:defRPr>
            </a:lvl3pPr>
            <a:lvl4pPr>
              <a:defRPr>
                <a:ea typeface="站酷快乐体2016修订版" panose="02010600030101010101" charset="-122"/>
              </a:defRPr>
            </a:lvl4pPr>
            <a:lvl5pPr>
              <a:defRPr>
                <a:ea typeface="站酷快乐体2016修订版" panose="0201060003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ea typeface="站酷快乐体2016修订版" panose="0201060003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  <a:lvl2pPr>
              <a:defRPr>
                <a:ea typeface="站酷快乐体2016修订版" panose="02010600030101010101" charset="-122"/>
              </a:defRPr>
            </a:lvl2pPr>
            <a:lvl3pPr>
              <a:defRPr>
                <a:ea typeface="站酷快乐体2016修订版" panose="02010600030101010101" charset="-122"/>
              </a:defRPr>
            </a:lvl3pPr>
            <a:lvl4pPr>
              <a:defRPr>
                <a:ea typeface="站酷快乐体2016修订版" panose="02010600030101010101" charset="-122"/>
              </a:defRPr>
            </a:lvl4pPr>
            <a:lvl5pPr>
              <a:defRPr>
                <a:ea typeface="站酷快乐体2016修订版" panose="0201060003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ea typeface="站酷快乐体2016修订版" panose="0201060003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  <a:lvl2pPr>
              <a:defRPr>
                <a:ea typeface="站酷快乐体2016修订版" panose="02010600030101010101" charset="-122"/>
              </a:defRPr>
            </a:lvl2pPr>
            <a:lvl3pPr>
              <a:defRPr>
                <a:ea typeface="站酷快乐体2016修订版" panose="02010600030101010101" charset="-122"/>
              </a:defRPr>
            </a:lvl3pPr>
            <a:lvl4pPr>
              <a:defRPr>
                <a:ea typeface="站酷快乐体2016修订版" panose="02010600030101010101" charset="-122"/>
              </a:defRPr>
            </a:lvl4pPr>
            <a:lvl5pPr>
              <a:defRPr>
                <a:ea typeface="站酷快乐体2016修订版" panose="0201060003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ea typeface="站酷快乐体2016修订版" panose="0201060003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  <a:lvl2pPr>
              <a:defRPr>
                <a:ea typeface="站酷快乐体2016修订版" panose="02010600030101010101" charset="-122"/>
              </a:defRPr>
            </a:lvl2pPr>
            <a:lvl3pPr>
              <a:defRPr>
                <a:ea typeface="站酷快乐体2016修订版" panose="02010600030101010101" charset="-122"/>
              </a:defRPr>
            </a:lvl3pPr>
            <a:lvl4pPr>
              <a:defRPr>
                <a:ea typeface="站酷快乐体2016修订版" panose="02010600030101010101" charset="-122"/>
              </a:defRPr>
            </a:lvl4pPr>
            <a:lvl5pPr>
              <a:defRPr>
                <a:ea typeface="站酷快乐体2016修订版" panose="0201060003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2275" y="641491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  <a:ea typeface="站酷快乐体2016修订版" panose="02010600030101010101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ea typeface="站酷快乐体2016修订版" panose="02010600030101010101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ea typeface="站酷快乐体2016修订版" panose="0201060003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站酷快乐体2016修订版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>
            <a:fillRect/>
          </a:stretch>
        </p:blipFill>
        <p:spPr>
          <a:xfrm>
            <a:off x="-18415" y="0"/>
            <a:ext cx="649528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7" r="-3875"/>
          <a:stretch>
            <a:fillRect/>
          </a:stretch>
        </p:blipFill>
        <p:spPr>
          <a:xfrm>
            <a:off x="6477000" y="0"/>
            <a:ext cx="649528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hyperlink" Target="60%20&#31243;&#38376;&#31435;&#38634;_&#26631;&#28165;.flv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656" flipH="1">
            <a:off x="8859729" y="184577"/>
            <a:ext cx="3039866" cy="303986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1341">
            <a:off x="8113488" y="3845496"/>
            <a:ext cx="2156156" cy="21561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">
            <a:off x="342900" y="3716020"/>
            <a:ext cx="3139440" cy="31394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8" b="16367"/>
          <a:stretch>
            <a:fillRect/>
          </a:stretch>
        </p:blipFill>
        <p:spPr>
          <a:xfrm>
            <a:off x="751840" y="1937385"/>
            <a:ext cx="7085330" cy="2629535"/>
          </a:xfrm>
          <a:prstGeom prst="rect">
            <a:avLst/>
          </a:prstGeom>
        </p:spPr>
      </p:pic>
      <p:sp>
        <p:nvSpPr>
          <p:cNvPr id="20" name="TextBox 31"/>
          <p:cNvSpPr txBox="1"/>
          <p:nvPr/>
        </p:nvSpPr>
        <p:spPr>
          <a:xfrm>
            <a:off x="6049010" y="2540635"/>
            <a:ext cx="5826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n w="3175">
                  <a:solidFill>
                    <a:schemeClr val="bg1"/>
                  </a:solidFill>
                </a:ln>
                <a:blipFill>
                  <a:blip r:embed="rId8"/>
                  <a:stretch>
                    <a:fillRect/>
                  </a:stretch>
                </a:blipFill>
                <a:cs typeface="+mn-ea"/>
                <a:sym typeface="+mn-lt"/>
              </a:rPr>
              <a:t>主题班会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3566795" y="905510"/>
            <a:ext cx="494538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分享名人尊师的故事</a:t>
            </a:r>
          </a:p>
        </p:txBody>
      </p:sp>
      <p:sp>
        <p:nvSpPr>
          <p:cNvPr id="7" name="teacher-showing-on-whiteboard_43606"/>
          <p:cNvSpPr>
            <a:spLocks noChangeAspect="1"/>
          </p:cNvSpPr>
          <p:nvPr/>
        </p:nvSpPr>
        <p:spPr bwMode="auto">
          <a:xfrm>
            <a:off x="1208213" y="2101933"/>
            <a:ext cx="3219588" cy="3270265"/>
          </a:xfrm>
          <a:custGeom>
            <a:avLst/>
            <a:gdLst>
              <a:gd name="connsiteX0" fmla="*/ 45865 w 584167"/>
              <a:gd name="connsiteY0" fmla="*/ 412894 h 593362"/>
              <a:gd name="connsiteX1" fmla="*/ 147882 w 584167"/>
              <a:gd name="connsiteY1" fmla="*/ 414327 h 593362"/>
              <a:gd name="connsiteX2" fmla="*/ 152192 w 584167"/>
              <a:gd name="connsiteY2" fmla="*/ 481644 h 593362"/>
              <a:gd name="connsiteX3" fmla="*/ 130639 w 584167"/>
              <a:gd name="connsiteY3" fmla="*/ 481644 h 593362"/>
              <a:gd name="connsiteX4" fmla="*/ 133513 w 584167"/>
              <a:gd name="connsiteY4" fmla="*/ 520316 h 593362"/>
              <a:gd name="connsiteX5" fmla="*/ 129203 w 584167"/>
              <a:gd name="connsiteY5" fmla="*/ 574743 h 593362"/>
              <a:gd name="connsiteX6" fmla="*/ 150755 w 584167"/>
              <a:gd name="connsiteY6" fmla="*/ 583336 h 593362"/>
              <a:gd name="connsiteX7" fmla="*/ 136387 w 584167"/>
              <a:gd name="connsiteY7" fmla="*/ 593362 h 593362"/>
              <a:gd name="connsiteX8" fmla="*/ 127766 w 584167"/>
              <a:gd name="connsiteY8" fmla="*/ 593362 h 593362"/>
              <a:gd name="connsiteX9" fmla="*/ 104776 w 584167"/>
              <a:gd name="connsiteY9" fmla="*/ 593362 h 593362"/>
              <a:gd name="connsiteX10" fmla="*/ 104776 w 584167"/>
              <a:gd name="connsiteY10" fmla="*/ 584769 h 593362"/>
              <a:gd name="connsiteX11" fmla="*/ 106213 w 584167"/>
              <a:gd name="connsiteY11" fmla="*/ 579039 h 593362"/>
              <a:gd name="connsiteX12" fmla="*/ 113397 w 584167"/>
              <a:gd name="connsiteY12" fmla="*/ 520316 h 593362"/>
              <a:gd name="connsiteX13" fmla="*/ 109087 w 584167"/>
              <a:gd name="connsiteY13" fmla="*/ 481644 h 593362"/>
              <a:gd name="connsiteX14" fmla="*/ 97592 w 584167"/>
              <a:gd name="connsiteY14" fmla="*/ 481644 h 593362"/>
              <a:gd name="connsiteX15" fmla="*/ 97592 w 584167"/>
              <a:gd name="connsiteY15" fmla="*/ 580472 h 593362"/>
              <a:gd name="connsiteX16" fmla="*/ 97592 w 584167"/>
              <a:gd name="connsiteY16" fmla="*/ 584769 h 593362"/>
              <a:gd name="connsiteX17" fmla="*/ 97592 w 584167"/>
              <a:gd name="connsiteY17" fmla="*/ 593362 h 593362"/>
              <a:gd name="connsiteX18" fmla="*/ 74602 w 584167"/>
              <a:gd name="connsiteY18" fmla="*/ 593362 h 593362"/>
              <a:gd name="connsiteX19" fmla="*/ 65981 w 584167"/>
              <a:gd name="connsiteY19" fmla="*/ 593362 h 593362"/>
              <a:gd name="connsiteX20" fmla="*/ 51612 w 584167"/>
              <a:gd name="connsiteY20" fmla="*/ 583336 h 593362"/>
              <a:gd name="connsiteX21" fmla="*/ 74602 w 584167"/>
              <a:gd name="connsiteY21" fmla="*/ 574743 h 593362"/>
              <a:gd name="connsiteX22" fmla="*/ 74602 w 584167"/>
              <a:gd name="connsiteY22" fmla="*/ 481644 h 593362"/>
              <a:gd name="connsiteX23" fmla="*/ 42991 w 584167"/>
              <a:gd name="connsiteY23" fmla="*/ 481644 h 593362"/>
              <a:gd name="connsiteX24" fmla="*/ 439102 w 584167"/>
              <a:gd name="connsiteY24" fmla="*/ 282312 h 593362"/>
              <a:gd name="connsiteX25" fmla="*/ 535429 w 584167"/>
              <a:gd name="connsiteY25" fmla="*/ 282312 h 593362"/>
              <a:gd name="connsiteX26" fmla="*/ 535429 w 584167"/>
              <a:gd name="connsiteY26" fmla="*/ 318176 h 593362"/>
              <a:gd name="connsiteX27" fmla="*/ 439102 w 584167"/>
              <a:gd name="connsiteY27" fmla="*/ 318176 h 593362"/>
              <a:gd name="connsiteX28" fmla="*/ 107670 w 584167"/>
              <a:gd name="connsiteY28" fmla="*/ 151957 h 593362"/>
              <a:gd name="connsiteX29" fmla="*/ 107670 w 584167"/>
              <a:gd name="connsiteY29" fmla="*/ 172028 h 593362"/>
              <a:gd name="connsiteX30" fmla="*/ 146431 w 584167"/>
              <a:gd name="connsiteY30" fmla="*/ 172028 h 593362"/>
              <a:gd name="connsiteX31" fmla="*/ 146431 w 584167"/>
              <a:gd name="connsiteY31" fmla="*/ 151957 h 593362"/>
              <a:gd name="connsiteX32" fmla="*/ 48810 w 584167"/>
              <a:gd name="connsiteY32" fmla="*/ 151957 h 593362"/>
              <a:gd name="connsiteX33" fmla="*/ 48810 w 584167"/>
              <a:gd name="connsiteY33" fmla="*/ 172028 h 593362"/>
              <a:gd name="connsiteX34" fmla="*/ 87572 w 584167"/>
              <a:gd name="connsiteY34" fmla="*/ 172028 h 593362"/>
              <a:gd name="connsiteX35" fmla="*/ 87572 w 584167"/>
              <a:gd name="connsiteY35" fmla="*/ 151957 h 593362"/>
              <a:gd name="connsiteX36" fmla="*/ 68909 w 584167"/>
              <a:gd name="connsiteY36" fmla="*/ 111815 h 593362"/>
              <a:gd name="connsiteX37" fmla="*/ 24405 w 584167"/>
              <a:gd name="connsiteY37" fmla="*/ 150524 h 593362"/>
              <a:gd name="connsiteX38" fmla="*/ 24405 w 584167"/>
              <a:gd name="connsiteY38" fmla="*/ 154824 h 593362"/>
              <a:gd name="connsiteX39" fmla="*/ 43068 w 584167"/>
              <a:gd name="connsiteY39" fmla="*/ 157692 h 593362"/>
              <a:gd name="connsiteX40" fmla="*/ 43068 w 584167"/>
              <a:gd name="connsiteY40" fmla="*/ 146223 h 593362"/>
              <a:gd name="connsiteX41" fmla="*/ 93314 w 584167"/>
              <a:gd name="connsiteY41" fmla="*/ 146223 h 593362"/>
              <a:gd name="connsiteX42" fmla="*/ 93314 w 584167"/>
              <a:gd name="connsiteY42" fmla="*/ 157692 h 593362"/>
              <a:gd name="connsiteX43" fmla="*/ 101927 w 584167"/>
              <a:gd name="connsiteY43" fmla="*/ 157692 h 593362"/>
              <a:gd name="connsiteX44" fmla="*/ 101927 w 584167"/>
              <a:gd name="connsiteY44" fmla="*/ 146223 h 593362"/>
              <a:gd name="connsiteX45" fmla="*/ 152173 w 584167"/>
              <a:gd name="connsiteY45" fmla="*/ 146223 h 593362"/>
              <a:gd name="connsiteX46" fmla="*/ 152173 w 584167"/>
              <a:gd name="connsiteY46" fmla="*/ 157692 h 593362"/>
              <a:gd name="connsiteX47" fmla="*/ 166529 w 584167"/>
              <a:gd name="connsiteY47" fmla="*/ 154824 h 593362"/>
              <a:gd name="connsiteX48" fmla="*/ 159351 w 584167"/>
              <a:gd name="connsiteY48" fmla="*/ 136187 h 593362"/>
              <a:gd name="connsiteX49" fmla="*/ 68909 w 584167"/>
              <a:gd name="connsiteY49" fmla="*/ 111815 h 593362"/>
              <a:gd name="connsiteX50" fmla="*/ 94750 w 584167"/>
              <a:gd name="connsiteY50" fmla="*/ 73107 h 593362"/>
              <a:gd name="connsiteX51" fmla="*/ 182321 w 584167"/>
              <a:gd name="connsiteY51" fmla="*/ 207869 h 593362"/>
              <a:gd name="connsiteX52" fmla="*/ 176578 w 584167"/>
              <a:gd name="connsiteY52" fmla="*/ 245144 h 593362"/>
              <a:gd name="connsiteX53" fmla="*/ 267021 w 584167"/>
              <a:gd name="connsiteY53" fmla="*/ 172028 h 593362"/>
              <a:gd name="connsiteX54" fmla="*/ 274291 w 584167"/>
              <a:gd name="connsiteY54" fmla="*/ 183437 h 593362"/>
              <a:gd name="connsiteX55" fmla="*/ 274199 w 584167"/>
              <a:gd name="connsiteY55" fmla="*/ 183497 h 593362"/>
              <a:gd name="connsiteX56" fmla="*/ 277070 w 584167"/>
              <a:gd name="connsiteY56" fmla="*/ 187798 h 593362"/>
              <a:gd name="connsiteX57" fmla="*/ 274291 w 584167"/>
              <a:gd name="connsiteY57" fmla="*/ 183437 h 593362"/>
              <a:gd name="connsiteX58" fmla="*/ 387611 w 584167"/>
              <a:gd name="connsiteY58" fmla="*/ 108948 h 593362"/>
              <a:gd name="connsiteX59" fmla="*/ 393353 w 584167"/>
              <a:gd name="connsiteY59" fmla="*/ 118983 h 593362"/>
              <a:gd name="connsiteX60" fmla="*/ 281377 w 584167"/>
              <a:gd name="connsiteY60" fmla="*/ 194966 h 593362"/>
              <a:gd name="connsiteX61" fmla="*/ 285684 w 584167"/>
              <a:gd name="connsiteY61" fmla="*/ 203568 h 593362"/>
              <a:gd name="connsiteX62" fmla="*/ 147867 w 584167"/>
              <a:gd name="connsiteY62" fmla="*/ 296755 h 593362"/>
              <a:gd name="connsiteX63" fmla="*/ 139253 w 584167"/>
              <a:gd name="connsiteY63" fmla="*/ 346933 h 593362"/>
              <a:gd name="connsiteX64" fmla="*/ 147867 w 584167"/>
              <a:gd name="connsiteY64" fmla="*/ 407146 h 593362"/>
              <a:gd name="connsiteX65" fmla="*/ 124897 w 584167"/>
              <a:gd name="connsiteY65" fmla="*/ 407146 h 593362"/>
              <a:gd name="connsiteX66" fmla="*/ 99056 w 584167"/>
              <a:gd name="connsiteY66" fmla="*/ 407146 h 593362"/>
              <a:gd name="connsiteX67" fmla="*/ 99056 w 584167"/>
              <a:gd name="connsiteY67" fmla="*/ 301056 h 593362"/>
              <a:gd name="connsiteX68" fmla="*/ 124897 w 584167"/>
              <a:gd name="connsiteY68" fmla="*/ 256613 h 593362"/>
              <a:gd name="connsiteX69" fmla="*/ 114848 w 584167"/>
              <a:gd name="connsiteY69" fmla="*/ 252312 h 593362"/>
              <a:gd name="connsiteX70" fmla="*/ 114848 w 584167"/>
              <a:gd name="connsiteY70" fmla="*/ 226507 h 593362"/>
              <a:gd name="connsiteX71" fmla="*/ 167965 w 584167"/>
              <a:gd name="connsiteY71" fmla="*/ 163426 h 593362"/>
              <a:gd name="connsiteX72" fmla="*/ 152173 w 584167"/>
              <a:gd name="connsiteY72" fmla="*/ 166294 h 593362"/>
              <a:gd name="connsiteX73" fmla="*/ 152173 w 584167"/>
              <a:gd name="connsiteY73" fmla="*/ 176329 h 593362"/>
              <a:gd name="connsiteX74" fmla="*/ 101927 w 584167"/>
              <a:gd name="connsiteY74" fmla="*/ 176329 h 593362"/>
              <a:gd name="connsiteX75" fmla="*/ 101927 w 584167"/>
              <a:gd name="connsiteY75" fmla="*/ 169161 h 593362"/>
              <a:gd name="connsiteX76" fmla="*/ 93314 w 584167"/>
              <a:gd name="connsiteY76" fmla="*/ 169161 h 593362"/>
              <a:gd name="connsiteX77" fmla="*/ 93314 w 584167"/>
              <a:gd name="connsiteY77" fmla="*/ 176329 h 593362"/>
              <a:gd name="connsiteX78" fmla="*/ 43068 w 584167"/>
              <a:gd name="connsiteY78" fmla="*/ 176329 h 593362"/>
              <a:gd name="connsiteX79" fmla="*/ 43068 w 584167"/>
              <a:gd name="connsiteY79" fmla="*/ 164860 h 593362"/>
              <a:gd name="connsiteX80" fmla="*/ 24405 w 584167"/>
              <a:gd name="connsiteY80" fmla="*/ 163426 h 593362"/>
              <a:gd name="connsiteX81" fmla="*/ 74651 w 584167"/>
              <a:gd name="connsiteY81" fmla="*/ 225073 h 593362"/>
              <a:gd name="connsiteX82" fmla="*/ 74651 w 584167"/>
              <a:gd name="connsiteY82" fmla="*/ 252312 h 593362"/>
              <a:gd name="connsiteX83" fmla="*/ 67473 w 584167"/>
              <a:gd name="connsiteY83" fmla="*/ 255180 h 593362"/>
              <a:gd name="connsiteX84" fmla="*/ 93314 w 584167"/>
              <a:gd name="connsiteY84" fmla="*/ 302490 h 593362"/>
              <a:gd name="connsiteX85" fmla="*/ 93314 w 584167"/>
              <a:gd name="connsiteY85" fmla="*/ 407146 h 593362"/>
              <a:gd name="connsiteX86" fmla="*/ 45939 w 584167"/>
              <a:gd name="connsiteY86" fmla="*/ 407146 h 593362"/>
              <a:gd name="connsiteX87" fmla="*/ 53117 w 584167"/>
              <a:gd name="connsiteY87" fmla="*/ 349800 h 593362"/>
              <a:gd name="connsiteX88" fmla="*/ 40196 w 584167"/>
              <a:gd name="connsiteY88" fmla="*/ 305357 h 593362"/>
              <a:gd name="connsiteX89" fmla="*/ 28712 w 584167"/>
              <a:gd name="connsiteY89" fmla="*/ 391376 h 593362"/>
              <a:gd name="connsiteX90" fmla="*/ 0 w 584167"/>
              <a:gd name="connsiteY90" fmla="*/ 389942 h 593362"/>
              <a:gd name="connsiteX91" fmla="*/ 12920 w 584167"/>
              <a:gd name="connsiteY91" fmla="*/ 268082 h 593362"/>
              <a:gd name="connsiteX92" fmla="*/ 5742 w 584167"/>
              <a:gd name="connsiteY92" fmla="*/ 160559 h 593362"/>
              <a:gd name="connsiteX93" fmla="*/ 50246 w 584167"/>
              <a:gd name="connsiteY93" fmla="*/ 86010 h 593362"/>
              <a:gd name="connsiteX94" fmla="*/ 60295 w 584167"/>
              <a:gd name="connsiteY94" fmla="*/ 84576 h 593362"/>
              <a:gd name="connsiteX95" fmla="*/ 68909 w 584167"/>
              <a:gd name="connsiteY95" fmla="*/ 75974 h 593362"/>
              <a:gd name="connsiteX96" fmla="*/ 94750 w 584167"/>
              <a:gd name="connsiteY96" fmla="*/ 73107 h 593362"/>
              <a:gd name="connsiteX97" fmla="*/ 41611 w 584167"/>
              <a:gd name="connsiteY97" fmla="*/ 0 h 593362"/>
              <a:gd name="connsiteX98" fmla="*/ 584167 w 584167"/>
              <a:gd name="connsiteY98" fmla="*/ 0 h 593362"/>
              <a:gd name="connsiteX99" fmla="*/ 584167 w 584167"/>
              <a:gd name="connsiteY99" fmla="*/ 364156 h 593362"/>
              <a:gd name="connsiteX100" fmla="*/ 166485 w 584167"/>
              <a:gd name="connsiteY100" fmla="*/ 364156 h 593362"/>
              <a:gd name="connsiteX101" fmla="*/ 166485 w 584167"/>
              <a:gd name="connsiteY101" fmla="*/ 338349 h 593362"/>
              <a:gd name="connsiteX102" fmla="*/ 559767 w 584167"/>
              <a:gd name="connsiteY102" fmla="*/ 338349 h 593362"/>
              <a:gd name="connsiteX103" fmla="*/ 559767 w 584167"/>
              <a:gd name="connsiteY103" fmla="*/ 24372 h 593362"/>
              <a:gd name="connsiteX104" fmla="*/ 66012 w 584167"/>
              <a:gd name="connsiteY104" fmla="*/ 24372 h 593362"/>
              <a:gd name="connsiteX105" fmla="*/ 66012 w 584167"/>
              <a:gd name="connsiteY105" fmla="*/ 48745 h 593362"/>
              <a:gd name="connsiteX106" fmla="*/ 41611 w 584167"/>
              <a:gd name="connsiteY106" fmla="*/ 55913 h 59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584167" h="593362">
                <a:moveTo>
                  <a:pt x="45865" y="412894"/>
                </a:moveTo>
                <a:lnTo>
                  <a:pt x="147882" y="414327"/>
                </a:lnTo>
                <a:lnTo>
                  <a:pt x="152192" y="481644"/>
                </a:lnTo>
                <a:lnTo>
                  <a:pt x="130639" y="481644"/>
                </a:lnTo>
                <a:lnTo>
                  <a:pt x="133513" y="520316"/>
                </a:lnTo>
                <a:lnTo>
                  <a:pt x="129203" y="574743"/>
                </a:lnTo>
                <a:cubicBezTo>
                  <a:pt x="142134" y="574743"/>
                  <a:pt x="150755" y="577607"/>
                  <a:pt x="150755" y="583336"/>
                </a:cubicBezTo>
                <a:cubicBezTo>
                  <a:pt x="150755" y="590498"/>
                  <a:pt x="136387" y="593362"/>
                  <a:pt x="136387" y="593362"/>
                </a:cubicBezTo>
                <a:lnTo>
                  <a:pt x="127766" y="593362"/>
                </a:lnTo>
                <a:lnTo>
                  <a:pt x="104776" y="593362"/>
                </a:lnTo>
                <a:lnTo>
                  <a:pt x="104776" y="584769"/>
                </a:lnTo>
                <a:cubicBezTo>
                  <a:pt x="104776" y="581904"/>
                  <a:pt x="104776" y="580472"/>
                  <a:pt x="106213" y="579039"/>
                </a:cubicBezTo>
                <a:lnTo>
                  <a:pt x="113397" y="520316"/>
                </a:lnTo>
                <a:lnTo>
                  <a:pt x="109087" y="481644"/>
                </a:lnTo>
                <a:lnTo>
                  <a:pt x="97592" y="481644"/>
                </a:lnTo>
                <a:lnTo>
                  <a:pt x="97592" y="580472"/>
                </a:lnTo>
                <a:cubicBezTo>
                  <a:pt x="97592" y="581904"/>
                  <a:pt x="97592" y="583336"/>
                  <a:pt x="97592" y="584769"/>
                </a:cubicBezTo>
                <a:lnTo>
                  <a:pt x="97592" y="593362"/>
                </a:lnTo>
                <a:lnTo>
                  <a:pt x="74602" y="593362"/>
                </a:lnTo>
                <a:lnTo>
                  <a:pt x="65981" y="593362"/>
                </a:lnTo>
                <a:cubicBezTo>
                  <a:pt x="65981" y="593362"/>
                  <a:pt x="51612" y="590498"/>
                  <a:pt x="51612" y="583336"/>
                </a:cubicBezTo>
                <a:cubicBezTo>
                  <a:pt x="51612" y="577607"/>
                  <a:pt x="60234" y="574743"/>
                  <a:pt x="74602" y="574743"/>
                </a:cubicBezTo>
                <a:lnTo>
                  <a:pt x="74602" y="481644"/>
                </a:lnTo>
                <a:lnTo>
                  <a:pt x="42991" y="481644"/>
                </a:lnTo>
                <a:close/>
                <a:moveTo>
                  <a:pt x="439102" y="282312"/>
                </a:moveTo>
                <a:lnTo>
                  <a:pt x="535429" y="282312"/>
                </a:lnTo>
                <a:lnTo>
                  <a:pt x="535429" y="318176"/>
                </a:lnTo>
                <a:lnTo>
                  <a:pt x="439102" y="318176"/>
                </a:lnTo>
                <a:close/>
                <a:moveTo>
                  <a:pt x="107670" y="151957"/>
                </a:moveTo>
                <a:lnTo>
                  <a:pt x="107670" y="172028"/>
                </a:lnTo>
                <a:lnTo>
                  <a:pt x="146431" y="172028"/>
                </a:lnTo>
                <a:lnTo>
                  <a:pt x="146431" y="151957"/>
                </a:lnTo>
                <a:close/>
                <a:moveTo>
                  <a:pt x="48810" y="151957"/>
                </a:moveTo>
                <a:lnTo>
                  <a:pt x="48810" y="172028"/>
                </a:lnTo>
                <a:lnTo>
                  <a:pt x="87572" y="172028"/>
                </a:lnTo>
                <a:lnTo>
                  <a:pt x="87572" y="151957"/>
                </a:lnTo>
                <a:close/>
                <a:moveTo>
                  <a:pt x="68909" y="111815"/>
                </a:moveTo>
                <a:cubicBezTo>
                  <a:pt x="67473" y="133320"/>
                  <a:pt x="44504" y="149090"/>
                  <a:pt x="24405" y="150524"/>
                </a:cubicBezTo>
                <a:cubicBezTo>
                  <a:pt x="24405" y="151957"/>
                  <a:pt x="24405" y="153391"/>
                  <a:pt x="24405" y="154824"/>
                </a:cubicBezTo>
                <a:lnTo>
                  <a:pt x="43068" y="157692"/>
                </a:lnTo>
                <a:lnTo>
                  <a:pt x="43068" y="146223"/>
                </a:lnTo>
                <a:lnTo>
                  <a:pt x="93314" y="146223"/>
                </a:lnTo>
                <a:lnTo>
                  <a:pt x="93314" y="157692"/>
                </a:lnTo>
                <a:lnTo>
                  <a:pt x="101927" y="157692"/>
                </a:lnTo>
                <a:lnTo>
                  <a:pt x="101927" y="146223"/>
                </a:lnTo>
                <a:lnTo>
                  <a:pt x="152173" y="146223"/>
                </a:lnTo>
                <a:lnTo>
                  <a:pt x="152173" y="157692"/>
                </a:lnTo>
                <a:lnTo>
                  <a:pt x="166529" y="154824"/>
                </a:lnTo>
                <a:cubicBezTo>
                  <a:pt x="166529" y="144789"/>
                  <a:pt x="163658" y="137621"/>
                  <a:pt x="159351" y="136187"/>
                </a:cubicBezTo>
                <a:cubicBezTo>
                  <a:pt x="130639" y="133320"/>
                  <a:pt x="94750" y="131886"/>
                  <a:pt x="68909" y="111815"/>
                </a:cubicBezTo>
                <a:close/>
                <a:moveTo>
                  <a:pt x="94750" y="73107"/>
                </a:moveTo>
                <a:cubicBezTo>
                  <a:pt x="185192" y="73107"/>
                  <a:pt x="183756" y="176329"/>
                  <a:pt x="182321" y="207869"/>
                </a:cubicBezTo>
                <a:cubicBezTo>
                  <a:pt x="180885" y="226507"/>
                  <a:pt x="178014" y="232241"/>
                  <a:pt x="176578" y="245144"/>
                </a:cubicBezTo>
                <a:lnTo>
                  <a:pt x="267021" y="172028"/>
                </a:lnTo>
                <a:lnTo>
                  <a:pt x="274291" y="183437"/>
                </a:lnTo>
                <a:lnTo>
                  <a:pt x="274199" y="183497"/>
                </a:lnTo>
                <a:lnTo>
                  <a:pt x="277070" y="187798"/>
                </a:lnTo>
                <a:lnTo>
                  <a:pt x="274291" y="183437"/>
                </a:lnTo>
                <a:lnTo>
                  <a:pt x="387611" y="108948"/>
                </a:lnTo>
                <a:lnTo>
                  <a:pt x="393353" y="118983"/>
                </a:lnTo>
                <a:lnTo>
                  <a:pt x="281377" y="194966"/>
                </a:lnTo>
                <a:lnTo>
                  <a:pt x="285684" y="203568"/>
                </a:lnTo>
                <a:lnTo>
                  <a:pt x="147867" y="296755"/>
                </a:lnTo>
                <a:cubicBezTo>
                  <a:pt x="143560" y="322561"/>
                  <a:pt x="139253" y="346933"/>
                  <a:pt x="139253" y="346933"/>
                </a:cubicBezTo>
                <a:lnTo>
                  <a:pt x="147867" y="407146"/>
                </a:lnTo>
                <a:lnTo>
                  <a:pt x="124897" y="407146"/>
                </a:lnTo>
                <a:lnTo>
                  <a:pt x="99056" y="407146"/>
                </a:lnTo>
                <a:lnTo>
                  <a:pt x="99056" y="301056"/>
                </a:lnTo>
                <a:lnTo>
                  <a:pt x="124897" y="256613"/>
                </a:lnTo>
                <a:lnTo>
                  <a:pt x="114848" y="252312"/>
                </a:lnTo>
                <a:lnTo>
                  <a:pt x="114848" y="226507"/>
                </a:lnTo>
                <a:cubicBezTo>
                  <a:pt x="153609" y="222206"/>
                  <a:pt x="166529" y="187798"/>
                  <a:pt x="167965" y="163426"/>
                </a:cubicBezTo>
                <a:lnTo>
                  <a:pt x="152173" y="166294"/>
                </a:lnTo>
                <a:lnTo>
                  <a:pt x="152173" y="176329"/>
                </a:lnTo>
                <a:lnTo>
                  <a:pt x="101927" y="176329"/>
                </a:lnTo>
                <a:lnTo>
                  <a:pt x="101927" y="169161"/>
                </a:lnTo>
                <a:lnTo>
                  <a:pt x="93314" y="169161"/>
                </a:lnTo>
                <a:lnTo>
                  <a:pt x="93314" y="176329"/>
                </a:lnTo>
                <a:lnTo>
                  <a:pt x="43068" y="176329"/>
                </a:lnTo>
                <a:lnTo>
                  <a:pt x="43068" y="164860"/>
                </a:lnTo>
                <a:lnTo>
                  <a:pt x="24405" y="163426"/>
                </a:lnTo>
                <a:cubicBezTo>
                  <a:pt x="27276" y="192099"/>
                  <a:pt x="47375" y="216471"/>
                  <a:pt x="74651" y="225073"/>
                </a:cubicBezTo>
                <a:lnTo>
                  <a:pt x="74651" y="252312"/>
                </a:lnTo>
                <a:lnTo>
                  <a:pt x="67473" y="255180"/>
                </a:lnTo>
                <a:lnTo>
                  <a:pt x="93314" y="302490"/>
                </a:lnTo>
                <a:lnTo>
                  <a:pt x="93314" y="407146"/>
                </a:lnTo>
                <a:lnTo>
                  <a:pt x="45939" y="407146"/>
                </a:lnTo>
                <a:lnTo>
                  <a:pt x="53117" y="349800"/>
                </a:lnTo>
                <a:cubicBezTo>
                  <a:pt x="53117" y="349800"/>
                  <a:pt x="47375" y="328295"/>
                  <a:pt x="40196" y="305357"/>
                </a:cubicBezTo>
                <a:lnTo>
                  <a:pt x="28712" y="391376"/>
                </a:lnTo>
                <a:lnTo>
                  <a:pt x="0" y="389942"/>
                </a:lnTo>
                <a:lnTo>
                  <a:pt x="12920" y="268082"/>
                </a:lnTo>
                <a:lnTo>
                  <a:pt x="5742" y="160559"/>
                </a:lnTo>
                <a:cubicBezTo>
                  <a:pt x="5742" y="160559"/>
                  <a:pt x="4307" y="107514"/>
                  <a:pt x="50246" y="86010"/>
                </a:cubicBezTo>
                <a:cubicBezTo>
                  <a:pt x="53117" y="84576"/>
                  <a:pt x="57424" y="86010"/>
                  <a:pt x="60295" y="84576"/>
                </a:cubicBezTo>
                <a:cubicBezTo>
                  <a:pt x="63166" y="83142"/>
                  <a:pt x="64602" y="78841"/>
                  <a:pt x="68909" y="75974"/>
                </a:cubicBezTo>
                <a:cubicBezTo>
                  <a:pt x="74651" y="74540"/>
                  <a:pt x="84700" y="73107"/>
                  <a:pt x="94750" y="73107"/>
                </a:cubicBezTo>
                <a:close/>
                <a:moveTo>
                  <a:pt x="41611" y="0"/>
                </a:moveTo>
                <a:lnTo>
                  <a:pt x="584167" y="0"/>
                </a:lnTo>
                <a:lnTo>
                  <a:pt x="584167" y="364156"/>
                </a:lnTo>
                <a:lnTo>
                  <a:pt x="166485" y="364156"/>
                </a:lnTo>
                <a:lnTo>
                  <a:pt x="166485" y="338349"/>
                </a:lnTo>
                <a:lnTo>
                  <a:pt x="559767" y="338349"/>
                </a:lnTo>
                <a:lnTo>
                  <a:pt x="559767" y="24372"/>
                </a:lnTo>
                <a:lnTo>
                  <a:pt x="66012" y="24372"/>
                </a:lnTo>
                <a:lnTo>
                  <a:pt x="66012" y="48745"/>
                </a:lnTo>
                <a:lnTo>
                  <a:pt x="41611" y="559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648"/>
          <p:cNvSpPr>
            <a:spLocks noEditPoints="1"/>
          </p:cNvSpPr>
          <p:nvPr/>
        </p:nvSpPr>
        <p:spPr bwMode="auto">
          <a:xfrm>
            <a:off x="2219325" y="4806315"/>
            <a:ext cx="514350" cy="479425"/>
          </a:xfrm>
          <a:custGeom>
            <a:avLst/>
            <a:gdLst>
              <a:gd name="T0" fmla="*/ 26 w 43"/>
              <a:gd name="T1" fmla="*/ 0 h 41"/>
              <a:gd name="T2" fmla="*/ 31 w 43"/>
              <a:gd name="T3" fmla="*/ 5 h 41"/>
              <a:gd name="T4" fmla="*/ 35 w 43"/>
              <a:gd name="T5" fmla="*/ 6 h 41"/>
              <a:gd name="T6" fmla="*/ 43 w 43"/>
              <a:gd name="T7" fmla="*/ 15 h 41"/>
              <a:gd name="T8" fmla="*/ 41 w 43"/>
              <a:gd name="T9" fmla="*/ 38 h 41"/>
              <a:gd name="T10" fmla="*/ 9 w 43"/>
              <a:gd name="T11" fmla="*/ 41 h 41"/>
              <a:gd name="T12" fmla="*/ 3 w 43"/>
              <a:gd name="T13" fmla="*/ 38 h 41"/>
              <a:gd name="T14" fmla="*/ 0 w 43"/>
              <a:gd name="T15" fmla="*/ 15 h 41"/>
              <a:gd name="T16" fmla="*/ 3 w 43"/>
              <a:gd name="T17" fmla="*/ 9 h 41"/>
              <a:gd name="T18" fmla="*/ 9 w 43"/>
              <a:gd name="T19" fmla="*/ 6 h 41"/>
              <a:gd name="T20" fmla="*/ 12 w 43"/>
              <a:gd name="T21" fmla="*/ 5 h 41"/>
              <a:gd name="T22" fmla="*/ 17 w 43"/>
              <a:gd name="T23" fmla="*/ 0 h 41"/>
              <a:gd name="T24" fmla="*/ 30 w 43"/>
              <a:gd name="T25" fmla="*/ 9 h 41"/>
              <a:gd name="T26" fmla="*/ 30 w 43"/>
              <a:gd name="T27" fmla="*/ 9 h 41"/>
              <a:gd name="T28" fmla="*/ 13 w 43"/>
              <a:gd name="T29" fmla="*/ 9 h 41"/>
              <a:gd name="T30" fmla="*/ 5 w 43"/>
              <a:gd name="T31" fmla="*/ 11 h 41"/>
              <a:gd name="T32" fmla="*/ 3 w 43"/>
              <a:gd name="T33" fmla="*/ 15 h 41"/>
              <a:gd name="T34" fmla="*/ 8 w 43"/>
              <a:gd name="T35" fmla="*/ 22 h 41"/>
              <a:gd name="T36" fmla="*/ 9 w 43"/>
              <a:gd name="T37" fmla="*/ 19 h 41"/>
              <a:gd name="T38" fmla="*/ 16 w 43"/>
              <a:gd name="T39" fmla="*/ 19 h 41"/>
              <a:gd name="T40" fmla="*/ 17 w 43"/>
              <a:gd name="T41" fmla="*/ 20 h 41"/>
              <a:gd name="T42" fmla="*/ 26 w 43"/>
              <a:gd name="T43" fmla="*/ 22 h 41"/>
              <a:gd name="T44" fmla="*/ 27 w 43"/>
              <a:gd name="T45" fmla="*/ 19 h 41"/>
              <a:gd name="T46" fmla="*/ 34 w 43"/>
              <a:gd name="T47" fmla="*/ 19 h 41"/>
              <a:gd name="T48" fmla="*/ 35 w 43"/>
              <a:gd name="T49" fmla="*/ 20 h 41"/>
              <a:gd name="T50" fmla="*/ 40 w 43"/>
              <a:gd name="T51" fmla="*/ 22 h 41"/>
              <a:gd name="T52" fmla="*/ 38 w 43"/>
              <a:gd name="T53" fmla="*/ 11 h 41"/>
              <a:gd name="T54" fmla="*/ 30 w 43"/>
              <a:gd name="T55" fmla="*/ 9 h 41"/>
              <a:gd name="T56" fmla="*/ 14 w 43"/>
              <a:gd name="T57" fmla="*/ 6 h 41"/>
              <a:gd name="T58" fmla="*/ 29 w 43"/>
              <a:gd name="T59" fmla="*/ 5 h 41"/>
              <a:gd name="T60" fmla="*/ 26 w 43"/>
              <a:gd name="T61" fmla="*/ 2 h 41"/>
              <a:gd name="T62" fmla="*/ 15 w 43"/>
              <a:gd name="T63" fmla="*/ 3 h 41"/>
              <a:gd name="T64" fmla="*/ 14 w 43"/>
              <a:gd name="T65" fmla="*/ 6 h 41"/>
              <a:gd name="T66" fmla="*/ 3 w 43"/>
              <a:gd name="T67" fmla="*/ 24 h 41"/>
              <a:gd name="T68" fmla="*/ 5 w 43"/>
              <a:gd name="T69" fmla="*/ 36 h 41"/>
              <a:gd name="T70" fmla="*/ 9 w 43"/>
              <a:gd name="T71" fmla="*/ 38 h 41"/>
              <a:gd name="T72" fmla="*/ 38 w 43"/>
              <a:gd name="T73" fmla="*/ 36 h 41"/>
              <a:gd name="T74" fmla="*/ 40 w 43"/>
              <a:gd name="T75" fmla="*/ 24 h 41"/>
              <a:gd name="T76" fmla="*/ 35 w 43"/>
              <a:gd name="T77" fmla="*/ 27 h 41"/>
              <a:gd name="T78" fmla="*/ 34 w 43"/>
              <a:gd name="T79" fmla="*/ 28 h 41"/>
              <a:gd name="T80" fmla="*/ 26 w 43"/>
              <a:gd name="T81" fmla="*/ 27 h 41"/>
              <a:gd name="T82" fmla="*/ 26 w 43"/>
              <a:gd name="T83" fmla="*/ 24 h 41"/>
              <a:gd name="T84" fmla="*/ 17 w 43"/>
              <a:gd name="T85" fmla="*/ 27 h 41"/>
              <a:gd name="T86" fmla="*/ 16 w 43"/>
              <a:gd name="T87" fmla="*/ 28 h 41"/>
              <a:gd name="T88" fmla="*/ 8 w 43"/>
              <a:gd name="T89" fmla="*/ 27 h 41"/>
              <a:gd name="T90" fmla="*/ 8 w 43"/>
              <a:gd name="T91" fmla="*/ 24 h 41"/>
              <a:gd name="T92" fmla="*/ 15 w 43"/>
              <a:gd name="T93" fmla="*/ 21 h 41"/>
              <a:gd name="T94" fmla="*/ 10 w 43"/>
              <a:gd name="T95" fmla="*/ 21 h 41"/>
              <a:gd name="T96" fmla="*/ 10 w 43"/>
              <a:gd name="T97" fmla="*/ 23 h 41"/>
              <a:gd name="T98" fmla="*/ 10 w 43"/>
              <a:gd name="T99" fmla="*/ 26 h 41"/>
              <a:gd name="T100" fmla="*/ 15 w 43"/>
              <a:gd name="T101" fmla="*/ 23 h 41"/>
              <a:gd name="T102" fmla="*/ 15 w 43"/>
              <a:gd name="T103" fmla="*/ 23 h 41"/>
              <a:gd name="T104" fmla="*/ 33 w 43"/>
              <a:gd name="T105" fmla="*/ 21 h 41"/>
              <a:gd name="T106" fmla="*/ 28 w 43"/>
              <a:gd name="T107" fmla="*/ 21 h 41"/>
              <a:gd name="T108" fmla="*/ 28 w 43"/>
              <a:gd name="T109" fmla="*/ 23 h 41"/>
              <a:gd name="T110" fmla="*/ 28 w 43"/>
              <a:gd name="T111" fmla="*/ 26 h 41"/>
              <a:gd name="T112" fmla="*/ 33 w 43"/>
              <a:gd name="T113" fmla="*/ 23 h 41"/>
              <a:gd name="T114" fmla="*/ 33 w 43"/>
              <a:gd name="T115" fmla="*/ 2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" h="41">
                <a:moveTo>
                  <a:pt x="17" y="0"/>
                </a:move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9" y="0"/>
                  <a:pt x="30" y="1"/>
                </a:cubicBezTo>
                <a:cubicBezTo>
                  <a:pt x="30" y="2"/>
                  <a:pt x="31" y="3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7" y="6"/>
                  <a:pt x="39" y="7"/>
                  <a:pt x="41" y="9"/>
                </a:cubicBezTo>
                <a:cubicBezTo>
                  <a:pt x="42" y="10"/>
                  <a:pt x="43" y="12"/>
                  <a:pt x="43" y="15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5"/>
                  <a:pt x="42" y="37"/>
                  <a:pt x="41" y="38"/>
                </a:cubicBezTo>
                <a:cubicBezTo>
                  <a:pt x="39" y="40"/>
                  <a:pt x="37" y="41"/>
                  <a:pt x="35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6" y="41"/>
                  <a:pt x="4" y="40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7"/>
                  <a:pt x="0" y="35"/>
                  <a:pt x="0" y="3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1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7"/>
                  <a:pt x="6" y="6"/>
                  <a:pt x="9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3"/>
                  <a:pt x="13" y="2"/>
                  <a:pt x="14" y="1"/>
                </a:cubicBezTo>
                <a:cubicBezTo>
                  <a:pt x="14" y="0"/>
                  <a:pt x="16" y="0"/>
                  <a:pt x="17" y="0"/>
                </a:cubicBezTo>
                <a:close/>
                <a:moveTo>
                  <a:pt x="30" y="9"/>
                </a:move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9" y="9"/>
                  <a:pt x="9" y="9"/>
                  <a:pt x="9" y="9"/>
                </a:cubicBezTo>
                <a:cubicBezTo>
                  <a:pt x="7" y="9"/>
                  <a:pt x="6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2"/>
                  <a:pt x="3" y="13"/>
                  <a:pt x="3" y="15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7" y="19"/>
                  <a:pt x="17" y="19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2"/>
                  <a:pt x="17" y="22"/>
                  <a:pt x="17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19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2"/>
                  <a:pt x="35" y="22"/>
                  <a:pt x="35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3"/>
                  <a:pt x="39" y="12"/>
                  <a:pt x="38" y="11"/>
                </a:cubicBezTo>
                <a:cubicBezTo>
                  <a:pt x="37" y="10"/>
                  <a:pt x="36" y="9"/>
                  <a:pt x="35" y="9"/>
                </a:cubicBezTo>
                <a:cubicBezTo>
                  <a:pt x="30" y="9"/>
                  <a:pt x="30" y="9"/>
                  <a:pt x="30" y="9"/>
                </a:cubicBezTo>
                <a:close/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29" y="3"/>
                  <a:pt x="28" y="3"/>
                </a:cubicBezTo>
                <a:cubicBezTo>
                  <a:pt x="28" y="2"/>
                  <a:pt x="27" y="2"/>
                  <a:pt x="26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2"/>
                  <a:pt x="16" y="2"/>
                  <a:pt x="15" y="3"/>
                </a:cubicBezTo>
                <a:cubicBezTo>
                  <a:pt x="15" y="3"/>
                  <a:pt x="14" y="4"/>
                  <a:pt x="14" y="5"/>
                </a:cubicBezTo>
                <a:cubicBezTo>
                  <a:pt x="14" y="6"/>
                  <a:pt x="14" y="6"/>
                  <a:pt x="14" y="6"/>
                </a:cubicBezTo>
                <a:close/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4"/>
                  <a:pt x="4" y="35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7"/>
                  <a:pt x="7" y="38"/>
                  <a:pt x="9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6" y="38"/>
                  <a:pt x="37" y="37"/>
                  <a:pt x="38" y="36"/>
                </a:cubicBezTo>
                <a:cubicBezTo>
                  <a:pt x="39" y="35"/>
                  <a:pt x="40" y="34"/>
                  <a:pt x="40" y="32"/>
                </a:cubicBezTo>
                <a:cubicBezTo>
                  <a:pt x="40" y="24"/>
                  <a:pt x="40" y="24"/>
                  <a:pt x="40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8"/>
                  <a:pt x="35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6" y="28"/>
                  <a:pt x="26" y="28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4"/>
                  <a:pt x="26" y="24"/>
                  <a:pt x="2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8"/>
                  <a:pt x="17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4"/>
                  <a:pt x="8" y="24"/>
                  <a:pt x="8" y="24"/>
                </a:cubicBezTo>
                <a:cubicBezTo>
                  <a:pt x="3" y="24"/>
                  <a:pt x="3" y="24"/>
                  <a:pt x="3" y="24"/>
                </a:cubicBezTo>
                <a:close/>
                <a:moveTo>
                  <a:pt x="15" y="21"/>
                </a:moveTo>
                <a:cubicBezTo>
                  <a:pt x="15" y="21"/>
                  <a:pt x="15" y="21"/>
                  <a:pt x="15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1"/>
                  <a:pt x="15" y="21"/>
                  <a:pt x="15" y="21"/>
                </a:cubicBezTo>
                <a:close/>
                <a:moveTo>
                  <a:pt x="33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6"/>
                  <a:pt x="28" y="26"/>
                  <a:pt x="28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1"/>
                  <a:pt x="33" y="21"/>
                  <a:pt x="33" y="21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round/>
          </a:ln>
        </p:spPr>
        <p:txBody>
          <a:bodyPr vert="horz" wrap="square" lIns="76200" tIns="38100" rIns="76200" bIns="38100" numCol="1" anchor="t" anchorCtr="0" compatLnSpc="1"/>
          <a:lstStyle/>
          <a:p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60595" y="2101850"/>
            <a:ext cx="585406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100" spc="150" dirty="0" smtClean="0">
                <a:solidFill>
                  <a:schemeClr val="bg1"/>
                </a:solidFill>
                <a:cs typeface="+mn-ea"/>
                <a:sym typeface="+mn-lt"/>
              </a:rPr>
              <a:t>孔子的学生子贡，聪颖好学。一次鲁国一大夫在人前贬低孔子，抬高子贡，子贡非常气愤。他当即以房子为喻，说老师的围墙高十数丈，屋内富丽堂皇，不是一般人看得到的；而自己不过只有肩高的围墙，一眼就可望尽。他还把老师孔子比作太阳和月亮，说他光彩照人不是常人所能超越的。孔子死后，子贡悲痛万分，在孔子墓旁结庐而居，一直守墓6年。 </a:t>
            </a:r>
          </a:p>
        </p:txBody>
      </p:sp>
      <p:sp>
        <p:nvSpPr>
          <p:cNvPr id="2" name="矩形 1"/>
          <p:cNvSpPr/>
          <p:nvPr/>
        </p:nvSpPr>
        <p:spPr>
          <a:xfrm>
            <a:off x="6498244" y="5161973"/>
            <a:ext cx="2493818" cy="38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6" grpId="0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3566795" y="905510"/>
            <a:ext cx="494538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分享名人尊师的故事</a:t>
            </a:r>
          </a:p>
        </p:txBody>
      </p:sp>
      <p:sp>
        <p:nvSpPr>
          <p:cNvPr id="13" name="Freeform 648"/>
          <p:cNvSpPr>
            <a:spLocks noEditPoints="1"/>
          </p:cNvSpPr>
          <p:nvPr/>
        </p:nvSpPr>
        <p:spPr bwMode="auto">
          <a:xfrm>
            <a:off x="1895475" y="4806315"/>
            <a:ext cx="514350" cy="479425"/>
          </a:xfrm>
          <a:custGeom>
            <a:avLst/>
            <a:gdLst>
              <a:gd name="T0" fmla="*/ 26 w 43"/>
              <a:gd name="T1" fmla="*/ 0 h 41"/>
              <a:gd name="T2" fmla="*/ 31 w 43"/>
              <a:gd name="T3" fmla="*/ 5 h 41"/>
              <a:gd name="T4" fmla="*/ 35 w 43"/>
              <a:gd name="T5" fmla="*/ 6 h 41"/>
              <a:gd name="T6" fmla="*/ 43 w 43"/>
              <a:gd name="T7" fmla="*/ 15 h 41"/>
              <a:gd name="T8" fmla="*/ 41 w 43"/>
              <a:gd name="T9" fmla="*/ 38 h 41"/>
              <a:gd name="T10" fmla="*/ 9 w 43"/>
              <a:gd name="T11" fmla="*/ 41 h 41"/>
              <a:gd name="T12" fmla="*/ 3 w 43"/>
              <a:gd name="T13" fmla="*/ 38 h 41"/>
              <a:gd name="T14" fmla="*/ 0 w 43"/>
              <a:gd name="T15" fmla="*/ 15 h 41"/>
              <a:gd name="T16" fmla="*/ 3 w 43"/>
              <a:gd name="T17" fmla="*/ 9 h 41"/>
              <a:gd name="T18" fmla="*/ 9 w 43"/>
              <a:gd name="T19" fmla="*/ 6 h 41"/>
              <a:gd name="T20" fmla="*/ 12 w 43"/>
              <a:gd name="T21" fmla="*/ 5 h 41"/>
              <a:gd name="T22" fmla="*/ 17 w 43"/>
              <a:gd name="T23" fmla="*/ 0 h 41"/>
              <a:gd name="T24" fmla="*/ 30 w 43"/>
              <a:gd name="T25" fmla="*/ 9 h 41"/>
              <a:gd name="T26" fmla="*/ 30 w 43"/>
              <a:gd name="T27" fmla="*/ 9 h 41"/>
              <a:gd name="T28" fmla="*/ 13 w 43"/>
              <a:gd name="T29" fmla="*/ 9 h 41"/>
              <a:gd name="T30" fmla="*/ 5 w 43"/>
              <a:gd name="T31" fmla="*/ 11 h 41"/>
              <a:gd name="T32" fmla="*/ 3 w 43"/>
              <a:gd name="T33" fmla="*/ 15 h 41"/>
              <a:gd name="T34" fmla="*/ 8 w 43"/>
              <a:gd name="T35" fmla="*/ 22 h 41"/>
              <a:gd name="T36" fmla="*/ 9 w 43"/>
              <a:gd name="T37" fmla="*/ 19 h 41"/>
              <a:gd name="T38" fmla="*/ 16 w 43"/>
              <a:gd name="T39" fmla="*/ 19 h 41"/>
              <a:gd name="T40" fmla="*/ 17 w 43"/>
              <a:gd name="T41" fmla="*/ 20 h 41"/>
              <a:gd name="T42" fmla="*/ 26 w 43"/>
              <a:gd name="T43" fmla="*/ 22 h 41"/>
              <a:gd name="T44" fmla="*/ 27 w 43"/>
              <a:gd name="T45" fmla="*/ 19 h 41"/>
              <a:gd name="T46" fmla="*/ 34 w 43"/>
              <a:gd name="T47" fmla="*/ 19 h 41"/>
              <a:gd name="T48" fmla="*/ 35 w 43"/>
              <a:gd name="T49" fmla="*/ 20 h 41"/>
              <a:gd name="T50" fmla="*/ 40 w 43"/>
              <a:gd name="T51" fmla="*/ 22 h 41"/>
              <a:gd name="T52" fmla="*/ 38 w 43"/>
              <a:gd name="T53" fmla="*/ 11 h 41"/>
              <a:gd name="T54" fmla="*/ 30 w 43"/>
              <a:gd name="T55" fmla="*/ 9 h 41"/>
              <a:gd name="T56" fmla="*/ 14 w 43"/>
              <a:gd name="T57" fmla="*/ 6 h 41"/>
              <a:gd name="T58" fmla="*/ 29 w 43"/>
              <a:gd name="T59" fmla="*/ 5 h 41"/>
              <a:gd name="T60" fmla="*/ 26 w 43"/>
              <a:gd name="T61" fmla="*/ 2 h 41"/>
              <a:gd name="T62" fmla="*/ 15 w 43"/>
              <a:gd name="T63" fmla="*/ 3 h 41"/>
              <a:gd name="T64" fmla="*/ 14 w 43"/>
              <a:gd name="T65" fmla="*/ 6 h 41"/>
              <a:gd name="T66" fmla="*/ 3 w 43"/>
              <a:gd name="T67" fmla="*/ 24 h 41"/>
              <a:gd name="T68" fmla="*/ 5 w 43"/>
              <a:gd name="T69" fmla="*/ 36 h 41"/>
              <a:gd name="T70" fmla="*/ 9 w 43"/>
              <a:gd name="T71" fmla="*/ 38 h 41"/>
              <a:gd name="T72" fmla="*/ 38 w 43"/>
              <a:gd name="T73" fmla="*/ 36 h 41"/>
              <a:gd name="T74" fmla="*/ 40 w 43"/>
              <a:gd name="T75" fmla="*/ 24 h 41"/>
              <a:gd name="T76" fmla="*/ 35 w 43"/>
              <a:gd name="T77" fmla="*/ 27 h 41"/>
              <a:gd name="T78" fmla="*/ 34 w 43"/>
              <a:gd name="T79" fmla="*/ 28 h 41"/>
              <a:gd name="T80" fmla="*/ 26 w 43"/>
              <a:gd name="T81" fmla="*/ 27 h 41"/>
              <a:gd name="T82" fmla="*/ 26 w 43"/>
              <a:gd name="T83" fmla="*/ 24 h 41"/>
              <a:gd name="T84" fmla="*/ 17 w 43"/>
              <a:gd name="T85" fmla="*/ 27 h 41"/>
              <a:gd name="T86" fmla="*/ 16 w 43"/>
              <a:gd name="T87" fmla="*/ 28 h 41"/>
              <a:gd name="T88" fmla="*/ 8 w 43"/>
              <a:gd name="T89" fmla="*/ 27 h 41"/>
              <a:gd name="T90" fmla="*/ 8 w 43"/>
              <a:gd name="T91" fmla="*/ 24 h 41"/>
              <a:gd name="T92" fmla="*/ 15 w 43"/>
              <a:gd name="T93" fmla="*/ 21 h 41"/>
              <a:gd name="T94" fmla="*/ 10 w 43"/>
              <a:gd name="T95" fmla="*/ 21 h 41"/>
              <a:gd name="T96" fmla="*/ 10 w 43"/>
              <a:gd name="T97" fmla="*/ 23 h 41"/>
              <a:gd name="T98" fmla="*/ 10 w 43"/>
              <a:gd name="T99" fmla="*/ 26 h 41"/>
              <a:gd name="T100" fmla="*/ 15 w 43"/>
              <a:gd name="T101" fmla="*/ 23 h 41"/>
              <a:gd name="T102" fmla="*/ 15 w 43"/>
              <a:gd name="T103" fmla="*/ 23 h 41"/>
              <a:gd name="T104" fmla="*/ 33 w 43"/>
              <a:gd name="T105" fmla="*/ 21 h 41"/>
              <a:gd name="T106" fmla="*/ 28 w 43"/>
              <a:gd name="T107" fmla="*/ 21 h 41"/>
              <a:gd name="T108" fmla="*/ 28 w 43"/>
              <a:gd name="T109" fmla="*/ 23 h 41"/>
              <a:gd name="T110" fmla="*/ 28 w 43"/>
              <a:gd name="T111" fmla="*/ 26 h 41"/>
              <a:gd name="T112" fmla="*/ 33 w 43"/>
              <a:gd name="T113" fmla="*/ 23 h 41"/>
              <a:gd name="T114" fmla="*/ 33 w 43"/>
              <a:gd name="T115" fmla="*/ 2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" h="41">
                <a:moveTo>
                  <a:pt x="17" y="0"/>
                </a:move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9" y="0"/>
                  <a:pt x="30" y="1"/>
                </a:cubicBezTo>
                <a:cubicBezTo>
                  <a:pt x="30" y="2"/>
                  <a:pt x="31" y="3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7" y="6"/>
                  <a:pt x="39" y="7"/>
                  <a:pt x="41" y="9"/>
                </a:cubicBezTo>
                <a:cubicBezTo>
                  <a:pt x="42" y="10"/>
                  <a:pt x="43" y="12"/>
                  <a:pt x="43" y="15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5"/>
                  <a:pt x="42" y="37"/>
                  <a:pt x="41" y="38"/>
                </a:cubicBezTo>
                <a:cubicBezTo>
                  <a:pt x="39" y="40"/>
                  <a:pt x="37" y="41"/>
                  <a:pt x="35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6" y="41"/>
                  <a:pt x="4" y="40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7"/>
                  <a:pt x="0" y="35"/>
                  <a:pt x="0" y="3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1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7"/>
                  <a:pt x="6" y="6"/>
                  <a:pt x="9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3"/>
                  <a:pt x="13" y="2"/>
                  <a:pt x="14" y="1"/>
                </a:cubicBezTo>
                <a:cubicBezTo>
                  <a:pt x="14" y="0"/>
                  <a:pt x="16" y="0"/>
                  <a:pt x="17" y="0"/>
                </a:cubicBezTo>
                <a:close/>
                <a:moveTo>
                  <a:pt x="30" y="9"/>
                </a:move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9" y="9"/>
                  <a:pt x="9" y="9"/>
                  <a:pt x="9" y="9"/>
                </a:cubicBezTo>
                <a:cubicBezTo>
                  <a:pt x="7" y="9"/>
                  <a:pt x="6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2"/>
                  <a:pt x="3" y="13"/>
                  <a:pt x="3" y="15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7" y="19"/>
                  <a:pt x="17" y="19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2"/>
                  <a:pt x="17" y="22"/>
                  <a:pt x="17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19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2"/>
                  <a:pt x="35" y="22"/>
                  <a:pt x="35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3"/>
                  <a:pt x="39" y="12"/>
                  <a:pt x="38" y="11"/>
                </a:cubicBezTo>
                <a:cubicBezTo>
                  <a:pt x="37" y="10"/>
                  <a:pt x="36" y="9"/>
                  <a:pt x="35" y="9"/>
                </a:cubicBezTo>
                <a:cubicBezTo>
                  <a:pt x="30" y="9"/>
                  <a:pt x="30" y="9"/>
                  <a:pt x="30" y="9"/>
                </a:cubicBezTo>
                <a:close/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29" y="3"/>
                  <a:pt x="28" y="3"/>
                </a:cubicBezTo>
                <a:cubicBezTo>
                  <a:pt x="28" y="2"/>
                  <a:pt x="27" y="2"/>
                  <a:pt x="26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2"/>
                  <a:pt x="16" y="2"/>
                  <a:pt x="15" y="3"/>
                </a:cubicBezTo>
                <a:cubicBezTo>
                  <a:pt x="15" y="3"/>
                  <a:pt x="14" y="4"/>
                  <a:pt x="14" y="5"/>
                </a:cubicBezTo>
                <a:cubicBezTo>
                  <a:pt x="14" y="6"/>
                  <a:pt x="14" y="6"/>
                  <a:pt x="14" y="6"/>
                </a:cubicBezTo>
                <a:close/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4"/>
                  <a:pt x="4" y="35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7"/>
                  <a:pt x="7" y="38"/>
                  <a:pt x="9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6" y="38"/>
                  <a:pt x="37" y="37"/>
                  <a:pt x="38" y="36"/>
                </a:cubicBezTo>
                <a:cubicBezTo>
                  <a:pt x="39" y="35"/>
                  <a:pt x="40" y="34"/>
                  <a:pt x="40" y="32"/>
                </a:cubicBezTo>
                <a:cubicBezTo>
                  <a:pt x="40" y="24"/>
                  <a:pt x="40" y="24"/>
                  <a:pt x="40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8"/>
                  <a:pt x="35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6" y="28"/>
                  <a:pt x="26" y="28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4"/>
                  <a:pt x="26" y="24"/>
                  <a:pt x="2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8"/>
                  <a:pt x="17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4"/>
                  <a:pt x="8" y="24"/>
                  <a:pt x="8" y="24"/>
                </a:cubicBezTo>
                <a:cubicBezTo>
                  <a:pt x="3" y="24"/>
                  <a:pt x="3" y="24"/>
                  <a:pt x="3" y="24"/>
                </a:cubicBezTo>
                <a:close/>
                <a:moveTo>
                  <a:pt x="15" y="21"/>
                </a:moveTo>
                <a:cubicBezTo>
                  <a:pt x="15" y="21"/>
                  <a:pt x="15" y="21"/>
                  <a:pt x="15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1"/>
                  <a:pt x="15" y="21"/>
                  <a:pt x="15" y="21"/>
                </a:cubicBezTo>
                <a:close/>
                <a:moveTo>
                  <a:pt x="33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6"/>
                  <a:pt x="28" y="26"/>
                  <a:pt x="28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1"/>
                  <a:pt x="33" y="21"/>
                  <a:pt x="33" y="21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round/>
          </a:ln>
        </p:spPr>
        <p:txBody>
          <a:bodyPr vert="horz" wrap="square" lIns="76200" tIns="38100" rIns="76200" bIns="38100" numCol="1" anchor="t" anchorCtr="0" compatLnSpc="1"/>
          <a:lstStyle/>
          <a:p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6745" y="2101850"/>
            <a:ext cx="58540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b="1" kern="1100" spc="150" dirty="0" smtClean="0">
                <a:solidFill>
                  <a:schemeClr val="bg1"/>
                </a:solidFill>
                <a:cs typeface="+mn-ea"/>
                <a:sym typeface="+mn-lt"/>
              </a:rPr>
              <a:t>“程颢、程颐兄弟俩都是宋代极有学问的人。进士杨时，为了丰富自己的学问，毅然放弃了高官厚禄，跑到河南颍昌拜程颢为师，虚心求教。后来程颢死了，他自己也有40多岁，但仍然立志求学，刻苦钻研，又跑到洛阳去拜程颢的弟弟程颐为师。一天他和朋友游酢一块儿去拜见程颐，正遇上程老先生闭目养神，坐着假睡。这时候，外面开始下雪。这两人求师心切，便恭恭敬敬侍立一旁，不言不动，如此等了大半天，程颐才慢慢睁开眼睛，见杨时、游酢站在面前，吃了一惊，说道：“啊，啊！你们两位还在这儿没走？” 这时候，门外的雪已经积了一尺多厚了，而杨时和游酢并没有一丝疲倦和不耐烦。”</a:t>
            </a:r>
          </a:p>
        </p:txBody>
      </p:sp>
      <p:sp>
        <p:nvSpPr>
          <p:cNvPr id="2" name="矩形 1"/>
          <p:cNvSpPr/>
          <p:nvPr/>
        </p:nvSpPr>
        <p:spPr>
          <a:xfrm>
            <a:off x="6174394" y="5161973"/>
            <a:ext cx="2493818" cy="38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6805" name="图片 76804" descr="200810272249037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6110" y="2230120"/>
            <a:ext cx="218694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8" name="矩形 76807">
            <a:hlinkClick r:id="rId5" action="ppaction://hlinkfile"/>
          </p:cNvPr>
          <p:cNvSpPr/>
          <p:nvPr/>
        </p:nvSpPr>
        <p:spPr>
          <a:xfrm>
            <a:off x="1895475" y="1855470"/>
            <a:ext cx="2187575" cy="37465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程门立雪  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6" grpId="0"/>
      <p:bldP spid="2" grpId="0" bldLvl="0" animBg="1"/>
      <p:bldP spid="7680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3566795" y="905510"/>
            <a:ext cx="494538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分享名人尊师的故事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6465" y="2101850"/>
            <a:ext cx="542480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100" spc="150" dirty="0" smtClean="0">
                <a:solidFill>
                  <a:schemeClr val="bg1"/>
                </a:solidFill>
                <a:cs typeface="+mn-ea"/>
                <a:sym typeface="+mn-lt"/>
              </a:rPr>
              <a:t>1959年6月25日，毛泽东同志回到阔别32年的故乡韶山，他特意邀请自己在私塾读书时的教师毛禹珠一起用饭，席间热情为老师敬酒。毛禹珠不胜荣幸感慨地说：“主席敬酒，岂敢岂敢!”毛主席却笑盈盈地回答：“敬老尊贤应该应该!” </a:t>
            </a:r>
          </a:p>
        </p:txBody>
      </p:sp>
      <p:sp>
        <p:nvSpPr>
          <p:cNvPr id="2" name="矩形 1"/>
          <p:cNvSpPr/>
          <p:nvPr/>
        </p:nvSpPr>
        <p:spPr>
          <a:xfrm>
            <a:off x="6498244" y="5161973"/>
            <a:ext cx="2493818" cy="38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682" name="标题 71681"/>
          <p:cNvSpPr>
            <a:spLocks noGrp="1"/>
          </p:cNvSpPr>
          <p:nvPr/>
        </p:nvSpPr>
        <p:spPr>
          <a:xfrm>
            <a:off x="6875463" y="5301298"/>
            <a:ext cx="3738562" cy="706437"/>
          </a:xfrm>
          <a:prstGeom prst="rect">
            <a:avLst/>
          </a:prstGeom>
          <a:solidFill>
            <a:srgbClr val="1D41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毛泽东向教师敬酒</a:t>
            </a:r>
          </a:p>
        </p:txBody>
      </p:sp>
      <p:pic>
        <p:nvPicPr>
          <p:cNvPr id="71685" name="图片 71684" descr="0130000024135812448606158444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5781" y="1556385"/>
            <a:ext cx="3738245" cy="37452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ldLvl="0" animBg="1"/>
      <p:bldP spid="716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3566795" y="905510"/>
            <a:ext cx="494538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分享名人尊师的故事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60595" y="2101850"/>
            <a:ext cx="585406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100" spc="150" dirty="0" smtClean="0">
                <a:solidFill>
                  <a:schemeClr val="bg1"/>
                </a:solidFill>
                <a:cs typeface="+mn-ea"/>
                <a:sym typeface="+mn-lt"/>
              </a:rPr>
              <a:t>1952年2月，南开大学老校长张伯岑突患脑血栓逝世，周总理参加了治丧委员会并送了花圈，挽联上写着：“张伯岑老师千古，学生周恩来敬挽。”张伯岑病故后，周恩来一直惦记着张家的生活，自然灾害时期，周恩来把自己的购物证给张伯岑夫人，还派人给张夫人送去500元，并嘱咐交际处对张夫人及其子女的生活要倍加关照。 </a:t>
            </a:r>
          </a:p>
        </p:txBody>
      </p:sp>
      <p:sp>
        <p:nvSpPr>
          <p:cNvPr id="2" name="矩形 1"/>
          <p:cNvSpPr/>
          <p:nvPr/>
        </p:nvSpPr>
        <p:spPr>
          <a:xfrm>
            <a:off x="6498244" y="5161973"/>
            <a:ext cx="2493818" cy="38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706" name="标题 72705"/>
          <p:cNvSpPr>
            <a:spLocks noGrp="1"/>
          </p:cNvSpPr>
          <p:nvPr>
            <p:ph type="title"/>
          </p:nvPr>
        </p:nvSpPr>
        <p:spPr>
          <a:xfrm>
            <a:off x="1604010" y="1848485"/>
            <a:ext cx="2854325" cy="516890"/>
          </a:xfrm>
          <a:solidFill>
            <a:schemeClr val="hlink">
              <a:alpha val="100000"/>
            </a:schemeClr>
          </a:solidFill>
        </p:spPr>
        <p:txBody>
          <a:bodyPr anchor="ctr">
            <a:norm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周恩来不忘师恩</a:t>
            </a:r>
          </a:p>
        </p:txBody>
      </p:sp>
      <p:pic>
        <p:nvPicPr>
          <p:cNvPr id="72709" name="图片 72708" descr="75dd8a3ebcb7f22371cf6cc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3375" y="2406015"/>
            <a:ext cx="2854960" cy="34804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ldLvl="0" animBg="1"/>
      <p:bldP spid="727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3566795" y="905510"/>
            <a:ext cx="494538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分享名人尊师的故事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60595" y="1797050"/>
            <a:ext cx="585406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100" spc="150" dirty="0" smtClean="0">
                <a:solidFill>
                  <a:schemeClr val="bg1"/>
                </a:solidFill>
                <a:cs typeface="+mn-ea"/>
                <a:sym typeface="+mn-lt"/>
              </a:rPr>
              <a:t>鲁迅对启蒙老师寿镜吾一直很尊敬。他18岁到南京读书，每当放假回绍兴时，总要抽空看望寿先生。1902年至1909年，在东渡日本留学的8年间，他经常写信向寿老师汇报自己在异国的学习情况。一次，他奉母命从日本回绍兴办婚事，仅在家中停留了四天，但他仍在百忙中抽时间专程探望了年逾花甲的寿先生。鲁迅在日本还拜章太炎先生为师学文字学。章太炎先生逝世后，他连续撰文两篇纪念。 </a:t>
            </a:r>
          </a:p>
        </p:txBody>
      </p:sp>
      <p:sp>
        <p:nvSpPr>
          <p:cNvPr id="2" name="矩形 1"/>
          <p:cNvSpPr/>
          <p:nvPr/>
        </p:nvSpPr>
        <p:spPr>
          <a:xfrm>
            <a:off x="6498244" y="5161973"/>
            <a:ext cx="2493818" cy="38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754" name="标题 74753"/>
          <p:cNvSpPr>
            <a:spLocks noGrp="1"/>
          </p:cNvSpPr>
          <p:nvPr/>
        </p:nvSpPr>
        <p:spPr>
          <a:xfrm>
            <a:off x="883920" y="5549900"/>
            <a:ext cx="3207385" cy="650875"/>
          </a:xfrm>
          <a:prstGeom prst="rect">
            <a:avLst/>
          </a:prstGeom>
          <a:solidFill>
            <a:srgbClr val="1D41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鲁迅尊敬老师</a:t>
            </a:r>
          </a:p>
        </p:txBody>
      </p:sp>
      <p:pic>
        <p:nvPicPr>
          <p:cNvPr id="74757" name="图片 74756" descr="xin_22090326152551506436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920" y="2021206"/>
            <a:ext cx="3208020" cy="35286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ldLvl="0" animBg="1"/>
      <p:bldP spid="747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3566795" y="905510"/>
            <a:ext cx="494538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分享名人尊师的故事</a:t>
            </a:r>
          </a:p>
        </p:txBody>
      </p:sp>
      <p:sp>
        <p:nvSpPr>
          <p:cNvPr id="7" name="teacher-showing-on-whiteboard_43606"/>
          <p:cNvSpPr>
            <a:spLocks noChangeAspect="1"/>
          </p:cNvSpPr>
          <p:nvPr/>
        </p:nvSpPr>
        <p:spPr bwMode="auto">
          <a:xfrm>
            <a:off x="1208213" y="2101933"/>
            <a:ext cx="3219588" cy="3270265"/>
          </a:xfrm>
          <a:custGeom>
            <a:avLst/>
            <a:gdLst>
              <a:gd name="connsiteX0" fmla="*/ 45865 w 584167"/>
              <a:gd name="connsiteY0" fmla="*/ 412894 h 593362"/>
              <a:gd name="connsiteX1" fmla="*/ 147882 w 584167"/>
              <a:gd name="connsiteY1" fmla="*/ 414327 h 593362"/>
              <a:gd name="connsiteX2" fmla="*/ 152192 w 584167"/>
              <a:gd name="connsiteY2" fmla="*/ 481644 h 593362"/>
              <a:gd name="connsiteX3" fmla="*/ 130639 w 584167"/>
              <a:gd name="connsiteY3" fmla="*/ 481644 h 593362"/>
              <a:gd name="connsiteX4" fmla="*/ 133513 w 584167"/>
              <a:gd name="connsiteY4" fmla="*/ 520316 h 593362"/>
              <a:gd name="connsiteX5" fmla="*/ 129203 w 584167"/>
              <a:gd name="connsiteY5" fmla="*/ 574743 h 593362"/>
              <a:gd name="connsiteX6" fmla="*/ 150755 w 584167"/>
              <a:gd name="connsiteY6" fmla="*/ 583336 h 593362"/>
              <a:gd name="connsiteX7" fmla="*/ 136387 w 584167"/>
              <a:gd name="connsiteY7" fmla="*/ 593362 h 593362"/>
              <a:gd name="connsiteX8" fmla="*/ 127766 w 584167"/>
              <a:gd name="connsiteY8" fmla="*/ 593362 h 593362"/>
              <a:gd name="connsiteX9" fmla="*/ 104776 w 584167"/>
              <a:gd name="connsiteY9" fmla="*/ 593362 h 593362"/>
              <a:gd name="connsiteX10" fmla="*/ 104776 w 584167"/>
              <a:gd name="connsiteY10" fmla="*/ 584769 h 593362"/>
              <a:gd name="connsiteX11" fmla="*/ 106213 w 584167"/>
              <a:gd name="connsiteY11" fmla="*/ 579039 h 593362"/>
              <a:gd name="connsiteX12" fmla="*/ 113397 w 584167"/>
              <a:gd name="connsiteY12" fmla="*/ 520316 h 593362"/>
              <a:gd name="connsiteX13" fmla="*/ 109087 w 584167"/>
              <a:gd name="connsiteY13" fmla="*/ 481644 h 593362"/>
              <a:gd name="connsiteX14" fmla="*/ 97592 w 584167"/>
              <a:gd name="connsiteY14" fmla="*/ 481644 h 593362"/>
              <a:gd name="connsiteX15" fmla="*/ 97592 w 584167"/>
              <a:gd name="connsiteY15" fmla="*/ 580472 h 593362"/>
              <a:gd name="connsiteX16" fmla="*/ 97592 w 584167"/>
              <a:gd name="connsiteY16" fmla="*/ 584769 h 593362"/>
              <a:gd name="connsiteX17" fmla="*/ 97592 w 584167"/>
              <a:gd name="connsiteY17" fmla="*/ 593362 h 593362"/>
              <a:gd name="connsiteX18" fmla="*/ 74602 w 584167"/>
              <a:gd name="connsiteY18" fmla="*/ 593362 h 593362"/>
              <a:gd name="connsiteX19" fmla="*/ 65981 w 584167"/>
              <a:gd name="connsiteY19" fmla="*/ 593362 h 593362"/>
              <a:gd name="connsiteX20" fmla="*/ 51612 w 584167"/>
              <a:gd name="connsiteY20" fmla="*/ 583336 h 593362"/>
              <a:gd name="connsiteX21" fmla="*/ 74602 w 584167"/>
              <a:gd name="connsiteY21" fmla="*/ 574743 h 593362"/>
              <a:gd name="connsiteX22" fmla="*/ 74602 w 584167"/>
              <a:gd name="connsiteY22" fmla="*/ 481644 h 593362"/>
              <a:gd name="connsiteX23" fmla="*/ 42991 w 584167"/>
              <a:gd name="connsiteY23" fmla="*/ 481644 h 593362"/>
              <a:gd name="connsiteX24" fmla="*/ 439102 w 584167"/>
              <a:gd name="connsiteY24" fmla="*/ 282312 h 593362"/>
              <a:gd name="connsiteX25" fmla="*/ 535429 w 584167"/>
              <a:gd name="connsiteY25" fmla="*/ 282312 h 593362"/>
              <a:gd name="connsiteX26" fmla="*/ 535429 w 584167"/>
              <a:gd name="connsiteY26" fmla="*/ 318176 h 593362"/>
              <a:gd name="connsiteX27" fmla="*/ 439102 w 584167"/>
              <a:gd name="connsiteY27" fmla="*/ 318176 h 593362"/>
              <a:gd name="connsiteX28" fmla="*/ 107670 w 584167"/>
              <a:gd name="connsiteY28" fmla="*/ 151957 h 593362"/>
              <a:gd name="connsiteX29" fmla="*/ 107670 w 584167"/>
              <a:gd name="connsiteY29" fmla="*/ 172028 h 593362"/>
              <a:gd name="connsiteX30" fmla="*/ 146431 w 584167"/>
              <a:gd name="connsiteY30" fmla="*/ 172028 h 593362"/>
              <a:gd name="connsiteX31" fmla="*/ 146431 w 584167"/>
              <a:gd name="connsiteY31" fmla="*/ 151957 h 593362"/>
              <a:gd name="connsiteX32" fmla="*/ 48810 w 584167"/>
              <a:gd name="connsiteY32" fmla="*/ 151957 h 593362"/>
              <a:gd name="connsiteX33" fmla="*/ 48810 w 584167"/>
              <a:gd name="connsiteY33" fmla="*/ 172028 h 593362"/>
              <a:gd name="connsiteX34" fmla="*/ 87572 w 584167"/>
              <a:gd name="connsiteY34" fmla="*/ 172028 h 593362"/>
              <a:gd name="connsiteX35" fmla="*/ 87572 w 584167"/>
              <a:gd name="connsiteY35" fmla="*/ 151957 h 593362"/>
              <a:gd name="connsiteX36" fmla="*/ 68909 w 584167"/>
              <a:gd name="connsiteY36" fmla="*/ 111815 h 593362"/>
              <a:gd name="connsiteX37" fmla="*/ 24405 w 584167"/>
              <a:gd name="connsiteY37" fmla="*/ 150524 h 593362"/>
              <a:gd name="connsiteX38" fmla="*/ 24405 w 584167"/>
              <a:gd name="connsiteY38" fmla="*/ 154824 h 593362"/>
              <a:gd name="connsiteX39" fmla="*/ 43068 w 584167"/>
              <a:gd name="connsiteY39" fmla="*/ 157692 h 593362"/>
              <a:gd name="connsiteX40" fmla="*/ 43068 w 584167"/>
              <a:gd name="connsiteY40" fmla="*/ 146223 h 593362"/>
              <a:gd name="connsiteX41" fmla="*/ 93314 w 584167"/>
              <a:gd name="connsiteY41" fmla="*/ 146223 h 593362"/>
              <a:gd name="connsiteX42" fmla="*/ 93314 w 584167"/>
              <a:gd name="connsiteY42" fmla="*/ 157692 h 593362"/>
              <a:gd name="connsiteX43" fmla="*/ 101927 w 584167"/>
              <a:gd name="connsiteY43" fmla="*/ 157692 h 593362"/>
              <a:gd name="connsiteX44" fmla="*/ 101927 w 584167"/>
              <a:gd name="connsiteY44" fmla="*/ 146223 h 593362"/>
              <a:gd name="connsiteX45" fmla="*/ 152173 w 584167"/>
              <a:gd name="connsiteY45" fmla="*/ 146223 h 593362"/>
              <a:gd name="connsiteX46" fmla="*/ 152173 w 584167"/>
              <a:gd name="connsiteY46" fmla="*/ 157692 h 593362"/>
              <a:gd name="connsiteX47" fmla="*/ 166529 w 584167"/>
              <a:gd name="connsiteY47" fmla="*/ 154824 h 593362"/>
              <a:gd name="connsiteX48" fmla="*/ 159351 w 584167"/>
              <a:gd name="connsiteY48" fmla="*/ 136187 h 593362"/>
              <a:gd name="connsiteX49" fmla="*/ 68909 w 584167"/>
              <a:gd name="connsiteY49" fmla="*/ 111815 h 593362"/>
              <a:gd name="connsiteX50" fmla="*/ 94750 w 584167"/>
              <a:gd name="connsiteY50" fmla="*/ 73107 h 593362"/>
              <a:gd name="connsiteX51" fmla="*/ 182321 w 584167"/>
              <a:gd name="connsiteY51" fmla="*/ 207869 h 593362"/>
              <a:gd name="connsiteX52" fmla="*/ 176578 w 584167"/>
              <a:gd name="connsiteY52" fmla="*/ 245144 h 593362"/>
              <a:gd name="connsiteX53" fmla="*/ 267021 w 584167"/>
              <a:gd name="connsiteY53" fmla="*/ 172028 h 593362"/>
              <a:gd name="connsiteX54" fmla="*/ 274291 w 584167"/>
              <a:gd name="connsiteY54" fmla="*/ 183437 h 593362"/>
              <a:gd name="connsiteX55" fmla="*/ 274199 w 584167"/>
              <a:gd name="connsiteY55" fmla="*/ 183497 h 593362"/>
              <a:gd name="connsiteX56" fmla="*/ 277070 w 584167"/>
              <a:gd name="connsiteY56" fmla="*/ 187798 h 593362"/>
              <a:gd name="connsiteX57" fmla="*/ 274291 w 584167"/>
              <a:gd name="connsiteY57" fmla="*/ 183437 h 593362"/>
              <a:gd name="connsiteX58" fmla="*/ 387611 w 584167"/>
              <a:gd name="connsiteY58" fmla="*/ 108948 h 593362"/>
              <a:gd name="connsiteX59" fmla="*/ 393353 w 584167"/>
              <a:gd name="connsiteY59" fmla="*/ 118983 h 593362"/>
              <a:gd name="connsiteX60" fmla="*/ 281377 w 584167"/>
              <a:gd name="connsiteY60" fmla="*/ 194966 h 593362"/>
              <a:gd name="connsiteX61" fmla="*/ 285684 w 584167"/>
              <a:gd name="connsiteY61" fmla="*/ 203568 h 593362"/>
              <a:gd name="connsiteX62" fmla="*/ 147867 w 584167"/>
              <a:gd name="connsiteY62" fmla="*/ 296755 h 593362"/>
              <a:gd name="connsiteX63" fmla="*/ 139253 w 584167"/>
              <a:gd name="connsiteY63" fmla="*/ 346933 h 593362"/>
              <a:gd name="connsiteX64" fmla="*/ 147867 w 584167"/>
              <a:gd name="connsiteY64" fmla="*/ 407146 h 593362"/>
              <a:gd name="connsiteX65" fmla="*/ 124897 w 584167"/>
              <a:gd name="connsiteY65" fmla="*/ 407146 h 593362"/>
              <a:gd name="connsiteX66" fmla="*/ 99056 w 584167"/>
              <a:gd name="connsiteY66" fmla="*/ 407146 h 593362"/>
              <a:gd name="connsiteX67" fmla="*/ 99056 w 584167"/>
              <a:gd name="connsiteY67" fmla="*/ 301056 h 593362"/>
              <a:gd name="connsiteX68" fmla="*/ 124897 w 584167"/>
              <a:gd name="connsiteY68" fmla="*/ 256613 h 593362"/>
              <a:gd name="connsiteX69" fmla="*/ 114848 w 584167"/>
              <a:gd name="connsiteY69" fmla="*/ 252312 h 593362"/>
              <a:gd name="connsiteX70" fmla="*/ 114848 w 584167"/>
              <a:gd name="connsiteY70" fmla="*/ 226507 h 593362"/>
              <a:gd name="connsiteX71" fmla="*/ 167965 w 584167"/>
              <a:gd name="connsiteY71" fmla="*/ 163426 h 593362"/>
              <a:gd name="connsiteX72" fmla="*/ 152173 w 584167"/>
              <a:gd name="connsiteY72" fmla="*/ 166294 h 593362"/>
              <a:gd name="connsiteX73" fmla="*/ 152173 w 584167"/>
              <a:gd name="connsiteY73" fmla="*/ 176329 h 593362"/>
              <a:gd name="connsiteX74" fmla="*/ 101927 w 584167"/>
              <a:gd name="connsiteY74" fmla="*/ 176329 h 593362"/>
              <a:gd name="connsiteX75" fmla="*/ 101927 w 584167"/>
              <a:gd name="connsiteY75" fmla="*/ 169161 h 593362"/>
              <a:gd name="connsiteX76" fmla="*/ 93314 w 584167"/>
              <a:gd name="connsiteY76" fmla="*/ 169161 h 593362"/>
              <a:gd name="connsiteX77" fmla="*/ 93314 w 584167"/>
              <a:gd name="connsiteY77" fmla="*/ 176329 h 593362"/>
              <a:gd name="connsiteX78" fmla="*/ 43068 w 584167"/>
              <a:gd name="connsiteY78" fmla="*/ 176329 h 593362"/>
              <a:gd name="connsiteX79" fmla="*/ 43068 w 584167"/>
              <a:gd name="connsiteY79" fmla="*/ 164860 h 593362"/>
              <a:gd name="connsiteX80" fmla="*/ 24405 w 584167"/>
              <a:gd name="connsiteY80" fmla="*/ 163426 h 593362"/>
              <a:gd name="connsiteX81" fmla="*/ 74651 w 584167"/>
              <a:gd name="connsiteY81" fmla="*/ 225073 h 593362"/>
              <a:gd name="connsiteX82" fmla="*/ 74651 w 584167"/>
              <a:gd name="connsiteY82" fmla="*/ 252312 h 593362"/>
              <a:gd name="connsiteX83" fmla="*/ 67473 w 584167"/>
              <a:gd name="connsiteY83" fmla="*/ 255180 h 593362"/>
              <a:gd name="connsiteX84" fmla="*/ 93314 w 584167"/>
              <a:gd name="connsiteY84" fmla="*/ 302490 h 593362"/>
              <a:gd name="connsiteX85" fmla="*/ 93314 w 584167"/>
              <a:gd name="connsiteY85" fmla="*/ 407146 h 593362"/>
              <a:gd name="connsiteX86" fmla="*/ 45939 w 584167"/>
              <a:gd name="connsiteY86" fmla="*/ 407146 h 593362"/>
              <a:gd name="connsiteX87" fmla="*/ 53117 w 584167"/>
              <a:gd name="connsiteY87" fmla="*/ 349800 h 593362"/>
              <a:gd name="connsiteX88" fmla="*/ 40196 w 584167"/>
              <a:gd name="connsiteY88" fmla="*/ 305357 h 593362"/>
              <a:gd name="connsiteX89" fmla="*/ 28712 w 584167"/>
              <a:gd name="connsiteY89" fmla="*/ 391376 h 593362"/>
              <a:gd name="connsiteX90" fmla="*/ 0 w 584167"/>
              <a:gd name="connsiteY90" fmla="*/ 389942 h 593362"/>
              <a:gd name="connsiteX91" fmla="*/ 12920 w 584167"/>
              <a:gd name="connsiteY91" fmla="*/ 268082 h 593362"/>
              <a:gd name="connsiteX92" fmla="*/ 5742 w 584167"/>
              <a:gd name="connsiteY92" fmla="*/ 160559 h 593362"/>
              <a:gd name="connsiteX93" fmla="*/ 50246 w 584167"/>
              <a:gd name="connsiteY93" fmla="*/ 86010 h 593362"/>
              <a:gd name="connsiteX94" fmla="*/ 60295 w 584167"/>
              <a:gd name="connsiteY94" fmla="*/ 84576 h 593362"/>
              <a:gd name="connsiteX95" fmla="*/ 68909 w 584167"/>
              <a:gd name="connsiteY95" fmla="*/ 75974 h 593362"/>
              <a:gd name="connsiteX96" fmla="*/ 94750 w 584167"/>
              <a:gd name="connsiteY96" fmla="*/ 73107 h 593362"/>
              <a:gd name="connsiteX97" fmla="*/ 41611 w 584167"/>
              <a:gd name="connsiteY97" fmla="*/ 0 h 593362"/>
              <a:gd name="connsiteX98" fmla="*/ 584167 w 584167"/>
              <a:gd name="connsiteY98" fmla="*/ 0 h 593362"/>
              <a:gd name="connsiteX99" fmla="*/ 584167 w 584167"/>
              <a:gd name="connsiteY99" fmla="*/ 364156 h 593362"/>
              <a:gd name="connsiteX100" fmla="*/ 166485 w 584167"/>
              <a:gd name="connsiteY100" fmla="*/ 364156 h 593362"/>
              <a:gd name="connsiteX101" fmla="*/ 166485 w 584167"/>
              <a:gd name="connsiteY101" fmla="*/ 338349 h 593362"/>
              <a:gd name="connsiteX102" fmla="*/ 559767 w 584167"/>
              <a:gd name="connsiteY102" fmla="*/ 338349 h 593362"/>
              <a:gd name="connsiteX103" fmla="*/ 559767 w 584167"/>
              <a:gd name="connsiteY103" fmla="*/ 24372 h 593362"/>
              <a:gd name="connsiteX104" fmla="*/ 66012 w 584167"/>
              <a:gd name="connsiteY104" fmla="*/ 24372 h 593362"/>
              <a:gd name="connsiteX105" fmla="*/ 66012 w 584167"/>
              <a:gd name="connsiteY105" fmla="*/ 48745 h 593362"/>
              <a:gd name="connsiteX106" fmla="*/ 41611 w 584167"/>
              <a:gd name="connsiteY106" fmla="*/ 55913 h 59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584167" h="593362">
                <a:moveTo>
                  <a:pt x="45865" y="412894"/>
                </a:moveTo>
                <a:lnTo>
                  <a:pt x="147882" y="414327"/>
                </a:lnTo>
                <a:lnTo>
                  <a:pt x="152192" y="481644"/>
                </a:lnTo>
                <a:lnTo>
                  <a:pt x="130639" y="481644"/>
                </a:lnTo>
                <a:lnTo>
                  <a:pt x="133513" y="520316"/>
                </a:lnTo>
                <a:lnTo>
                  <a:pt x="129203" y="574743"/>
                </a:lnTo>
                <a:cubicBezTo>
                  <a:pt x="142134" y="574743"/>
                  <a:pt x="150755" y="577607"/>
                  <a:pt x="150755" y="583336"/>
                </a:cubicBezTo>
                <a:cubicBezTo>
                  <a:pt x="150755" y="590498"/>
                  <a:pt x="136387" y="593362"/>
                  <a:pt x="136387" y="593362"/>
                </a:cubicBezTo>
                <a:lnTo>
                  <a:pt x="127766" y="593362"/>
                </a:lnTo>
                <a:lnTo>
                  <a:pt x="104776" y="593362"/>
                </a:lnTo>
                <a:lnTo>
                  <a:pt x="104776" y="584769"/>
                </a:lnTo>
                <a:cubicBezTo>
                  <a:pt x="104776" y="581904"/>
                  <a:pt x="104776" y="580472"/>
                  <a:pt x="106213" y="579039"/>
                </a:cubicBezTo>
                <a:lnTo>
                  <a:pt x="113397" y="520316"/>
                </a:lnTo>
                <a:lnTo>
                  <a:pt x="109087" y="481644"/>
                </a:lnTo>
                <a:lnTo>
                  <a:pt x="97592" y="481644"/>
                </a:lnTo>
                <a:lnTo>
                  <a:pt x="97592" y="580472"/>
                </a:lnTo>
                <a:cubicBezTo>
                  <a:pt x="97592" y="581904"/>
                  <a:pt x="97592" y="583336"/>
                  <a:pt x="97592" y="584769"/>
                </a:cubicBezTo>
                <a:lnTo>
                  <a:pt x="97592" y="593362"/>
                </a:lnTo>
                <a:lnTo>
                  <a:pt x="74602" y="593362"/>
                </a:lnTo>
                <a:lnTo>
                  <a:pt x="65981" y="593362"/>
                </a:lnTo>
                <a:cubicBezTo>
                  <a:pt x="65981" y="593362"/>
                  <a:pt x="51612" y="590498"/>
                  <a:pt x="51612" y="583336"/>
                </a:cubicBezTo>
                <a:cubicBezTo>
                  <a:pt x="51612" y="577607"/>
                  <a:pt x="60234" y="574743"/>
                  <a:pt x="74602" y="574743"/>
                </a:cubicBezTo>
                <a:lnTo>
                  <a:pt x="74602" y="481644"/>
                </a:lnTo>
                <a:lnTo>
                  <a:pt x="42991" y="481644"/>
                </a:lnTo>
                <a:close/>
                <a:moveTo>
                  <a:pt x="439102" y="282312"/>
                </a:moveTo>
                <a:lnTo>
                  <a:pt x="535429" y="282312"/>
                </a:lnTo>
                <a:lnTo>
                  <a:pt x="535429" y="318176"/>
                </a:lnTo>
                <a:lnTo>
                  <a:pt x="439102" y="318176"/>
                </a:lnTo>
                <a:close/>
                <a:moveTo>
                  <a:pt x="107670" y="151957"/>
                </a:moveTo>
                <a:lnTo>
                  <a:pt x="107670" y="172028"/>
                </a:lnTo>
                <a:lnTo>
                  <a:pt x="146431" y="172028"/>
                </a:lnTo>
                <a:lnTo>
                  <a:pt x="146431" y="151957"/>
                </a:lnTo>
                <a:close/>
                <a:moveTo>
                  <a:pt x="48810" y="151957"/>
                </a:moveTo>
                <a:lnTo>
                  <a:pt x="48810" y="172028"/>
                </a:lnTo>
                <a:lnTo>
                  <a:pt x="87572" y="172028"/>
                </a:lnTo>
                <a:lnTo>
                  <a:pt x="87572" y="151957"/>
                </a:lnTo>
                <a:close/>
                <a:moveTo>
                  <a:pt x="68909" y="111815"/>
                </a:moveTo>
                <a:cubicBezTo>
                  <a:pt x="67473" y="133320"/>
                  <a:pt x="44504" y="149090"/>
                  <a:pt x="24405" y="150524"/>
                </a:cubicBezTo>
                <a:cubicBezTo>
                  <a:pt x="24405" y="151957"/>
                  <a:pt x="24405" y="153391"/>
                  <a:pt x="24405" y="154824"/>
                </a:cubicBezTo>
                <a:lnTo>
                  <a:pt x="43068" y="157692"/>
                </a:lnTo>
                <a:lnTo>
                  <a:pt x="43068" y="146223"/>
                </a:lnTo>
                <a:lnTo>
                  <a:pt x="93314" y="146223"/>
                </a:lnTo>
                <a:lnTo>
                  <a:pt x="93314" y="157692"/>
                </a:lnTo>
                <a:lnTo>
                  <a:pt x="101927" y="157692"/>
                </a:lnTo>
                <a:lnTo>
                  <a:pt x="101927" y="146223"/>
                </a:lnTo>
                <a:lnTo>
                  <a:pt x="152173" y="146223"/>
                </a:lnTo>
                <a:lnTo>
                  <a:pt x="152173" y="157692"/>
                </a:lnTo>
                <a:lnTo>
                  <a:pt x="166529" y="154824"/>
                </a:lnTo>
                <a:cubicBezTo>
                  <a:pt x="166529" y="144789"/>
                  <a:pt x="163658" y="137621"/>
                  <a:pt x="159351" y="136187"/>
                </a:cubicBezTo>
                <a:cubicBezTo>
                  <a:pt x="130639" y="133320"/>
                  <a:pt x="94750" y="131886"/>
                  <a:pt x="68909" y="111815"/>
                </a:cubicBezTo>
                <a:close/>
                <a:moveTo>
                  <a:pt x="94750" y="73107"/>
                </a:moveTo>
                <a:cubicBezTo>
                  <a:pt x="185192" y="73107"/>
                  <a:pt x="183756" y="176329"/>
                  <a:pt x="182321" y="207869"/>
                </a:cubicBezTo>
                <a:cubicBezTo>
                  <a:pt x="180885" y="226507"/>
                  <a:pt x="178014" y="232241"/>
                  <a:pt x="176578" y="245144"/>
                </a:cubicBezTo>
                <a:lnTo>
                  <a:pt x="267021" y="172028"/>
                </a:lnTo>
                <a:lnTo>
                  <a:pt x="274291" y="183437"/>
                </a:lnTo>
                <a:lnTo>
                  <a:pt x="274199" y="183497"/>
                </a:lnTo>
                <a:lnTo>
                  <a:pt x="277070" y="187798"/>
                </a:lnTo>
                <a:lnTo>
                  <a:pt x="274291" y="183437"/>
                </a:lnTo>
                <a:lnTo>
                  <a:pt x="387611" y="108948"/>
                </a:lnTo>
                <a:lnTo>
                  <a:pt x="393353" y="118983"/>
                </a:lnTo>
                <a:lnTo>
                  <a:pt x="281377" y="194966"/>
                </a:lnTo>
                <a:lnTo>
                  <a:pt x="285684" y="203568"/>
                </a:lnTo>
                <a:lnTo>
                  <a:pt x="147867" y="296755"/>
                </a:lnTo>
                <a:cubicBezTo>
                  <a:pt x="143560" y="322561"/>
                  <a:pt x="139253" y="346933"/>
                  <a:pt x="139253" y="346933"/>
                </a:cubicBezTo>
                <a:lnTo>
                  <a:pt x="147867" y="407146"/>
                </a:lnTo>
                <a:lnTo>
                  <a:pt x="124897" y="407146"/>
                </a:lnTo>
                <a:lnTo>
                  <a:pt x="99056" y="407146"/>
                </a:lnTo>
                <a:lnTo>
                  <a:pt x="99056" y="301056"/>
                </a:lnTo>
                <a:lnTo>
                  <a:pt x="124897" y="256613"/>
                </a:lnTo>
                <a:lnTo>
                  <a:pt x="114848" y="252312"/>
                </a:lnTo>
                <a:lnTo>
                  <a:pt x="114848" y="226507"/>
                </a:lnTo>
                <a:cubicBezTo>
                  <a:pt x="153609" y="222206"/>
                  <a:pt x="166529" y="187798"/>
                  <a:pt x="167965" y="163426"/>
                </a:cubicBezTo>
                <a:lnTo>
                  <a:pt x="152173" y="166294"/>
                </a:lnTo>
                <a:lnTo>
                  <a:pt x="152173" y="176329"/>
                </a:lnTo>
                <a:lnTo>
                  <a:pt x="101927" y="176329"/>
                </a:lnTo>
                <a:lnTo>
                  <a:pt x="101927" y="169161"/>
                </a:lnTo>
                <a:lnTo>
                  <a:pt x="93314" y="169161"/>
                </a:lnTo>
                <a:lnTo>
                  <a:pt x="93314" y="176329"/>
                </a:lnTo>
                <a:lnTo>
                  <a:pt x="43068" y="176329"/>
                </a:lnTo>
                <a:lnTo>
                  <a:pt x="43068" y="164860"/>
                </a:lnTo>
                <a:lnTo>
                  <a:pt x="24405" y="163426"/>
                </a:lnTo>
                <a:cubicBezTo>
                  <a:pt x="27276" y="192099"/>
                  <a:pt x="47375" y="216471"/>
                  <a:pt x="74651" y="225073"/>
                </a:cubicBezTo>
                <a:lnTo>
                  <a:pt x="74651" y="252312"/>
                </a:lnTo>
                <a:lnTo>
                  <a:pt x="67473" y="255180"/>
                </a:lnTo>
                <a:lnTo>
                  <a:pt x="93314" y="302490"/>
                </a:lnTo>
                <a:lnTo>
                  <a:pt x="93314" y="407146"/>
                </a:lnTo>
                <a:lnTo>
                  <a:pt x="45939" y="407146"/>
                </a:lnTo>
                <a:lnTo>
                  <a:pt x="53117" y="349800"/>
                </a:lnTo>
                <a:cubicBezTo>
                  <a:pt x="53117" y="349800"/>
                  <a:pt x="47375" y="328295"/>
                  <a:pt x="40196" y="305357"/>
                </a:cubicBezTo>
                <a:lnTo>
                  <a:pt x="28712" y="391376"/>
                </a:lnTo>
                <a:lnTo>
                  <a:pt x="0" y="389942"/>
                </a:lnTo>
                <a:lnTo>
                  <a:pt x="12920" y="268082"/>
                </a:lnTo>
                <a:lnTo>
                  <a:pt x="5742" y="160559"/>
                </a:lnTo>
                <a:cubicBezTo>
                  <a:pt x="5742" y="160559"/>
                  <a:pt x="4307" y="107514"/>
                  <a:pt x="50246" y="86010"/>
                </a:cubicBezTo>
                <a:cubicBezTo>
                  <a:pt x="53117" y="84576"/>
                  <a:pt x="57424" y="86010"/>
                  <a:pt x="60295" y="84576"/>
                </a:cubicBezTo>
                <a:cubicBezTo>
                  <a:pt x="63166" y="83142"/>
                  <a:pt x="64602" y="78841"/>
                  <a:pt x="68909" y="75974"/>
                </a:cubicBezTo>
                <a:cubicBezTo>
                  <a:pt x="74651" y="74540"/>
                  <a:pt x="84700" y="73107"/>
                  <a:pt x="94750" y="73107"/>
                </a:cubicBezTo>
                <a:close/>
                <a:moveTo>
                  <a:pt x="41611" y="0"/>
                </a:moveTo>
                <a:lnTo>
                  <a:pt x="584167" y="0"/>
                </a:lnTo>
                <a:lnTo>
                  <a:pt x="584167" y="364156"/>
                </a:lnTo>
                <a:lnTo>
                  <a:pt x="166485" y="364156"/>
                </a:lnTo>
                <a:lnTo>
                  <a:pt x="166485" y="338349"/>
                </a:lnTo>
                <a:lnTo>
                  <a:pt x="559767" y="338349"/>
                </a:lnTo>
                <a:lnTo>
                  <a:pt x="559767" y="24372"/>
                </a:lnTo>
                <a:lnTo>
                  <a:pt x="66012" y="24372"/>
                </a:lnTo>
                <a:lnTo>
                  <a:pt x="66012" y="48745"/>
                </a:lnTo>
                <a:lnTo>
                  <a:pt x="41611" y="559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648"/>
          <p:cNvSpPr>
            <a:spLocks noEditPoints="1"/>
          </p:cNvSpPr>
          <p:nvPr/>
        </p:nvSpPr>
        <p:spPr bwMode="auto">
          <a:xfrm>
            <a:off x="2219325" y="4806315"/>
            <a:ext cx="514350" cy="479425"/>
          </a:xfrm>
          <a:custGeom>
            <a:avLst/>
            <a:gdLst>
              <a:gd name="T0" fmla="*/ 26 w 43"/>
              <a:gd name="T1" fmla="*/ 0 h 41"/>
              <a:gd name="T2" fmla="*/ 31 w 43"/>
              <a:gd name="T3" fmla="*/ 5 h 41"/>
              <a:gd name="T4" fmla="*/ 35 w 43"/>
              <a:gd name="T5" fmla="*/ 6 h 41"/>
              <a:gd name="T6" fmla="*/ 43 w 43"/>
              <a:gd name="T7" fmla="*/ 15 h 41"/>
              <a:gd name="T8" fmla="*/ 41 w 43"/>
              <a:gd name="T9" fmla="*/ 38 h 41"/>
              <a:gd name="T10" fmla="*/ 9 w 43"/>
              <a:gd name="T11" fmla="*/ 41 h 41"/>
              <a:gd name="T12" fmla="*/ 3 w 43"/>
              <a:gd name="T13" fmla="*/ 38 h 41"/>
              <a:gd name="T14" fmla="*/ 0 w 43"/>
              <a:gd name="T15" fmla="*/ 15 h 41"/>
              <a:gd name="T16" fmla="*/ 3 w 43"/>
              <a:gd name="T17" fmla="*/ 9 h 41"/>
              <a:gd name="T18" fmla="*/ 9 w 43"/>
              <a:gd name="T19" fmla="*/ 6 h 41"/>
              <a:gd name="T20" fmla="*/ 12 w 43"/>
              <a:gd name="T21" fmla="*/ 5 h 41"/>
              <a:gd name="T22" fmla="*/ 17 w 43"/>
              <a:gd name="T23" fmla="*/ 0 h 41"/>
              <a:gd name="T24" fmla="*/ 30 w 43"/>
              <a:gd name="T25" fmla="*/ 9 h 41"/>
              <a:gd name="T26" fmla="*/ 30 w 43"/>
              <a:gd name="T27" fmla="*/ 9 h 41"/>
              <a:gd name="T28" fmla="*/ 13 w 43"/>
              <a:gd name="T29" fmla="*/ 9 h 41"/>
              <a:gd name="T30" fmla="*/ 5 w 43"/>
              <a:gd name="T31" fmla="*/ 11 h 41"/>
              <a:gd name="T32" fmla="*/ 3 w 43"/>
              <a:gd name="T33" fmla="*/ 15 h 41"/>
              <a:gd name="T34" fmla="*/ 8 w 43"/>
              <a:gd name="T35" fmla="*/ 22 h 41"/>
              <a:gd name="T36" fmla="*/ 9 w 43"/>
              <a:gd name="T37" fmla="*/ 19 h 41"/>
              <a:gd name="T38" fmla="*/ 16 w 43"/>
              <a:gd name="T39" fmla="*/ 19 h 41"/>
              <a:gd name="T40" fmla="*/ 17 w 43"/>
              <a:gd name="T41" fmla="*/ 20 h 41"/>
              <a:gd name="T42" fmla="*/ 26 w 43"/>
              <a:gd name="T43" fmla="*/ 22 h 41"/>
              <a:gd name="T44" fmla="*/ 27 w 43"/>
              <a:gd name="T45" fmla="*/ 19 h 41"/>
              <a:gd name="T46" fmla="*/ 34 w 43"/>
              <a:gd name="T47" fmla="*/ 19 h 41"/>
              <a:gd name="T48" fmla="*/ 35 w 43"/>
              <a:gd name="T49" fmla="*/ 20 h 41"/>
              <a:gd name="T50" fmla="*/ 40 w 43"/>
              <a:gd name="T51" fmla="*/ 22 h 41"/>
              <a:gd name="T52" fmla="*/ 38 w 43"/>
              <a:gd name="T53" fmla="*/ 11 h 41"/>
              <a:gd name="T54" fmla="*/ 30 w 43"/>
              <a:gd name="T55" fmla="*/ 9 h 41"/>
              <a:gd name="T56" fmla="*/ 14 w 43"/>
              <a:gd name="T57" fmla="*/ 6 h 41"/>
              <a:gd name="T58" fmla="*/ 29 w 43"/>
              <a:gd name="T59" fmla="*/ 5 h 41"/>
              <a:gd name="T60" fmla="*/ 26 w 43"/>
              <a:gd name="T61" fmla="*/ 2 h 41"/>
              <a:gd name="T62" fmla="*/ 15 w 43"/>
              <a:gd name="T63" fmla="*/ 3 h 41"/>
              <a:gd name="T64" fmla="*/ 14 w 43"/>
              <a:gd name="T65" fmla="*/ 6 h 41"/>
              <a:gd name="T66" fmla="*/ 3 w 43"/>
              <a:gd name="T67" fmla="*/ 24 h 41"/>
              <a:gd name="T68" fmla="*/ 5 w 43"/>
              <a:gd name="T69" fmla="*/ 36 h 41"/>
              <a:gd name="T70" fmla="*/ 9 w 43"/>
              <a:gd name="T71" fmla="*/ 38 h 41"/>
              <a:gd name="T72" fmla="*/ 38 w 43"/>
              <a:gd name="T73" fmla="*/ 36 h 41"/>
              <a:gd name="T74" fmla="*/ 40 w 43"/>
              <a:gd name="T75" fmla="*/ 24 h 41"/>
              <a:gd name="T76" fmla="*/ 35 w 43"/>
              <a:gd name="T77" fmla="*/ 27 h 41"/>
              <a:gd name="T78" fmla="*/ 34 w 43"/>
              <a:gd name="T79" fmla="*/ 28 h 41"/>
              <a:gd name="T80" fmla="*/ 26 w 43"/>
              <a:gd name="T81" fmla="*/ 27 h 41"/>
              <a:gd name="T82" fmla="*/ 26 w 43"/>
              <a:gd name="T83" fmla="*/ 24 h 41"/>
              <a:gd name="T84" fmla="*/ 17 w 43"/>
              <a:gd name="T85" fmla="*/ 27 h 41"/>
              <a:gd name="T86" fmla="*/ 16 w 43"/>
              <a:gd name="T87" fmla="*/ 28 h 41"/>
              <a:gd name="T88" fmla="*/ 8 w 43"/>
              <a:gd name="T89" fmla="*/ 27 h 41"/>
              <a:gd name="T90" fmla="*/ 8 w 43"/>
              <a:gd name="T91" fmla="*/ 24 h 41"/>
              <a:gd name="T92" fmla="*/ 15 w 43"/>
              <a:gd name="T93" fmla="*/ 21 h 41"/>
              <a:gd name="T94" fmla="*/ 10 w 43"/>
              <a:gd name="T95" fmla="*/ 21 h 41"/>
              <a:gd name="T96" fmla="*/ 10 w 43"/>
              <a:gd name="T97" fmla="*/ 23 h 41"/>
              <a:gd name="T98" fmla="*/ 10 w 43"/>
              <a:gd name="T99" fmla="*/ 26 h 41"/>
              <a:gd name="T100" fmla="*/ 15 w 43"/>
              <a:gd name="T101" fmla="*/ 23 h 41"/>
              <a:gd name="T102" fmla="*/ 15 w 43"/>
              <a:gd name="T103" fmla="*/ 23 h 41"/>
              <a:gd name="T104" fmla="*/ 33 w 43"/>
              <a:gd name="T105" fmla="*/ 21 h 41"/>
              <a:gd name="T106" fmla="*/ 28 w 43"/>
              <a:gd name="T107" fmla="*/ 21 h 41"/>
              <a:gd name="T108" fmla="*/ 28 w 43"/>
              <a:gd name="T109" fmla="*/ 23 h 41"/>
              <a:gd name="T110" fmla="*/ 28 w 43"/>
              <a:gd name="T111" fmla="*/ 26 h 41"/>
              <a:gd name="T112" fmla="*/ 33 w 43"/>
              <a:gd name="T113" fmla="*/ 23 h 41"/>
              <a:gd name="T114" fmla="*/ 33 w 43"/>
              <a:gd name="T115" fmla="*/ 2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" h="41">
                <a:moveTo>
                  <a:pt x="17" y="0"/>
                </a:move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9" y="0"/>
                  <a:pt x="30" y="1"/>
                </a:cubicBezTo>
                <a:cubicBezTo>
                  <a:pt x="30" y="2"/>
                  <a:pt x="31" y="3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7" y="6"/>
                  <a:pt x="39" y="7"/>
                  <a:pt x="41" y="9"/>
                </a:cubicBezTo>
                <a:cubicBezTo>
                  <a:pt x="42" y="10"/>
                  <a:pt x="43" y="12"/>
                  <a:pt x="43" y="15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5"/>
                  <a:pt x="42" y="37"/>
                  <a:pt x="41" y="38"/>
                </a:cubicBezTo>
                <a:cubicBezTo>
                  <a:pt x="39" y="40"/>
                  <a:pt x="37" y="41"/>
                  <a:pt x="35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6" y="41"/>
                  <a:pt x="4" y="40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7"/>
                  <a:pt x="0" y="35"/>
                  <a:pt x="0" y="3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1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7"/>
                  <a:pt x="6" y="6"/>
                  <a:pt x="9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3"/>
                  <a:pt x="13" y="2"/>
                  <a:pt x="14" y="1"/>
                </a:cubicBezTo>
                <a:cubicBezTo>
                  <a:pt x="14" y="0"/>
                  <a:pt x="16" y="0"/>
                  <a:pt x="17" y="0"/>
                </a:cubicBezTo>
                <a:close/>
                <a:moveTo>
                  <a:pt x="30" y="9"/>
                </a:move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9" y="9"/>
                  <a:pt x="9" y="9"/>
                  <a:pt x="9" y="9"/>
                </a:cubicBezTo>
                <a:cubicBezTo>
                  <a:pt x="7" y="9"/>
                  <a:pt x="6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2"/>
                  <a:pt x="3" y="13"/>
                  <a:pt x="3" y="15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7" y="19"/>
                  <a:pt x="17" y="19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2"/>
                  <a:pt x="17" y="22"/>
                  <a:pt x="17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19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2"/>
                  <a:pt x="35" y="22"/>
                  <a:pt x="35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3"/>
                  <a:pt x="39" y="12"/>
                  <a:pt x="38" y="11"/>
                </a:cubicBezTo>
                <a:cubicBezTo>
                  <a:pt x="37" y="10"/>
                  <a:pt x="36" y="9"/>
                  <a:pt x="35" y="9"/>
                </a:cubicBezTo>
                <a:cubicBezTo>
                  <a:pt x="30" y="9"/>
                  <a:pt x="30" y="9"/>
                  <a:pt x="30" y="9"/>
                </a:cubicBezTo>
                <a:close/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29" y="3"/>
                  <a:pt x="28" y="3"/>
                </a:cubicBezTo>
                <a:cubicBezTo>
                  <a:pt x="28" y="2"/>
                  <a:pt x="27" y="2"/>
                  <a:pt x="26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2"/>
                  <a:pt x="16" y="2"/>
                  <a:pt x="15" y="3"/>
                </a:cubicBezTo>
                <a:cubicBezTo>
                  <a:pt x="15" y="3"/>
                  <a:pt x="14" y="4"/>
                  <a:pt x="14" y="5"/>
                </a:cubicBezTo>
                <a:cubicBezTo>
                  <a:pt x="14" y="6"/>
                  <a:pt x="14" y="6"/>
                  <a:pt x="14" y="6"/>
                </a:cubicBezTo>
                <a:close/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4"/>
                  <a:pt x="4" y="35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7"/>
                  <a:pt x="7" y="38"/>
                  <a:pt x="9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6" y="38"/>
                  <a:pt x="37" y="37"/>
                  <a:pt x="38" y="36"/>
                </a:cubicBezTo>
                <a:cubicBezTo>
                  <a:pt x="39" y="35"/>
                  <a:pt x="40" y="34"/>
                  <a:pt x="40" y="32"/>
                </a:cubicBezTo>
                <a:cubicBezTo>
                  <a:pt x="40" y="24"/>
                  <a:pt x="40" y="24"/>
                  <a:pt x="40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8"/>
                  <a:pt x="35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6" y="28"/>
                  <a:pt x="26" y="28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4"/>
                  <a:pt x="26" y="24"/>
                  <a:pt x="2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8"/>
                  <a:pt x="17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4"/>
                  <a:pt x="8" y="24"/>
                  <a:pt x="8" y="24"/>
                </a:cubicBezTo>
                <a:cubicBezTo>
                  <a:pt x="3" y="24"/>
                  <a:pt x="3" y="24"/>
                  <a:pt x="3" y="24"/>
                </a:cubicBezTo>
                <a:close/>
                <a:moveTo>
                  <a:pt x="15" y="21"/>
                </a:moveTo>
                <a:cubicBezTo>
                  <a:pt x="15" y="21"/>
                  <a:pt x="15" y="21"/>
                  <a:pt x="15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1"/>
                  <a:pt x="15" y="21"/>
                  <a:pt x="15" y="21"/>
                </a:cubicBezTo>
                <a:close/>
                <a:moveTo>
                  <a:pt x="33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6"/>
                  <a:pt x="28" y="26"/>
                  <a:pt x="28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1"/>
                  <a:pt x="33" y="21"/>
                  <a:pt x="33" y="21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round/>
          </a:ln>
        </p:spPr>
        <p:txBody>
          <a:bodyPr vert="horz" wrap="square" lIns="76200" tIns="38100" rIns="76200" bIns="38100" numCol="1" anchor="t" anchorCtr="0" compatLnSpc="1"/>
          <a:lstStyle/>
          <a:p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60595" y="2101850"/>
            <a:ext cx="585406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100" spc="150" dirty="0" smtClean="0">
                <a:solidFill>
                  <a:schemeClr val="bg1"/>
                </a:solidFill>
                <a:cs typeface="+mn-ea"/>
                <a:sym typeface="+mn-lt"/>
              </a:rPr>
              <a:t>知识为人类开辟了认识世界、通往宇宙之路，而教师则带领我们打开了知识的大门。教师的工作没有轰轰烈烈的场面，只是在一方小小的讲台上默默无闻地耕耘、浇灌，平凡而艰辛，却蕴含着伟大，创造着神奇。人的成长成才离不开教师。一个没有教师、没有知识的社会，不过是一片贫瘠的荒漠。</a:t>
            </a:r>
          </a:p>
        </p:txBody>
      </p:sp>
      <p:sp>
        <p:nvSpPr>
          <p:cNvPr id="2" name="矩形 1"/>
          <p:cNvSpPr/>
          <p:nvPr/>
        </p:nvSpPr>
        <p:spPr>
          <a:xfrm>
            <a:off x="6498244" y="5161973"/>
            <a:ext cx="2493818" cy="38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6" grpId="0"/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90"/>
          <p:cNvSpPr>
            <a:spLocks noEditPoints="1"/>
          </p:cNvSpPr>
          <p:nvPr/>
        </p:nvSpPr>
        <p:spPr bwMode="auto">
          <a:xfrm>
            <a:off x="3639820" y="1837690"/>
            <a:ext cx="4523740" cy="3484880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18"/>
          <p:cNvSpPr txBox="1"/>
          <p:nvPr/>
        </p:nvSpPr>
        <p:spPr>
          <a:xfrm>
            <a:off x="4641215" y="3165475"/>
            <a:ext cx="290131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教师礼赞</a:t>
            </a:r>
          </a:p>
        </p:txBody>
      </p:sp>
      <p:sp>
        <p:nvSpPr>
          <p:cNvPr id="4" name="文本框 18"/>
          <p:cNvSpPr txBox="1"/>
          <p:nvPr/>
        </p:nvSpPr>
        <p:spPr>
          <a:xfrm>
            <a:off x="5590540" y="2335530"/>
            <a:ext cx="130556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03</a:t>
            </a:r>
            <a:endParaRPr lang="en-US" altLang="zh-CN" sz="4800" b="1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>
            <a:off x="9916259" y="1046663"/>
            <a:ext cx="750887" cy="614362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6"/>
          <a:stretch>
            <a:fillRect/>
          </a:stretch>
        </p:blipFill>
        <p:spPr>
          <a:xfrm>
            <a:off x="53340" y="4712970"/>
            <a:ext cx="4337050" cy="30314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4645660" y="905510"/>
            <a:ext cx="290131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教师礼赞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969327" y="1979924"/>
            <a:ext cx="3859973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季</a:t>
            </a: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节轮回，春夏秋冬，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你是红烛  燃烧着亮丽的生命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奉献几多血和汗，不求青史留英名，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你用真情传播着智慧的火种。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就象那春蚕献出一生的忠诚，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就象那冬梅吟唱着早春的歌声。 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不眼之夜，长明灯光， 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你在漫漫的长夜里有伏案的身影，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青丝之间添华发，三尺讲台有笑声，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你用友爱缩短着心与心的路程。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你是那阳光融化冷漠的冰雪，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你是那向导引人走出科学的迷宫。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啊！光荣的教师，辛勤的园丁! 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桃李芬芳是你的欢乐，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默默奉献无私的心灵。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啊！光荣的教师，辛勤的园丁！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桃李芬芳是你的欢乐，</a:t>
            </a:r>
          </a:p>
          <a:p>
            <a:pPr>
              <a:lnSpc>
                <a:spcPct val="100000"/>
              </a:lnSpc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默默奉献无私的心灵。 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1887429" y="2057069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148649" y="2846405"/>
            <a:ext cx="22936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教 师 节</a:t>
            </a:r>
          </a:p>
        </p:txBody>
      </p:sp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6767108" y="2164934"/>
            <a:ext cx="2869514" cy="2579746"/>
            <a:chOff x="2754" y="509"/>
            <a:chExt cx="1228" cy="1104"/>
          </a:xfrm>
        </p:grpSpPr>
        <p:sp>
          <p:nvSpPr>
            <p:cNvPr id="45" name="Freeform 5"/>
            <p:cNvSpPr/>
            <p:nvPr/>
          </p:nvSpPr>
          <p:spPr bwMode="auto">
            <a:xfrm>
              <a:off x="2754" y="509"/>
              <a:ext cx="1228" cy="825"/>
            </a:xfrm>
            <a:custGeom>
              <a:avLst/>
              <a:gdLst>
                <a:gd name="T0" fmla="*/ 3 w 118"/>
                <a:gd name="T1" fmla="*/ 6 h 80"/>
                <a:gd name="T2" fmla="*/ 2 w 118"/>
                <a:gd name="T3" fmla="*/ 60 h 80"/>
                <a:gd name="T4" fmla="*/ 8 w 118"/>
                <a:gd name="T5" fmla="*/ 78 h 80"/>
                <a:gd name="T6" fmla="*/ 102 w 118"/>
                <a:gd name="T7" fmla="*/ 78 h 80"/>
                <a:gd name="T8" fmla="*/ 116 w 118"/>
                <a:gd name="T9" fmla="*/ 71 h 80"/>
                <a:gd name="T10" fmla="*/ 113 w 118"/>
                <a:gd name="T11" fmla="*/ 16 h 80"/>
                <a:gd name="T12" fmla="*/ 104 w 118"/>
                <a:gd name="T13" fmla="*/ 4 h 80"/>
                <a:gd name="T14" fmla="*/ 50 w 118"/>
                <a:gd name="T15" fmla="*/ 2 h 80"/>
                <a:gd name="T16" fmla="*/ 3 w 118"/>
                <a:gd name="T17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80">
                  <a:moveTo>
                    <a:pt x="3" y="6"/>
                  </a:moveTo>
                  <a:cubicBezTo>
                    <a:pt x="0" y="12"/>
                    <a:pt x="1" y="44"/>
                    <a:pt x="2" y="60"/>
                  </a:cubicBezTo>
                  <a:cubicBezTo>
                    <a:pt x="2" y="67"/>
                    <a:pt x="3" y="74"/>
                    <a:pt x="8" y="78"/>
                  </a:cubicBezTo>
                  <a:cubicBezTo>
                    <a:pt x="13" y="80"/>
                    <a:pt x="78" y="77"/>
                    <a:pt x="102" y="78"/>
                  </a:cubicBezTo>
                  <a:cubicBezTo>
                    <a:pt x="110" y="78"/>
                    <a:pt x="114" y="79"/>
                    <a:pt x="116" y="71"/>
                  </a:cubicBezTo>
                  <a:cubicBezTo>
                    <a:pt x="118" y="66"/>
                    <a:pt x="115" y="28"/>
                    <a:pt x="113" y="16"/>
                  </a:cubicBezTo>
                  <a:cubicBezTo>
                    <a:pt x="111" y="9"/>
                    <a:pt x="112" y="6"/>
                    <a:pt x="104" y="4"/>
                  </a:cubicBezTo>
                  <a:cubicBezTo>
                    <a:pt x="98" y="3"/>
                    <a:pt x="62" y="2"/>
                    <a:pt x="50" y="2"/>
                  </a:cubicBezTo>
                  <a:cubicBezTo>
                    <a:pt x="38" y="3"/>
                    <a:pt x="7" y="0"/>
                    <a:pt x="3" y="6"/>
                  </a:cubicBezTo>
                  <a:close/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6"/>
            <p:cNvSpPr/>
            <p:nvPr/>
          </p:nvSpPr>
          <p:spPr bwMode="auto">
            <a:xfrm>
              <a:off x="2837" y="581"/>
              <a:ext cx="1062" cy="681"/>
            </a:xfrm>
            <a:custGeom>
              <a:avLst/>
              <a:gdLst>
                <a:gd name="T0" fmla="*/ 3 w 102"/>
                <a:gd name="T1" fmla="*/ 5 h 66"/>
                <a:gd name="T2" fmla="*/ 1 w 102"/>
                <a:gd name="T3" fmla="*/ 50 h 66"/>
                <a:gd name="T4" fmla="*/ 7 w 102"/>
                <a:gd name="T5" fmla="*/ 64 h 66"/>
                <a:gd name="T6" fmla="*/ 88 w 102"/>
                <a:gd name="T7" fmla="*/ 64 h 66"/>
                <a:gd name="T8" fmla="*/ 100 w 102"/>
                <a:gd name="T9" fmla="*/ 59 h 66"/>
                <a:gd name="T10" fmla="*/ 97 w 102"/>
                <a:gd name="T11" fmla="*/ 14 h 66"/>
                <a:gd name="T12" fmla="*/ 90 w 102"/>
                <a:gd name="T13" fmla="*/ 4 h 66"/>
                <a:gd name="T14" fmla="*/ 43 w 102"/>
                <a:gd name="T15" fmla="*/ 2 h 66"/>
                <a:gd name="T16" fmla="*/ 3 w 102"/>
                <a:gd name="T17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6">
                  <a:moveTo>
                    <a:pt x="3" y="5"/>
                  </a:moveTo>
                  <a:cubicBezTo>
                    <a:pt x="0" y="10"/>
                    <a:pt x="1" y="37"/>
                    <a:pt x="1" y="50"/>
                  </a:cubicBezTo>
                  <a:cubicBezTo>
                    <a:pt x="2" y="55"/>
                    <a:pt x="2" y="61"/>
                    <a:pt x="7" y="64"/>
                  </a:cubicBezTo>
                  <a:cubicBezTo>
                    <a:pt x="11" y="66"/>
                    <a:pt x="67" y="64"/>
                    <a:pt x="88" y="64"/>
                  </a:cubicBezTo>
                  <a:cubicBezTo>
                    <a:pt x="95" y="64"/>
                    <a:pt x="99" y="65"/>
                    <a:pt x="100" y="59"/>
                  </a:cubicBezTo>
                  <a:cubicBezTo>
                    <a:pt x="102" y="54"/>
                    <a:pt x="99" y="23"/>
                    <a:pt x="97" y="14"/>
                  </a:cubicBezTo>
                  <a:cubicBezTo>
                    <a:pt x="96" y="7"/>
                    <a:pt x="97" y="5"/>
                    <a:pt x="90" y="4"/>
                  </a:cubicBezTo>
                  <a:cubicBezTo>
                    <a:pt x="84" y="3"/>
                    <a:pt x="54" y="2"/>
                    <a:pt x="43" y="2"/>
                  </a:cubicBezTo>
                  <a:cubicBezTo>
                    <a:pt x="32" y="2"/>
                    <a:pt x="6" y="0"/>
                    <a:pt x="3" y="5"/>
                  </a:cubicBezTo>
                  <a:close/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10"/>
            <p:cNvSpPr/>
            <p:nvPr/>
          </p:nvSpPr>
          <p:spPr bwMode="auto">
            <a:xfrm>
              <a:off x="3118" y="1314"/>
              <a:ext cx="542" cy="247"/>
            </a:xfrm>
            <a:custGeom>
              <a:avLst/>
              <a:gdLst>
                <a:gd name="T0" fmla="*/ 17 w 52"/>
                <a:gd name="T1" fmla="*/ 1 h 24"/>
                <a:gd name="T2" fmla="*/ 17 w 52"/>
                <a:gd name="T3" fmla="*/ 14 h 24"/>
                <a:gd name="T4" fmla="*/ 0 w 52"/>
                <a:gd name="T5" fmla="*/ 15 h 24"/>
                <a:gd name="T6" fmla="*/ 0 w 52"/>
                <a:gd name="T7" fmla="*/ 23 h 24"/>
                <a:gd name="T8" fmla="*/ 51 w 52"/>
                <a:gd name="T9" fmla="*/ 22 h 24"/>
                <a:gd name="T10" fmla="*/ 51 w 52"/>
                <a:gd name="T11" fmla="*/ 16 h 24"/>
                <a:gd name="T12" fmla="*/ 34 w 52"/>
                <a:gd name="T13" fmla="*/ 14 h 24"/>
                <a:gd name="T14" fmla="*/ 33 w 52"/>
                <a:gd name="T15" fmla="*/ 0 h 24"/>
                <a:gd name="T16" fmla="*/ 17 w 52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17" y="1"/>
                  </a:moveTo>
                  <a:cubicBezTo>
                    <a:pt x="17" y="4"/>
                    <a:pt x="16" y="11"/>
                    <a:pt x="17" y="14"/>
                  </a:cubicBezTo>
                  <a:cubicBezTo>
                    <a:pt x="13" y="15"/>
                    <a:pt x="3" y="15"/>
                    <a:pt x="0" y="15"/>
                  </a:cubicBezTo>
                  <a:cubicBezTo>
                    <a:pt x="0" y="17"/>
                    <a:pt x="0" y="21"/>
                    <a:pt x="0" y="23"/>
                  </a:cubicBezTo>
                  <a:cubicBezTo>
                    <a:pt x="8" y="24"/>
                    <a:pt x="43" y="23"/>
                    <a:pt x="51" y="22"/>
                  </a:cubicBezTo>
                  <a:cubicBezTo>
                    <a:pt x="51" y="21"/>
                    <a:pt x="52" y="17"/>
                    <a:pt x="51" y="16"/>
                  </a:cubicBezTo>
                  <a:cubicBezTo>
                    <a:pt x="50" y="15"/>
                    <a:pt x="38" y="15"/>
                    <a:pt x="34" y="14"/>
                  </a:cubicBezTo>
                  <a:cubicBezTo>
                    <a:pt x="34" y="10"/>
                    <a:pt x="33" y="4"/>
                    <a:pt x="33" y="0"/>
                  </a:cubicBezTo>
                  <a:lnTo>
                    <a:pt x="17" y="1"/>
                  </a:lnTo>
                  <a:close/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11"/>
            <p:cNvSpPr/>
            <p:nvPr/>
          </p:nvSpPr>
          <p:spPr bwMode="auto">
            <a:xfrm>
              <a:off x="3118" y="1540"/>
              <a:ext cx="531" cy="73"/>
            </a:xfrm>
            <a:custGeom>
              <a:avLst/>
              <a:gdLst>
                <a:gd name="T0" fmla="*/ 0 w 51"/>
                <a:gd name="T1" fmla="*/ 1 h 7"/>
                <a:gd name="T2" fmla="*/ 1 w 51"/>
                <a:gd name="T3" fmla="*/ 7 h 7"/>
                <a:gd name="T4" fmla="*/ 47 w 51"/>
                <a:gd name="T5" fmla="*/ 6 h 7"/>
                <a:gd name="T6" fmla="*/ 51 w 51"/>
                <a:gd name="T7" fmla="*/ 6 h 7"/>
                <a:gd name="T8" fmla="*/ 51 w 5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">
                  <a:moveTo>
                    <a:pt x="0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16" y="7"/>
                    <a:pt x="32" y="6"/>
                    <a:pt x="47" y="6"/>
                  </a:cubicBezTo>
                  <a:cubicBezTo>
                    <a:pt x="48" y="6"/>
                    <a:pt x="50" y="6"/>
                    <a:pt x="51" y="6"/>
                  </a:cubicBezTo>
                  <a:cubicBezTo>
                    <a:pt x="51" y="4"/>
                    <a:pt x="51" y="2"/>
                    <a:pt x="51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12"/>
            <p:cNvSpPr/>
            <p:nvPr/>
          </p:nvSpPr>
          <p:spPr bwMode="auto">
            <a:xfrm>
              <a:off x="3170" y="1551"/>
              <a:ext cx="11" cy="51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2"/>
                    <a:pt x="1" y="4"/>
                    <a:pt x="1" y="5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3"/>
            <p:cNvSpPr/>
            <p:nvPr/>
          </p:nvSpPr>
          <p:spPr bwMode="auto">
            <a:xfrm>
              <a:off x="3233" y="1561"/>
              <a:ext cx="10" cy="41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14"/>
            <p:cNvSpPr/>
            <p:nvPr/>
          </p:nvSpPr>
          <p:spPr bwMode="auto">
            <a:xfrm>
              <a:off x="3295" y="1561"/>
              <a:ext cx="0" cy="41"/>
            </a:xfrm>
            <a:custGeom>
              <a:avLst/>
              <a:gdLst>
                <a:gd name="T0" fmla="*/ 0 h 4"/>
                <a:gd name="T1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15"/>
            <p:cNvSpPr/>
            <p:nvPr/>
          </p:nvSpPr>
          <p:spPr bwMode="auto">
            <a:xfrm>
              <a:off x="3358" y="1561"/>
              <a:ext cx="0" cy="52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1"/>
                    <a:pt x="0" y="3"/>
                    <a:pt x="0" y="5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16"/>
            <p:cNvSpPr/>
            <p:nvPr/>
          </p:nvSpPr>
          <p:spPr bwMode="auto">
            <a:xfrm>
              <a:off x="3410" y="1561"/>
              <a:ext cx="10" cy="41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1" y="3"/>
                    <a:pt x="1" y="4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17"/>
            <p:cNvSpPr/>
            <p:nvPr/>
          </p:nvSpPr>
          <p:spPr bwMode="auto">
            <a:xfrm>
              <a:off x="3472" y="1551"/>
              <a:ext cx="0" cy="51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1"/>
                    <a:pt x="0" y="3"/>
                    <a:pt x="0" y="5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18"/>
            <p:cNvSpPr/>
            <p:nvPr/>
          </p:nvSpPr>
          <p:spPr bwMode="auto">
            <a:xfrm>
              <a:off x="3535" y="1551"/>
              <a:ext cx="0" cy="41"/>
            </a:xfrm>
            <a:custGeom>
              <a:avLst/>
              <a:gdLst>
                <a:gd name="T0" fmla="*/ 0 h 4"/>
                <a:gd name="T1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19"/>
            <p:cNvSpPr/>
            <p:nvPr/>
          </p:nvSpPr>
          <p:spPr bwMode="auto">
            <a:xfrm>
              <a:off x="3587" y="1551"/>
              <a:ext cx="10" cy="51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2"/>
                    <a:pt x="1" y="3"/>
                    <a:pt x="1" y="5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242501" y="4733707"/>
            <a:ext cx="4115014" cy="669672"/>
            <a:chOff x="3078124" y="4781548"/>
            <a:chExt cx="5863737" cy="993793"/>
          </a:xfrm>
        </p:grpSpPr>
        <p:sp>
          <p:nvSpPr>
            <p:cNvPr id="58" name="任意多边形 57"/>
            <p:cNvSpPr/>
            <p:nvPr/>
          </p:nvSpPr>
          <p:spPr>
            <a:xfrm>
              <a:off x="3078124" y="4781548"/>
              <a:ext cx="5863737" cy="993793"/>
            </a:xfrm>
            <a:custGeom>
              <a:avLst/>
              <a:gdLst>
                <a:gd name="connsiteX0" fmla="*/ 34437 w 5863737"/>
                <a:gd name="connsiteY0" fmla="*/ 993793 h 993793"/>
                <a:gd name="connsiteX1" fmla="*/ 47137 w 5863737"/>
                <a:gd name="connsiteY1" fmla="*/ 155593 h 993793"/>
                <a:gd name="connsiteX2" fmla="*/ 491637 w 5863737"/>
                <a:gd name="connsiteY2" fmla="*/ 66693 h 993793"/>
                <a:gd name="connsiteX3" fmla="*/ 2472837 w 5863737"/>
                <a:gd name="connsiteY3" fmla="*/ 66693 h 993793"/>
                <a:gd name="connsiteX4" fmla="*/ 5089037 w 5863737"/>
                <a:gd name="connsiteY4" fmla="*/ 3193 h 993793"/>
                <a:gd name="connsiteX5" fmla="*/ 5749437 w 5863737"/>
                <a:gd name="connsiteY5" fmla="*/ 180993 h 993793"/>
                <a:gd name="connsiteX6" fmla="*/ 5863737 w 5863737"/>
                <a:gd name="connsiteY6" fmla="*/ 828693 h 99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63737" h="993793">
                  <a:moveTo>
                    <a:pt x="34437" y="993793"/>
                  </a:moveTo>
                  <a:cubicBezTo>
                    <a:pt x="2687" y="651951"/>
                    <a:pt x="-29063" y="310110"/>
                    <a:pt x="47137" y="155593"/>
                  </a:cubicBezTo>
                  <a:cubicBezTo>
                    <a:pt x="123337" y="1076"/>
                    <a:pt x="87354" y="81510"/>
                    <a:pt x="491637" y="66693"/>
                  </a:cubicBezTo>
                  <a:cubicBezTo>
                    <a:pt x="895920" y="51876"/>
                    <a:pt x="1706604" y="77276"/>
                    <a:pt x="2472837" y="66693"/>
                  </a:cubicBezTo>
                  <a:cubicBezTo>
                    <a:pt x="3239070" y="56110"/>
                    <a:pt x="4542937" y="-15857"/>
                    <a:pt x="5089037" y="3193"/>
                  </a:cubicBezTo>
                  <a:cubicBezTo>
                    <a:pt x="5635137" y="22243"/>
                    <a:pt x="5620320" y="43410"/>
                    <a:pt x="5749437" y="180993"/>
                  </a:cubicBezTo>
                  <a:cubicBezTo>
                    <a:pt x="5878554" y="318576"/>
                    <a:pt x="5855270" y="688993"/>
                    <a:pt x="5863737" y="828693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3078124" y="4811072"/>
              <a:ext cx="749907" cy="666228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3281324" y="4860431"/>
              <a:ext cx="953904" cy="847462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7"/>
            <p:cNvSpPr/>
            <p:nvPr/>
          </p:nvSpPr>
          <p:spPr bwMode="auto">
            <a:xfrm>
              <a:off x="3885065" y="4887271"/>
              <a:ext cx="953904" cy="847462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4732773" y="4887271"/>
              <a:ext cx="953904" cy="847462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5486445" y="4867436"/>
              <a:ext cx="946019" cy="840457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7"/>
            <p:cNvSpPr/>
            <p:nvPr/>
          </p:nvSpPr>
          <p:spPr bwMode="auto">
            <a:xfrm>
              <a:off x="6578283" y="4837912"/>
              <a:ext cx="946019" cy="840457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7482275" y="4809099"/>
              <a:ext cx="946019" cy="840457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7"/>
            <p:cNvSpPr/>
            <p:nvPr/>
          </p:nvSpPr>
          <p:spPr bwMode="auto">
            <a:xfrm>
              <a:off x="8317509" y="5104792"/>
              <a:ext cx="550375" cy="488961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 rot="6823458">
            <a:off x="9642158" y="1763978"/>
            <a:ext cx="376238" cy="431800"/>
            <a:chOff x="2313" y="1295"/>
            <a:chExt cx="237" cy="272"/>
          </a:xfrm>
        </p:grpSpPr>
        <p:sp>
          <p:nvSpPr>
            <p:cNvPr id="68" name="Freeform 5"/>
            <p:cNvSpPr/>
            <p:nvPr/>
          </p:nvSpPr>
          <p:spPr bwMode="auto">
            <a:xfrm>
              <a:off x="2313" y="1539"/>
              <a:ext cx="114" cy="28"/>
            </a:xfrm>
            <a:custGeom>
              <a:avLst/>
              <a:gdLst>
                <a:gd name="T0" fmla="*/ 0 w 12"/>
                <a:gd name="T1" fmla="*/ 0 h 3"/>
                <a:gd name="T2" fmla="*/ 12 w 1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cubicBezTo>
                    <a:pt x="2" y="1"/>
                    <a:pt x="9" y="3"/>
                    <a:pt x="12" y="3"/>
                  </a:cubicBezTo>
                </a:path>
              </a:pathLst>
            </a:custGeom>
            <a:noFill/>
            <a:ln w="30163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6"/>
            <p:cNvSpPr/>
            <p:nvPr/>
          </p:nvSpPr>
          <p:spPr bwMode="auto">
            <a:xfrm>
              <a:off x="2379" y="1427"/>
              <a:ext cx="86" cy="56"/>
            </a:xfrm>
            <a:custGeom>
              <a:avLst/>
              <a:gdLst>
                <a:gd name="T0" fmla="*/ 0 w 9"/>
                <a:gd name="T1" fmla="*/ 0 h 6"/>
                <a:gd name="T2" fmla="*/ 9 w 9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2" y="2"/>
                    <a:pt x="5" y="5"/>
                    <a:pt x="9" y="6"/>
                  </a:cubicBezTo>
                </a:path>
              </a:pathLst>
            </a:custGeom>
            <a:noFill/>
            <a:ln w="30163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2484" y="1295"/>
              <a:ext cx="66" cy="85"/>
            </a:xfrm>
            <a:custGeom>
              <a:avLst/>
              <a:gdLst>
                <a:gd name="T0" fmla="*/ 0 w 7"/>
                <a:gd name="T1" fmla="*/ 0 h 9"/>
                <a:gd name="T2" fmla="*/ 7 w 7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cubicBezTo>
                    <a:pt x="1" y="2"/>
                    <a:pt x="5" y="7"/>
                    <a:pt x="7" y="9"/>
                  </a:cubicBezTo>
                </a:path>
              </a:pathLst>
            </a:custGeom>
            <a:noFill/>
            <a:ln w="30163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bldLvl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4645660" y="905510"/>
            <a:ext cx="290131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教师礼赞</a:t>
            </a:r>
          </a:p>
        </p:txBody>
      </p:sp>
      <p:sp>
        <p:nvSpPr>
          <p:cNvPr id="29" name="TextBox 31"/>
          <p:cNvSpPr txBox="1"/>
          <p:nvPr/>
        </p:nvSpPr>
        <p:spPr>
          <a:xfrm>
            <a:off x="581025" y="1876425"/>
            <a:ext cx="8510905" cy="37598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b="1">
                <a:solidFill>
                  <a:schemeClr val="bg1"/>
                </a:solidFill>
                <a:cs typeface="+mn-ea"/>
                <a:sym typeface="+mn-lt"/>
              </a:rPr>
              <a:t>恩师掬取天池水,洒向人间育新苗。 敬爱的老师,您的教诲如春风,似瑞雨,永铭我心.我虔诚地祝福您:安康,如意! 您给了我灿灿如金的生活真谛,经过岁月的磨洗,弥久而愈明! 刻在木板上的名字未必不朽,刻在石头上的名字亦未必永垂千古;而刻在我们心灵深处的您的名字,将真正永存! 一切过去了的都会变成亲切的怀念,一切逝去了的方知其可贵——我怀念这您带我们走过的分分秒秒。 你的谆谆教导,是爱的清泉,将在我心灵的河床里,永远流淌…… 阳光普照,园丁心坎春意浓;甘雨滋润,桃李枝头蓓蕾红.——祝您节日愉快! 在不久的将来,无论我成为挺拔的白杨,还是低矮的小草,老师,我都将以生命的翠绿向您致敬! 愿欢快的歌声,时刻萦绕着您;愿欢乐年华,永远伴随您.祝您节日愉快! 老师,我们诚挚的祝福,就像老树上的翠绿,浓浓密密,与岁月俱增! </a:t>
            </a:r>
          </a:p>
        </p:txBody>
      </p:sp>
      <p:sp>
        <p:nvSpPr>
          <p:cNvPr id="30" name="Freeform 18"/>
          <p:cNvSpPr>
            <a:spLocks noEditPoints="1"/>
          </p:cNvSpPr>
          <p:nvPr/>
        </p:nvSpPr>
        <p:spPr bwMode="auto">
          <a:xfrm>
            <a:off x="9169470" y="2974559"/>
            <a:ext cx="1857388" cy="2786082"/>
          </a:xfrm>
          <a:custGeom>
            <a:avLst/>
            <a:gdLst/>
            <a:ahLst/>
            <a:cxnLst>
              <a:cxn ang="0">
                <a:pos x="1708" y="1519"/>
              </a:cxn>
              <a:cxn ang="0">
                <a:pos x="1498" y="1538"/>
              </a:cxn>
              <a:cxn ang="0">
                <a:pos x="1122" y="1297"/>
              </a:cxn>
              <a:cxn ang="0">
                <a:pos x="1752" y="2807"/>
              </a:cxn>
              <a:cxn ang="0">
                <a:pos x="1610" y="3038"/>
              </a:cxn>
              <a:cxn ang="0">
                <a:pos x="919" y="2695"/>
              </a:cxn>
              <a:cxn ang="0">
                <a:pos x="762" y="2440"/>
              </a:cxn>
              <a:cxn ang="0">
                <a:pos x="142" y="3023"/>
              </a:cxn>
              <a:cxn ang="0">
                <a:pos x="62" y="2765"/>
              </a:cxn>
              <a:cxn ang="0">
                <a:pos x="446" y="1828"/>
              </a:cxn>
              <a:cxn ang="0">
                <a:pos x="716" y="1199"/>
              </a:cxn>
              <a:cxn ang="0">
                <a:pos x="224" y="248"/>
              </a:cxn>
              <a:cxn ang="0">
                <a:pos x="1016" y="544"/>
              </a:cxn>
              <a:cxn ang="0">
                <a:pos x="1380" y="798"/>
              </a:cxn>
              <a:cxn ang="0">
                <a:pos x="1798" y="1157"/>
              </a:cxn>
              <a:cxn ang="0">
                <a:pos x="2122" y="1197"/>
              </a:cxn>
              <a:cxn ang="0">
                <a:pos x="1995" y="1323"/>
              </a:cxn>
              <a:cxn ang="0">
                <a:pos x="2117" y="1563"/>
              </a:cxn>
              <a:cxn ang="0">
                <a:pos x="373" y="58"/>
              </a:cxn>
              <a:cxn ang="0">
                <a:pos x="664" y="308"/>
              </a:cxn>
              <a:cxn ang="0">
                <a:pos x="835" y="453"/>
              </a:cxn>
              <a:cxn ang="0">
                <a:pos x="1115" y="723"/>
              </a:cxn>
              <a:cxn ang="0">
                <a:pos x="968" y="813"/>
              </a:cxn>
              <a:cxn ang="0">
                <a:pos x="1322" y="790"/>
              </a:cxn>
              <a:cxn ang="0">
                <a:pos x="835" y="848"/>
              </a:cxn>
              <a:cxn ang="0">
                <a:pos x="1122" y="1355"/>
              </a:cxn>
              <a:cxn ang="0">
                <a:pos x="864" y="960"/>
              </a:cxn>
              <a:cxn ang="0">
                <a:pos x="980" y="1318"/>
              </a:cxn>
              <a:cxn ang="0">
                <a:pos x="1336" y="939"/>
              </a:cxn>
              <a:cxn ang="0">
                <a:pos x="940" y="994"/>
              </a:cxn>
              <a:cxn ang="0">
                <a:pos x="1051" y="1082"/>
              </a:cxn>
              <a:cxn ang="0">
                <a:pos x="731" y="1126"/>
              </a:cxn>
              <a:cxn ang="0">
                <a:pos x="1329" y="1221"/>
              </a:cxn>
              <a:cxn ang="0">
                <a:pos x="830" y="1141"/>
              </a:cxn>
              <a:cxn ang="0">
                <a:pos x="1119" y="1174"/>
              </a:cxn>
              <a:cxn ang="0">
                <a:pos x="739" y="1202"/>
              </a:cxn>
              <a:cxn ang="0">
                <a:pos x="2048" y="1309"/>
              </a:cxn>
              <a:cxn ang="0">
                <a:pos x="889" y="1308"/>
              </a:cxn>
              <a:cxn ang="0">
                <a:pos x="820" y="1338"/>
              </a:cxn>
              <a:cxn ang="0">
                <a:pos x="550" y="1953"/>
              </a:cxn>
              <a:cxn ang="0">
                <a:pos x="789" y="1369"/>
              </a:cxn>
              <a:cxn ang="0">
                <a:pos x="1074" y="1624"/>
              </a:cxn>
              <a:cxn ang="0">
                <a:pos x="174" y="2631"/>
              </a:cxn>
              <a:cxn ang="0">
                <a:pos x="455" y="2024"/>
              </a:cxn>
              <a:cxn ang="0">
                <a:pos x="467" y="2126"/>
              </a:cxn>
              <a:cxn ang="0">
                <a:pos x="1464" y="2673"/>
              </a:cxn>
              <a:cxn ang="0">
                <a:pos x="1114" y="1510"/>
              </a:cxn>
              <a:cxn ang="0">
                <a:pos x="1265" y="1740"/>
              </a:cxn>
              <a:cxn ang="0">
                <a:pos x="1694" y="1455"/>
              </a:cxn>
              <a:cxn ang="0">
                <a:pos x="1846" y="1491"/>
              </a:cxn>
              <a:cxn ang="0">
                <a:pos x="2097" y="1535"/>
              </a:cxn>
              <a:cxn ang="0">
                <a:pos x="1922" y="1552"/>
              </a:cxn>
              <a:cxn ang="0">
                <a:pos x="1460" y="1621"/>
              </a:cxn>
              <a:cxn ang="0">
                <a:pos x="919" y="2350"/>
              </a:cxn>
              <a:cxn ang="0">
                <a:pos x="1238" y="2292"/>
              </a:cxn>
              <a:cxn ang="0">
                <a:pos x="876" y="2412"/>
              </a:cxn>
              <a:cxn ang="0">
                <a:pos x="729" y="2463"/>
              </a:cxn>
              <a:cxn ang="0">
                <a:pos x="930" y="2625"/>
              </a:cxn>
              <a:cxn ang="0">
                <a:pos x="1610" y="2849"/>
              </a:cxn>
              <a:cxn ang="0">
                <a:pos x="214" y="2843"/>
              </a:cxn>
              <a:cxn ang="0">
                <a:pos x="37" y="2762"/>
              </a:cxn>
              <a:cxn ang="0">
                <a:pos x="1634" y="2863"/>
              </a:cxn>
              <a:cxn ang="0">
                <a:pos x="77" y="3059"/>
              </a:cxn>
            </a:cxnLst>
            <a:rect l="0" t="0" r="r" b="b"/>
            <a:pathLst>
              <a:path w="2147" h="3130">
                <a:moveTo>
                  <a:pt x="2117" y="1563"/>
                </a:moveTo>
                <a:lnTo>
                  <a:pt x="2117" y="1563"/>
                </a:lnTo>
                <a:lnTo>
                  <a:pt x="2111" y="1565"/>
                </a:lnTo>
                <a:lnTo>
                  <a:pt x="2105" y="1567"/>
                </a:lnTo>
                <a:lnTo>
                  <a:pt x="2093" y="1569"/>
                </a:lnTo>
                <a:lnTo>
                  <a:pt x="2082" y="1571"/>
                </a:lnTo>
                <a:lnTo>
                  <a:pt x="2078" y="1575"/>
                </a:lnTo>
                <a:lnTo>
                  <a:pt x="2072" y="1578"/>
                </a:lnTo>
                <a:lnTo>
                  <a:pt x="2072" y="1578"/>
                </a:lnTo>
                <a:lnTo>
                  <a:pt x="2066" y="1585"/>
                </a:lnTo>
                <a:lnTo>
                  <a:pt x="2061" y="1593"/>
                </a:lnTo>
                <a:lnTo>
                  <a:pt x="2056" y="1597"/>
                </a:lnTo>
                <a:lnTo>
                  <a:pt x="2052" y="1600"/>
                </a:lnTo>
                <a:lnTo>
                  <a:pt x="2047" y="1602"/>
                </a:lnTo>
                <a:lnTo>
                  <a:pt x="2040" y="1604"/>
                </a:lnTo>
                <a:lnTo>
                  <a:pt x="2040" y="1604"/>
                </a:lnTo>
                <a:lnTo>
                  <a:pt x="2032" y="1602"/>
                </a:lnTo>
                <a:lnTo>
                  <a:pt x="2023" y="1600"/>
                </a:lnTo>
                <a:lnTo>
                  <a:pt x="2014" y="1595"/>
                </a:lnTo>
                <a:lnTo>
                  <a:pt x="2010" y="1592"/>
                </a:lnTo>
                <a:lnTo>
                  <a:pt x="2007" y="1589"/>
                </a:lnTo>
                <a:lnTo>
                  <a:pt x="2007" y="1589"/>
                </a:lnTo>
                <a:lnTo>
                  <a:pt x="2006" y="1590"/>
                </a:lnTo>
                <a:lnTo>
                  <a:pt x="2005" y="1591"/>
                </a:lnTo>
                <a:lnTo>
                  <a:pt x="2003" y="1591"/>
                </a:lnTo>
                <a:lnTo>
                  <a:pt x="2000" y="1592"/>
                </a:lnTo>
                <a:lnTo>
                  <a:pt x="1999" y="1593"/>
                </a:lnTo>
                <a:lnTo>
                  <a:pt x="1999" y="1593"/>
                </a:lnTo>
                <a:lnTo>
                  <a:pt x="1996" y="1601"/>
                </a:lnTo>
                <a:lnTo>
                  <a:pt x="1994" y="1610"/>
                </a:lnTo>
                <a:lnTo>
                  <a:pt x="1989" y="1617"/>
                </a:lnTo>
                <a:lnTo>
                  <a:pt x="1984" y="1625"/>
                </a:lnTo>
                <a:lnTo>
                  <a:pt x="1977" y="1630"/>
                </a:lnTo>
                <a:lnTo>
                  <a:pt x="1969" y="1636"/>
                </a:lnTo>
                <a:lnTo>
                  <a:pt x="1960" y="1639"/>
                </a:lnTo>
                <a:lnTo>
                  <a:pt x="1949" y="1642"/>
                </a:lnTo>
                <a:lnTo>
                  <a:pt x="1949" y="1642"/>
                </a:lnTo>
                <a:lnTo>
                  <a:pt x="1945" y="1640"/>
                </a:lnTo>
                <a:lnTo>
                  <a:pt x="1941" y="1638"/>
                </a:lnTo>
                <a:lnTo>
                  <a:pt x="1936" y="1635"/>
                </a:lnTo>
                <a:lnTo>
                  <a:pt x="1933" y="1631"/>
                </a:lnTo>
                <a:lnTo>
                  <a:pt x="1930" y="1627"/>
                </a:lnTo>
                <a:lnTo>
                  <a:pt x="1928" y="1623"/>
                </a:lnTo>
                <a:lnTo>
                  <a:pt x="1927" y="1617"/>
                </a:lnTo>
                <a:lnTo>
                  <a:pt x="1926" y="1612"/>
                </a:lnTo>
                <a:lnTo>
                  <a:pt x="1926" y="1612"/>
                </a:lnTo>
                <a:lnTo>
                  <a:pt x="1918" y="1611"/>
                </a:lnTo>
                <a:lnTo>
                  <a:pt x="1911" y="1609"/>
                </a:lnTo>
                <a:lnTo>
                  <a:pt x="1902" y="1605"/>
                </a:lnTo>
                <a:lnTo>
                  <a:pt x="1899" y="1602"/>
                </a:lnTo>
                <a:lnTo>
                  <a:pt x="1897" y="1599"/>
                </a:lnTo>
                <a:lnTo>
                  <a:pt x="1897" y="1599"/>
                </a:lnTo>
                <a:lnTo>
                  <a:pt x="1891" y="1602"/>
                </a:lnTo>
                <a:lnTo>
                  <a:pt x="1887" y="1605"/>
                </a:lnTo>
                <a:lnTo>
                  <a:pt x="1883" y="1606"/>
                </a:lnTo>
                <a:lnTo>
                  <a:pt x="1879" y="1607"/>
                </a:lnTo>
                <a:lnTo>
                  <a:pt x="1873" y="1607"/>
                </a:lnTo>
                <a:lnTo>
                  <a:pt x="1869" y="1606"/>
                </a:lnTo>
                <a:lnTo>
                  <a:pt x="1865" y="1605"/>
                </a:lnTo>
                <a:lnTo>
                  <a:pt x="1861" y="1602"/>
                </a:lnTo>
                <a:lnTo>
                  <a:pt x="1854" y="1597"/>
                </a:lnTo>
                <a:lnTo>
                  <a:pt x="1848" y="1590"/>
                </a:lnTo>
                <a:lnTo>
                  <a:pt x="1843" y="1580"/>
                </a:lnTo>
                <a:lnTo>
                  <a:pt x="1841" y="1569"/>
                </a:lnTo>
                <a:lnTo>
                  <a:pt x="1841" y="1569"/>
                </a:lnTo>
                <a:lnTo>
                  <a:pt x="1820" y="1549"/>
                </a:lnTo>
                <a:lnTo>
                  <a:pt x="1809" y="1539"/>
                </a:lnTo>
                <a:lnTo>
                  <a:pt x="1796" y="1531"/>
                </a:lnTo>
                <a:lnTo>
                  <a:pt x="1796" y="1531"/>
                </a:lnTo>
                <a:lnTo>
                  <a:pt x="1792" y="1534"/>
                </a:lnTo>
                <a:lnTo>
                  <a:pt x="1788" y="1536"/>
                </a:lnTo>
                <a:lnTo>
                  <a:pt x="1783" y="1537"/>
                </a:lnTo>
                <a:lnTo>
                  <a:pt x="1780" y="1538"/>
                </a:lnTo>
                <a:lnTo>
                  <a:pt x="1776" y="1537"/>
                </a:lnTo>
                <a:lnTo>
                  <a:pt x="1772" y="1537"/>
                </a:lnTo>
                <a:lnTo>
                  <a:pt x="1764" y="1534"/>
                </a:lnTo>
                <a:lnTo>
                  <a:pt x="1757" y="1529"/>
                </a:lnTo>
                <a:lnTo>
                  <a:pt x="1750" y="1522"/>
                </a:lnTo>
                <a:lnTo>
                  <a:pt x="1739" y="1510"/>
                </a:lnTo>
                <a:lnTo>
                  <a:pt x="1739" y="1510"/>
                </a:lnTo>
                <a:lnTo>
                  <a:pt x="1729" y="1514"/>
                </a:lnTo>
                <a:lnTo>
                  <a:pt x="1719" y="1517"/>
                </a:lnTo>
                <a:lnTo>
                  <a:pt x="1708" y="1519"/>
                </a:lnTo>
                <a:lnTo>
                  <a:pt x="1698" y="1520"/>
                </a:lnTo>
                <a:lnTo>
                  <a:pt x="1686" y="1520"/>
                </a:lnTo>
                <a:lnTo>
                  <a:pt x="1676" y="1519"/>
                </a:lnTo>
                <a:lnTo>
                  <a:pt x="1666" y="1517"/>
                </a:lnTo>
                <a:lnTo>
                  <a:pt x="1656" y="1513"/>
                </a:lnTo>
                <a:lnTo>
                  <a:pt x="1656" y="1513"/>
                </a:lnTo>
                <a:lnTo>
                  <a:pt x="1653" y="1504"/>
                </a:lnTo>
                <a:lnTo>
                  <a:pt x="1647" y="1496"/>
                </a:lnTo>
                <a:lnTo>
                  <a:pt x="1637" y="1484"/>
                </a:lnTo>
                <a:lnTo>
                  <a:pt x="1624" y="1471"/>
                </a:lnTo>
                <a:lnTo>
                  <a:pt x="1612" y="1459"/>
                </a:lnTo>
                <a:lnTo>
                  <a:pt x="1612" y="1459"/>
                </a:lnTo>
                <a:lnTo>
                  <a:pt x="1614" y="1449"/>
                </a:lnTo>
                <a:lnTo>
                  <a:pt x="1615" y="1445"/>
                </a:lnTo>
                <a:lnTo>
                  <a:pt x="1618" y="1442"/>
                </a:lnTo>
                <a:lnTo>
                  <a:pt x="1618" y="1442"/>
                </a:lnTo>
                <a:lnTo>
                  <a:pt x="1585" y="1417"/>
                </a:lnTo>
                <a:lnTo>
                  <a:pt x="1552" y="1392"/>
                </a:lnTo>
                <a:lnTo>
                  <a:pt x="1519" y="1364"/>
                </a:lnTo>
                <a:lnTo>
                  <a:pt x="1487" y="1336"/>
                </a:lnTo>
                <a:lnTo>
                  <a:pt x="1487" y="1336"/>
                </a:lnTo>
                <a:lnTo>
                  <a:pt x="1478" y="1345"/>
                </a:lnTo>
                <a:lnTo>
                  <a:pt x="1474" y="1350"/>
                </a:lnTo>
                <a:lnTo>
                  <a:pt x="1469" y="1353"/>
                </a:lnTo>
                <a:lnTo>
                  <a:pt x="1463" y="1356"/>
                </a:lnTo>
                <a:lnTo>
                  <a:pt x="1457" y="1358"/>
                </a:lnTo>
                <a:lnTo>
                  <a:pt x="1449" y="1358"/>
                </a:lnTo>
                <a:lnTo>
                  <a:pt x="1442" y="1357"/>
                </a:lnTo>
                <a:lnTo>
                  <a:pt x="1442" y="1357"/>
                </a:lnTo>
                <a:lnTo>
                  <a:pt x="1439" y="1353"/>
                </a:lnTo>
                <a:lnTo>
                  <a:pt x="1435" y="1349"/>
                </a:lnTo>
                <a:lnTo>
                  <a:pt x="1429" y="1340"/>
                </a:lnTo>
                <a:lnTo>
                  <a:pt x="1422" y="1332"/>
                </a:lnTo>
                <a:lnTo>
                  <a:pt x="1418" y="1328"/>
                </a:lnTo>
                <a:lnTo>
                  <a:pt x="1414" y="1325"/>
                </a:lnTo>
                <a:lnTo>
                  <a:pt x="1414" y="1325"/>
                </a:lnTo>
                <a:lnTo>
                  <a:pt x="1407" y="1312"/>
                </a:lnTo>
                <a:lnTo>
                  <a:pt x="1399" y="1302"/>
                </a:lnTo>
                <a:lnTo>
                  <a:pt x="1389" y="1290"/>
                </a:lnTo>
                <a:lnTo>
                  <a:pt x="1380" y="1280"/>
                </a:lnTo>
                <a:lnTo>
                  <a:pt x="1369" y="1271"/>
                </a:lnTo>
                <a:lnTo>
                  <a:pt x="1357" y="1261"/>
                </a:lnTo>
                <a:lnTo>
                  <a:pt x="1344" y="1252"/>
                </a:lnTo>
                <a:lnTo>
                  <a:pt x="1331" y="1244"/>
                </a:lnTo>
                <a:lnTo>
                  <a:pt x="1305" y="1228"/>
                </a:lnTo>
                <a:lnTo>
                  <a:pt x="1276" y="1214"/>
                </a:lnTo>
                <a:lnTo>
                  <a:pt x="1219" y="1187"/>
                </a:lnTo>
                <a:lnTo>
                  <a:pt x="1219" y="1187"/>
                </a:lnTo>
                <a:lnTo>
                  <a:pt x="1212" y="1188"/>
                </a:lnTo>
                <a:lnTo>
                  <a:pt x="1205" y="1187"/>
                </a:lnTo>
                <a:lnTo>
                  <a:pt x="1199" y="1186"/>
                </a:lnTo>
                <a:lnTo>
                  <a:pt x="1192" y="1184"/>
                </a:lnTo>
                <a:lnTo>
                  <a:pt x="1178" y="1178"/>
                </a:lnTo>
                <a:lnTo>
                  <a:pt x="1171" y="1177"/>
                </a:lnTo>
                <a:lnTo>
                  <a:pt x="1163" y="1176"/>
                </a:lnTo>
                <a:lnTo>
                  <a:pt x="1163" y="1176"/>
                </a:lnTo>
                <a:lnTo>
                  <a:pt x="1176" y="1193"/>
                </a:lnTo>
                <a:lnTo>
                  <a:pt x="1190" y="1212"/>
                </a:lnTo>
                <a:lnTo>
                  <a:pt x="1220" y="1247"/>
                </a:lnTo>
                <a:lnTo>
                  <a:pt x="1251" y="1282"/>
                </a:lnTo>
                <a:lnTo>
                  <a:pt x="1266" y="1301"/>
                </a:lnTo>
                <a:lnTo>
                  <a:pt x="1280" y="1319"/>
                </a:lnTo>
                <a:lnTo>
                  <a:pt x="1280" y="1319"/>
                </a:lnTo>
                <a:lnTo>
                  <a:pt x="1284" y="1323"/>
                </a:lnTo>
                <a:lnTo>
                  <a:pt x="1288" y="1324"/>
                </a:lnTo>
                <a:lnTo>
                  <a:pt x="1291" y="1325"/>
                </a:lnTo>
                <a:lnTo>
                  <a:pt x="1291" y="1325"/>
                </a:lnTo>
                <a:lnTo>
                  <a:pt x="1306" y="1348"/>
                </a:lnTo>
                <a:lnTo>
                  <a:pt x="1321" y="1370"/>
                </a:lnTo>
                <a:lnTo>
                  <a:pt x="1352" y="1414"/>
                </a:lnTo>
                <a:lnTo>
                  <a:pt x="1383" y="1458"/>
                </a:lnTo>
                <a:lnTo>
                  <a:pt x="1398" y="1480"/>
                </a:lnTo>
                <a:lnTo>
                  <a:pt x="1412" y="1504"/>
                </a:lnTo>
                <a:lnTo>
                  <a:pt x="1412" y="1504"/>
                </a:lnTo>
                <a:lnTo>
                  <a:pt x="1426" y="1502"/>
                </a:lnTo>
                <a:lnTo>
                  <a:pt x="1437" y="1503"/>
                </a:lnTo>
                <a:lnTo>
                  <a:pt x="1449" y="1504"/>
                </a:lnTo>
                <a:lnTo>
                  <a:pt x="1460" y="1507"/>
                </a:lnTo>
                <a:lnTo>
                  <a:pt x="1471" y="1511"/>
                </a:lnTo>
                <a:lnTo>
                  <a:pt x="1479" y="1517"/>
                </a:lnTo>
                <a:lnTo>
                  <a:pt x="1487" y="1523"/>
                </a:lnTo>
                <a:lnTo>
                  <a:pt x="1493" y="1531"/>
                </a:lnTo>
                <a:lnTo>
                  <a:pt x="1498" y="1538"/>
                </a:lnTo>
                <a:lnTo>
                  <a:pt x="1502" y="1547"/>
                </a:lnTo>
                <a:lnTo>
                  <a:pt x="1504" y="1555"/>
                </a:lnTo>
                <a:lnTo>
                  <a:pt x="1504" y="1564"/>
                </a:lnTo>
                <a:lnTo>
                  <a:pt x="1502" y="1572"/>
                </a:lnTo>
                <a:lnTo>
                  <a:pt x="1498" y="1581"/>
                </a:lnTo>
                <a:lnTo>
                  <a:pt x="1492" y="1590"/>
                </a:lnTo>
                <a:lnTo>
                  <a:pt x="1485" y="1597"/>
                </a:lnTo>
                <a:lnTo>
                  <a:pt x="1485" y="1597"/>
                </a:lnTo>
                <a:lnTo>
                  <a:pt x="1490" y="1604"/>
                </a:lnTo>
                <a:lnTo>
                  <a:pt x="1494" y="1610"/>
                </a:lnTo>
                <a:lnTo>
                  <a:pt x="1496" y="1616"/>
                </a:lnTo>
                <a:lnTo>
                  <a:pt x="1496" y="1623"/>
                </a:lnTo>
                <a:lnTo>
                  <a:pt x="1495" y="1629"/>
                </a:lnTo>
                <a:lnTo>
                  <a:pt x="1492" y="1635"/>
                </a:lnTo>
                <a:lnTo>
                  <a:pt x="1489" y="1640"/>
                </a:lnTo>
                <a:lnTo>
                  <a:pt x="1485" y="1645"/>
                </a:lnTo>
                <a:lnTo>
                  <a:pt x="1479" y="1648"/>
                </a:lnTo>
                <a:lnTo>
                  <a:pt x="1474" y="1652"/>
                </a:lnTo>
                <a:lnTo>
                  <a:pt x="1467" y="1653"/>
                </a:lnTo>
                <a:lnTo>
                  <a:pt x="1462" y="1653"/>
                </a:lnTo>
                <a:lnTo>
                  <a:pt x="1456" y="1651"/>
                </a:lnTo>
                <a:lnTo>
                  <a:pt x="1449" y="1646"/>
                </a:lnTo>
                <a:lnTo>
                  <a:pt x="1444" y="1641"/>
                </a:lnTo>
                <a:lnTo>
                  <a:pt x="1440" y="1634"/>
                </a:lnTo>
                <a:lnTo>
                  <a:pt x="1440" y="1634"/>
                </a:lnTo>
                <a:lnTo>
                  <a:pt x="1427" y="1638"/>
                </a:lnTo>
                <a:lnTo>
                  <a:pt x="1413" y="1641"/>
                </a:lnTo>
                <a:lnTo>
                  <a:pt x="1399" y="1641"/>
                </a:lnTo>
                <a:lnTo>
                  <a:pt x="1385" y="1640"/>
                </a:lnTo>
                <a:lnTo>
                  <a:pt x="1379" y="1638"/>
                </a:lnTo>
                <a:lnTo>
                  <a:pt x="1372" y="1636"/>
                </a:lnTo>
                <a:lnTo>
                  <a:pt x="1367" y="1632"/>
                </a:lnTo>
                <a:lnTo>
                  <a:pt x="1361" y="1629"/>
                </a:lnTo>
                <a:lnTo>
                  <a:pt x="1356" y="1625"/>
                </a:lnTo>
                <a:lnTo>
                  <a:pt x="1352" y="1621"/>
                </a:lnTo>
                <a:lnTo>
                  <a:pt x="1349" y="1615"/>
                </a:lnTo>
                <a:lnTo>
                  <a:pt x="1346" y="1610"/>
                </a:lnTo>
                <a:lnTo>
                  <a:pt x="1346" y="1610"/>
                </a:lnTo>
                <a:lnTo>
                  <a:pt x="1345" y="1605"/>
                </a:lnTo>
                <a:lnTo>
                  <a:pt x="1346" y="1599"/>
                </a:lnTo>
                <a:lnTo>
                  <a:pt x="1348" y="1595"/>
                </a:lnTo>
                <a:lnTo>
                  <a:pt x="1350" y="1590"/>
                </a:lnTo>
                <a:lnTo>
                  <a:pt x="1352" y="1584"/>
                </a:lnTo>
                <a:lnTo>
                  <a:pt x="1354" y="1578"/>
                </a:lnTo>
                <a:lnTo>
                  <a:pt x="1355" y="1571"/>
                </a:lnTo>
                <a:lnTo>
                  <a:pt x="1355" y="1563"/>
                </a:lnTo>
                <a:lnTo>
                  <a:pt x="1355" y="1563"/>
                </a:lnTo>
                <a:lnTo>
                  <a:pt x="1360" y="1555"/>
                </a:lnTo>
                <a:lnTo>
                  <a:pt x="1367" y="1549"/>
                </a:lnTo>
                <a:lnTo>
                  <a:pt x="1381" y="1535"/>
                </a:lnTo>
                <a:lnTo>
                  <a:pt x="1381" y="1535"/>
                </a:lnTo>
                <a:lnTo>
                  <a:pt x="1346" y="1487"/>
                </a:lnTo>
                <a:lnTo>
                  <a:pt x="1311" y="1438"/>
                </a:lnTo>
                <a:lnTo>
                  <a:pt x="1276" y="1390"/>
                </a:lnTo>
                <a:lnTo>
                  <a:pt x="1239" y="1343"/>
                </a:lnTo>
                <a:lnTo>
                  <a:pt x="1203" y="1297"/>
                </a:lnTo>
                <a:lnTo>
                  <a:pt x="1166" y="1251"/>
                </a:lnTo>
                <a:lnTo>
                  <a:pt x="1127" y="1207"/>
                </a:lnTo>
                <a:lnTo>
                  <a:pt x="1087" y="1163"/>
                </a:lnTo>
                <a:lnTo>
                  <a:pt x="1087" y="1163"/>
                </a:lnTo>
                <a:lnTo>
                  <a:pt x="1077" y="1165"/>
                </a:lnTo>
                <a:lnTo>
                  <a:pt x="1066" y="1165"/>
                </a:lnTo>
                <a:lnTo>
                  <a:pt x="1041" y="1163"/>
                </a:lnTo>
                <a:lnTo>
                  <a:pt x="1030" y="1163"/>
                </a:lnTo>
                <a:lnTo>
                  <a:pt x="1017" y="1165"/>
                </a:lnTo>
                <a:lnTo>
                  <a:pt x="1005" y="1166"/>
                </a:lnTo>
                <a:lnTo>
                  <a:pt x="993" y="1168"/>
                </a:lnTo>
                <a:lnTo>
                  <a:pt x="993" y="1168"/>
                </a:lnTo>
                <a:lnTo>
                  <a:pt x="996" y="1173"/>
                </a:lnTo>
                <a:lnTo>
                  <a:pt x="997" y="1178"/>
                </a:lnTo>
                <a:lnTo>
                  <a:pt x="1000" y="1188"/>
                </a:lnTo>
                <a:lnTo>
                  <a:pt x="1002" y="1199"/>
                </a:lnTo>
                <a:lnTo>
                  <a:pt x="1004" y="1203"/>
                </a:lnTo>
                <a:lnTo>
                  <a:pt x="1006" y="1208"/>
                </a:lnTo>
                <a:lnTo>
                  <a:pt x="1006" y="1208"/>
                </a:lnTo>
                <a:lnTo>
                  <a:pt x="1017" y="1214"/>
                </a:lnTo>
                <a:lnTo>
                  <a:pt x="1027" y="1218"/>
                </a:lnTo>
                <a:lnTo>
                  <a:pt x="1049" y="1226"/>
                </a:lnTo>
                <a:lnTo>
                  <a:pt x="1071" y="1231"/>
                </a:lnTo>
                <a:lnTo>
                  <a:pt x="1096" y="1236"/>
                </a:lnTo>
                <a:lnTo>
                  <a:pt x="1096" y="1236"/>
                </a:lnTo>
                <a:lnTo>
                  <a:pt x="1109" y="1266"/>
                </a:lnTo>
                <a:lnTo>
                  <a:pt x="1122" y="1297"/>
                </a:lnTo>
                <a:lnTo>
                  <a:pt x="1133" y="1328"/>
                </a:lnTo>
                <a:lnTo>
                  <a:pt x="1146" y="1359"/>
                </a:lnTo>
                <a:lnTo>
                  <a:pt x="1146" y="1359"/>
                </a:lnTo>
                <a:lnTo>
                  <a:pt x="1144" y="1367"/>
                </a:lnTo>
                <a:lnTo>
                  <a:pt x="1140" y="1374"/>
                </a:lnTo>
                <a:lnTo>
                  <a:pt x="1140" y="1374"/>
                </a:lnTo>
                <a:lnTo>
                  <a:pt x="1157" y="1409"/>
                </a:lnTo>
                <a:lnTo>
                  <a:pt x="1172" y="1444"/>
                </a:lnTo>
                <a:lnTo>
                  <a:pt x="1201" y="1517"/>
                </a:lnTo>
                <a:lnTo>
                  <a:pt x="1216" y="1553"/>
                </a:lnTo>
                <a:lnTo>
                  <a:pt x="1231" y="1590"/>
                </a:lnTo>
                <a:lnTo>
                  <a:pt x="1246" y="1625"/>
                </a:lnTo>
                <a:lnTo>
                  <a:pt x="1263" y="1658"/>
                </a:lnTo>
                <a:lnTo>
                  <a:pt x="1263" y="1658"/>
                </a:lnTo>
                <a:lnTo>
                  <a:pt x="1279" y="1710"/>
                </a:lnTo>
                <a:lnTo>
                  <a:pt x="1295" y="1759"/>
                </a:lnTo>
                <a:lnTo>
                  <a:pt x="1304" y="1782"/>
                </a:lnTo>
                <a:lnTo>
                  <a:pt x="1312" y="1805"/>
                </a:lnTo>
                <a:lnTo>
                  <a:pt x="1322" y="1827"/>
                </a:lnTo>
                <a:lnTo>
                  <a:pt x="1334" y="1850"/>
                </a:lnTo>
                <a:lnTo>
                  <a:pt x="1334" y="1850"/>
                </a:lnTo>
                <a:lnTo>
                  <a:pt x="1338" y="1866"/>
                </a:lnTo>
                <a:lnTo>
                  <a:pt x="1342" y="1882"/>
                </a:lnTo>
                <a:lnTo>
                  <a:pt x="1353" y="1913"/>
                </a:lnTo>
                <a:lnTo>
                  <a:pt x="1365" y="1944"/>
                </a:lnTo>
                <a:lnTo>
                  <a:pt x="1379" y="1977"/>
                </a:lnTo>
                <a:lnTo>
                  <a:pt x="1379" y="1977"/>
                </a:lnTo>
                <a:lnTo>
                  <a:pt x="1391" y="2011"/>
                </a:lnTo>
                <a:lnTo>
                  <a:pt x="1404" y="2047"/>
                </a:lnTo>
                <a:lnTo>
                  <a:pt x="1429" y="2117"/>
                </a:lnTo>
                <a:lnTo>
                  <a:pt x="1455" y="2189"/>
                </a:lnTo>
                <a:lnTo>
                  <a:pt x="1469" y="2223"/>
                </a:lnTo>
                <a:lnTo>
                  <a:pt x="1482" y="2258"/>
                </a:lnTo>
                <a:lnTo>
                  <a:pt x="1482" y="2258"/>
                </a:lnTo>
                <a:lnTo>
                  <a:pt x="1496" y="2310"/>
                </a:lnTo>
                <a:lnTo>
                  <a:pt x="1511" y="2362"/>
                </a:lnTo>
                <a:lnTo>
                  <a:pt x="1527" y="2413"/>
                </a:lnTo>
                <a:lnTo>
                  <a:pt x="1545" y="2463"/>
                </a:lnTo>
                <a:lnTo>
                  <a:pt x="1577" y="2564"/>
                </a:lnTo>
                <a:lnTo>
                  <a:pt x="1593" y="2613"/>
                </a:lnTo>
                <a:lnTo>
                  <a:pt x="1608" y="2664"/>
                </a:lnTo>
                <a:lnTo>
                  <a:pt x="1608" y="2664"/>
                </a:lnTo>
                <a:lnTo>
                  <a:pt x="1613" y="2664"/>
                </a:lnTo>
                <a:lnTo>
                  <a:pt x="1619" y="2666"/>
                </a:lnTo>
                <a:lnTo>
                  <a:pt x="1625" y="2668"/>
                </a:lnTo>
                <a:lnTo>
                  <a:pt x="1629" y="2671"/>
                </a:lnTo>
                <a:lnTo>
                  <a:pt x="1633" y="2674"/>
                </a:lnTo>
                <a:lnTo>
                  <a:pt x="1638" y="2679"/>
                </a:lnTo>
                <a:lnTo>
                  <a:pt x="1644" y="2689"/>
                </a:lnTo>
                <a:lnTo>
                  <a:pt x="1651" y="2700"/>
                </a:lnTo>
                <a:lnTo>
                  <a:pt x="1655" y="2712"/>
                </a:lnTo>
                <a:lnTo>
                  <a:pt x="1662" y="2733"/>
                </a:lnTo>
                <a:lnTo>
                  <a:pt x="1662" y="2733"/>
                </a:lnTo>
                <a:lnTo>
                  <a:pt x="1668" y="2733"/>
                </a:lnTo>
                <a:lnTo>
                  <a:pt x="1672" y="2731"/>
                </a:lnTo>
                <a:lnTo>
                  <a:pt x="1679" y="2728"/>
                </a:lnTo>
                <a:lnTo>
                  <a:pt x="1687" y="2723"/>
                </a:lnTo>
                <a:lnTo>
                  <a:pt x="1694" y="2720"/>
                </a:lnTo>
                <a:lnTo>
                  <a:pt x="1694" y="2720"/>
                </a:lnTo>
                <a:lnTo>
                  <a:pt x="1691" y="2713"/>
                </a:lnTo>
                <a:lnTo>
                  <a:pt x="1687" y="2704"/>
                </a:lnTo>
                <a:lnTo>
                  <a:pt x="1682" y="2687"/>
                </a:lnTo>
                <a:lnTo>
                  <a:pt x="1682" y="2687"/>
                </a:lnTo>
                <a:lnTo>
                  <a:pt x="1683" y="2684"/>
                </a:lnTo>
                <a:lnTo>
                  <a:pt x="1685" y="2681"/>
                </a:lnTo>
                <a:lnTo>
                  <a:pt x="1690" y="2677"/>
                </a:lnTo>
                <a:lnTo>
                  <a:pt x="1696" y="2675"/>
                </a:lnTo>
                <a:lnTo>
                  <a:pt x="1703" y="2674"/>
                </a:lnTo>
                <a:lnTo>
                  <a:pt x="1710" y="2675"/>
                </a:lnTo>
                <a:lnTo>
                  <a:pt x="1717" y="2676"/>
                </a:lnTo>
                <a:lnTo>
                  <a:pt x="1723" y="2679"/>
                </a:lnTo>
                <a:lnTo>
                  <a:pt x="1729" y="2683"/>
                </a:lnTo>
                <a:lnTo>
                  <a:pt x="1729" y="2683"/>
                </a:lnTo>
                <a:lnTo>
                  <a:pt x="1733" y="2698"/>
                </a:lnTo>
                <a:lnTo>
                  <a:pt x="1738" y="2714"/>
                </a:lnTo>
                <a:lnTo>
                  <a:pt x="1750" y="2743"/>
                </a:lnTo>
                <a:lnTo>
                  <a:pt x="1755" y="2758"/>
                </a:lnTo>
                <a:lnTo>
                  <a:pt x="1759" y="2772"/>
                </a:lnTo>
                <a:lnTo>
                  <a:pt x="1762" y="2787"/>
                </a:lnTo>
                <a:lnTo>
                  <a:pt x="1763" y="2802"/>
                </a:lnTo>
                <a:lnTo>
                  <a:pt x="1763" y="2802"/>
                </a:lnTo>
                <a:lnTo>
                  <a:pt x="1757" y="2805"/>
                </a:lnTo>
                <a:lnTo>
                  <a:pt x="1752" y="2807"/>
                </a:lnTo>
                <a:lnTo>
                  <a:pt x="1747" y="2808"/>
                </a:lnTo>
                <a:lnTo>
                  <a:pt x="1742" y="2808"/>
                </a:lnTo>
                <a:lnTo>
                  <a:pt x="1737" y="2808"/>
                </a:lnTo>
                <a:lnTo>
                  <a:pt x="1733" y="2807"/>
                </a:lnTo>
                <a:lnTo>
                  <a:pt x="1729" y="2805"/>
                </a:lnTo>
                <a:lnTo>
                  <a:pt x="1724" y="2803"/>
                </a:lnTo>
                <a:lnTo>
                  <a:pt x="1718" y="2796"/>
                </a:lnTo>
                <a:lnTo>
                  <a:pt x="1712" y="2788"/>
                </a:lnTo>
                <a:lnTo>
                  <a:pt x="1706" y="2779"/>
                </a:lnTo>
                <a:lnTo>
                  <a:pt x="1703" y="2770"/>
                </a:lnTo>
                <a:lnTo>
                  <a:pt x="1703" y="2770"/>
                </a:lnTo>
                <a:lnTo>
                  <a:pt x="1699" y="2771"/>
                </a:lnTo>
                <a:lnTo>
                  <a:pt x="1692" y="2772"/>
                </a:lnTo>
                <a:lnTo>
                  <a:pt x="1687" y="2773"/>
                </a:lnTo>
                <a:lnTo>
                  <a:pt x="1684" y="2772"/>
                </a:lnTo>
                <a:lnTo>
                  <a:pt x="1684" y="2772"/>
                </a:lnTo>
                <a:lnTo>
                  <a:pt x="1684" y="2778"/>
                </a:lnTo>
                <a:lnTo>
                  <a:pt x="1684" y="2783"/>
                </a:lnTo>
                <a:lnTo>
                  <a:pt x="1686" y="2789"/>
                </a:lnTo>
                <a:lnTo>
                  <a:pt x="1688" y="2793"/>
                </a:lnTo>
                <a:lnTo>
                  <a:pt x="1693" y="2802"/>
                </a:lnTo>
                <a:lnTo>
                  <a:pt x="1694" y="2807"/>
                </a:lnTo>
                <a:lnTo>
                  <a:pt x="1694" y="2812"/>
                </a:lnTo>
                <a:lnTo>
                  <a:pt x="1694" y="2812"/>
                </a:lnTo>
                <a:lnTo>
                  <a:pt x="1693" y="2819"/>
                </a:lnTo>
                <a:lnTo>
                  <a:pt x="1690" y="2823"/>
                </a:lnTo>
                <a:lnTo>
                  <a:pt x="1686" y="2825"/>
                </a:lnTo>
                <a:lnTo>
                  <a:pt x="1682" y="2827"/>
                </a:lnTo>
                <a:lnTo>
                  <a:pt x="1673" y="2832"/>
                </a:lnTo>
                <a:lnTo>
                  <a:pt x="1670" y="2835"/>
                </a:lnTo>
                <a:lnTo>
                  <a:pt x="1667" y="2839"/>
                </a:lnTo>
                <a:lnTo>
                  <a:pt x="1667" y="2839"/>
                </a:lnTo>
                <a:lnTo>
                  <a:pt x="1669" y="2846"/>
                </a:lnTo>
                <a:lnTo>
                  <a:pt x="1672" y="2856"/>
                </a:lnTo>
                <a:lnTo>
                  <a:pt x="1682" y="2884"/>
                </a:lnTo>
                <a:lnTo>
                  <a:pt x="1682" y="2884"/>
                </a:lnTo>
                <a:lnTo>
                  <a:pt x="1688" y="2899"/>
                </a:lnTo>
                <a:lnTo>
                  <a:pt x="1694" y="2916"/>
                </a:lnTo>
                <a:lnTo>
                  <a:pt x="1710" y="2949"/>
                </a:lnTo>
                <a:lnTo>
                  <a:pt x="1727" y="2982"/>
                </a:lnTo>
                <a:lnTo>
                  <a:pt x="1734" y="2997"/>
                </a:lnTo>
                <a:lnTo>
                  <a:pt x="1739" y="3009"/>
                </a:lnTo>
                <a:lnTo>
                  <a:pt x="1739" y="3009"/>
                </a:lnTo>
                <a:lnTo>
                  <a:pt x="1744" y="3025"/>
                </a:lnTo>
                <a:lnTo>
                  <a:pt x="1746" y="3033"/>
                </a:lnTo>
                <a:lnTo>
                  <a:pt x="1747" y="3042"/>
                </a:lnTo>
                <a:lnTo>
                  <a:pt x="1746" y="3049"/>
                </a:lnTo>
                <a:lnTo>
                  <a:pt x="1743" y="3055"/>
                </a:lnTo>
                <a:lnTo>
                  <a:pt x="1740" y="3059"/>
                </a:lnTo>
                <a:lnTo>
                  <a:pt x="1737" y="3061"/>
                </a:lnTo>
                <a:lnTo>
                  <a:pt x="1733" y="3063"/>
                </a:lnTo>
                <a:lnTo>
                  <a:pt x="1729" y="3065"/>
                </a:lnTo>
                <a:lnTo>
                  <a:pt x="1729" y="3065"/>
                </a:lnTo>
                <a:lnTo>
                  <a:pt x="1731" y="3077"/>
                </a:lnTo>
                <a:lnTo>
                  <a:pt x="1732" y="3088"/>
                </a:lnTo>
                <a:lnTo>
                  <a:pt x="1733" y="3113"/>
                </a:lnTo>
                <a:lnTo>
                  <a:pt x="1733" y="3113"/>
                </a:lnTo>
                <a:lnTo>
                  <a:pt x="1728" y="3120"/>
                </a:lnTo>
                <a:lnTo>
                  <a:pt x="1722" y="3125"/>
                </a:lnTo>
                <a:lnTo>
                  <a:pt x="1718" y="3128"/>
                </a:lnTo>
                <a:lnTo>
                  <a:pt x="1713" y="3129"/>
                </a:lnTo>
                <a:lnTo>
                  <a:pt x="1707" y="3130"/>
                </a:lnTo>
                <a:lnTo>
                  <a:pt x="1702" y="3129"/>
                </a:lnTo>
                <a:lnTo>
                  <a:pt x="1698" y="3127"/>
                </a:lnTo>
                <a:lnTo>
                  <a:pt x="1692" y="3125"/>
                </a:lnTo>
                <a:lnTo>
                  <a:pt x="1688" y="3121"/>
                </a:lnTo>
                <a:lnTo>
                  <a:pt x="1684" y="3118"/>
                </a:lnTo>
                <a:lnTo>
                  <a:pt x="1675" y="3107"/>
                </a:lnTo>
                <a:lnTo>
                  <a:pt x="1669" y="3096"/>
                </a:lnTo>
                <a:lnTo>
                  <a:pt x="1662" y="3084"/>
                </a:lnTo>
                <a:lnTo>
                  <a:pt x="1662" y="3084"/>
                </a:lnTo>
                <a:lnTo>
                  <a:pt x="1657" y="3084"/>
                </a:lnTo>
                <a:lnTo>
                  <a:pt x="1653" y="3085"/>
                </a:lnTo>
                <a:lnTo>
                  <a:pt x="1646" y="3090"/>
                </a:lnTo>
                <a:lnTo>
                  <a:pt x="1646" y="3090"/>
                </a:lnTo>
                <a:lnTo>
                  <a:pt x="1642" y="3088"/>
                </a:lnTo>
                <a:lnTo>
                  <a:pt x="1638" y="3084"/>
                </a:lnTo>
                <a:lnTo>
                  <a:pt x="1631" y="3078"/>
                </a:lnTo>
                <a:lnTo>
                  <a:pt x="1626" y="3070"/>
                </a:lnTo>
                <a:lnTo>
                  <a:pt x="1623" y="3067"/>
                </a:lnTo>
                <a:lnTo>
                  <a:pt x="1618" y="3065"/>
                </a:lnTo>
                <a:lnTo>
                  <a:pt x="1618" y="3065"/>
                </a:lnTo>
                <a:lnTo>
                  <a:pt x="1610" y="3038"/>
                </a:lnTo>
                <a:lnTo>
                  <a:pt x="1600" y="3013"/>
                </a:lnTo>
                <a:lnTo>
                  <a:pt x="1590" y="2987"/>
                </a:lnTo>
                <a:lnTo>
                  <a:pt x="1579" y="2963"/>
                </a:lnTo>
                <a:lnTo>
                  <a:pt x="1554" y="2916"/>
                </a:lnTo>
                <a:lnTo>
                  <a:pt x="1531" y="2869"/>
                </a:lnTo>
                <a:lnTo>
                  <a:pt x="1531" y="2869"/>
                </a:lnTo>
                <a:lnTo>
                  <a:pt x="1519" y="2869"/>
                </a:lnTo>
                <a:lnTo>
                  <a:pt x="1510" y="2867"/>
                </a:lnTo>
                <a:lnTo>
                  <a:pt x="1510" y="2867"/>
                </a:lnTo>
                <a:lnTo>
                  <a:pt x="1500" y="2850"/>
                </a:lnTo>
                <a:lnTo>
                  <a:pt x="1490" y="2832"/>
                </a:lnTo>
                <a:lnTo>
                  <a:pt x="1481" y="2812"/>
                </a:lnTo>
                <a:lnTo>
                  <a:pt x="1474" y="2793"/>
                </a:lnTo>
                <a:lnTo>
                  <a:pt x="1459" y="2756"/>
                </a:lnTo>
                <a:lnTo>
                  <a:pt x="1451" y="2737"/>
                </a:lnTo>
                <a:lnTo>
                  <a:pt x="1444" y="2720"/>
                </a:lnTo>
                <a:lnTo>
                  <a:pt x="1444" y="2720"/>
                </a:lnTo>
                <a:lnTo>
                  <a:pt x="1445" y="2715"/>
                </a:lnTo>
                <a:lnTo>
                  <a:pt x="1447" y="2711"/>
                </a:lnTo>
                <a:lnTo>
                  <a:pt x="1450" y="2706"/>
                </a:lnTo>
                <a:lnTo>
                  <a:pt x="1457" y="2703"/>
                </a:lnTo>
                <a:lnTo>
                  <a:pt x="1457" y="2703"/>
                </a:lnTo>
                <a:lnTo>
                  <a:pt x="1442" y="2672"/>
                </a:lnTo>
                <a:lnTo>
                  <a:pt x="1429" y="2641"/>
                </a:lnTo>
                <a:lnTo>
                  <a:pt x="1418" y="2610"/>
                </a:lnTo>
                <a:lnTo>
                  <a:pt x="1409" y="2579"/>
                </a:lnTo>
                <a:lnTo>
                  <a:pt x="1390" y="2514"/>
                </a:lnTo>
                <a:lnTo>
                  <a:pt x="1381" y="2480"/>
                </a:lnTo>
                <a:lnTo>
                  <a:pt x="1370" y="2446"/>
                </a:lnTo>
                <a:lnTo>
                  <a:pt x="1370" y="2446"/>
                </a:lnTo>
                <a:lnTo>
                  <a:pt x="1318" y="2431"/>
                </a:lnTo>
                <a:lnTo>
                  <a:pt x="1264" y="2416"/>
                </a:lnTo>
                <a:lnTo>
                  <a:pt x="1155" y="2389"/>
                </a:lnTo>
                <a:lnTo>
                  <a:pt x="1155" y="2389"/>
                </a:lnTo>
                <a:lnTo>
                  <a:pt x="1140" y="2385"/>
                </a:lnTo>
                <a:lnTo>
                  <a:pt x="1125" y="2380"/>
                </a:lnTo>
                <a:lnTo>
                  <a:pt x="1110" y="2376"/>
                </a:lnTo>
                <a:lnTo>
                  <a:pt x="1096" y="2372"/>
                </a:lnTo>
                <a:lnTo>
                  <a:pt x="1096" y="2372"/>
                </a:lnTo>
                <a:lnTo>
                  <a:pt x="1081" y="2371"/>
                </a:lnTo>
                <a:lnTo>
                  <a:pt x="1066" y="2370"/>
                </a:lnTo>
                <a:lnTo>
                  <a:pt x="1035" y="2372"/>
                </a:lnTo>
                <a:lnTo>
                  <a:pt x="1003" y="2374"/>
                </a:lnTo>
                <a:lnTo>
                  <a:pt x="971" y="2377"/>
                </a:lnTo>
                <a:lnTo>
                  <a:pt x="971" y="2377"/>
                </a:lnTo>
                <a:lnTo>
                  <a:pt x="970" y="2382"/>
                </a:lnTo>
                <a:lnTo>
                  <a:pt x="970" y="2388"/>
                </a:lnTo>
                <a:lnTo>
                  <a:pt x="971" y="2404"/>
                </a:lnTo>
                <a:lnTo>
                  <a:pt x="971" y="2404"/>
                </a:lnTo>
                <a:lnTo>
                  <a:pt x="977" y="2409"/>
                </a:lnTo>
                <a:lnTo>
                  <a:pt x="983" y="2415"/>
                </a:lnTo>
                <a:lnTo>
                  <a:pt x="988" y="2423"/>
                </a:lnTo>
                <a:lnTo>
                  <a:pt x="991" y="2430"/>
                </a:lnTo>
                <a:lnTo>
                  <a:pt x="994" y="2440"/>
                </a:lnTo>
                <a:lnTo>
                  <a:pt x="995" y="2449"/>
                </a:lnTo>
                <a:lnTo>
                  <a:pt x="996" y="2459"/>
                </a:lnTo>
                <a:lnTo>
                  <a:pt x="995" y="2469"/>
                </a:lnTo>
                <a:lnTo>
                  <a:pt x="994" y="2477"/>
                </a:lnTo>
                <a:lnTo>
                  <a:pt x="992" y="2487"/>
                </a:lnTo>
                <a:lnTo>
                  <a:pt x="988" y="2494"/>
                </a:lnTo>
                <a:lnTo>
                  <a:pt x="983" y="2502"/>
                </a:lnTo>
                <a:lnTo>
                  <a:pt x="978" y="2507"/>
                </a:lnTo>
                <a:lnTo>
                  <a:pt x="972" y="2511"/>
                </a:lnTo>
                <a:lnTo>
                  <a:pt x="964" y="2514"/>
                </a:lnTo>
                <a:lnTo>
                  <a:pt x="956" y="2515"/>
                </a:lnTo>
                <a:lnTo>
                  <a:pt x="956" y="2515"/>
                </a:lnTo>
                <a:lnTo>
                  <a:pt x="954" y="2524"/>
                </a:lnTo>
                <a:lnTo>
                  <a:pt x="951" y="2535"/>
                </a:lnTo>
                <a:lnTo>
                  <a:pt x="951" y="2546"/>
                </a:lnTo>
                <a:lnTo>
                  <a:pt x="951" y="2558"/>
                </a:lnTo>
                <a:lnTo>
                  <a:pt x="952" y="2603"/>
                </a:lnTo>
                <a:lnTo>
                  <a:pt x="952" y="2613"/>
                </a:lnTo>
                <a:lnTo>
                  <a:pt x="951" y="2624"/>
                </a:lnTo>
                <a:lnTo>
                  <a:pt x="950" y="2635"/>
                </a:lnTo>
                <a:lnTo>
                  <a:pt x="947" y="2644"/>
                </a:lnTo>
                <a:lnTo>
                  <a:pt x="944" y="2653"/>
                </a:lnTo>
                <a:lnTo>
                  <a:pt x="939" y="2660"/>
                </a:lnTo>
                <a:lnTo>
                  <a:pt x="932" y="2668"/>
                </a:lnTo>
                <a:lnTo>
                  <a:pt x="924" y="2674"/>
                </a:lnTo>
                <a:lnTo>
                  <a:pt x="924" y="2674"/>
                </a:lnTo>
                <a:lnTo>
                  <a:pt x="924" y="2682"/>
                </a:lnTo>
                <a:lnTo>
                  <a:pt x="922" y="2688"/>
                </a:lnTo>
                <a:lnTo>
                  <a:pt x="919" y="2695"/>
                </a:lnTo>
                <a:lnTo>
                  <a:pt x="915" y="2701"/>
                </a:lnTo>
                <a:lnTo>
                  <a:pt x="909" y="2705"/>
                </a:lnTo>
                <a:lnTo>
                  <a:pt x="902" y="2710"/>
                </a:lnTo>
                <a:lnTo>
                  <a:pt x="895" y="2713"/>
                </a:lnTo>
                <a:lnTo>
                  <a:pt x="887" y="2715"/>
                </a:lnTo>
                <a:lnTo>
                  <a:pt x="880" y="2716"/>
                </a:lnTo>
                <a:lnTo>
                  <a:pt x="872" y="2715"/>
                </a:lnTo>
                <a:lnTo>
                  <a:pt x="865" y="2713"/>
                </a:lnTo>
                <a:lnTo>
                  <a:pt x="858" y="2710"/>
                </a:lnTo>
                <a:lnTo>
                  <a:pt x="853" y="2705"/>
                </a:lnTo>
                <a:lnTo>
                  <a:pt x="848" y="2699"/>
                </a:lnTo>
                <a:lnTo>
                  <a:pt x="844" y="2690"/>
                </a:lnTo>
                <a:lnTo>
                  <a:pt x="843" y="2681"/>
                </a:lnTo>
                <a:lnTo>
                  <a:pt x="843" y="2681"/>
                </a:lnTo>
                <a:lnTo>
                  <a:pt x="838" y="2680"/>
                </a:lnTo>
                <a:lnTo>
                  <a:pt x="833" y="2679"/>
                </a:lnTo>
                <a:lnTo>
                  <a:pt x="825" y="2676"/>
                </a:lnTo>
                <a:lnTo>
                  <a:pt x="818" y="2676"/>
                </a:lnTo>
                <a:lnTo>
                  <a:pt x="818" y="2676"/>
                </a:lnTo>
                <a:lnTo>
                  <a:pt x="813" y="2670"/>
                </a:lnTo>
                <a:lnTo>
                  <a:pt x="811" y="2662"/>
                </a:lnTo>
                <a:lnTo>
                  <a:pt x="805" y="2649"/>
                </a:lnTo>
                <a:lnTo>
                  <a:pt x="805" y="2649"/>
                </a:lnTo>
                <a:lnTo>
                  <a:pt x="808" y="2641"/>
                </a:lnTo>
                <a:lnTo>
                  <a:pt x="810" y="2634"/>
                </a:lnTo>
                <a:lnTo>
                  <a:pt x="813" y="2616"/>
                </a:lnTo>
                <a:lnTo>
                  <a:pt x="814" y="2597"/>
                </a:lnTo>
                <a:lnTo>
                  <a:pt x="814" y="2579"/>
                </a:lnTo>
                <a:lnTo>
                  <a:pt x="812" y="2541"/>
                </a:lnTo>
                <a:lnTo>
                  <a:pt x="811" y="2510"/>
                </a:lnTo>
                <a:lnTo>
                  <a:pt x="811" y="2510"/>
                </a:lnTo>
                <a:lnTo>
                  <a:pt x="806" y="2505"/>
                </a:lnTo>
                <a:lnTo>
                  <a:pt x="799" y="2499"/>
                </a:lnTo>
                <a:lnTo>
                  <a:pt x="796" y="2494"/>
                </a:lnTo>
                <a:lnTo>
                  <a:pt x="793" y="2489"/>
                </a:lnTo>
                <a:lnTo>
                  <a:pt x="791" y="2484"/>
                </a:lnTo>
                <a:lnTo>
                  <a:pt x="790" y="2478"/>
                </a:lnTo>
                <a:lnTo>
                  <a:pt x="790" y="2478"/>
                </a:lnTo>
                <a:lnTo>
                  <a:pt x="784" y="2480"/>
                </a:lnTo>
                <a:lnTo>
                  <a:pt x="777" y="2480"/>
                </a:lnTo>
                <a:lnTo>
                  <a:pt x="770" y="2482"/>
                </a:lnTo>
                <a:lnTo>
                  <a:pt x="764" y="2483"/>
                </a:lnTo>
                <a:lnTo>
                  <a:pt x="764" y="2483"/>
                </a:lnTo>
                <a:lnTo>
                  <a:pt x="766" y="2491"/>
                </a:lnTo>
                <a:lnTo>
                  <a:pt x="765" y="2500"/>
                </a:lnTo>
                <a:lnTo>
                  <a:pt x="763" y="2506"/>
                </a:lnTo>
                <a:lnTo>
                  <a:pt x="759" y="2511"/>
                </a:lnTo>
                <a:lnTo>
                  <a:pt x="752" y="2516"/>
                </a:lnTo>
                <a:lnTo>
                  <a:pt x="744" y="2519"/>
                </a:lnTo>
                <a:lnTo>
                  <a:pt x="735" y="2521"/>
                </a:lnTo>
                <a:lnTo>
                  <a:pt x="724" y="2521"/>
                </a:lnTo>
                <a:lnTo>
                  <a:pt x="724" y="2521"/>
                </a:lnTo>
                <a:lnTo>
                  <a:pt x="718" y="2517"/>
                </a:lnTo>
                <a:lnTo>
                  <a:pt x="714" y="2513"/>
                </a:lnTo>
                <a:lnTo>
                  <a:pt x="710" y="2507"/>
                </a:lnTo>
                <a:lnTo>
                  <a:pt x="708" y="2501"/>
                </a:lnTo>
                <a:lnTo>
                  <a:pt x="707" y="2494"/>
                </a:lnTo>
                <a:lnTo>
                  <a:pt x="706" y="2487"/>
                </a:lnTo>
                <a:lnTo>
                  <a:pt x="706" y="2472"/>
                </a:lnTo>
                <a:lnTo>
                  <a:pt x="709" y="2440"/>
                </a:lnTo>
                <a:lnTo>
                  <a:pt x="709" y="2425"/>
                </a:lnTo>
                <a:lnTo>
                  <a:pt x="708" y="2417"/>
                </a:lnTo>
                <a:lnTo>
                  <a:pt x="707" y="2411"/>
                </a:lnTo>
                <a:lnTo>
                  <a:pt x="707" y="2411"/>
                </a:lnTo>
                <a:lnTo>
                  <a:pt x="710" y="2409"/>
                </a:lnTo>
                <a:lnTo>
                  <a:pt x="710" y="2407"/>
                </a:lnTo>
                <a:lnTo>
                  <a:pt x="712" y="2404"/>
                </a:lnTo>
                <a:lnTo>
                  <a:pt x="712" y="2404"/>
                </a:lnTo>
                <a:lnTo>
                  <a:pt x="716" y="2402"/>
                </a:lnTo>
                <a:lnTo>
                  <a:pt x="721" y="2400"/>
                </a:lnTo>
                <a:lnTo>
                  <a:pt x="727" y="2400"/>
                </a:lnTo>
                <a:lnTo>
                  <a:pt x="732" y="2400"/>
                </a:lnTo>
                <a:lnTo>
                  <a:pt x="736" y="2401"/>
                </a:lnTo>
                <a:lnTo>
                  <a:pt x="742" y="2402"/>
                </a:lnTo>
                <a:lnTo>
                  <a:pt x="749" y="2407"/>
                </a:lnTo>
                <a:lnTo>
                  <a:pt x="756" y="2414"/>
                </a:lnTo>
                <a:lnTo>
                  <a:pt x="759" y="2417"/>
                </a:lnTo>
                <a:lnTo>
                  <a:pt x="761" y="2422"/>
                </a:lnTo>
                <a:lnTo>
                  <a:pt x="762" y="2426"/>
                </a:lnTo>
                <a:lnTo>
                  <a:pt x="763" y="2430"/>
                </a:lnTo>
                <a:lnTo>
                  <a:pt x="763" y="2435"/>
                </a:lnTo>
                <a:lnTo>
                  <a:pt x="762" y="2440"/>
                </a:lnTo>
                <a:lnTo>
                  <a:pt x="762" y="2440"/>
                </a:lnTo>
                <a:lnTo>
                  <a:pt x="766" y="2441"/>
                </a:lnTo>
                <a:lnTo>
                  <a:pt x="769" y="2440"/>
                </a:lnTo>
                <a:lnTo>
                  <a:pt x="775" y="2438"/>
                </a:lnTo>
                <a:lnTo>
                  <a:pt x="779" y="2434"/>
                </a:lnTo>
                <a:lnTo>
                  <a:pt x="782" y="2434"/>
                </a:lnTo>
                <a:lnTo>
                  <a:pt x="785" y="2433"/>
                </a:lnTo>
                <a:lnTo>
                  <a:pt x="785" y="2433"/>
                </a:lnTo>
                <a:lnTo>
                  <a:pt x="784" y="2428"/>
                </a:lnTo>
                <a:lnTo>
                  <a:pt x="785" y="2423"/>
                </a:lnTo>
                <a:lnTo>
                  <a:pt x="788" y="2417"/>
                </a:lnTo>
                <a:lnTo>
                  <a:pt x="790" y="2411"/>
                </a:lnTo>
                <a:lnTo>
                  <a:pt x="790" y="2411"/>
                </a:lnTo>
                <a:lnTo>
                  <a:pt x="792" y="2409"/>
                </a:lnTo>
                <a:lnTo>
                  <a:pt x="794" y="2407"/>
                </a:lnTo>
                <a:lnTo>
                  <a:pt x="798" y="2405"/>
                </a:lnTo>
                <a:lnTo>
                  <a:pt x="804" y="2405"/>
                </a:lnTo>
                <a:lnTo>
                  <a:pt x="809" y="2404"/>
                </a:lnTo>
                <a:lnTo>
                  <a:pt x="809" y="2404"/>
                </a:lnTo>
                <a:lnTo>
                  <a:pt x="807" y="2391"/>
                </a:lnTo>
                <a:lnTo>
                  <a:pt x="806" y="2383"/>
                </a:lnTo>
                <a:lnTo>
                  <a:pt x="803" y="2377"/>
                </a:lnTo>
                <a:lnTo>
                  <a:pt x="803" y="2377"/>
                </a:lnTo>
                <a:lnTo>
                  <a:pt x="781" y="2378"/>
                </a:lnTo>
                <a:lnTo>
                  <a:pt x="762" y="2379"/>
                </a:lnTo>
                <a:lnTo>
                  <a:pt x="753" y="2380"/>
                </a:lnTo>
                <a:lnTo>
                  <a:pt x="746" y="2382"/>
                </a:lnTo>
                <a:lnTo>
                  <a:pt x="738" y="2385"/>
                </a:lnTo>
                <a:lnTo>
                  <a:pt x="732" y="2389"/>
                </a:lnTo>
                <a:lnTo>
                  <a:pt x="732" y="2389"/>
                </a:lnTo>
                <a:lnTo>
                  <a:pt x="709" y="2391"/>
                </a:lnTo>
                <a:lnTo>
                  <a:pt x="686" y="2392"/>
                </a:lnTo>
                <a:lnTo>
                  <a:pt x="662" y="2395"/>
                </a:lnTo>
                <a:lnTo>
                  <a:pt x="639" y="2398"/>
                </a:lnTo>
                <a:lnTo>
                  <a:pt x="592" y="2407"/>
                </a:lnTo>
                <a:lnTo>
                  <a:pt x="543" y="2415"/>
                </a:lnTo>
                <a:lnTo>
                  <a:pt x="543" y="2415"/>
                </a:lnTo>
                <a:lnTo>
                  <a:pt x="523" y="2419"/>
                </a:lnTo>
                <a:lnTo>
                  <a:pt x="502" y="2424"/>
                </a:lnTo>
                <a:lnTo>
                  <a:pt x="457" y="2430"/>
                </a:lnTo>
                <a:lnTo>
                  <a:pt x="411" y="2437"/>
                </a:lnTo>
                <a:lnTo>
                  <a:pt x="367" y="2442"/>
                </a:lnTo>
                <a:lnTo>
                  <a:pt x="367" y="2442"/>
                </a:lnTo>
                <a:lnTo>
                  <a:pt x="357" y="2477"/>
                </a:lnTo>
                <a:lnTo>
                  <a:pt x="344" y="2513"/>
                </a:lnTo>
                <a:lnTo>
                  <a:pt x="329" y="2549"/>
                </a:lnTo>
                <a:lnTo>
                  <a:pt x="314" y="2584"/>
                </a:lnTo>
                <a:lnTo>
                  <a:pt x="299" y="2621"/>
                </a:lnTo>
                <a:lnTo>
                  <a:pt x="284" y="2656"/>
                </a:lnTo>
                <a:lnTo>
                  <a:pt x="271" y="2691"/>
                </a:lnTo>
                <a:lnTo>
                  <a:pt x="261" y="2725"/>
                </a:lnTo>
                <a:lnTo>
                  <a:pt x="261" y="2725"/>
                </a:lnTo>
                <a:lnTo>
                  <a:pt x="266" y="2728"/>
                </a:lnTo>
                <a:lnTo>
                  <a:pt x="269" y="2731"/>
                </a:lnTo>
                <a:lnTo>
                  <a:pt x="274" y="2735"/>
                </a:lnTo>
                <a:lnTo>
                  <a:pt x="276" y="2740"/>
                </a:lnTo>
                <a:lnTo>
                  <a:pt x="276" y="2740"/>
                </a:lnTo>
                <a:lnTo>
                  <a:pt x="269" y="2752"/>
                </a:lnTo>
                <a:lnTo>
                  <a:pt x="264" y="2766"/>
                </a:lnTo>
                <a:lnTo>
                  <a:pt x="253" y="2796"/>
                </a:lnTo>
                <a:lnTo>
                  <a:pt x="244" y="2827"/>
                </a:lnTo>
                <a:lnTo>
                  <a:pt x="235" y="2856"/>
                </a:lnTo>
                <a:lnTo>
                  <a:pt x="235" y="2856"/>
                </a:lnTo>
                <a:lnTo>
                  <a:pt x="230" y="2859"/>
                </a:lnTo>
                <a:lnTo>
                  <a:pt x="225" y="2863"/>
                </a:lnTo>
                <a:lnTo>
                  <a:pt x="220" y="2864"/>
                </a:lnTo>
                <a:lnTo>
                  <a:pt x="217" y="2864"/>
                </a:lnTo>
                <a:lnTo>
                  <a:pt x="214" y="2863"/>
                </a:lnTo>
                <a:lnTo>
                  <a:pt x="214" y="2863"/>
                </a:lnTo>
                <a:lnTo>
                  <a:pt x="206" y="2873"/>
                </a:lnTo>
                <a:lnTo>
                  <a:pt x="200" y="2884"/>
                </a:lnTo>
                <a:lnTo>
                  <a:pt x="194" y="2896"/>
                </a:lnTo>
                <a:lnTo>
                  <a:pt x="189" y="2908"/>
                </a:lnTo>
                <a:lnTo>
                  <a:pt x="179" y="2933"/>
                </a:lnTo>
                <a:lnTo>
                  <a:pt x="168" y="2960"/>
                </a:lnTo>
                <a:lnTo>
                  <a:pt x="168" y="2960"/>
                </a:lnTo>
                <a:lnTo>
                  <a:pt x="165" y="2963"/>
                </a:lnTo>
                <a:lnTo>
                  <a:pt x="162" y="2967"/>
                </a:lnTo>
                <a:lnTo>
                  <a:pt x="159" y="2970"/>
                </a:lnTo>
                <a:lnTo>
                  <a:pt x="157" y="2973"/>
                </a:lnTo>
                <a:lnTo>
                  <a:pt x="157" y="2973"/>
                </a:lnTo>
                <a:lnTo>
                  <a:pt x="153" y="2986"/>
                </a:lnTo>
                <a:lnTo>
                  <a:pt x="148" y="2999"/>
                </a:lnTo>
                <a:lnTo>
                  <a:pt x="142" y="3023"/>
                </a:lnTo>
                <a:lnTo>
                  <a:pt x="138" y="3034"/>
                </a:lnTo>
                <a:lnTo>
                  <a:pt x="133" y="3045"/>
                </a:lnTo>
                <a:lnTo>
                  <a:pt x="127" y="3054"/>
                </a:lnTo>
                <a:lnTo>
                  <a:pt x="123" y="3059"/>
                </a:lnTo>
                <a:lnTo>
                  <a:pt x="118" y="3063"/>
                </a:lnTo>
                <a:lnTo>
                  <a:pt x="118" y="3063"/>
                </a:lnTo>
                <a:lnTo>
                  <a:pt x="113" y="3063"/>
                </a:lnTo>
                <a:lnTo>
                  <a:pt x="108" y="3064"/>
                </a:lnTo>
                <a:lnTo>
                  <a:pt x="104" y="3064"/>
                </a:lnTo>
                <a:lnTo>
                  <a:pt x="99" y="3063"/>
                </a:lnTo>
                <a:lnTo>
                  <a:pt x="99" y="3063"/>
                </a:lnTo>
                <a:lnTo>
                  <a:pt x="95" y="3068"/>
                </a:lnTo>
                <a:lnTo>
                  <a:pt x="91" y="3076"/>
                </a:lnTo>
                <a:lnTo>
                  <a:pt x="82" y="3091"/>
                </a:lnTo>
                <a:lnTo>
                  <a:pt x="79" y="3098"/>
                </a:lnTo>
                <a:lnTo>
                  <a:pt x="74" y="3104"/>
                </a:lnTo>
                <a:lnTo>
                  <a:pt x="69" y="3109"/>
                </a:lnTo>
                <a:lnTo>
                  <a:pt x="64" y="3111"/>
                </a:lnTo>
                <a:lnTo>
                  <a:pt x="64" y="3111"/>
                </a:lnTo>
                <a:lnTo>
                  <a:pt x="52" y="3108"/>
                </a:lnTo>
                <a:lnTo>
                  <a:pt x="41" y="3104"/>
                </a:lnTo>
                <a:lnTo>
                  <a:pt x="33" y="3098"/>
                </a:lnTo>
                <a:lnTo>
                  <a:pt x="28" y="3094"/>
                </a:lnTo>
                <a:lnTo>
                  <a:pt x="25" y="3090"/>
                </a:lnTo>
                <a:lnTo>
                  <a:pt x="25" y="3090"/>
                </a:lnTo>
                <a:lnTo>
                  <a:pt x="26" y="3083"/>
                </a:lnTo>
                <a:lnTo>
                  <a:pt x="27" y="3077"/>
                </a:lnTo>
                <a:lnTo>
                  <a:pt x="29" y="3071"/>
                </a:lnTo>
                <a:lnTo>
                  <a:pt x="33" y="3066"/>
                </a:lnTo>
                <a:lnTo>
                  <a:pt x="38" y="3058"/>
                </a:lnTo>
                <a:lnTo>
                  <a:pt x="44" y="3048"/>
                </a:lnTo>
                <a:lnTo>
                  <a:pt x="44" y="3048"/>
                </a:lnTo>
                <a:lnTo>
                  <a:pt x="38" y="3046"/>
                </a:lnTo>
                <a:lnTo>
                  <a:pt x="33" y="3044"/>
                </a:lnTo>
                <a:lnTo>
                  <a:pt x="28" y="3042"/>
                </a:lnTo>
                <a:lnTo>
                  <a:pt x="25" y="3038"/>
                </a:lnTo>
                <a:lnTo>
                  <a:pt x="23" y="3034"/>
                </a:lnTo>
                <a:lnTo>
                  <a:pt x="21" y="3031"/>
                </a:lnTo>
                <a:lnTo>
                  <a:pt x="21" y="3027"/>
                </a:lnTo>
                <a:lnTo>
                  <a:pt x="20" y="3022"/>
                </a:lnTo>
                <a:lnTo>
                  <a:pt x="21" y="3012"/>
                </a:lnTo>
                <a:lnTo>
                  <a:pt x="24" y="3001"/>
                </a:lnTo>
                <a:lnTo>
                  <a:pt x="29" y="2975"/>
                </a:lnTo>
                <a:lnTo>
                  <a:pt x="29" y="2975"/>
                </a:lnTo>
                <a:lnTo>
                  <a:pt x="29" y="2970"/>
                </a:lnTo>
                <a:lnTo>
                  <a:pt x="29" y="2964"/>
                </a:lnTo>
                <a:lnTo>
                  <a:pt x="29" y="2960"/>
                </a:lnTo>
                <a:lnTo>
                  <a:pt x="29" y="2957"/>
                </a:lnTo>
                <a:lnTo>
                  <a:pt x="29" y="2957"/>
                </a:lnTo>
                <a:lnTo>
                  <a:pt x="31" y="2955"/>
                </a:lnTo>
                <a:lnTo>
                  <a:pt x="33" y="2953"/>
                </a:lnTo>
                <a:lnTo>
                  <a:pt x="36" y="2950"/>
                </a:lnTo>
                <a:lnTo>
                  <a:pt x="38" y="2948"/>
                </a:lnTo>
                <a:lnTo>
                  <a:pt x="38" y="2948"/>
                </a:lnTo>
                <a:lnTo>
                  <a:pt x="40" y="2940"/>
                </a:lnTo>
                <a:lnTo>
                  <a:pt x="42" y="2930"/>
                </a:lnTo>
                <a:lnTo>
                  <a:pt x="46" y="2921"/>
                </a:lnTo>
                <a:lnTo>
                  <a:pt x="49" y="2912"/>
                </a:lnTo>
                <a:lnTo>
                  <a:pt x="49" y="2912"/>
                </a:lnTo>
                <a:lnTo>
                  <a:pt x="69" y="2876"/>
                </a:lnTo>
                <a:lnTo>
                  <a:pt x="79" y="2856"/>
                </a:lnTo>
                <a:lnTo>
                  <a:pt x="82" y="2847"/>
                </a:lnTo>
                <a:lnTo>
                  <a:pt x="84" y="2837"/>
                </a:lnTo>
                <a:lnTo>
                  <a:pt x="84" y="2837"/>
                </a:lnTo>
                <a:lnTo>
                  <a:pt x="83" y="2835"/>
                </a:lnTo>
                <a:lnTo>
                  <a:pt x="82" y="2833"/>
                </a:lnTo>
                <a:lnTo>
                  <a:pt x="77" y="2831"/>
                </a:lnTo>
                <a:lnTo>
                  <a:pt x="72" y="2827"/>
                </a:lnTo>
                <a:lnTo>
                  <a:pt x="70" y="2825"/>
                </a:lnTo>
                <a:lnTo>
                  <a:pt x="70" y="2823"/>
                </a:lnTo>
                <a:lnTo>
                  <a:pt x="70" y="2823"/>
                </a:lnTo>
                <a:lnTo>
                  <a:pt x="69" y="2818"/>
                </a:lnTo>
                <a:lnTo>
                  <a:pt x="70" y="2812"/>
                </a:lnTo>
                <a:lnTo>
                  <a:pt x="72" y="2808"/>
                </a:lnTo>
                <a:lnTo>
                  <a:pt x="76" y="2803"/>
                </a:lnTo>
                <a:lnTo>
                  <a:pt x="81" y="2793"/>
                </a:lnTo>
                <a:lnTo>
                  <a:pt x="83" y="2788"/>
                </a:lnTo>
                <a:lnTo>
                  <a:pt x="84" y="2782"/>
                </a:lnTo>
                <a:lnTo>
                  <a:pt x="84" y="2782"/>
                </a:lnTo>
                <a:lnTo>
                  <a:pt x="80" y="2776"/>
                </a:lnTo>
                <a:lnTo>
                  <a:pt x="74" y="2772"/>
                </a:lnTo>
                <a:lnTo>
                  <a:pt x="68" y="2768"/>
                </a:lnTo>
                <a:lnTo>
                  <a:pt x="62" y="2765"/>
                </a:lnTo>
                <a:lnTo>
                  <a:pt x="62" y="2765"/>
                </a:lnTo>
                <a:lnTo>
                  <a:pt x="58" y="2773"/>
                </a:lnTo>
                <a:lnTo>
                  <a:pt x="55" y="2780"/>
                </a:lnTo>
                <a:lnTo>
                  <a:pt x="52" y="2788"/>
                </a:lnTo>
                <a:lnTo>
                  <a:pt x="51" y="2792"/>
                </a:lnTo>
                <a:lnTo>
                  <a:pt x="51" y="2797"/>
                </a:lnTo>
                <a:lnTo>
                  <a:pt x="51" y="2797"/>
                </a:lnTo>
                <a:lnTo>
                  <a:pt x="39" y="2802"/>
                </a:lnTo>
                <a:lnTo>
                  <a:pt x="26" y="2805"/>
                </a:lnTo>
                <a:lnTo>
                  <a:pt x="20" y="2807"/>
                </a:lnTo>
                <a:lnTo>
                  <a:pt x="13" y="2807"/>
                </a:lnTo>
                <a:lnTo>
                  <a:pt x="6" y="2807"/>
                </a:lnTo>
                <a:lnTo>
                  <a:pt x="0" y="2806"/>
                </a:lnTo>
                <a:lnTo>
                  <a:pt x="0" y="2806"/>
                </a:lnTo>
                <a:lnTo>
                  <a:pt x="1" y="2786"/>
                </a:lnTo>
                <a:lnTo>
                  <a:pt x="4" y="2766"/>
                </a:lnTo>
                <a:lnTo>
                  <a:pt x="8" y="2748"/>
                </a:lnTo>
                <a:lnTo>
                  <a:pt x="13" y="2730"/>
                </a:lnTo>
                <a:lnTo>
                  <a:pt x="20" y="2712"/>
                </a:lnTo>
                <a:lnTo>
                  <a:pt x="26" y="2695"/>
                </a:lnTo>
                <a:lnTo>
                  <a:pt x="40" y="2661"/>
                </a:lnTo>
                <a:lnTo>
                  <a:pt x="40" y="2661"/>
                </a:lnTo>
                <a:lnTo>
                  <a:pt x="48" y="2661"/>
                </a:lnTo>
                <a:lnTo>
                  <a:pt x="56" y="2662"/>
                </a:lnTo>
                <a:lnTo>
                  <a:pt x="64" y="2665"/>
                </a:lnTo>
                <a:lnTo>
                  <a:pt x="70" y="2667"/>
                </a:lnTo>
                <a:lnTo>
                  <a:pt x="76" y="2671"/>
                </a:lnTo>
                <a:lnTo>
                  <a:pt x="81" y="2675"/>
                </a:lnTo>
                <a:lnTo>
                  <a:pt x="83" y="2682"/>
                </a:lnTo>
                <a:lnTo>
                  <a:pt x="84" y="2689"/>
                </a:lnTo>
                <a:lnTo>
                  <a:pt x="84" y="2689"/>
                </a:lnTo>
                <a:lnTo>
                  <a:pt x="84" y="2694"/>
                </a:lnTo>
                <a:lnTo>
                  <a:pt x="82" y="2699"/>
                </a:lnTo>
                <a:lnTo>
                  <a:pt x="77" y="2709"/>
                </a:lnTo>
                <a:lnTo>
                  <a:pt x="74" y="2714"/>
                </a:lnTo>
                <a:lnTo>
                  <a:pt x="72" y="2719"/>
                </a:lnTo>
                <a:lnTo>
                  <a:pt x="71" y="2725"/>
                </a:lnTo>
                <a:lnTo>
                  <a:pt x="72" y="2731"/>
                </a:lnTo>
                <a:lnTo>
                  <a:pt x="72" y="2731"/>
                </a:lnTo>
                <a:lnTo>
                  <a:pt x="85" y="2735"/>
                </a:lnTo>
                <a:lnTo>
                  <a:pt x="92" y="2737"/>
                </a:lnTo>
                <a:lnTo>
                  <a:pt x="97" y="2740"/>
                </a:lnTo>
                <a:lnTo>
                  <a:pt x="97" y="2740"/>
                </a:lnTo>
                <a:lnTo>
                  <a:pt x="101" y="2727"/>
                </a:lnTo>
                <a:lnTo>
                  <a:pt x="103" y="2714"/>
                </a:lnTo>
                <a:lnTo>
                  <a:pt x="106" y="2694"/>
                </a:lnTo>
                <a:lnTo>
                  <a:pt x="106" y="2694"/>
                </a:lnTo>
                <a:lnTo>
                  <a:pt x="112" y="2689"/>
                </a:lnTo>
                <a:lnTo>
                  <a:pt x="119" y="2687"/>
                </a:lnTo>
                <a:lnTo>
                  <a:pt x="127" y="2688"/>
                </a:lnTo>
                <a:lnTo>
                  <a:pt x="130" y="2689"/>
                </a:lnTo>
                <a:lnTo>
                  <a:pt x="133" y="2691"/>
                </a:lnTo>
                <a:lnTo>
                  <a:pt x="133" y="2691"/>
                </a:lnTo>
                <a:lnTo>
                  <a:pt x="162" y="2614"/>
                </a:lnTo>
                <a:lnTo>
                  <a:pt x="192" y="2537"/>
                </a:lnTo>
                <a:lnTo>
                  <a:pt x="221" y="2460"/>
                </a:lnTo>
                <a:lnTo>
                  <a:pt x="235" y="2422"/>
                </a:lnTo>
                <a:lnTo>
                  <a:pt x="248" y="2383"/>
                </a:lnTo>
                <a:lnTo>
                  <a:pt x="248" y="2383"/>
                </a:lnTo>
                <a:lnTo>
                  <a:pt x="262" y="2339"/>
                </a:lnTo>
                <a:lnTo>
                  <a:pt x="267" y="2318"/>
                </a:lnTo>
                <a:lnTo>
                  <a:pt x="271" y="2296"/>
                </a:lnTo>
                <a:lnTo>
                  <a:pt x="271" y="2296"/>
                </a:lnTo>
                <a:lnTo>
                  <a:pt x="274" y="2285"/>
                </a:lnTo>
                <a:lnTo>
                  <a:pt x="277" y="2273"/>
                </a:lnTo>
                <a:lnTo>
                  <a:pt x="285" y="2250"/>
                </a:lnTo>
                <a:lnTo>
                  <a:pt x="295" y="2229"/>
                </a:lnTo>
                <a:lnTo>
                  <a:pt x="304" y="2208"/>
                </a:lnTo>
                <a:lnTo>
                  <a:pt x="304" y="2208"/>
                </a:lnTo>
                <a:lnTo>
                  <a:pt x="314" y="2179"/>
                </a:lnTo>
                <a:lnTo>
                  <a:pt x="324" y="2147"/>
                </a:lnTo>
                <a:lnTo>
                  <a:pt x="335" y="2116"/>
                </a:lnTo>
                <a:lnTo>
                  <a:pt x="345" y="2085"/>
                </a:lnTo>
                <a:lnTo>
                  <a:pt x="345" y="2085"/>
                </a:lnTo>
                <a:lnTo>
                  <a:pt x="371" y="2021"/>
                </a:lnTo>
                <a:lnTo>
                  <a:pt x="397" y="1954"/>
                </a:lnTo>
                <a:lnTo>
                  <a:pt x="397" y="1954"/>
                </a:lnTo>
                <a:lnTo>
                  <a:pt x="407" y="1926"/>
                </a:lnTo>
                <a:lnTo>
                  <a:pt x="418" y="1897"/>
                </a:lnTo>
                <a:lnTo>
                  <a:pt x="428" y="1869"/>
                </a:lnTo>
                <a:lnTo>
                  <a:pt x="440" y="1841"/>
                </a:lnTo>
                <a:lnTo>
                  <a:pt x="440" y="1841"/>
                </a:lnTo>
                <a:lnTo>
                  <a:pt x="446" y="1828"/>
                </a:lnTo>
                <a:lnTo>
                  <a:pt x="452" y="1816"/>
                </a:lnTo>
                <a:lnTo>
                  <a:pt x="459" y="1804"/>
                </a:lnTo>
                <a:lnTo>
                  <a:pt x="465" y="1790"/>
                </a:lnTo>
                <a:lnTo>
                  <a:pt x="465" y="1790"/>
                </a:lnTo>
                <a:lnTo>
                  <a:pt x="481" y="1743"/>
                </a:lnTo>
                <a:lnTo>
                  <a:pt x="498" y="1695"/>
                </a:lnTo>
                <a:lnTo>
                  <a:pt x="498" y="1695"/>
                </a:lnTo>
                <a:lnTo>
                  <a:pt x="513" y="1652"/>
                </a:lnTo>
                <a:lnTo>
                  <a:pt x="521" y="1630"/>
                </a:lnTo>
                <a:lnTo>
                  <a:pt x="528" y="1610"/>
                </a:lnTo>
                <a:lnTo>
                  <a:pt x="528" y="1610"/>
                </a:lnTo>
                <a:lnTo>
                  <a:pt x="532" y="1602"/>
                </a:lnTo>
                <a:lnTo>
                  <a:pt x="536" y="1596"/>
                </a:lnTo>
                <a:lnTo>
                  <a:pt x="540" y="1590"/>
                </a:lnTo>
                <a:lnTo>
                  <a:pt x="543" y="1582"/>
                </a:lnTo>
                <a:lnTo>
                  <a:pt x="543" y="1582"/>
                </a:lnTo>
                <a:lnTo>
                  <a:pt x="546" y="1574"/>
                </a:lnTo>
                <a:lnTo>
                  <a:pt x="547" y="1565"/>
                </a:lnTo>
                <a:lnTo>
                  <a:pt x="548" y="1556"/>
                </a:lnTo>
                <a:lnTo>
                  <a:pt x="550" y="1548"/>
                </a:lnTo>
                <a:lnTo>
                  <a:pt x="550" y="1548"/>
                </a:lnTo>
                <a:lnTo>
                  <a:pt x="553" y="1541"/>
                </a:lnTo>
                <a:lnTo>
                  <a:pt x="557" y="1534"/>
                </a:lnTo>
                <a:lnTo>
                  <a:pt x="562" y="1528"/>
                </a:lnTo>
                <a:lnTo>
                  <a:pt x="565" y="1520"/>
                </a:lnTo>
                <a:lnTo>
                  <a:pt x="565" y="1520"/>
                </a:lnTo>
                <a:lnTo>
                  <a:pt x="572" y="1501"/>
                </a:lnTo>
                <a:lnTo>
                  <a:pt x="579" y="1480"/>
                </a:lnTo>
                <a:lnTo>
                  <a:pt x="585" y="1460"/>
                </a:lnTo>
                <a:lnTo>
                  <a:pt x="593" y="1440"/>
                </a:lnTo>
                <a:lnTo>
                  <a:pt x="593" y="1440"/>
                </a:lnTo>
                <a:lnTo>
                  <a:pt x="609" y="1397"/>
                </a:lnTo>
                <a:lnTo>
                  <a:pt x="617" y="1378"/>
                </a:lnTo>
                <a:lnTo>
                  <a:pt x="628" y="1357"/>
                </a:lnTo>
                <a:lnTo>
                  <a:pt x="628" y="1357"/>
                </a:lnTo>
                <a:lnTo>
                  <a:pt x="628" y="1353"/>
                </a:lnTo>
                <a:lnTo>
                  <a:pt x="627" y="1351"/>
                </a:lnTo>
                <a:lnTo>
                  <a:pt x="626" y="1348"/>
                </a:lnTo>
                <a:lnTo>
                  <a:pt x="626" y="1344"/>
                </a:lnTo>
                <a:lnTo>
                  <a:pt x="626" y="1344"/>
                </a:lnTo>
                <a:lnTo>
                  <a:pt x="643" y="1305"/>
                </a:lnTo>
                <a:lnTo>
                  <a:pt x="658" y="1267"/>
                </a:lnTo>
                <a:lnTo>
                  <a:pt x="658" y="1267"/>
                </a:lnTo>
                <a:lnTo>
                  <a:pt x="671" y="1261"/>
                </a:lnTo>
                <a:lnTo>
                  <a:pt x="687" y="1256"/>
                </a:lnTo>
                <a:lnTo>
                  <a:pt x="704" y="1251"/>
                </a:lnTo>
                <a:lnTo>
                  <a:pt x="723" y="1248"/>
                </a:lnTo>
                <a:lnTo>
                  <a:pt x="761" y="1242"/>
                </a:lnTo>
                <a:lnTo>
                  <a:pt x="779" y="1237"/>
                </a:lnTo>
                <a:lnTo>
                  <a:pt x="796" y="1234"/>
                </a:lnTo>
                <a:lnTo>
                  <a:pt x="796" y="1234"/>
                </a:lnTo>
                <a:lnTo>
                  <a:pt x="805" y="1231"/>
                </a:lnTo>
                <a:lnTo>
                  <a:pt x="812" y="1226"/>
                </a:lnTo>
                <a:lnTo>
                  <a:pt x="818" y="1219"/>
                </a:lnTo>
                <a:lnTo>
                  <a:pt x="823" y="1213"/>
                </a:lnTo>
                <a:lnTo>
                  <a:pt x="827" y="1204"/>
                </a:lnTo>
                <a:lnTo>
                  <a:pt x="830" y="1195"/>
                </a:lnTo>
                <a:lnTo>
                  <a:pt x="837" y="1174"/>
                </a:lnTo>
                <a:lnTo>
                  <a:pt x="837" y="1174"/>
                </a:lnTo>
                <a:lnTo>
                  <a:pt x="833" y="1175"/>
                </a:lnTo>
                <a:lnTo>
                  <a:pt x="827" y="1176"/>
                </a:lnTo>
                <a:lnTo>
                  <a:pt x="814" y="1175"/>
                </a:lnTo>
                <a:lnTo>
                  <a:pt x="800" y="1174"/>
                </a:lnTo>
                <a:lnTo>
                  <a:pt x="785" y="1174"/>
                </a:lnTo>
                <a:lnTo>
                  <a:pt x="785" y="1174"/>
                </a:lnTo>
                <a:lnTo>
                  <a:pt x="784" y="1176"/>
                </a:lnTo>
                <a:lnTo>
                  <a:pt x="783" y="1178"/>
                </a:lnTo>
                <a:lnTo>
                  <a:pt x="783" y="1185"/>
                </a:lnTo>
                <a:lnTo>
                  <a:pt x="783" y="1198"/>
                </a:lnTo>
                <a:lnTo>
                  <a:pt x="783" y="1198"/>
                </a:lnTo>
                <a:lnTo>
                  <a:pt x="778" y="1206"/>
                </a:lnTo>
                <a:lnTo>
                  <a:pt x="770" y="1213"/>
                </a:lnTo>
                <a:lnTo>
                  <a:pt x="763" y="1218"/>
                </a:lnTo>
                <a:lnTo>
                  <a:pt x="753" y="1221"/>
                </a:lnTo>
                <a:lnTo>
                  <a:pt x="745" y="1222"/>
                </a:lnTo>
                <a:lnTo>
                  <a:pt x="736" y="1220"/>
                </a:lnTo>
                <a:lnTo>
                  <a:pt x="732" y="1219"/>
                </a:lnTo>
                <a:lnTo>
                  <a:pt x="728" y="1217"/>
                </a:lnTo>
                <a:lnTo>
                  <a:pt x="724" y="1214"/>
                </a:lnTo>
                <a:lnTo>
                  <a:pt x="722" y="1211"/>
                </a:lnTo>
                <a:lnTo>
                  <a:pt x="722" y="1211"/>
                </a:lnTo>
                <a:lnTo>
                  <a:pt x="719" y="1204"/>
                </a:lnTo>
                <a:lnTo>
                  <a:pt x="716" y="1199"/>
                </a:lnTo>
                <a:lnTo>
                  <a:pt x="715" y="1191"/>
                </a:lnTo>
                <a:lnTo>
                  <a:pt x="714" y="1185"/>
                </a:lnTo>
                <a:lnTo>
                  <a:pt x="714" y="1169"/>
                </a:lnTo>
                <a:lnTo>
                  <a:pt x="715" y="1153"/>
                </a:lnTo>
                <a:lnTo>
                  <a:pt x="718" y="1121"/>
                </a:lnTo>
                <a:lnTo>
                  <a:pt x="720" y="1106"/>
                </a:lnTo>
                <a:lnTo>
                  <a:pt x="720" y="1092"/>
                </a:lnTo>
                <a:lnTo>
                  <a:pt x="720" y="1092"/>
                </a:lnTo>
                <a:lnTo>
                  <a:pt x="722" y="1092"/>
                </a:lnTo>
                <a:lnTo>
                  <a:pt x="724" y="1091"/>
                </a:lnTo>
                <a:lnTo>
                  <a:pt x="725" y="1089"/>
                </a:lnTo>
                <a:lnTo>
                  <a:pt x="727" y="1085"/>
                </a:lnTo>
                <a:lnTo>
                  <a:pt x="727" y="1085"/>
                </a:lnTo>
                <a:lnTo>
                  <a:pt x="734" y="1084"/>
                </a:lnTo>
                <a:lnTo>
                  <a:pt x="742" y="1085"/>
                </a:lnTo>
                <a:lnTo>
                  <a:pt x="749" y="1085"/>
                </a:lnTo>
                <a:lnTo>
                  <a:pt x="754" y="1087"/>
                </a:lnTo>
                <a:lnTo>
                  <a:pt x="765" y="1092"/>
                </a:lnTo>
                <a:lnTo>
                  <a:pt x="775" y="1098"/>
                </a:lnTo>
                <a:lnTo>
                  <a:pt x="775" y="1098"/>
                </a:lnTo>
                <a:lnTo>
                  <a:pt x="774" y="1101"/>
                </a:lnTo>
                <a:lnTo>
                  <a:pt x="774" y="1106"/>
                </a:lnTo>
                <a:lnTo>
                  <a:pt x="775" y="1112"/>
                </a:lnTo>
                <a:lnTo>
                  <a:pt x="778" y="1120"/>
                </a:lnTo>
                <a:lnTo>
                  <a:pt x="781" y="1126"/>
                </a:lnTo>
                <a:lnTo>
                  <a:pt x="781" y="1126"/>
                </a:lnTo>
                <a:lnTo>
                  <a:pt x="796" y="1127"/>
                </a:lnTo>
                <a:lnTo>
                  <a:pt x="811" y="1127"/>
                </a:lnTo>
                <a:lnTo>
                  <a:pt x="845" y="1126"/>
                </a:lnTo>
                <a:lnTo>
                  <a:pt x="845" y="1126"/>
                </a:lnTo>
                <a:lnTo>
                  <a:pt x="848" y="1114"/>
                </a:lnTo>
                <a:lnTo>
                  <a:pt x="849" y="1103"/>
                </a:lnTo>
                <a:lnTo>
                  <a:pt x="851" y="1093"/>
                </a:lnTo>
                <a:lnTo>
                  <a:pt x="854" y="1081"/>
                </a:lnTo>
                <a:lnTo>
                  <a:pt x="854" y="1081"/>
                </a:lnTo>
                <a:lnTo>
                  <a:pt x="840" y="1066"/>
                </a:lnTo>
                <a:lnTo>
                  <a:pt x="826" y="1050"/>
                </a:lnTo>
                <a:lnTo>
                  <a:pt x="820" y="1041"/>
                </a:lnTo>
                <a:lnTo>
                  <a:pt x="814" y="1033"/>
                </a:lnTo>
                <a:lnTo>
                  <a:pt x="810" y="1023"/>
                </a:lnTo>
                <a:lnTo>
                  <a:pt x="807" y="1012"/>
                </a:lnTo>
                <a:lnTo>
                  <a:pt x="807" y="1012"/>
                </a:lnTo>
                <a:lnTo>
                  <a:pt x="806" y="1004"/>
                </a:lnTo>
                <a:lnTo>
                  <a:pt x="805" y="995"/>
                </a:lnTo>
                <a:lnTo>
                  <a:pt x="806" y="987"/>
                </a:lnTo>
                <a:lnTo>
                  <a:pt x="807" y="978"/>
                </a:lnTo>
                <a:lnTo>
                  <a:pt x="809" y="970"/>
                </a:lnTo>
                <a:lnTo>
                  <a:pt x="811" y="961"/>
                </a:lnTo>
                <a:lnTo>
                  <a:pt x="818" y="945"/>
                </a:lnTo>
                <a:lnTo>
                  <a:pt x="825" y="930"/>
                </a:lnTo>
                <a:lnTo>
                  <a:pt x="835" y="917"/>
                </a:lnTo>
                <a:lnTo>
                  <a:pt x="844" y="904"/>
                </a:lnTo>
                <a:lnTo>
                  <a:pt x="854" y="894"/>
                </a:lnTo>
                <a:lnTo>
                  <a:pt x="854" y="894"/>
                </a:lnTo>
                <a:lnTo>
                  <a:pt x="831" y="875"/>
                </a:lnTo>
                <a:lnTo>
                  <a:pt x="821" y="866"/>
                </a:lnTo>
                <a:lnTo>
                  <a:pt x="816" y="860"/>
                </a:lnTo>
                <a:lnTo>
                  <a:pt x="813" y="854"/>
                </a:lnTo>
                <a:lnTo>
                  <a:pt x="813" y="854"/>
                </a:lnTo>
                <a:lnTo>
                  <a:pt x="823" y="834"/>
                </a:lnTo>
                <a:lnTo>
                  <a:pt x="831" y="813"/>
                </a:lnTo>
                <a:lnTo>
                  <a:pt x="848" y="771"/>
                </a:lnTo>
                <a:lnTo>
                  <a:pt x="848" y="771"/>
                </a:lnTo>
                <a:lnTo>
                  <a:pt x="807" y="736"/>
                </a:lnTo>
                <a:lnTo>
                  <a:pt x="766" y="702"/>
                </a:lnTo>
                <a:lnTo>
                  <a:pt x="723" y="669"/>
                </a:lnTo>
                <a:lnTo>
                  <a:pt x="682" y="637"/>
                </a:lnTo>
                <a:lnTo>
                  <a:pt x="596" y="571"/>
                </a:lnTo>
                <a:lnTo>
                  <a:pt x="553" y="538"/>
                </a:lnTo>
                <a:lnTo>
                  <a:pt x="511" y="505"/>
                </a:lnTo>
                <a:lnTo>
                  <a:pt x="511" y="505"/>
                </a:lnTo>
                <a:lnTo>
                  <a:pt x="512" y="503"/>
                </a:lnTo>
                <a:lnTo>
                  <a:pt x="512" y="501"/>
                </a:lnTo>
                <a:lnTo>
                  <a:pt x="512" y="499"/>
                </a:lnTo>
                <a:lnTo>
                  <a:pt x="513" y="494"/>
                </a:lnTo>
                <a:lnTo>
                  <a:pt x="513" y="494"/>
                </a:lnTo>
                <a:lnTo>
                  <a:pt x="443" y="432"/>
                </a:lnTo>
                <a:lnTo>
                  <a:pt x="372" y="369"/>
                </a:lnTo>
                <a:lnTo>
                  <a:pt x="336" y="338"/>
                </a:lnTo>
                <a:lnTo>
                  <a:pt x="299" y="307"/>
                </a:lnTo>
                <a:lnTo>
                  <a:pt x="263" y="277"/>
                </a:lnTo>
                <a:lnTo>
                  <a:pt x="224" y="248"/>
                </a:lnTo>
                <a:lnTo>
                  <a:pt x="224" y="248"/>
                </a:lnTo>
                <a:lnTo>
                  <a:pt x="208" y="248"/>
                </a:lnTo>
                <a:lnTo>
                  <a:pt x="208" y="248"/>
                </a:lnTo>
                <a:lnTo>
                  <a:pt x="203" y="244"/>
                </a:lnTo>
                <a:lnTo>
                  <a:pt x="197" y="239"/>
                </a:lnTo>
                <a:lnTo>
                  <a:pt x="185" y="231"/>
                </a:lnTo>
                <a:lnTo>
                  <a:pt x="185" y="231"/>
                </a:lnTo>
                <a:lnTo>
                  <a:pt x="185" y="224"/>
                </a:lnTo>
                <a:lnTo>
                  <a:pt x="184" y="219"/>
                </a:lnTo>
                <a:lnTo>
                  <a:pt x="182" y="216"/>
                </a:lnTo>
                <a:lnTo>
                  <a:pt x="178" y="213"/>
                </a:lnTo>
                <a:lnTo>
                  <a:pt x="178" y="213"/>
                </a:lnTo>
                <a:lnTo>
                  <a:pt x="187" y="182"/>
                </a:lnTo>
                <a:lnTo>
                  <a:pt x="198" y="153"/>
                </a:lnTo>
                <a:lnTo>
                  <a:pt x="204" y="139"/>
                </a:lnTo>
                <a:lnTo>
                  <a:pt x="212" y="125"/>
                </a:lnTo>
                <a:lnTo>
                  <a:pt x="218" y="112"/>
                </a:lnTo>
                <a:lnTo>
                  <a:pt x="226" y="99"/>
                </a:lnTo>
                <a:lnTo>
                  <a:pt x="235" y="86"/>
                </a:lnTo>
                <a:lnTo>
                  <a:pt x="245" y="75"/>
                </a:lnTo>
                <a:lnTo>
                  <a:pt x="254" y="64"/>
                </a:lnTo>
                <a:lnTo>
                  <a:pt x="266" y="53"/>
                </a:lnTo>
                <a:lnTo>
                  <a:pt x="278" y="42"/>
                </a:lnTo>
                <a:lnTo>
                  <a:pt x="290" y="34"/>
                </a:lnTo>
                <a:lnTo>
                  <a:pt x="304" y="25"/>
                </a:lnTo>
                <a:lnTo>
                  <a:pt x="319" y="17"/>
                </a:lnTo>
                <a:lnTo>
                  <a:pt x="319" y="17"/>
                </a:lnTo>
                <a:lnTo>
                  <a:pt x="327" y="14"/>
                </a:lnTo>
                <a:lnTo>
                  <a:pt x="337" y="10"/>
                </a:lnTo>
                <a:lnTo>
                  <a:pt x="345" y="6"/>
                </a:lnTo>
                <a:lnTo>
                  <a:pt x="350" y="3"/>
                </a:lnTo>
                <a:lnTo>
                  <a:pt x="354" y="0"/>
                </a:lnTo>
                <a:lnTo>
                  <a:pt x="354" y="0"/>
                </a:lnTo>
                <a:lnTo>
                  <a:pt x="362" y="2"/>
                </a:lnTo>
                <a:lnTo>
                  <a:pt x="371" y="5"/>
                </a:lnTo>
                <a:lnTo>
                  <a:pt x="379" y="8"/>
                </a:lnTo>
                <a:lnTo>
                  <a:pt x="384" y="14"/>
                </a:lnTo>
                <a:lnTo>
                  <a:pt x="389" y="19"/>
                </a:lnTo>
                <a:lnTo>
                  <a:pt x="394" y="25"/>
                </a:lnTo>
                <a:lnTo>
                  <a:pt x="396" y="33"/>
                </a:lnTo>
                <a:lnTo>
                  <a:pt x="397" y="40"/>
                </a:lnTo>
                <a:lnTo>
                  <a:pt x="397" y="40"/>
                </a:lnTo>
                <a:lnTo>
                  <a:pt x="433" y="71"/>
                </a:lnTo>
                <a:lnTo>
                  <a:pt x="471" y="103"/>
                </a:lnTo>
                <a:lnTo>
                  <a:pt x="544" y="166"/>
                </a:lnTo>
                <a:lnTo>
                  <a:pt x="580" y="198"/>
                </a:lnTo>
                <a:lnTo>
                  <a:pt x="615" y="231"/>
                </a:lnTo>
                <a:lnTo>
                  <a:pt x="649" y="265"/>
                </a:lnTo>
                <a:lnTo>
                  <a:pt x="665" y="283"/>
                </a:lnTo>
                <a:lnTo>
                  <a:pt x="682" y="302"/>
                </a:lnTo>
                <a:lnTo>
                  <a:pt x="682" y="302"/>
                </a:lnTo>
                <a:lnTo>
                  <a:pt x="689" y="300"/>
                </a:lnTo>
                <a:lnTo>
                  <a:pt x="697" y="302"/>
                </a:lnTo>
                <a:lnTo>
                  <a:pt x="697" y="302"/>
                </a:lnTo>
                <a:lnTo>
                  <a:pt x="717" y="318"/>
                </a:lnTo>
                <a:lnTo>
                  <a:pt x="737" y="335"/>
                </a:lnTo>
                <a:lnTo>
                  <a:pt x="778" y="369"/>
                </a:lnTo>
                <a:lnTo>
                  <a:pt x="816" y="405"/>
                </a:lnTo>
                <a:lnTo>
                  <a:pt x="854" y="442"/>
                </a:lnTo>
                <a:lnTo>
                  <a:pt x="892" y="478"/>
                </a:lnTo>
                <a:lnTo>
                  <a:pt x="931" y="515"/>
                </a:lnTo>
                <a:lnTo>
                  <a:pt x="971" y="549"/>
                </a:lnTo>
                <a:lnTo>
                  <a:pt x="992" y="566"/>
                </a:lnTo>
                <a:lnTo>
                  <a:pt x="1012" y="582"/>
                </a:lnTo>
                <a:lnTo>
                  <a:pt x="1012" y="582"/>
                </a:lnTo>
                <a:lnTo>
                  <a:pt x="1018" y="591"/>
                </a:lnTo>
                <a:lnTo>
                  <a:pt x="1022" y="600"/>
                </a:lnTo>
                <a:lnTo>
                  <a:pt x="1024" y="605"/>
                </a:lnTo>
                <a:lnTo>
                  <a:pt x="1028" y="608"/>
                </a:lnTo>
                <a:lnTo>
                  <a:pt x="1033" y="610"/>
                </a:lnTo>
                <a:lnTo>
                  <a:pt x="1038" y="611"/>
                </a:lnTo>
                <a:lnTo>
                  <a:pt x="1038" y="611"/>
                </a:lnTo>
                <a:lnTo>
                  <a:pt x="1039" y="602"/>
                </a:lnTo>
                <a:lnTo>
                  <a:pt x="1038" y="595"/>
                </a:lnTo>
                <a:lnTo>
                  <a:pt x="1037" y="586"/>
                </a:lnTo>
                <a:lnTo>
                  <a:pt x="1034" y="579"/>
                </a:lnTo>
                <a:lnTo>
                  <a:pt x="1030" y="571"/>
                </a:lnTo>
                <a:lnTo>
                  <a:pt x="1025" y="565"/>
                </a:lnTo>
                <a:lnTo>
                  <a:pt x="1019" y="560"/>
                </a:lnTo>
                <a:lnTo>
                  <a:pt x="1012" y="556"/>
                </a:lnTo>
                <a:lnTo>
                  <a:pt x="1012" y="556"/>
                </a:lnTo>
                <a:lnTo>
                  <a:pt x="1015" y="552"/>
                </a:lnTo>
                <a:lnTo>
                  <a:pt x="1016" y="548"/>
                </a:lnTo>
                <a:lnTo>
                  <a:pt x="1016" y="544"/>
                </a:lnTo>
                <a:lnTo>
                  <a:pt x="1017" y="539"/>
                </a:lnTo>
                <a:lnTo>
                  <a:pt x="1017" y="539"/>
                </a:lnTo>
                <a:lnTo>
                  <a:pt x="1026" y="532"/>
                </a:lnTo>
                <a:lnTo>
                  <a:pt x="1036" y="526"/>
                </a:lnTo>
                <a:lnTo>
                  <a:pt x="1047" y="523"/>
                </a:lnTo>
                <a:lnTo>
                  <a:pt x="1057" y="521"/>
                </a:lnTo>
                <a:lnTo>
                  <a:pt x="1068" y="520"/>
                </a:lnTo>
                <a:lnTo>
                  <a:pt x="1080" y="521"/>
                </a:lnTo>
                <a:lnTo>
                  <a:pt x="1091" y="523"/>
                </a:lnTo>
                <a:lnTo>
                  <a:pt x="1100" y="527"/>
                </a:lnTo>
                <a:lnTo>
                  <a:pt x="1110" y="532"/>
                </a:lnTo>
                <a:lnTo>
                  <a:pt x="1118" y="538"/>
                </a:lnTo>
                <a:lnTo>
                  <a:pt x="1126" y="545"/>
                </a:lnTo>
                <a:lnTo>
                  <a:pt x="1131" y="552"/>
                </a:lnTo>
                <a:lnTo>
                  <a:pt x="1136" y="561"/>
                </a:lnTo>
                <a:lnTo>
                  <a:pt x="1138" y="570"/>
                </a:lnTo>
                <a:lnTo>
                  <a:pt x="1138" y="580"/>
                </a:lnTo>
                <a:lnTo>
                  <a:pt x="1136" y="591"/>
                </a:lnTo>
                <a:lnTo>
                  <a:pt x="1136" y="591"/>
                </a:lnTo>
                <a:lnTo>
                  <a:pt x="1126" y="596"/>
                </a:lnTo>
                <a:lnTo>
                  <a:pt x="1121" y="598"/>
                </a:lnTo>
                <a:lnTo>
                  <a:pt x="1115" y="600"/>
                </a:lnTo>
                <a:lnTo>
                  <a:pt x="1110" y="601"/>
                </a:lnTo>
                <a:lnTo>
                  <a:pt x="1103" y="601"/>
                </a:lnTo>
                <a:lnTo>
                  <a:pt x="1097" y="600"/>
                </a:lnTo>
                <a:lnTo>
                  <a:pt x="1089" y="599"/>
                </a:lnTo>
                <a:lnTo>
                  <a:pt x="1089" y="599"/>
                </a:lnTo>
                <a:lnTo>
                  <a:pt x="1085" y="603"/>
                </a:lnTo>
                <a:lnTo>
                  <a:pt x="1083" y="609"/>
                </a:lnTo>
                <a:lnTo>
                  <a:pt x="1079" y="618"/>
                </a:lnTo>
                <a:lnTo>
                  <a:pt x="1076" y="629"/>
                </a:lnTo>
                <a:lnTo>
                  <a:pt x="1073" y="633"/>
                </a:lnTo>
                <a:lnTo>
                  <a:pt x="1070" y="637"/>
                </a:lnTo>
                <a:lnTo>
                  <a:pt x="1070" y="637"/>
                </a:lnTo>
                <a:lnTo>
                  <a:pt x="1081" y="647"/>
                </a:lnTo>
                <a:lnTo>
                  <a:pt x="1091" y="658"/>
                </a:lnTo>
                <a:lnTo>
                  <a:pt x="1095" y="665"/>
                </a:lnTo>
                <a:lnTo>
                  <a:pt x="1098" y="671"/>
                </a:lnTo>
                <a:lnTo>
                  <a:pt x="1101" y="678"/>
                </a:lnTo>
                <a:lnTo>
                  <a:pt x="1104" y="686"/>
                </a:lnTo>
                <a:lnTo>
                  <a:pt x="1104" y="686"/>
                </a:lnTo>
                <a:lnTo>
                  <a:pt x="1117" y="701"/>
                </a:lnTo>
                <a:lnTo>
                  <a:pt x="1131" y="716"/>
                </a:lnTo>
                <a:lnTo>
                  <a:pt x="1146" y="730"/>
                </a:lnTo>
                <a:lnTo>
                  <a:pt x="1161" y="743"/>
                </a:lnTo>
                <a:lnTo>
                  <a:pt x="1193" y="769"/>
                </a:lnTo>
                <a:lnTo>
                  <a:pt x="1209" y="782"/>
                </a:lnTo>
                <a:lnTo>
                  <a:pt x="1225" y="796"/>
                </a:lnTo>
                <a:lnTo>
                  <a:pt x="1225" y="796"/>
                </a:lnTo>
                <a:lnTo>
                  <a:pt x="1242" y="810"/>
                </a:lnTo>
                <a:lnTo>
                  <a:pt x="1258" y="824"/>
                </a:lnTo>
                <a:lnTo>
                  <a:pt x="1276" y="836"/>
                </a:lnTo>
                <a:lnTo>
                  <a:pt x="1285" y="841"/>
                </a:lnTo>
                <a:lnTo>
                  <a:pt x="1295" y="845"/>
                </a:lnTo>
                <a:lnTo>
                  <a:pt x="1295" y="845"/>
                </a:lnTo>
                <a:lnTo>
                  <a:pt x="1296" y="839"/>
                </a:lnTo>
                <a:lnTo>
                  <a:pt x="1295" y="835"/>
                </a:lnTo>
                <a:lnTo>
                  <a:pt x="1294" y="830"/>
                </a:lnTo>
                <a:lnTo>
                  <a:pt x="1292" y="826"/>
                </a:lnTo>
                <a:lnTo>
                  <a:pt x="1286" y="820"/>
                </a:lnTo>
                <a:lnTo>
                  <a:pt x="1279" y="814"/>
                </a:lnTo>
                <a:lnTo>
                  <a:pt x="1272" y="808"/>
                </a:lnTo>
                <a:lnTo>
                  <a:pt x="1265" y="802"/>
                </a:lnTo>
                <a:lnTo>
                  <a:pt x="1262" y="797"/>
                </a:lnTo>
                <a:lnTo>
                  <a:pt x="1261" y="793"/>
                </a:lnTo>
                <a:lnTo>
                  <a:pt x="1260" y="788"/>
                </a:lnTo>
                <a:lnTo>
                  <a:pt x="1259" y="781"/>
                </a:lnTo>
                <a:lnTo>
                  <a:pt x="1259" y="781"/>
                </a:lnTo>
                <a:lnTo>
                  <a:pt x="1265" y="775"/>
                </a:lnTo>
                <a:lnTo>
                  <a:pt x="1272" y="769"/>
                </a:lnTo>
                <a:lnTo>
                  <a:pt x="1279" y="765"/>
                </a:lnTo>
                <a:lnTo>
                  <a:pt x="1286" y="762"/>
                </a:lnTo>
                <a:lnTo>
                  <a:pt x="1295" y="761"/>
                </a:lnTo>
                <a:lnTo>
                  <a:pt x="1303" y="760"/>
                </a:lnTo>
                <a:lnTo>
                  <a:pt x="1311" y="760"/>
                </a:lnTo>
                <a:lnTo>
                  <a:pt x="1320" y="761"/>
                </a:lnTo>
                <a:lnTo>
                  <a:pt x="1328" y="763"/>
                </a:lnTo>
                <a:lnTo>
                  <a:pt x="1336" y="766"/>
                </a:lnTo>
                <a:lnTo>
                  <a:pt x="1352" y="773"/>
                </a:lnTo>
                <a:lnTo>
                  <a:pt x="1366" y="782"/>
                </a:lnTo>
                <a:lnTo>
                  <a:pt x="1379" y="792"/>
                </a:lnTo>
                <a:lnTo>
                  <a:pt x="1379" y="792"/>
                </a:lnTo>
                <a:lnTo>
                  <a:pt x="1380" y="798"/>
                </a:lnTo>
                <a:lnTo>
                  <a:pt x="1380" y="804"/>
                </a:lnTo>
                <a:lnTo>
                  <a:pt x="1379" y="814"/>
                </a:lnTo>
                <a:lnTo>
                  <a:pt x="1374" y="833"/>
                </a:lnTo>
                <a:lnTo>
                  <a:pt x="1374" y="833"/>
                </a:lnTo>
                <a:lnTo>
                  <a:pt x="1366" y="835"/>
                </a:lnTo>
                <a:lnTo>
                  <a:pt x="1356" y="837"/>
                </a:lnTo>
                <a:lnTo>
                  <a:pt x="1346" y="837"/>
                </a:lnTo>
                <a:lnTo>
                  <a:pt x="1336" y="837"/>
                </a:lnTo>
                <a:lnTo>
                  <a:pt x="1336" y="837"/>
                </a:lnTo>
                <a:lnTo>
                  <a:pt x="1329" y="851"/>
                </a:lnTo>
                <a:lnTo>
                  <a:pt x="1325" y="858"/>
                </a:lnTo>
                <a:lnTo>
                  <a:pt x="1321" y="865"/>
                </a:lnTo>
                <a:lnTo>
                  <a:pt x="1321" y="865"/>
                </a:lnTo>
                <a:lnTo>
                  <a:pt x="1323" y="869"/>
                </a:lnTo>
                <a:lnTo>
                  <a:pt x="1325" y="873"/>
                </a:lnTo>
                <a:lnTo>
                  <a:pt x="1333" y="882"/>
                </a:lnTo>
                <a:lnTo>
                  <a:pt x="1339" y="889"/>
                </a:lnTo>
                <a:lnTo>
                  <a:pt x="1342" y="894"/>
                </a:lnTo>
                <a:lnTo>
                  <a:pt x="1344" y="898"/>
                </a:lnTo>
                <a:lnTo>
                  <a:pt x="1344" y="898"/>
                </a:lnTo>
                <a:lnTo>
                  <a:pt x="1345" y="903"/>
                </a:lnTo>
                <a:lnTo>
                  <a:pt x="1345" y="908"/>
                </a:lnTo>
                <a:lnTo>
                  <a:pt x="1345" y="913"/>
                </a:lnTo>
                <a:lnTo>
                  <a:pt x="1346" y="917"/>
                </a:lnTo>
                <a:lnTo>
                  <a:pt x="1346" y="917"/>
                </a:lnTo>
                <a:lnTo>
                  <a:pt x="1350" y="923"/>
                </a:lnTo>
                <a:lnTo>
                  <a:pt x="1353" y="928"/>
                </a:lnTo>
                <a:lnTo>
                  <a:pt x="1361" y="939"/>
                </a:lnTo>
                <a:lnTo>
                  <a:pt x="1381" y="958"/>
                </a:lnTo>
                <a:lnTo>
                  <a:pt x="1381" y="958"/>
                </a:lnTo>
                <a:lnTo>
                  <a:pt x="1397" y="976"/>
                </a:lnTo>
                <a:lnTo>
                  <a:pt x="1415" y="993"/>
                </a:lnTo>
                <a:lnTo>
                  <a:pt x="1452" y="1029"/>
                </a:lnTo>
                <a:lnTo>
                  <a:pt x="1492" y="1063"/>
                </a:lnTo>
                <a:lnTo>
                  <a:pt x="1532" y="1097"/>
                </a:lnTo>
                <a:lnTo>
                  <a:pt x="1571" y="1131"/>
                </a:lnTo>
                <a:lnTo>
                  <a:pt x="1610" y="1167"/>
                </a:lnTo>
                <a:lnTo>
                  <a:pt x="1628" y="1184"/>
                </a:lnTo>
                <a:lnTo>
                  <a:pt x="1645" y="1203"/>
                </a:lnTo>
                <a:lnTo>
                  <a:pt x="1662" y="1221"/>
                </a:lnTo>
                <a:lnTo>
                  <a:pt x="1677" y="1241"/>
                </a:lnTo>
                <a:lnTo>
                  <a:pt x="1677" y="1241"/>
                </a:lnTo>
                <a:lnTo>
                  <a:pt x="1690" y="1249"/>
                </a:lnTo>
                <a:lnTo>
                  <a:pt x="1703" y="1261"/>
                </a:lnTo>
                <a:lnTo>
                  <a:pt x="1727" y="1287"/>
                </a:lnTo>
                <a:lnTo>
                  <a:pt x="1739" y="1299"/>
                </a:lnTo>
                <a:lnTo>
                  <a:pt x="1753" y="1312"/>
                </a:lnTo>
                <a:lnTo>
                  <a:pt x="1767" y="1323"/>
                </a:lnTo>
                <a:lnTo>
                  <a:pt x="1776" y="1327"/>
                </a:lnTo>
                <a:lnTo>
                  <a:pt x="1783" y="1332"/>
                </a:lnTo>
                <a:lnTo>
                  <a:pt x="1783" y="1332"/>
                </a:lnTo>
                <a:lnTo>
                  <a:pt x="1816" y="1312"/>
                </a:lnTo>
                <a:lnTo>
                  <a:pt x="1849" y="1293"/>
                </a:lnTo>
                <a:lnTo>
                  <a:pt x="1881" y="1274"/>
                </a:lnTo>
                <a:lnTo>
                  <a:pt x="1898" y="1265"/>
                </a:lnTo>
                <a:lnTo>
                  <a:pt x="1915" y="1258"/>
                </a:lnTo>
                <a:lnTo>
                  <a:pt x="1915" y="1258"/>
                </a:lnTo>
                <a:lnTo>
                  <a:pt x="1913" y="1253"/>
                </a:lnTo>
                <a:lnTo>
                  <a:pt x="1910" y="1250"/>
                </a:lnTo>
                <a:lnTo>
                  <a:pt x="1908" y="1246"/>
                </a:lnTo>
                <a:lnTo>
                  <a:pt x="1905" y="1243"/>
                </a:lnTo>
                <a:lnTo>
                  <a:pt x="1905" y="1243"/>
                </a:lnTo>
                <a:lnTo>
                  <a:pt x="1906" y="1236"/>
                </a:lnTo>
                <a:lnTo>
                  <a:pt x="1908" y="1230"/>
                </a:lnTo>
                <a:lnTo>
                  <a:pt x="1911" y="1219"/>
                </a:lnTo>
                <a:lnTo>
                  <a:pt x="1911" y="1219"/>
                </a:lnTo>
                <a:lnTo>
                  <a:pt x="1899" y="1209"/>
                </a:lnTo>
                <a:lnTo>
                  <a:pt x="1887" y="1201"/>
                </a:lnTo>
                <a:lnTo>
                  <a:pt x="1863" y="1183"/>
                </a:lnTo>
                <a:lnTo>
                  <a:pt x="1863" y="1183"/>
                </a:lnTo>
                <a:lnTo>
                  <a:pt x="1851" y="1188"/>
                </a:lnTo>
                <a:lnTo>
                  <a:pt x="1837" y="1191"/>
                </a:lnTo>
                <a:lnTo>
                  <a:pt x="1829" y="1192"/>
                </a:lnTo>
                <a:lnTo>
                  <a:pt x="1823" y="1192"/>
                </a:lnTo>
                <a:lnTo>
                  <a:pt x="1815" y="1191"/>
                </a:lnTo>
                <a:lnTo>
                  <a:pt x="1809" y="1189"/>
                </a:lnTo>
                <a:lnTo>
                  <a:pt x="1809" y="1189"/>
                </a:lnTo>
                <a:lnTo>
                  <a:pt x="1807" y="1182"/>
                </a:lnTo>
                <a:lnTo>
                  <a:pt x="1804" y="1173"/>
                </a:lnTo>
                <a:lnTo>
                  <a:pt x="1800" y="1166"/>
                </a:lnTo>
                <a:lnTo>
                  <a:pt x="1799" y="1161"/>
                </a:lnTo>
                <a:lnTo>
                  <a:pt x="1798" y="1157"/>
                </a:lnTo>
                <a:lnTo>
                  <a:pt x="1798" y="1157"/>
                </a:lnTo>
                <a:lnTo>
                  <a:pt x="1799" y="1151"/>
                </a:lnTo>
                <a:lnTo>
                  <a:pt x="1800" y="1143"/>
                </a:lnTo>
                <a:lnTo>
                  <a:pt x="1804" y="1135"/>
                </a:lnTo>
                <a:lnTo>
                  <a:pt x="1807" y="1127"/>
                </a:lnTo>
                <a:lnTo>
                  <a:pt x="1816" y="1110"/>
                </a:lnTo>
                <a:lnTo>
                  <a:pt x="1829" y="1093"/>
                </a:lnTo>
                <a:lnTo>
                  <a:pt x="1843" y="1079"/>
                </a:lnTo>
                <a:lnTo>
                  <a:pt x="1850" y="1072"/>
                </a:lnTo>
                <a:lnTo>
                  <a:pt x="1857" y="1067"/>
                </a:lnTo>
                <a:lnTo>
                  <a:pt x="1865" y="1063"/>
                </a:lnTo>
                <a:lnTo>
                  <a:pt x="1871" y="1060"/>
                </a:lnTo>
                <a:lnTo>
                  <a:pt x="1878" y="1057"/>
                </a:lnTo>
                <a:lnTo>
                  <a:pt x="1884" y="1057"/>
                </a:lnTo>
                <a:lnTo>
                  <a:pt x="1884" y="1057"/>
                </a:lnTo>
                <a:lnTo>
                  <a:pt x="1890" y="1059"/>
                </a:lnTo>
                <a:lnTo>
                  <a:pt x="1897" y="1062"/>
                </a:lnTo>
                <a:lnTo>
                  <a:pt x="1904" y="1065"/>
                </a:lnTo>
                <a:lnTo>
                  <a:pt x="1912" y="1069"/>
                </a:lnTo>
                <a:lnTo>
                  <a:pt x="1918" y="1075"/>
                </a:lnTo>
                <a:lnTo>
                  <a:pt x="1924" y="1080"/>
                </a:lnTo>
                <a:lnTo>
                  <a:pt x="1928" y="1086"/>
                </a:lnTo>
                <a:lnTo>
                  <a:pt x="1930" y="1092"/>
                </a:lnTo>
                <a:lnTo>
                  <a:pt x="1930" y="1092"/>
                </a:lnTo>
                <a:lnTo>
                  <a:pt x="1931" y="1095"/>
                </a:lnTo>
                <a:lnTo>
                  <a:pt x="1930" y="1098"/>
                </a:lnTo>
                <a:lnTo>
                  <a:pt x="1928" y="1105"/>
                </a:lnTo>
                <a:lnTo>
                  <a:pt x="1926" y="1111"/>
                </a:lnTo>
                <a:lnTo>
                  <a:pt x="1926" y="1114"/>
                </a:lnTo>
                <a:lnTo>
                  <a:pt x="1926" y="1117"/>
                </a:lnTo>
                <a:lnTo>
                  <a:pt x="1926" y="1117"/>
                </a:lnTo>
                <a:lnTo>
                  <a:pt x="1928" y="1123"/>
                </a:lnTo>
                <a:lnTo>
                  <a:pt x="1931" y="1127"/>
                </a:lnTo>
                <a:lnTo>
                  <a:pt x="1934" y="1131"/>
                </a:lnTo>
                <a:lnTo>
                  <a:pt x="1939" y="1135"/>
                </a:lnTo>
                <a:lnTo>
                  <a:pt x="1949" y="1142"/>
                </a:lnTo>
                <a:lnTo>
                  <a:pt x="1955" y="1146"/>
                </a:lnTo>
                <a:lnTo>
                  <a:pt x="1960" y="1151"/>
                </a:lnTo>
                <a:lnTo>
                  <a:pt x="1960" y="1151"/>
                </a:lnTo>
                <a:lnTo>
                  <a:pt x="1965" y="1150"/>
                </a:lnTo>
                <a:lnTo>
                  <a:pt x="1971" y="1148"/>
                </a:lnTo>
                <a:lnTo>
                  <a:pt x="1976" y="1148"/>
                </a:lnTo>
                <a:lnTo>
                  <a:pt x="1980" y="1148"/>
                </a:lnTo>
                <a:lnTo>
                  <a:pt x="1986" y="1150"/>
                </a:lnTo>
                <a:lnTo>
                  <a:pt x="1990" y="1152"/>
                </a:lnTo>
                <a:lnTo>
                  <a:pt x="1994" y="1154"/>
                </a:lnTo>
                <a:lnTo>
                  <a:pt x="1997" y="1156"/>
                </a:lnTo>
                <a:lnTo>
                  <a:pt x="2001" y="1160"/>
                </a:lnTo>
                <a:lnTo>
                  <a:pt x="2004" y="1163"/>
                </a:lnTo>
                <a:lnTo>
                  <a:pt x="2006" y="1168"/>
                </a:lnTo>
                <a:lnTo>
                  <a:pt x="2008" y="1172"/>
                </a:lnTo>
                <a:lnTo>
                  <a:pt x="2009" y="1177"/>
                </a:lnTo>
                <a:lnTo>
                  <a:pt x="2010" y="1183"/>
                </a:lnTo>
                <a:lnTo>
                  <a:pt x="2010" y="1188"/>
                </a:lnTo>
                <a:lnTo>
                  <a:pt x="2009" y="1193"/>
                </a:lnTo>
                <a:lnTo>
                  <a:pt x="2009" y="1193"/>
                </a:lnTo>
                <a:lnTo>
                  <a:pt x="2016" y="1201"/>
                </a:lnTo>
                <a:lnTo>
                  <a:pt x="2022" y="1211"/>
                </a:lnTo>
                <a:lnTo>
                  <a:pt x="2022" y="1211"/>
                </a:lnTo>
                <a:lnTo>
                  <a:pt x="2036" y="1202"/>
                </a:lnTo>
                <a:lnTo>
                  <a:pt x="2036" y="1202"/>
                </a:lnTo>
                <a:lnTo>
                  <a:pt x="2034" y="1195"/>
                </a:lnTo>
                <a:lnTo>
                  <a:pt x="2030" y="1187"/>
                </a:lnTo>
                <a:lnTo>
                  <a:pt x="2021" y="1174"/>
                </a:lnTo>
                <a:lnTo>
                  <a:pt x="2017" y="1167"/>
                </a:lnTo>
                <a:lnTo>
                  <a:pt x="2014" y="1159"/>
                </a:lnTo>
                <a:lnTo>
                  <a:pt x="2014" y="1155"/>
                </a:lnTo>
                <a:lnTo>
                  <a:pt x="2014" y="1151"/>
                </a:lnTo>
                <a:lnTo>
                  <a:pt x="2014" y="1145"/>
                </a:lnTo>
                <a:lnTo>
                  <a:pt x="2016" y="1140"/>
                </a:lnTo>
                <a:lnTo>
                  <a:pt x="2016" y="1140"/>
                </a:lnTo>
                <a:lnTo>
                  <a:pt x="2024" y="1139"/>
                </a:lnTo>
                <a:lnTo>
                  <a:pt x="2034" y="1138"/>
                </a:lnTo>
                <a:lnTo>
                  <a:pt x="2043" y="1139"/>
                </a:lnTo>
                <a:lnTo>
                  <a:pt x="2054" y="1141"/>
                </a:lnTo>
                <a:lnTo>
                  <a:pt x="2064" y="1144"/>
                </a:lnTo>
                <a:lnTo>
                  <a:pt x="2075" y="1148"/>
                </a:lnTo>
                <a:lnTo>
                  <a:pt x="2084" y="1154"/>
                </a:lnTo>
                <a:lnTo>
                  <a:pt x="2093" y="1160"/>
                </a:lnTo>
                <a:lnTo>
                  <a:pt x="2101" y="1167"/>
                </a:lnTo>
                <a:lnTo>
                  <a:pt x="2109" y="1174"/>
                </a:lnTo>
                <a:lnTo>
                  <a:pt x="2114" y="1182"/>
                </a:lnTo>
                <a:lnTo>
                  <a:pt x="2118" y="1189"/>
                </a:lnTo>
                <a:lnTo>
                  <a:pt x="2122" y="1197"/>
                </a:lnTo>
                <a:lnTo>
                  <a:pt x="2123" y="1204"/>
                </a:lnTo>
                <a:lnTo>
                  <a:pt x="2121" y="1212"/>
                </a:lnTo>
                <a:lnTo>
                  <a:pt x="2117" y="1219"/>
                </a:lnTo>
                <a:lnTo>
                  <a:pt x="2117" y="1219"/>
                </a:lnTo>
                <a:lnTo>
                  <a:pt x="2115" y="1222"/>
                </a:lnTo>
                <a:lnTo>
                  <a:pt x="2112" y="1224"/>
                </a:lnTo>
                <a:lnTo>
                  <a:pt x="2105" y="1228"/>
                </a:lnTo>
                <a:lnTo>
                  <a:pt x="2097" y="1229"/>
                </a:lnTo>
                <a:lnTo>
                  <a:pt x="2088" y="1229"/>
                </a:lnTo>
                <a:lnTo>
                  <a:pt x="2080" y="1227"/>
                </a:lnTo>
                <a:lnTo>
                  <a:pt x="2072" y="1223"/>
                </a:lnTo>
                <a:lnTo>
                  <a:pt x="2064" y="1219"/>
                </a:lnTo>
                <a:lnTo>
                  <a:pt x="2057" y="1215"/>
                </a:lnTo>
                <a:lnTo>
                  <a:pt x="2057" y="1215"/>
                </a:lnTo>
                <a:lnTo>
                  <a:pt x="2055" y="1216"/>
                </a:lnTo>
                <a:lnTo>
                  <a:pt x="2053" y="1217"/>
                </a:lnTo>
                <a:lnTo>
                  <a:pt x="2051" y="1220"/>
                </a:lnTo>
                <a:lnTo>
                  <a:pt x="2050" y="1222"/>
                </a:lnTo>
                <a:lnTo>
                  <a:pt x="2048" y="1224"/>
                </a:lnTo>
                <a:lnTo>
                  <a:pt x="2046" y="1226"/>
                </a:lnTo>
                <a:lnTo>
                  <a:pt x="2040" y="1226"/>
                </a:lnTo>
                <a:lnTo>
                  <a:pt x="2040" y="1226"/>
                </a:lnTo>
                <a:lnTo>
                  <a:pt x="2043" y="1229"/>
                </a:lnTo>
                <a:lnTo>
                  <a:pt x="2046" y="1231"/>
                </a:lnTo>
                <a:lnTo>
                  <a:pt x="2050" y="1233"/>
                </a:lnTo>
                <a:lnTo>
                  <a:pt x="2053" y="1234"/>
                </a:lnTo>
                <a:lnTo>
                  <a:pt x="2053" y="1234"/>
                </a:lnTo>
                <a:lnTo>
                  <a:pt x="2056" y="1232"/>
                </a:lnTo>
                <a:lnTo>
                  <a:pt x="2058" y="1231"/>
                </a:lnTo>
                <a:lnTo>
                  <a:pt x="2062" y="1229"/>
                </a:lnTo>
                <a:lnTo>
                  <a:pt x="2064" y="1226"/>
                </a:lnTo>
                <a:lnTo>
                  <a:pt x="2064" y="1226"/>
                </a:lnTo>
                <a:lnTo>
                  <a:pt x="2072" y="1227"/>
                </a:lnTo>
                <a:lnTo>
                  <a:pt x="2080" y="1230"/>
                </a:lnTo>
                <a:lnTo>
                  <a:pt x="2086" y="1235"/>
                </a:lnTo>
                <a:lnTo>
                  <a:pt x="2092" y="1241"/>
                </a:lnTo>
                <a:lnTo>
                  <a:pt x="2095" y="1248"/>
                </a:lnTo>
                <a:lnTo>
                  <a:pt x="2097" y="1256"/>
                </a:lnTo>
                <a:lnTo>
                  <a:pt x="2098" y="1265"/>
                </a:lnTo>
                <a:lnTo>
                  <a:pt x="2096" y="1274"/>
                </a:lnTo>
                <a:lnTo>
                  <a:pt x="2096" y="1274"/>
                </a:lnTo>
                <a:lnTo>
                  <a:pt x="2101" y="1281"/>
                </a:lnTo>
                <a:lnTo>
                  <a:pt x="2108" y="1289"/>
                </a:lnTo>
                <a:lnTo>
                  <a:pt x="2125" y="1303"/>
                </a:lnTo>
                <a:lnTo>
                  <a:pt x="2133" y="1309"/>
                </a:lnTo>
                <a:lnTo>
                  <a:pt x="2141" y="1317"/>
                </a:lnTo>
                <a:lnTo>
                  <a:pt x="2145" y="1323"/>
                </a:lnTo>
                <a:lnTo>
                  <a:pt x="2146" y="1326"/>
                </a:lnTo>
                <a:lnTo>
                  <a:pt x="2147" y="1329"/>
                </a:lnTo>
                <a:lnTo>
                  <a:pt x="2147" y="1329"/>
                </a:lnTo>
                <a:lnTo>
                  <a:pt x="2146" y="1336"/>
                </a:lnTo>
                <a:lnTo>
                  <a:pt x="2143" y="1342"/>
                </a:lnTo>
                <a:lnTo>
                  <a:pt x="2139" y="1348"/>
                </a:lnTo>
                <a:lnTo>
                  <a:pt x="2133" y="1354"/>
                </a:lnTo>
                <a:lnTo>
                  <a:pt x="2122" y="1365"/>
                </a:lnTo>
                <a:lnTo>
                  <a:pt x="2111" y="1377"/>
                </a:lnTo>
                <a:lnTo>
                  <a:pt x="2111" y="1377"/>
                </a:lnTo>
                <a:lnTo>
                  <a:pt x="2105" y="1377"/>
                </a:lnTo>
                <a:lnTo>
                  <a:pt x="2099" y="1377"/>
                </a:lnTo>
                <a:lnTo>
                  <a:pt x="2094" y="1375"/>
                </a:lnTo>
                <a:lnTo>
                  <a:pt x="2088" y="1374"/>
                </a:lnTo>
                <a:lnTo>
                  <a:pt x="2081" y="1370"/>
                </a:lnTo>
                <a:lnTo>
                  <a:pt x="2075" y="1364"/>
                </a:lnTo>
                <a:lnTo>
                  <a:pt x="2068" y="1356"/>
                </a:lnTo>
                <a:lnTo>
                  <a:pt x="2063" y="1349"/>
                </a:lnTo>
                <a:lnTo>
                  <a:pt x="2056" y="1341"/>
                </a:lnTo>
                <a:lnTo>
                  <a:pt x="2049" y="1334"/>
                </a:lnTo>
                <a:lnTo>
                  <a:pt x="2049" y="1334"/>
                </a:lnTo>
                <a:lnTo>
                  <a:pt x="2043" y="1335"/>
                </a:lnTo>
                <a:lnTo>
                  <a:pt x="2038" y="1338"/>
                </a:lnTo>
                <a:lnTo>
                  <a:pt x="2030" y="1344"/>
                </a:lnTo>
                <a:lnTo>
                  <a:pt x="2025" y="1347"/>
                </a:lnTo>
                <a:lnTo>
                  <a:pt x="2021" y="1350"/>
                </a:lnTo>
                <a:lnTo>
                  <a:pt x="2017" y="1351"/>
                </a:lnTo>
                <a:lnTo>
                  <a:pt x="2011" y="1351"/>
                </a:lnTo>
                <a:lnTo>
                  <a:pt x="2011" y="1351"/>
                </a:lnTo>
                <a:lnTo>
                  <a:pt x="2007" y="1350"/>
                </a:lnTo>
                <a:lnTo>
                  <a:pt x="2004" y="1349"/>
                </a:lnTo>
                <a:lnTo>
                  <a:pt x="2001" y="1347"/>
                </a:lnTo>
                <a:lnTo>
                  <a:pt x="1999" y="1343"/>
                </a:lnTo>
                <a:lnTo>
                  <a:pt x="1995" y="1338"/>
                </a:lnTo>
                <a:lnTo>
                  <a:pt x="1994" y="1330"/>
                </a:lnTo>
                <a:lnTo>
                  <a:pt x="1995" y="1323"/>
                </a:lnTo>
                <a:lnTo>
                  <a:pt x="1997" y="1316"/>
                </a:lnTo>
                <a:lnTo>
                  <a:pt x="2002" y="1309"/>
                </a:lnTo>
                <a:lnTo>
                  <a:pt x="2007" y="1304"/>
                </a:lnTo>
                <a:lnTo>
                  <a:pt x="2007" y="1304"/>
                </a:lnTo>
                <a:lnTo>
                  <a:pt x="1999" y="1297"/>
                </a:lnTo>
                <a:lnTo>
                  <a:pt x="1991" y="1291"/>
                </a:lnTo>
                <a:lnTo>
                  <a:pt x="1984" y="1284"/>
                </a:lnTo>
                <a:lnTo>
                  <a:pt x="1975" y="1278"/>
                </a:lnTo>
                <a:lnTo>
                  <a:pt x="1975" y="1278"/>
                </a:lnTo>
                <a:lnTo>
                  <a:pt x="1934" y="1302"/>
                </a:lnTo>
                <a:lnTo>
                  <a:pt x="1895" y="1326"/>
                </a:lnTo>
                <a:lnTo>
                  <a:pt x="1856" y="1351"/>
                </a:lnTo>
                <a:lnTo>
                  <a:pt x="1815" y="1374"/>
                </a:lnTo>
                <a:lnTo>
                  <a:pt x="1815" y="1374"/>
                </a:lnTo>
                <a:lnTo>
                  <a:pt x="1814" y="1386"/>
                </a:lnTo>
                <a:lnTo>
                  <a:pt x="1814" y="1398"/>
                </a:lnTo>
                <a:lnTo>
                  <a:pt x="1816" y="1409"/>
                </a:lnTo>
                <a:lnTo>
                  <a:pt x="1820" y="1418"/>
                </a:lnTo>
                <a:lnTo>
                  <a:pt x="1825" y="1428"/>
                </a:lnTo>
                <a:lnTo>
                  <a:pt x="1831" y="1435"/>
                </a:lnTo>
                <a:lnTo>
                  <a:pt x="1839" y="1443"/>
                </a:lnTo>
                <a:lnTo>
                  <a:pt x="1848" y="1448"/>
                </a:lnTo>
                <a:lnTo>
                  <a:pt x="1848" y="1448"/>
                </a:lnTo>
                <a:lnTo>
                  <a:pt x="1850" y="1458"/>
                </a:lnTo>
                <a:lnTo>
                  <a:pt x="1852" y="1465"/>
                </a:lnTo>
                <a:lnTo>
                  <a:pt x="1856" y="1472"/>
                </a:lnTo>
                <a:lnTo>
                  <a:pt x="1861" y="1478"/>
                </a:lnTo>
                <a:lnTo>
                  <a:pt x="1872" y="1489"/>
                </a:lnTo>
                <a:lnTo>
                  <a:pt x="1884" y="1500"/>
                </a:lnTo>
                <a:lnTo>
                  <a:pt x="1884" y="1500"/>
                </a:lnTo>
                <a:lnTo>
                  <a:pt x="1893" y="1499"/>
                </a:lnTo>
                <a:lnTo>
                  <a:pt x="1901" y="1500"/>
                </a:lnTo>
                <a:lnTo>
                  <a:pt x="1909" y="1503"/>
                </a:lnTo>
                <a:lnTo>
                  <a:pt x="1915" y="1508"/>
                </a:lnTo>
                <a:lnTo>
                  <a:pt x="1920" y="1515"/>
                </a:lnTo>
                <a:lnTo>
                  <a:pt x="1926" y="1522"/>
                </a:lnTo>
                <a:lnTo>
                  <a:pt x="1929" y="1531"/>
                </a:lnTo>
                <a:lnTo>
                  <a:pt x="1932" y="1539"/>
                </a:lnTo>
                <a:lnTo>
                  <a:pt x="1932" y="1539"/>
                </a:lnTo>
                <a:lnTo>
                  <a:pt x="1934" y="1536"/>
                </a:lnTo>
                <a:lnTo>
                  <a:pt x="1937" y="1533"/>
                </a:lnTo>
                <a:lnTo>
                  <a:pt x="1941" y="1531"/>
                </a:lnTo>
                <a:lnTo>
                  <a:pt x="1944" y="1529"/>
                </a:lnTo>
                <a:lnTo>
                  <a:pt x="1952" y="1526"/>
                </a:lnTo>
                <a:lnTo>
                  <a:pt x="1961" y="1526"/>
                </a:lnTo>
                <a:lnTo>
                  <a:pt x="1971" y="1528"/>
                </a:lnTo>
                <a:lnTo>
                  <a:pt x="1979" y="1530"/>
                </a:lnTo>
                <a:lnTo>
                  <a:pt x="1986" y="1532"/>
                </a:lnTo>
                <a:lnTo>
                  <a:pt x="1992" y="1535"/>
                </a:lnTo>
                <a:lnTo>
                  <a:pt x="1992" y="1535"/>
                </a:lnTo>
                <a:lnTo>
                  <a:pt x="1996" y="1533"/>
                </a:lnTo>
                <a:lnTo>
                  <a:pt x="2001" y="1529"/>
                </a:lnTo>
                <a:lnTo>
                  <a:pt x="2009" y="1520"/>
                </a:lnTo>
                <a:lnTo>
                  <a:pt x="2014" y="1515"/>
                </a:lnTo>
                <a:lnTo>
                  <a:pt x="2019" y="1511"/>
                </a:lnTo>
                <a:lnTo>
                  <a:pt x="2025" y="1507"/>
                </a:lnTo>
                <a:lnTo>
                  <a:pt x="2033" y="1506"/>
                </a:lnTo>
                <a:lnTo>
                  <a:pt x="2033" y="1506"/>
                </a:lnTo>
                <a:lnTo>
                  <a:pt x="2035" y="1506"/>
                </a:lnTo>
                <a:lnTo>
                  <a:pt x="2037" y="1508"/>
                </a:lnTo>
                <a:lnTo>
                  <a:pt x="2041" y="1511"/>
                </a:lnTo>
                <a:lnTo>
                  <a:pt x="2046" y="1515"/>
                </a:lnTo>
                <a:lnTo>
                  <a:pt x="2048" y="1516"/>
                </a:lnTo>
                <a:lnTo>
                  <a:pt x="2051" y="1517"/>
                </a:lnTo>
                <a:lnTo>
                  <a:pt x="2051" y="1517"/>
                </a:lnTo>
                <a:lnTo>
                  <a:pt x="2056" y="1515"/>
                </a:lnTo>
                <a:lnTo>
                  <a:pt x="2063" y="1513"/>
                </a:lnTo>
                <a:lnTo>
                  <a:pt x="2076" y="1505"/>
                </a:lnTo>
                <a:lnTo>
                  <a:pt x="2082" y="1502"/>
                </a:lnTo>
                <a:lnTo>
                  <a:pt x="2090" y="1501"/>
                </a:lnTo>
                <a:lnTo>
                  <a:pt x="2097" y="1501"/>
                </a:lnTo>
                <a:lnTo>
                  <a:pt x="2100" y="1502"/>
                </a:lnTo>
                <a:lnTo>
                  <a:pt x="2105" y="1504"/>
                </a:lnTo>
                <a:lnTo>
                  <a:pt x="2105" y="1504"/>
                </a:lnTo>
                <a:lnTo>
                  <a:pt x="2110" y="1508"/>
                </a:lnTo>
                <a:lnTo>
                  <a:pt x="2114" y="1514"/>
                </a:lnTo>
                <a:lnTo>
                  <a:pt x="2117" y="1521"/>
                </a:lnTo>
                <a:lnTo>
                  <a:pt x="2120" y="1529"/>
                </a:lnTo>
                <a:lnTo>
                  <a:pt x="2121" y="1537"/>
                </a:lnTo>
                <a:lnTo>
                  <a:pt x="2121" y="1546"/>
                </a:lnTo>
                <a:lnTo>
                  <a:pt x="2120" y="1554"/>
                </a:lnTo>
                <a:lnTo>
                  <a:pt x="2117" y="1563"/>
                </a:lnTo>
                <a:lnTo>
                  <a:pt x="2117" y="1563"/>
                </a:lnTo>
                <a:close/>
                <a:moveTo>
                  <a:pt x="1117" y="580"/>
                </a:moveTo>
                <a:lnTo>
                  <a:pt x="1117" y="580"/>
                </a:lnTo>
                <a:lnTo>
                  <a:pt x="1117" y="571"/>
                </a:lnTo>
                <a:lnTo>
                  <a:pt x="1116" y="566"/>
                </a:lnTo>
                <a:lnTo>
                  <a:pt x="1116" y="563"/>
                </a:lnTo>
                <a:lnTo>
                  <a:pt x="1114" y="561"/>
                </a:lnTo>
                <a:lnTo>
                  <a:pt x="1109" y="556"/>
                </a:lnTo>
                <a:lnTo>
                  <a:pt x="1109" y="556"/>
                </a:lnTo>
                <a:lnTo>
                  <a:pt x="1106" y="561"/>
                </a:lnTo>
                <a:lnTo>
                  <a:pt x="1102" y="565"/>
                </a:lnTo>
                <a:lnTo>
                  <a:pt x="1099" y="567"/>
                </a:lnTo>
                <a:lnTo>
                  <a:pt x="1096" y="569"/>
                </a:lnTo>
                <a:lnTo>
                  <a:pt x="1092" y="569"/>
                </a:lnTo>
                <a:lnTo>
                  <a:pt x="1087" y="569"/>
                </a:lnTo>
                <a:lnTo>
                  <a:pt x="1083" y="569"/>
                </a:lnTo>
                <a:lnTo>
                  <a:pt x="1079" y="568"/>
                </a:lnTo>
                <a:lnTo>
                  <a:pt x="1070" y="564"/>
                </a:lnTo>
                <a:lnTo>
                  <a:pt x="1064" y="557"/>
                </a:lnTo>
                <a:lnTo>
                  <a:pt x="1058" y="550"/>
                </a:lnTo>
                <a:lnTo>
                  <a:pt x="1056" y="546"/>
                </a:lnTo>
                <a:lnTo>
                  <a:pt x="1055" y="541"/>
                </a:lnTo>
                <a:lnTo>
                  <a:pt x="1055" y="541"/>
                </a:lnTo>
                <a:lnTo>
                  <a:pt x="1051" y="541"/>
                </a:lnTo>
                <a:lnTo>
                  <a:pt x="1048" y="542"/>
                </a:lnTo>
                <a:lnTo>
                  <a:pt x="1045" y="544"/>
                </a:lnTo>
                <a:lnTo>
                  <a:pt x="1041" y="546"/>
                </a:lnTo>
                <a:lnTo>
                  <a:pt x="1039" y="548"/>
                </a:lnTo>
                <a:lnTo>
                  <a:pt x="1038" y="550"/>
                </a:lnTo>
                <a:lnTo>
                  <a:pt x="1038" y="552"/>
                </a:lnTo>
                <a:lnTo>
                  <a:pt x="1038" y="554"/>
                </a:lnTo>
                <a:lnTo>
                  <a:pt x="1038" y="554"/>
                </a:lnTo>
                <a:lnTo>
                  <a:pt x="1042" y="559"/>
                </a:lnTo>
                <a:lnTo>
                  <a:pt x="1049" y="564"/>
                </a:lnTo>
                <a:lnTo>
                  <a:pt x="1057" y="570"/>
                </a:lnTo>
                <a:lnTo>
                  <a:pt x="1068" y="576"/>
                </a:lnTo>
                <a:lnTo>
                  <a:pt x="1080" y="580"/>
                </a:lnTo>
                <a:lnTo>
                  <a:pt x="1093" y="583"/>
                </a:lnTo>
                <a:lnTo>
                  <a:pt x="1099" y="583"/>
                </a:lnTo>
                <a:lnTo>
                  <a:pt x="1104" y="583"/>
                </a:lnTo>
                <a:lnTo>
                  <a:pt x="1111" y="582"/>
                </a:lnTo>
                <a:lnTo>
                  <a:pt x="1117" y="580"/>
                </a:lnTo>
                <a:lnTo>
                  <a:pt x="1117" y="580"/>
                </a:lnTo>
                <a:close/>
                <a:moveTo>
                  <a:pt x="341" y="66"/>
                </a:moveTo>
                <a:lnTo>
                  <a:pt x="341" y="66"/>
                </a:lnTo>
                <a:lnTo>
                  <a:pt x="330" y="90"/>
                </a:lnTo>
                <a:lnTo>
                  <a:pt x="319" y="112"/>
                </a:lnTo>
                <a:lnTo>
                  <a:pt x="306" y="133"/>
                </a:lnTo>
                <a:lnTo>
                  <a:pt x="292" y="153"/>
                </a:lnTo>
                <a:lnTo>
                  <a:pt x="277" y="171"/>
                </a:lnTo>
                <a:lnTo>
                  <a:pt x="260" y="187"/>
                </a:lnTo>
                <a:lnTo>
                  <a:pt x="251" y="194"/>
                </a:lnTo>
                <a:lnTo>
                  <a:pt x="241" y="202"/>
                </a:lnTo>
                <a:lnTo>
                  <a:pt x="231" y="208"/>
                </a:lnTo>
                <a:lnTo>
                  <a:pt x="220" y="215"/>
                </a:lnTo>
                <a:lnTo>
                  <a:pt x="220" y="215"/>
                </a:lnTo>
                <a:lnTo>
                  <a:pt x="222" y="217"/>
                </a:lnTo>
                <a:lnTo>
                  <a:pt x="222" y="219"/>
                </a:lnTo>
                <a:lnTo>
                  <a:pt x="220" y="220"/>
                </a:lnTo>
                <a:lnTo>
                  <a:pt x="218" y="221"/>
                </a:lnTo>
                <a:lnTo>
                  <a:pt x="216" y="222"/>
                </a:lnTo>
                <a:lnTo>
                  <a:pt x="214" y="223"/>
                </a:lnTo>
                <a:lnTo>
                  <a:pt x="213" y="226"/>
                </a:lnTo>
                <a:lnTo>
                  <a:pt x="212" y="229"/>
                </a:lnTo>
                <a:lnTo>
                  <a:pt x="212" y="229"/>
                </a:lnTo>
                <a:lnTo>
                  <a:pt x="215" y="231"/>
                </a:lnTo>
                <a:lnTo>
                  <a:pt x="217" y="231"/>
                </a:lnTo>
                <a:lnTo>
                  <a:pt x="223" y="230"/>
                </a:lnTo>
                <a:lnTo>
                  <a:pt x="230" y="230"/>
                </a:lnTo>
                <a:lnTo>
                  <a:pt x="233" y="230"/>
                </a:lnTo>
                <a:lnTo>
                  <a:pt x="235" y="231"/>
                </a:lnTo>
                <a:lnTo>
                  <a:pt x="235" y="231"/>
                </a:lnTo>
                <a:lnTo>
                  <a:pt x="260" y="215"/>
                </a:lnTo>
                <a:lnTo>
                  <a:pt x="284" y="196"/>
                </a:lnTo>
                <a:lnTo>
                  <a:pt x="308" y="176"/>
                </a:lnTo>
                <a:lnTo>
                  <a:pt x="319" y="166"/>
                </a:lnTo>
                <a:lnTo>
                  <a:pt x="329" y="154"/>
                </a:lnTo>
                <a:lnTo>
                  <a:pt x="339" y="142"/>
                </a:lnTo>
                <a:lnTo>
                  <a:pt x="347" y="130"/>
                </a:lnTo>
                <a:lnTo>
                  <a:pt x="355" y="117"/>
                </a:lnTo>
                <a:lnTo>
                  <a:pt x="361" y="103"/>
                </a:lnTo>
                <a:lnTo>
                  <a:pt x="367" y="90"/>
                </a:lnTo>
                <a:lnTo>
                  <a:pt x="371" y="75"/>
                </a:lnTo>
                <a:lnTo>
                  <a:pt x="373" y="58"/>
                </a:lnTo>
                <a:lnTo>
                  <a:pt x="373" y="42"/>
                </a:lnTo>
                <a:lnTo>
                  <a:pt x="373" y="42"/>
                </a:lnTo>
                <a:lnTo>
                  <a:pt x="374" y="39"/>
                </a:lnTo>
                <a:lnTo>
                  <a:pt x="375" y="38"/>
                </a:lnTo>
                <a:lnTo>
                  <a:pt x="377" y="38"/>
                </a:lnTo>
                <a:lnTo>
                  <a:pt x="377" y="38"/>
                </a:lnTo>
                <a:lnTo>
                  <a:pt x="374" y="32"/>
                </a:lnTo>
                <a:lnTo>
                  <a:pt x="370" y="26"/>
                </a:lnTo>
                <a:lnTo>
                  <a:pt x="364" y="23"/>
                </a:lnTo>
                <a:lnTo>
                  <a:pt x="356" y="21"/>
                </a:lnTo>
                <a:lnTo>
                  <a:pt x="356" y="21"/>
                </a:lnTo>
                <a:lnTo>
                  <a:pt x="356" y="26"/>
                </a:lnTo>
                <a:lnTo>
                  <a:pt x="354" y="31"/>
                </a:lnTo>
                <a:lnTo>
                  <a:pt x="347" y="41"/>
                </a:lnTo>
                <a:lnTo>
                  <a:pt x="344" y="48"/>
                </a:lnTo>
                <a:lnTo>
                  <a:pt x="342" y="53"/>
                </a:lnTo>
                <a:lnTo>
                  <a:pt x="341" y="60"/>
                </a:lnTo>
                <a:lnTo>
                  <a:pt x="341" y="66"/>
                </a:lnTo>
                <a:lnTo>
                  <a:pt x="341" y="66"/>
                </a:lnTo>
                <a:close/>
                <a:moveTo>
                  <a:pt x="200" y="206"/>
                </a:moveTo>
                <a:lnTo>
                  <a:pt x="200" y="206"/>
                </a:lnTo>
                <a:lnTo>
                  <a:pt x="222" y="191"/>
                </a:lnTo>
                <a:lnTo>
                  <a:pt x="245" y="174"/>
                </a:lnTo>
                <a:lnTo>
                  <a:pt x="254" y="166"/>
                </a:lnTo>
                <a:lnTo>
                  <a:pt x="265" y="156"/>
                </a:lnTo>
                <a:lnTo>
                  <a:pt x="274" y="145"/>
                </a:lnTo>
                <a:lnTo>
                  <a:pt x="283" y="134"/>
                </a:lnTo>
                <a:lnTo>
                  <a:pt x="291" y="124"/>
                </a:lnTo>
                <a:lnTo>
                  <a:pt x="298" y="112"/>
                </a:lnTo>
                <a:lnTo>
                  <a:pt x="306" y="100"/>
                </a:lnTo>
                <a:lnTo>
                  <a:pt x="312" y="87"/>
                </a:lnTo>
                <a:lnTo>
                  <a:pt x="318" y="75"/>
                </a:lnTo>
                <a:lnTo>
                  <a:pt x="322" y="61"/>
                </a:lnTo>
                <a:lnTo>
                  <a:pt x="326" y="47"/>
                </a:lnTo>
                <a:lnTo>
                  <a:pt x="329" y="32"/>
                </a:lnTo>
                <a:lnTo>
                  <a:pt x="329" y="32"/>
                </a:lnTo>
                <a:lnTo>
                  <a:pt x="315" y="37"/>
                </a:lnTo>
                <a:lnTo>
                  <a:pt x="304" y="45"/>
                </a:lnTo>
                <a:lnTo>
                  <a:pt x="292" y="52"/>
                </a:lnTo>
                <a:lnTo>
                  <a:pt x="281" y="61"/>
                </a:lnTo>
                <a:lnTo>
                  <a:pt x="270" y="70"/>
                </a:lnTo>
                <a:lnTo>
                  <a:pt x="262" y="80"/>
                </a:lnTo>
                <a:lnTo>
                  <a:pt x="252" y="91"/>
                </a:lnTo>
                <a:lnTo>
                  <a:pt x="245" y="101"/>
                </a:lnTo>
                <a:lnTo>
                  <a:pt x="237" y="113"/>
                </a:lnTo>
                <a:lnTo>
                  <a:pt x="230" y="126"/>
                </a:lnTo>
                <a:lnTo>
                  <a:pt x="223" y="138"/>
                </a:lnTo>
                <a:lnTo>
                  <a:pt x="218" y="152"/>
                </a:lnTo>
                <a:lnTo>
                  <a:pt x="207" y="178"/>
                </a:lnTo>
                <a:lnTo>
                  <a:pt x="200" y="206"/>
                </a:lnTo>
                <a:lnTo>
                  <a:pt x="200" y="206"/>
                </a:lnTo>
                <a:close/>
                <a:moveTo>
                  <a:pt x="250" y="242"/>
                </a:moveTo>
                <a:lnTo>
                  <a:pt x="250" y="242"/>
                </a:lnTo>
                <a:lnTo>
                  <a:pt x="263" y="255"/>
                </a:lnTo>
                <a:lnTo>
                  <a:pt x="277" y="268"/>
                </a:lnTo>
                <a:lnTo>
                  <a:pt x="291" y="280"/>
                </a:lnTo>
                <a:lnTo>
                  <a:pt x="305" y="292"/>
                </a:lnTo>
                <a:lnTo>
                  <a:pt x="334" y="314"/>
                </a:lnTo>
                <a:lnTo>
                  <a:pt x="362" y="338"/>
                </a:lnTo>
                <a:lnTo>
                  <a:pt x="362" y="338"/>
                </a:lnTo>
                <a:lnTo>
                  <a:pt x="384" y="355"/>
                </a:lnTo>
                <a:lnTo>
                  <a:pt x="404" y="374"/>
                </a:lnTo>
                <a:lnTo>
                  <a:pt x="445" y="412"/>
                </a:lnTo>
                <a:lnTo>
                  <a:pt x="466" y="431"/>
                </a:lnTo>
                <a:lnTo>
                  <a:pt x="487" y="448"/>
                </a:lnTo>
                <a:lnTo>
                  <a:pt x="508" y="466"/>
                </a:lnTo>
                <a:lnTo>
                  <a:pt x="531" y="481"/>
                </a:lnTo>
                <a:lnTo>
                  <a:pt x="531" y="481"/>
                </a:lnTo>
                <a:lnTo>
                  <a:pt x="555" y="469"/>
                </a:lnTo>
                <a:lnTo>
                  <a:pt x="578" y="454"/>
                </a:lnTo>
                <a:lnTo>
                  <a:pt x="589" y="445"/>
                </a:lnTo>
                <a:lnTo>
                  <a:pt x="599" y="435"/>
                </a:lnTo>
                <a:lnTo>
                  <a:pt x="610" y="426"/>
                </a:lnTo>
                <a:lnTo>
                  <a:pt x="619" y="416"/>
                </a:lnTo>
                <a:lnTo>
                  <a:pt x="628" y="405"/>
                </a:lnTo>
                <a:lnTo>
                  <a:pt x="637" y="394"/>
                </a:lnTo>
                <a:lnTo>
                  <a:pt x="643" y="381"/>
                </a:lnTo>
                <a:lnTo>
                  <a:pt x="649" y="368"/>
                </a:lnTo>
                <a:lnTo>
                  <a:pt x="655" y="354"/>
                </a:lnTo>
                <a:lnTo>
                  <a:pt x="659" y="340"/>
                </a:lnTo>
                <a:lnTo>
                  <a:pt x="662" y="324"/>
                </a:lnTo>
                <a:lnTo>
                  <a:pt x="664" y="308"/>
                </a:lnTo>
                <a:lnTo>
                  <a:pt x="664" y="308"/>
                </a:lnTo>
                <a:lnTo>
                  <a:pt x="633" y="275"/>
                </a:lnTo>
                <a:lnTo>
                  <a:pt x="601" y="242"/>
                </a:lnTo>
                <a:lnTo>
                  <a:pt x="569" y="211"/>
                </a:lnTo>
                <a:lnTo>
                  <a:pt x="536" y="179"/>
                </a:lnTo>
                <a:lnTo>
                  <a:pt x="502" y="149"/>
                </a:lnTo>
                <a:lnTo>
                  <a:pt x="466" y="120"/>
                </a:lnTo>
                <a:lnTo>
                  <a:pt x="430" y="92"/>
                </a:lnTo>
                <a:lnTo>
                  <a:pt x="392" y="66"/>
                </a:lnTo>
                <a:lnTo>
                  <a:pt x="392" y="66"/>
                </a:lnTo>
                <a:lnTo>
                  <a:pt x="387" y="81"/>
                </a:lnTo>
                <a:lnTo>
                  <a:pt x="382" y="95"/>
                </a:lnTo>
                <a:lnTo>
                  <a:pt x="376" y="109"/>
                </a:lnTo>
                <a:lnTo>
                  <a:pt x="369" y="122"/>
                </a:lnTo>
                <a:lnTo>
                  <a:pt x="362" y="134"/>
                </a:lnTo>
                <a:lnTo>
                  <a:pt x="354" y="147"/>
                </a:lnTo>
                <a:lnTo>
                  <a:pt x="346" y="158"/>
                </a:lnTo>
                <a:lnTo>
                  <a:pt x="337" y="170"/>
                </a:lnTo>
                <a:lnTo>
                  <a:pt x="328" y="181"/>
                </a:lnTo>
                <a:lnTo>
                  <a:pt x="319" y="190"/>
                </a:lnTo>
                <a:lnTo>
                  <a:pt x="308" y="200"/>
                </a:lnTo>
                <a:lnTo>
                  <a:pt x="297" y="209"/>
                </a:lnTo>
                <a:lnTo>
                  <a:pt x="275" y="227"/>
                </a:lnTo>
                <a:lnTo>
                  <a:pt x="250" y="242"/>
                </a:lnTo>
                <a:lnTo>
                  <a:pt x="250" y="242"/>
                </a:lnTo>
                <a:close/>
                <a:moveTo>
                  <a:pt x="537" y="499"/>
                </a:moveTo>
                <a:lnTo>
                  <a:pt x="537" y="499"/>
                </a:lnTo>
                <a:lnTo>
                  <a:pt x="557" y="518"/>
                </a:lnTo>
                <a:lnTo>
                  <a:pt x="579" y="536"/>
                </a:lnTo>
                <a:lnTo>
                  <a:pt x="623" y="572"/>
                </a:lnTo>
                <a:lnTo>
                  <a:pt x="668" y="608"/>
                </a:lnTo>
                <a:lnTo>
                  <a:pt x="713" y="642"/>
                </a:lnTo>
                <a:lnTo>
                  <a:pt x="804" y="711"/>
                </a:lnTo>
                <a:lnTo>
                  <a:pt x="849" y="745"/>
                </a:lnTo>
                <a:lnTo>
                  <a:pt x="891" y="781"/>
                </a:lnTo>
                <a:lnTo>
                  <a:pt x="891" y="781"/>
                </a:lnTo>
                <a:lnTo>
                  <a:pt x="914" y="772"/>
                </a:lnTo>
                <a:lnTo>
                  <a:pt x="926" y="765"/>
                </a:lnTo>
                <a:lnTo>
                  <a:pt x="936" y="758"/>
                </a:lnTo>
                <a:lnTo>
                  <a:pt x="936" y="758"/>
                </a:lnTo>
                <a:lnTo>
                  <a:pt x="950" y="746"/>
                </a:lnTo>
                <a:lnTo>
                  <a:pt x="966" y="729"/>
                </a:lnTo>
                <a:lnTo>
                  <a:pt x="981" y="712"/>
                </a:lnTo>
                <a:lnTo>
                  <a:pt x="986" y="703"/>
                </a:lnTo>
                <a:lnTo>
                  <a:pt x="990" y="697"/>
                </a:lnTo>
                <a:lnTo>
                  <a:pt x="990" y="697"/>
                </a:lnTo>
                <a:lnTo>
                  <a:pt x="990" y="693"/>
                </a:lnTo>
                <a:lnTo>
                  <a:pt x="989" y="690"/>
                </a:lnTo>
                <a:lnTo>
                  <a:pt x="988" y="686"/>
                </a:lnTo>
                <a:lnTo>
                  <a:pt x="988" y="684"/>
                </a:lnTo>
                <a:lnTo>
                  <a:pt x="988" y="684"/>
                </a:lnTo>
                <a:lnTo>
                  <a:pt x="989" y="677"/>
                </a:lnTo>
                <a:lnTo>
                  <a:pt x="992" y="671"/>
                </a:lnTo>
                <a:lnTo>
                  <a:pt x="1001" y="659"/>
                </a:lnTo>
                <a:lnTo>
                  <a:pt x="1009" y="647"/>
                </a:lnTo>
                <a:lnTo>
                  <a:pt x="1012" y="642"/>
                </a:lnTo>
                <a:lnTo>
                  <a:pt x="1015" y="635"/>
                </a:lnTo>
                <a:lnTo>
                  <a:pt x="1015" y="635"/>
                </a:lnTo>
                <a:lnTo>
                  <a:pt x="1012" y="627"/>
                </a:lnTo>
                <a:lnTo>
                  <a:pt x="1008" y="621"/>
                </a:lnTo>
                <a:lnTo>
                  <a:pt x="1001" y="608"/>
                </a:lnTo>
                <a:lnTo>
                  <a:pt x="991" y="597"/>
                </a:lnTo>
                <a:lnTo>
                  <a:pt x="980" y="586"/>
                </a:lnTo>
                <a:lnTo>
                  <a:pt x="971" y="576"/>
                </a:lnTo>
                <a:lnTo>
                  <a:pt x="960" y="566"/>
                </a:lnTo>
                <a:lnTo>
                  <a:pt x="950" y="554"/>
                </a:lnTo>
                <a:lnTo>
                  <a:pt x="943" y="541"/>
                </a:lnTo>
                <a:lnTo>
                  <a:pt x="943" y="541"/>
                </a:lnTo>
                <a:lnTo>
                  <a:pt x="937" y="539"/>
                </a:lnTo>
                <a:lnTo>
                  <a:pt x="933" y="536"/>
                </a:lnTo>
                <a:lnTo>
                  <a:pt x="926" y="531"/>
                </a:lnTo>
                <a:lnTo>
                  <a:pt x="922" y="527"/>
                </a:lnTo>
                <a:lnTo>
                  <a:pt x="919" y="525"/>
                </a:lnTo>
                <a:lnTo>
                  <a:pt x="914" y="523"/>
                </a:lnTo>
                <a:lnTo>
                  <a:pt x="909" y="522"/>
                </a:lnTo>
                <a:lnTo>
                  <a:pt x="909" y="522"/>
                </a:lnTo>
                <a:lnTo>
                  <a:pt x="900" y="514"/>
                </a:lnTo>
                <a:lnTo>
                  <a:pt x="891" y="504"/>
                </a:lnTo>
                <a:lnTo>
                  <a:pt x="874" y="485"/>
                </a:lnTo>
                <a:lnTo>
                  <a:pt x="866" y="475"/>
                </a:lnTo>
                <a:lnTo>
                  <a:pt x="856" y="466"/>
                </a:lnTo>
                <a:lnTo>
                  <a:pt x="845" y="459"/>
                </a:lnTo>
                <a:lnTo>
                  <a:pt x="835" y="453"/>
                </a:lnTo>
                <a:lnTo>
                  <a:pt x="835" y="453"/>
                </a:lnTo>
                <a:lnTo>
                  <a:pt x="819" y="433"/>
                </a:lnTo>
                <a:lnTo>
                  <a:pt x="803" y="415"/>
                </a:lnTo>
                <a:lnTo>
                  <a:pt x="785" y="398"/>
                </a:lnTo>
                <a:lnTo>
                  <a:pt x="767" y="381"/>
                </a:lnTo>
                <a:lnTo>
                  <a:pt x="749" y="365"/>
                </a:lnTo>
                <a:lnTo>
                  <a:pt x="730" y="350"/>
                </a:lnTo>
                <a:lnTo>
                  <a:pt x="709" y="336"/>
                </a:lnTo>
                <a:lnTo>
                  <a:pt x="688" y="323"/>
                </a:lnTo>
                <a:lnTo>
                  <a:pt x="688" y="323"/>
                </a:lnTo>
                <a:lnTo>
                  <a:pt x="684" y="338"/>
                </a:lnTo>
                <a:lnTo>
                  <a:pt x="678" y="352"/>
                </a:lnTo>
                <a:lnTo>
                  <a:pt x="672" y="367"/>
                </a:lnTo>
                <a:lnTo>
                  <a:pt x="667" y="381"/>
                </a:lnTo>
                <a:lnTo>
                  <a:pt x="659" y="394"/>
                </a:lnTo>
                <a:lnTo>
                  <a:pt x="652" y="406"/>
                </a:lnTo>
                <a:lnTo>
                  <a:pt x="643" y="419"/>
                </a:lnTo>
                <a:lnTo>
                  <a:pt x="634" y="430"/>
                </a:lnTo>
                <a:lnTo>
                  <a:pt x="625" y="442"/>
                </a:lnTo>
                <a:lnTo>
                  <a:pt x="614" y="451"/>
                </a:lnTo>
                <a:lnTo>
                  <a:pt x="603" y="462"/>
                </a:lnTo>
                <a:lnTo>
                  <a:pt x="592" y="471"/>
                </a:lnTo>
                <a:lnTo>
                  <a:pt x="579" y="479"/>
                </a:lnTo>
                <a:lnTo>
                  <a:pt x="566" y="487"/>
                </a:lnTo>
                <a:lnTo>
                  <a:pt x="552" y="493"/>
                </a:lnTo>
                <a:lnTo>
                  <a:pt x="537" y="499"/>
                </a:lnTo>
                <a:lnTo>
                  <a:pt x="537" y="499"/>
                </a:lnTo>
                <a:close/>
                <a:moveTo>
                  <a:pt x="1055" y="624"/>
                </a:moveTo>
                <a:lnTo>
                  <a:pt x="1055" y="624"/>
                </a:lnTo>
                <a:lnTo>
                  <a:pt x="1058" y="622"/>
                </a:lnTo>
                <a:lnTo>
                  <a:pt x="1062" y="618"/>
                </a:lnTo>
                <a:lnTo>
                  <a:pt x="1063" y="614"/>
                </a:lnTo>
                <a:lnTo>
                  <a:pt x="1064" y="611"/>
                </a:lnTo>
                <a:lnTo>
                  <a:pt x="1066" y="595"/>
                </a:lnTo>
                <a:lnTo>
                  <a:pt x="1066" y="595"/>
                </a:lnTo>
                <a:lnTo>
                  <a:pt x="1063" y="594"/>
                </a:lnTo>
                <a:lnTo>
                  <a:pt x="1061" y="592"/>
                </a:lnTo>
                <a:lnTo>
                  <a:pt x="1058" y="591"/>
                </a:lnTo>
                <a:lnTo>
                  <a:pt x="1055" y="591"/>
                </a:lnTo>
                <a:lnTo>
                  <a:pt x="1055" y="591"/>
                </a:lnTo>
                <a:lnTo>
                  <a:pt x="1055" y="624"/>
                </a:lnTo>
                <a:lnTo>
                  <a:pt x="1055" y="624"/>
                </a:lnTo>
                <a:close/>
                <a:moveTo>
                  <a:pt x="1129" y="997"/>
                </a:moveTo>
                <a:lnTo>
                  <a:pt x="1129" y="997"/>
                </a:lnTo>
                <a:lnTo>
                  <a:pt x="1148" y="997"/>
                </a:lnTo>
                <a:lnTo>
                  <a:pt x="1169" y="994"/>
                </a:lnTo>
                <a:lnTo>
                  <a:pt x="1178" y="992"/>
                </a:lnTo>
                <a:lnTo>
                  <a:pt x="1188" y="989"/>
                </a:lnTo>
                <a:lnTo>
                  <a:pt x="1197" y="986"/>
                </a:lnTo>
                <a:lnTo>
                  <a:pt x="1204" y="981"/>
                </a:lnTo>
                <a:lnTo>
                  <a:pt x="1204" y="981"/>
                </a:lnTo>
                <a:lnTo>
                  <a:pt x="1210" y="977"/>
                </a:lnTo>
                <a:lnTo>
                  <a:pt x="1217" y="971"/>
                </a:lnTo>
                <a:lnTo>
                  <a:pt x="1232" y="957"/>
                </a:lnTo>
                <a:lnTo>
                  <a:pt x="1247" y="940"/>
                </a:lnTo>
                <a:lnTo>
                  <a:pt x="1252" y="931"/>
                </a:lnTo>
                <a:lnTo>
                  <a:pt x="1257" y="924"/>
                </a:lnTo>
                <a:lnTo>
                  <a:pt x="1257" y="924"/>
                </a:lnTo>
                <a:lnTo>
                  <a:pt x="1263" y="911"/>
                </a:lnTo>
                <a:lnTo>
                  <a:pt x="1268" y="893"/>
                </a:lnTo>
                <a:lnTo>
                  <a:pt x="1270" y="883"/>
                </a:lnTo>
                <a:lnTo>
                  <a:pt x="1272" y="873"/>
                </a:lnTo>
                <a:lnTo>
                  <a:pt x="1272" y="865"/>
                </a:lnTo>
                <a:lnTo>
                  <a:pt x="1269" y="858"/>
                </a:lnTo>
                <a:lnTo>
                  <a:pt x="1269" y="858"/>
                </a:lnTo>
                <a:lnTo>
                  <a:pt x="1266" y="851"/>
                </a:lnTo>
                <a:lnTo>
                  <a:pt x="1260" y="843"/>
                </a:lnTo>
                <a:lnTo>
                  <a:pt x="1251" y="837"/>
                </a:lnTo>
                <a:lnTo>
                  <a:pt x="1242" y="830"/>
                </a:lnTo>
                <a:lnTo>
                  <a:pt x="1222" y="818"/>
                </a:lnTo>
                <a:lnTo>
                  <a:pt x="1214" y="811"/>
                </a:lnTo>
                <a:lnTo>
                  <a:pt x="1206" y="805"/>
                </a:lnTo>
                <a:lnTo>
                  <a:pt x="1206" y="805"/>
                </a:lnTo>
                <a:lnTo>
                  <a:pt x="1203" y="802"/>
                </a:lnTo>
                <a:lnTo>
                  <a:pt x="1201" y="797"/>
                </a:lnTo>
                <a:lnTo>
                  <a:pt x="1198" y="793"/>
                </a:lnTo>
                <a:lnTo>
                  <a:pt x="1195" y="790"/>
                </a:lnTo>
                <a:lnTo>
                  <a:pt x="1195" y="790"/>
                </a:lnTo>
                <a:lnTo>
                  <a:pt x="1188" y="784"/>
                </a:lnTo>
                <a:lnTo>
                  <a:pt x="1180" y="779"/>
                </a:lnTo>
                <a:lnTo>
                  <a:pt x="1180" y="779"/>
                </a:lnTo>
                <a:lnTo>
                  <a:pt x="1159" y="761"/>
                </a:lnTo>
                <a:lnTo>
                  <a:pt x="1137" y="742"/>
                </a:lnTo>
                <a:lnTo>
                  <a:pt x="1115" y="723"/>
                </a:lnTo>
                <a:lnTo>
                  <a:pt x="1104" y="715"/>
                </a:lnTo>
                <a:lnTo>
                  <a:pt x="1096" y="709"/>
                </a:lnTo>
                <a:lnTo>
                  <a:pt x="1096" y="709"/>
                </a:lnTo>
                <a:lnTo>
                  <a:pt x="1092" y="721"/>
                </a:lnTo>
                <a:lnTo>
                  <a:pt x="1086" y="733"/>
                </a:lnTo>
                <a:lnTo>
                  <a:pt x="1081" y="745"/>
                </a:lnTo>
                <a:lnTo>
                  <a:pt x="1074" y="756"/>
                </a:lnTo>
                <a:lnTo>
                  <a:pt x="1067" y="766"/>
                </a:lnTo>
                <a:lnTo>
                  <a:pt x="1060" y="776"/>
                </a:lnTo>
                <a:lnTo>
                  <a:pt x="1052" y="785"/>
                </a:lnTo>
                <a:lnTo>
                  <a:pt x="1042" y="794"/>
                </a:lnTo>
                <a:lnTo>
                  <a:pt x="1034" y="804"/>
                </a:lnTo>
                <a:lnTo>
                  <a:pt x="1024" y="811"/>
                </a:lnTo>
                <a:lnTo>
                  <a:pt x="1013" y="819"/>
                </a:lnTo>
                <a:lnTo>
                  <a:pt x="1003" y="825"/>
                </a:lnTo>
                <a:lnTo>
                  <a:pt x="992" y="832"/>
                </a:lnTo>
                <a:lnTo>
                  <a:pt x="981" y="838"/>
                </a:lnTo>
                <a:lnTo>
                  <a:pt x="970" y="843"/>
                </a:lnTo>
                <a:lnTo>
                  <a:pt x="958" y="848"/>
                </a:lnTo>
                <a:lnTo>
                  <a:pt x="958" y="848"/>
                </a:lnTo>
                <a:lnTo>
                  <a:pt x="998" y="886"/>
                </a:lnTo>
                <a:lnTo>
                  <a:pt x="1040" y="926"/>
                </a:lnTo>
                <a:lnTo>
                  <a:pt x="1061" y="945"/>
                </a:lnTo>
                <a:lnTo>
                  <a:pt x="1083" y="964"/>
                </a:lnTo>
                <a:lnTo>
                  <a:pt x="1106" y="981"/>
                </a:lnTo>
                <a:lnTo>
                  <a:pt x="1129" y="997"/>
                </a:lnTo>
                <a:lnTo>
                  <a:pt x="1129" y="997"/>
                </a:lnTo>
                <a:close/>
                <a:moveTo>
                  <a:pt x="997" y="737"/>
                </a:moveTo>
                <a:lnTo>
                  <a:pt x="997" y="737"/>
                </a:lnTo>
                <a:lnTo>
                  <a:pt x="995" y="737"/>
                </a:lnTo>
                <a:lnTo>
                  <a:pt x="994" y="739"/>
                </a:lnTo>
                <a:lnTo>
                  <a:pt x="992" y="741"/>
                </a:lnTo>
                <a:lnTo>
                  <a:pt x="990" y="741"/>
                </a:lnTo>
                <a:lnTo>
                  <a:pt x="990" y="741"/>
                </a:lnTo>
                <a:lnTo>
                  <a:pt x="991" y="738"/>
                </a:lnTo>
                <a:lnTo>
                  <a:pt x="993" y="736"/>
                </a:lnTo>
                <a:lnTo>
                  <a:pt x="994" y="733"/>
                </a:lnTo>
                <a:lnTo>
                  <a:pt x="993" y="732"/>
                </a:lnTo>
                <a:lnTo>
                  <a:pt x="992" y="731"/>
                </a:lnTo>
                <a:lnTo>
                  <a:pt x="992" y="731"/>
                </a:lnTo>
                <a:lnTo>
                  <a:pt x="971" y="752"/>
                </a:lnTo>
                <a:lnTo>
                  <a:pt x="959" y="763"/>
                </a:lnTo>
                <a:lnTo>
                  <a:pt x="947" y="773"/>
                </a:lnTo>
                <a:lnTo>
                  <a:pt x="947" y="773"/>
                </a:lnTo>
                <a:lnTo>
                  <a:pt x="948" y="777"/>
                </a:lnTo>
                <a:lnTo>
                  <a:pt x="948" y="778"/>
                </a:lnTo>
                <a:lnTo>
                  <a:pt x="947" y="779"/>
                </a:lnTo>
                <a:lnTo>
                  <a:pt x="945" y="780"/>
                </a:lnTo>
                <a:lnTo>
                  <a:pt x="943" y="783"/>
                </a:lnTo>
                <a:lnTo>
                  <a:pt x="943" y="783"/>
                </a:lnTo>
                <a:lnTo>
                  <a:pt x="948" y="784"/>
                </a:lnTo>
                <a:lnTo>
                  <a:pt x="951" y="785"/>
                </a:lnTo>
                <a:lnTo>
                  <a:pt x="952" y="785"/>
                </a:lnTo>
                <a:lnTo>
                  <a:pt x="951" y="787"/>
                </a:lnTo>
                <a:lnTo>
                  <a:pt x="947" y="790"/>
                </a:lnTo>
                <a:lnTo>
                  <a:pt x="947" y="790"/>
                </a:lnTo>
                <a:lnTo>
                  <a:pt x="949" y="791"/>
                </a:lnTo>
                <a:lnTo>
                  <a:pt x="950" y="790"/>
                </a:lnTo>
                <a:lnTo>
                  <a:pt x="954" y="789"/>
                </a:lnTo>
                <a:lnTo>
                  <a:pt x="956" y="788"/>
                </a:lnTo>
                <a:lnTo>
                  <a:pt x="957" y="789"/>
                </a:lnTo>
                <a:lnTo>
                  <a:pt x="958" y="790"/>
                </a:lnTo>
                <a:lnTo>
                  <a:pt x="958" y="790"/>
                </a:lnTo>
                <a:lnTo>
                  <a:pt x="956" y="794"/>
                </a:lnTo>
                <a:lnTo>
                  <a:pt x="957" y="796"/>
                </a:lnTo>
                <a:lnTo>
                  <a:pt x="959" y="798"/>
                </a:lnTo>
                <a:lnTo>
                  <a:pt x="962" y="799"/>
                </a:lnTo>
                <a:lnTo>
                  <a:pt x="970" y="802"/>
                </a:lnTo>
                <a:lnTo>
                  <a:pt x="974" y="804"/>
                </a:lnTo>
                <a:lnTo>
                  <a:pt x="977" y="805"/>
                </a:lnTo>
                <a:lnTo>
                  <a:pt x="977" y="805"/>
                </a:lnTo>
                <a:lnTo>
                  <a:pt x="975" y="805"/>
                </a:lnTo>
                <a:lnTo>
                  <a:pt x="974" y="806"/>
                </a:lnTo>
                <a:lnTo>
                  <a:pt x="974" y="808"/>
                </a:lnTo>
                <a:lnTo>
                  <a:pt x="974" y="810"/>
                </a:lnTo>
                <a:lnTo>
                  <a:pt x="974" y="811"/>
                </a:lnTo>
                <a:lnTo>
                  <a:pt x="973" y="811"/>
                </a:lnTo>
                <a:lnTo>
                  <a:pt x="973" y="811"/>
                </a:lnTo>
                <a:lnTo>
                  <a:pt x="965" y="814"/>
                </a:lnTo>
                <a:lnTo>
                  <a:pt x="962" y="815"/>
                </a:lnTo>
                <a:lnTo>
                  <a:pt x="963" y="814"/>
                </a:lnTo>
                <a:lnTo>
                  <a:pt x="968" y="813"/>
                </a:lnTo>
                <a:lnTo>
                  <a:pt x="968" y="813"/>
                </a:lnTo>
                <a:lnTo>
                  <a:pt x="979" y="810"/>
                </a:lnTo>
                <a:lnTo>
                  <a:pt x="990" y="806"/>
                </a:lnTo>
                <a:lnTo>
                  <a:pt x="1010" y="796"/>
                </a:lnTo>
                <a:lnTo>
                  <a:pt x="1010" y="796"/>
                </a:lnTo>
                <a:lnTo>
                  <a:pt x="1016" y="790"/>
                </a:lnTo>
                <a:lnTo>
                  <a:pt x="1021" y="785"/>
                </a:lnTo>
                <a:lnTo>
                  <a:pt x="1025" y="779"/>
                </a:lnTo>
                <a:lnTo>
                  <a:pt x="1030" y="773"/>
                </a:lnTo>
                <a:lnTo>
                  <a:pt x="1030" y="773"/>
                </a:lnTo>
                <a:lnTo>
                  <a:pt x="1027" y="773"/>
                </a:lnTo>
                <a:lnTo>
                  <a:pt x="1026" y="773"/>
                </a:lnTo>
                <a:lnTo>
                  <a:pt x="1024" y="775"/>
                </a:lnTo>
                <a:lnTo>
                  <a:pt x="1023" y="777"/>
                </a:lnTo>
                <a:lnTo>
                  <a:pt x="1021" y="777"/>
                </a:lnTo>
                <a:lnTo>
                  <a:pt x="1019" y="777"/>
                </a:lnTo>
                <a:lnTo>
                  <a:pt x="1019" y="777"/>
                </a:lnTo>
                <a:lnTo>
                  <a:pt x="1019" y="774"/>
                </a:lnTo>
                <a:lnTo>
                  <a:pt x="1018" y="773"/>
                </a:lnTo>
                <a:lnTo>
                  <a:pt x="1016" y="771"/>
                </a:lnTo>
                <a:lnTo>
                  <a:pt x="1015" y="768"/>
                </a:lnTo>
                <a:lnTo>
                  <a:pt x="1015" y="768"/>
                </a:lnTo>
                <a:lnTo>
                  <a:pt x="1019" y="766"/>
                </a:lnTo>
                <a:lnTo>
                  <a:pt x="1019" y="766"/>
                </a:lnTo>
                <a:lnTo>
                  <a:pt x="1018" y="766"/>
                </a:lnTo>
                <a:lnTo>
                  <a:pt x="1016" y="766"/>
                </a:lnTo>
                <a:lnTo>
                  <a:pt x="1013" y="765"/>
                </a:lnTo>
                <a:lnTo>
                  <a:pt x="1012" y="764"/>
                </a:lnTo>
                <a:lnTo>
                  <a:pt x="1012" y="764"/>
                </a:lnTo>
                <a:lnTo>
                  <a:pt x="1013" y="760"/>
                </a:lnTo>
                <a:lnTo>
                  <a:pt x="1013" y="754"/>
                </a:lnTo>
                <a:lnTo>
                  <a:pt x="1012" y="750"/>
                </a:lnTo>
                <a:lnTo>
                  <a:pt x="1012" y="747"/>
                </a:lnTo>
                <a:lnTo>
                  <a:pt x="1012" y="747"/>
                </a:lnTo>
                <a:lnTo>
                  <a:pt x="1010" y="749"/>
                </a:lnTo>
                <a:lnTo>
                  <a:pt x="1007" y="750"/>
                </a:lnTo>
                <a:lnTo>
                  <a:pt x="998" y="751"/>
                </a:lnTo>
                <a:lnTo>
                  <a:pt x="995" y="750"/>
                </a:lnTo>
                <a:lnTo>
                  <a:pt x="992" y="749"/>
                </a:lnTo>
                <a:lnTo>
                  <a:pt x="989" y="748"/>
                </a:lnTo>
                <a:lnTo>
                  <a:pt x="988" y="745"/>
                </a:lnTo>
                <a:lnTo>
                  <a:pt x="988" y="745"/>
                </a:lnTo>
                <a:lnTo>
                  <a:pt x="991" y="744"/>
                </a:lnTo>
                <a:lnTo>
                  <a:pt x="995" y="742"/>
                </a:lnTo>
                <a:lnTo>
                  <a:pt x="998" y="738"/>
                </a:lnTo>
                <a:lnTo>
                  <a:pt x="998" y="737"/>
                </a:lnTo>
                <a:lnTo>
                  <a:pt x="997" y="737"/>
                </a:lnTo>
                <a:lnTo>
                  <a:pt x="997" y="737"/>
                </a:lnTo>
                <a:close/>
                <a:moveTo>
                  <a:pt x="1282" y="792"/>
                </a:moveTo>
                <a:lnTo>
                  <a:pt x="1282" y="792"/>
                </a:lnTo>
                <a:lnTo>
                  <a:pt x="1285" y="798"/>
                </a:lnTo>
                <a:lnTo>
                  <a:pt x="1291" y="804"/>
                </a:lnTo>
                <a:lnTo>
                  <a:pt x="1296" y="809"/>
                </a:lnTo>
                <a:lnTo>
                  <a:pt x="1304" y="812"/>
                </a:lnTo>
                <a:lnTo>
                  <a:pt x="1310" y="815"/>
                </a:lnTo>
                <a:lnTo>
                  <a:pt x="1318" y="815"/>
                </a:lnTo>
                <a:lnTo>
                  <a:pt x="1325" y="814"/>
                </a:lnTo>
                <a:lnTo>
                  <a:pt x="1331" y="811"/>
                </a:lnTo>
                <a:lnTo>
                  <a:pt x="1331" y="811"/>
                </a:lnTo>
                <a:lnTo>
                  <a:pt x="1324" y="809"/>
                </a:lnTo>
                <a:lnTo>
                  <a:pt x="1318" y="807"/>
                </a:lnTo>
                <a:lnTo>
                  <a:pt x="1312" y="803"/>
                </a:lnTo>
                <a:lnTo>
                  <a:pt x="1308" y="798"/>
                </a:lnTo>
                <a:lnTo>
                  <a:pt x="1299" y="789"/>
                </a:lnTo>
                <a:lnTo>
                  <a:pt x="1291" y="779"/>
                </a:lnTo>
                <a:lnTo>
                  <a:pt x="1291" y="779"/>
                </a:lnTo>
                <a:lnTo>
                  <a:pt x="1291" y="781"/>
                </a:lnTo>
                <a:lnTo>
                  <a:pt x="1289" y="782"/>
                </a:lnTo>
                <a:lnTo>
                  <a:pt x="1286" y="785"/>
                </a:lnTo>
                <a:lnTo>
                  <a:pt x="1283" y="788"/>
                </a:lnTo>
                <a:lnTo>
                  <a:pt x="1283" y="790"/>
                </a:lnTo>
                <a:lnTo>
                  <a:pt x="1282" y="792"/>
                </a:lnTo>
                <a:lnTo>
                  <a:pt x="1282" y="792"/>
                </a:lnTo>
                <a:close/>
                <a:moveTo>
                  <a:pt x="1336" y="794"/>
                </a:moveTo>
                <a:lnTo>
                  <a:pt x="1336" y="794"/>
                </a:lnTo>
                <a:lnTo>
                  <a:pt x="1335" y="791"/>
                </a:lnTo>
                <a:lnTo>
                  <a:pt x="1333" y="788"/>
                </a:lnTo>
                <a:lnTo>
                  <a:pt x="1330" y="785"/>
                </a:lnTo>
                <a:lnTo>
                  <a:pt x="1327" y="784"/>
                </a:lnTo>
                <a:lnTo>
                  <a:pt x="1321" y="781"/>
                </a:lnTo>
                <a:lnTo>
                  <a:pt x="1314" y="779"/>
                </a:lnTo>
                <a:lnTo>
                  <a:pt x="1314" y="779"/>
                </a:lnTo>
                <a:lnTo>
                  <a:pt x="1318" y="785"/>
                </a:lnTo>
                <a:lnTo>
                  <a:pt x="1322" y="790"/>
                </a:lnTo>
                <a:lnTo>
                  <a:pt x="1324" y="792"/>
                </a:lnTo>
                <a:lnTo>
                  <a:pt x="1327" y="793"/>
                </a:lnTo>
                <a:lnTo>
                  <a:pt x="1331" y="794"/>
                </a:lnTo>
                <a:lnTo>
                  <a:pt x="1336" y="794"/>
                </a:lnTo>
                <a:lnTo>
                  <a:pt x="1336" y="794"/>
                </a:lnTo>
                <a:close/>
                <a:moveTo>
                  <a:pt x="835" y="848"/>
                </a:moveTo>
                <a:lnTo>
                  <a:pt x="835" y="848"/>
                </a:lnTo>
                <a:lnTo>
                  <a:pt x="836" y="851"/>
                </a:lnTo>
                <a:lnTo>
                  <a:pt x="838" y="855"/>
                </a:lnTo>
                <a:lnTo>
                  <a:pt x="841" y="859"/>
                </a:lnTo>
                <a:lnTo>
                  <a:pt x="845" y="863"/>
                </a:lnTo>
                <a:lnTo>
                  <a:pt x="855" y="870"/>
                </a:lnTo>
                <a:lnTo>
                  <a:pt x="864" y="877"/>
                </a:lnTo>
                <a:lnTo>
                  <a:pt x="864" y="877"/>
                </a:lnTo>
                <a:lnTo>
                  <a:pt x="892" y="898"/>
                </a:lnTo>
                <a:lnTo>
                  <a:pt x="921" y="919"/>
                </a:lnTo>
                <a:lnTo>
                  <a:pt x="977" y="964"/>
                </a:lnTo>
                <a:lnTo>
                  <a:pt x="1006" y="987"/>
                </a:lnTo>
                <a:lnTo>
                  <a:pt x="1034" y="1007"/>
                </a:lnTo>
                <a:lnTo>
                  <a:pt x="1063" y="1026"/>
                </a:lnTo>
                <a:lnTo>
                  <a:pt x="1077" y="1035"/>
                </a:lnTo>
                <a:lnTo>
                  <a:pt x="1092" y="1042"/>
                </a:lnTo>
                <a:lnTo>
                  <a:pt x="1092" y="1042"/>
                </a:lnTo>
                <a:lnTo>
                  <a:pt x="1098" y="1037"/>
                </a:lnTo>
                <a:lnTo>
                  <a:pt x="1103" y="1031"/>
                </a:lnTo>
                <a:lnTo>
                  <a:pt x="1109" y="1023"/>
                </a:lnTo>
                <a:lnTo>
                  <a:pt x="1113" y="1015"/>
                </a:lnTo>
                <a:lnTo>
                  <a:pt x="1113" y="1015"/>
                </a:lnTo>
                <a:lnTo>
                  <a:pt x="1110" y="1012"/>
                </a:lnTo>
                <a:lnTo>
                  <a:pt x="1108" y="1009"/>
                </a:lnTo>
                <a:lnTo>
                  <a:pt x="1106" y="1006"/>
                </a:lnTo>
                <a:lnTo>
                  <a:pt x="1104" y="1002"/>
                </a:lnTo>
                <a:lnTo>
                  <a:pt x="1104" y="1002"/>
                </a:lnTo>
                <a:lnTo>
                  <a:pt x="1098" y="1006"/>
                </a:lnTo>
                <a:lnTo>
                  <a:pt x="1092" y="1008"/>
                </a:lnTo>
                <a:lnTo>
                  <a:pt x="1086" y="1010"/>
                </a:lnTo>
                <a:lnTo>
                  <a:pt x="1081" y="1010"/>
                </a:lnTo>
                <a:lnTo>
                  <a:pt x="1076" y="1010"/>
                </a:lnTo>
                <a:lnTo>
                  <a:pt x="1071" y="1009"/>
                </a:lnTo>
                <a:lnTo>
                  <a:pt x="1063" y="1005"/>
                </a:lnTo>
                <a:lnTo>
                  <a:pt x="1055" y="999"/>
                </a:lnTo>
                <a:lnTo>
                  <a:pt x="1047" y="992"/>
                </a:lnTo>
                <a:lnTo>
                  <a:pt x="1038" y="985"/>
                </a:lnTo>
                <a:lnTo>
                  <a:pt x="1030" y="977"/>
                </a:lnTo>
                <a:lnTo>
                  <a:pt x="1030" y="977"/>
                </a:lnTo>
                <a:lnTo>
                  <a:pt x="1001" y="955"/>
                </a:lnTo>
                <a:lnTo>
                  <a:pt x="971" y="931"/>
                </a:lnTo>
                <a:lnTo>
                  <a:pt x="943" y="909"/>
                </a:lnTo>
                <a:lnTo>
                  <a:pt x="931" y="897"/>
                </a:lnTo>
                <a:lnTo>
                  <a:pt x="919" y="885"/>
                </a:lnTo>
                <a:lnTo>
                  <a:pt x="919" y="885"/>
                </a:lnTo>
                <a:lnTo>
                  <a:pt x="914" y="883"/>
                </a:lnTo>
                <a:lnTo>
                  <a:pt x="907" y="880"/>
                </a:lnTo>
                <a:lnTo>
                  <a:pt x="901" y="877"/>
                </a:lnTo>
                <a:lnTo>
                  <a:pt x="895" y="871"/>
                </a:lnTo>
                <a:lnTo>
                  <a:pt x="888" y="866"/>
                </a:lnTo>
                <a:lnTo>
                  <a:pt x="883" y="860"/>
                </a:lnTo>
                <a:lnTo>
                  <a:pt x="879" y="854"/>
                </a:lnTo>
                <a:lnTo>
                  <a:pt x="874" y="848"/>
                </a:lnTo>
                <a:lnTo>
                  <a:pt x="874" y="848"/>
                </a:lnTo>
                <a:lnTo>
                  <a:pt x="875" y="843"/>
                </a:lnTo>
                <a:lnTo>
                  <a:pt x="877" y="841"/>
                </a:lnTo>
                <a:lnTo>
                  <a:pt x="881" y="837"/>
                </a:lnTo>
                <a:lnTo>
                  <a:pt x="883" y="835"/>
                </a:lnTo>
                <a:lnTo>
                  <a:pt x="885" y="832"/>
                </a:lnTo>
                <a:lnTo>
                  <a:pt x="885" y="828"/>
                </a:lnTo>
                <a:lnTo>
                  <a:pt x="885" y="824"/>
                </a:lnTo>
                <a:lnTo>
                  <a:pt x="885" y="824"/>
                </a:lnTo>
                <a:lnTo>
                  <a:pt x="883" y="820"/>
                </a:lnTo>
                <a:lnTo>
                  <a:pt x="881" y="817"/>
                </a:lnTo>
                <a:lnTo>
                  <a:pt x="873" y="809"/>
                </a:lnTo>
                <a:lnTo>
                  <a:pt x="864" y="802"/>
                </a:lnTo>
                <a:lnTo>
                  <a:pt x="854" y="796"/>
                </a:lnTo>
                <a:lnTo>
                  <a:pt x="854" y="796"/>
                </a:lnTo>
                <a:lnTo>
                  <a:pt x="853" y="803"/>
                </a:lnTo>
                <a:lnTo>
                  <a:pt x="851" y="809"/>
                </a:lnTo>
                <a:lnTo>
                  <a:pt x="848" y="815"/>
                </a:lnTo>
                <a:lnTo>
                  <a:pt x="844" y="821"/>
                </a:lnTo>
                <a:lnTo>
                  <a:pt x="840" y="827"/>
                </a:lnTo>
                <a:lnTo>
                  <a:pt x="837" y="834"/>
                </a:lnTo>
                <a:lnTo>
                  <a:pt x="835" y="840"/>
                </a:lnTo>
                <a:lnTo>
                  <a:pt x="835" y="848"/>
                </a:lnTo>
                <a:lnTo>
                  <a:pt x="835" y="848"/>
                </a:lnTo>
                <a:close/>
                <a:moveTo>
                  <a:pt x="1334" y="811"/>
                </a:moveTo>
                <a:lnTo>
                  <a:pt x="1334" y="811"/>
                </a:lnTo>
                <a:lnTo>
                  <a:pt x="1335" y="815"/>
                </a:lnTo>
                <a:lnTo>
                  <a:pt x="1337" y="819"/>
                </a:lnTo>
                <a:lnTo>
                  <a:pt x="1339" y="820"/>
                </a:lnTo>
                <a:lnTo>
                  <a:pt x="1342" y="821"/>
                </a:lnTo>
                <a:lnTo>
                  <a:pt x="1350" y="821"/>
                </a:lnTo>
                <a:lnTo>
                  <a:pt x="1359" y="820"/>
                </a:lnTo>
                <a:lnTo>
                  <a:pt x="1359" y="820"/>
                </a:lnTo>
                <a:lnTo>
                  <a:pt x="1360" y="813"/>
                </a:lnTo>
                <a:lnTo>
                  <a:pt x="1360" y="809"/>
                </a:lnTo>
                <a:lnTo>
                  <a:pt x="1358" y="804"/>
                </a:lnTo>
                <a:lnTo>
                  <a:pt x="1357" y="803"/>
                </a:lnTo>
                <a:lnTo>
                  <a:pt x="1355" y="800"/>
                </a:lnTo>
                <a:lnTo>
                  <a:pt x="1355" y="800"/>
                </a:lnTo>
                <a:lnTo>
                  <a:pt x="1351" y="805"/>
                </a:lnTo>
                <a:lnTo>
                  <a:pt x="1346" y="809"/>
                </a:lnTo>
                <a:lnTo>
                  <a:pt x="1341" y="811"/>
                </a:lnTo>
                <a:lnTo>
                  <a:pt x="1334" y="811"/>
                </a:lnTo>
                <a:lnTo>
                  <a:pt x="1334" y="811"/>
                </a:lnTo>
                <a:close/>
                <a:moveTo>
                  <a:pt x="913" y="841"/>
                </a:moveTo>
                <a:lnTo>
                  <a:pt x="913" y="841"/>
                </a:lnTo>
                <a:lnTo>
                  <a:pt x="909" y="843"/>
                </a:lnTo>
                <a:lnTo>
                  <a:pt x="904" y="844"/>
                </a:lnTo>
                <a:lnTo>
                  <a:pt x="900" y="843"/>
                </a:lnTo>
                <a:lnTo>
                  <a:pt x="896" y="843"/>
                </a:lnTo>
                <a:lnTo>
                  <a:pt x="896" y="843"/>
                </a:lnTo>
                <a:lnTo>
                  <a:pt x="914" y="862"/>
                </a:lnTo>
                <a:lnTo>
                  <a:pt x="933" y="880"/>
                </a:lnTo>
                <a:lnTo>
                  <a:pt x="952" y="896"/>
                </a:lnTo>
                <a:lnTo>
                  <a:pt x="974" y="912"/>
                </a:lnTo>
                <a:lnTo>
                  <a:pt x="1016" y="943"/>
                </a:lnTo>
                <a:lnTo>
                  <a:pt x="1036" y="960"/>
                </a:lnTo>
                <a:lnTo>
                  <a:pt x="1055" y="977"/>
                </a:lnTo>
                <a:lnTo>
                  <a:pt x="1055" y="977"/>
                </a:lnTo>
                <a:lnTo>
                  <a:pt x="1061" y="977"/>
                </a:lnTo>
                <a:lnTo>
                  <a:pt x="1065" y="978"/>
                </a:lnTo>
                <a:lnTo>
                  <a:pt x="1068" y="981"/>
                </a:lnTo>
                <a:lnTo>
                  <a:pt x="1072" y="986"/>
                </a:lnTo>
                <a:lnTo>
                  <a:pt x="1074" y="989"/>
                </a:lnTo>
                <a:lnTo>
                  <a:pt x="1078" y="991"/>
                </a:lnTo>
                <a:lnTo>
                  <a:pt x="1080" y="992"/>
                </a:lnTo>
                <a:lnTo>
                  <a:pt x="1083" y="990"/>
                </a:lnTo>
                <a:lnTo>
                  <a:pt x="1083" y="990"/>
                </a:lnTo>
                <a:lnTo>
                  <a:pt x="1062" y="971"/>
                </a:lnTo>
                <a:lnTo>
                  <a:pt x="1041" y="950"/>
                </a:lnTo>
                <a:lnTo>
                  <a:pt x="1002" y="912"/>
                </a:lnTo>
                <a:lnTo>
                  <a:pt x="980" y="893"/>
                </a:lnTo>
                <a:lnTo>
                  <a:pt x="959" y="874"/>
                </a:lnTo>
                <a:lnTo>
                  <a:pt x="936" y="857"/>
                </a:lnTo>
                <a:lnTo>
                  <a:pt x="913" y="841"/>
                </a:lnTo>
                <a:lnTo>
                  <a:pt x="913" y="841"/>
                </a:lnTo>
                <a:close/>
                <a:moveTo>
                  <a:pt x="868" y="904"/>
                </a:moveTo>
                <a:lnTo>
                  <a:pt x="868" y="904"/>
                </a:lnTo>
                <a:lnTo>
                  <a:pt x="862" y="909"/>
                </a:lnTo>
                <a:lnTo>
                  <a:pt x="858" y="913"/>
                </a:lnTo>
                <a:lnTo>
                  <a:pt x="849" y="925"/>
                </a:lnTo>
                <a:lnTo>
                  <a:pt x="840" y="939"/>
                </a:lnTo>
                <a:lnTo>
                  <a:pt x="833" y="954"/>
                </a:lnTo>
                <a:lnTo>
                  <a:pt x="828" y="970"/>
                </a:lnTo>
                <a:lnTo>
                  <a:pt x="827" y="978"/>
                </a:lnTo>
                <a:lnTo>
                  <a:pt x="826" y="987"/>
                </a:lnTo>
                <a:lnTo>
                  <a:pt x="826" y="995"/>
                </a:lnTo>
                <a:lnTo>
                  <a:pt x="826" y="1003"/>
                </a:lnTo>
                <a:lnTo>
                  <a:pt x="828" y="1011"/>
                </a:lnTo>
                <a:lnTo>
                  <a:pt x="830" y="1019"/>
                </a:lnTo>
                <a:lnTo>
                  <a:pt x="830" y="1019"/>
                </a:lnTo>
                <a:lnTo>
                  <a:pt x="830" y="1009"/>
                </a:lnTo>
                <a:lnTo>
                  <a:pt x="830" y="1001"/>
                </a:lnTo>
                <a:lnTo>
                  <a:pt x="833" y="991"/>
                </a:lnTo>
                <a:lnTo>
                  <a:pt x="835" y="984"/>
                </a:lnTo>
                <a:lnTo>
                  <a:pt x="840" y="969"/>
                </a:lnTo>
                <a:lnTo>
                  <a:pt x="846" y="955"/>
                </a:lnTo>
                <a:lnTo>
                  <a:pt x="855" y="943"/>
                </a:lnTo>
                <a:lnTo>
                  <a:pt x="864" y="932"/>
                </a:lnTo>
                <a:lnTo>
                  <a:pt x="881" y="913"/>
                </a:lnTo>
                <a:lnTo>
                  <a:pt x="881" y="913"/>
                </a:lnTo>
                <a:lnTo>
                  <a:pt x="879" y="911"/>
                </a:lnTo>
                <a:lnTo>
                  <a:pt x="875" y="909"/>
                </a:lnTo>
                <a:lnTo>
                  <a:pt x="871" y="906"/>
                </a:lnTo>
                <a:lnTo>
                  <a:pt x="868" y="904"/>
                </a:lnTo>
                <a:lnTo>
                  <a:pt x="868" y="904"/>
                </a:lnTo>
                <a:close/>
                <a:moveTo>
                  <a:pt x="1122" y="1355"/>
                </a:moveTo>
                <a:lnTo>
                  <a:pt x="1122" y="1355"/>
                </a:lnTo>
                <a:lnTo>
                  <a:pt x="1116" y="1344"/>
                </a:lnTo>
                <a:lnTo>
                  <a:pt x="1113" y="1333"/>
                </a:lnTo>
                <a:lnTo>
                  <a:pt x="1104" y="1307"/>
                </a:lnTo>
                <a:lnTo>
                  <a:pt x="1096" y="1280"/>
                </a:lnTo>
                <a:lnTo>
                  <a:pt x="1091" y="1268"/>
                </a:lnTo>
                <a:lnTo>
                  <a:pt x="1085" y="1258"/>
                </a:lnTo>
                <a:lnTo>
                  <a:pt x="1085" y="1258"/>
                </a:lnTo>
                <a:lnTo>
                  <a:pt x="1079" y="1253"/>
                </a:lnTo>
                <a:lnTo>
                  <a:pt x="1072" y="1251"/>
                </a:lnTo>
                <a:lnTo>
                  <a:pt x="1058" y="1247"/>
                </a:lnTo>
                <a:lnTo>
                  <a:pt x="1031" y="1241"/>
                </a:lnTo>
                <a:lnTo>
                  <a:pt x="1018" y="1237"/>
                </a:lnTo>
                <a:lnTo>
                  <a:pt x="1006" y="1232"/>
                </a:lnTo>
                <a:lnTo>
                  <a:pt x="1001" y="1229"/>
                </a:lnTo>
                <a:lnTo>
                  <a:pt x="995" y="1226"/>
                </a:lnTo>
                <a:lnTo>
                  <a:pt x="991" y="1220"/>
                </a:lnTo>
                <a:lnTo>
                  <a:pt x="988" y="1215"/>
                </a:lnTo>
                <a:lnTo>
                  <a:pt x="988" y="1215"/>
                </a:lnTo>
                <a:lnTo>
                  <a:pt x="982" y="1203"/>
                </a:lnTo>
                <a:lnTo>
                  <a:pt x="978" y="1191"/>
                </a:lnTo>
                <a:lnTo>
                  <a:pt x="976" y="1177"/>
                </a:lnTo>
                <a:lnTo>
                  <a:pt x="974" y="1165"/>
                </a:lnTo>
                <a:lnTo>
                  <a:pt x="972" y="1137"/>
                </a:lnTo>
                <a:lnTo>
                  <a:pt x="971" y="1113"/>
                </a:lnTo>
                <a:lnTo>
                  <a:pt x="971" y="1113"/>
                </a:lnTo>
                <a:lnTo>
                  <a:pt x="985" y="1108"/>
                </a:lnTo>
                <a:lnTo>
                  <a:pt x="997" y="1101"/>
                </a:lnTo>
                <a:lnTo>
                  <a:pt x="1009" y="1094"/>
                </a:lnTo>
                <a:lnTo>
                  <a:pt x="1020" y="1083"/>
                </a:lnTo>
                <a:lnTo>
                  <a:pt x="1024" y="1078"/>
                </a:lnTo>
                <a:lnTo>
                  <a:pt x="1028" y="1071"/>
                </a:lnTo>
                <a:lnTo>
                  <a:pt x="1032" y="1065"/>
                </a:lnTo>
                <a:lnTo>
                  <a:pt x="1034" y="1059"/>
                </a:lnTo>
                <a:lnTo>
                  <a:pt x="1036" y="1051"/>
                </a:lnTo>
                <a:lnTo>
                  <a:pt x="1037" y="1044"/>
                </a:lnTo>
                <a:lnTo>
                  <a:pt x="1037" y="1036"/>
                </a:lnTo>
                <a:lnTo>
                  <a:pt x="1036" y="1027"/>
                </a:lnTo>
                <a:lnTo>
                  <a:pt x="1036" y="1027"/>
                </a:lnTo>
                <a:lnTo>
                  <a:pt x="1032" y="1026"/>
                </a:lnTo>
                <a:lnTo>
                  <a:pt x="1028" y="1023"/>
                </a:lnTo>
                <a:lnTo>
                  <a:pt x="1020" y="1018"/>
                </a:lnTo>
                <a:lnTo>
                  <a:pt x="1017" y="1015"/>
                </a:lnTo>
                <a:lnTo>
                  <a:pt x="1012" y="1014"/>
                </a:lnTo>
                <a:lnTo>
                  <a:pt x="1008" y="1012"/>
                </a:lnTo>
                <a:lnTo>
                  <a:pt x="1004" y="1012"/>
                </a:lnTo>
                <a:lnTo>
                  <a:pt x="1004" y="1012"/>
                </a:lnTo>
                <a:lnTo>
                  <a:pt x="1006" y="1025"/>
                </a:lnTo>
                <a:lnTo>
                  <a:pt x="1005" y="1036"/>
                </a:lnTo>
                <a:lnTo>
                  <a:pt x="1003" y="1046"/>
                </a:lnTo>
                <a:lnTo>
                  <a:pt x="997" y="1054"/>
                </a:lnTo>
                <a:lnTo>
                  <a:pt x="992" y="1061"/>
                </a:lnTo>
                <a:lnTo>
                  <a:pt x="985" y="1066"/>
                </a:lnTo>
                <a:lnTo>
                  <a:pt x="976" y="1070"/>
                </a:lnTo>
                <a:lnTo>
                  <a:pt x="966" y="1072"/>
                </a:lnTo>
                <a:lnTo>
                  <a:pt x="958" y="1074"/>
                </a:lnTo>
                <a:lnTo>
                  <a:pt x="947" y="1074"/>
                </a:lnTo>
                <a:lnTo>
                  <a:pt x="937" y="1071"/>
                </a:lnTo>
                <a:lnTo>
                  <a:pt x="929" y="1068"/>
                </a:lnTo>
                <a:lnTo>
                  <a:pt x="920" y="1063"/>
                </a:lnTo>
                <a:lnTo>
                  <a:pt x="912" y="1056"/>
                </a:lnTo>
                <a:lnTo>
                  <a:pt x="905" y="1048"/>
                </a:lnTo>
                <a:lnTo>
                  <a:pt x="900" y="1038"/>
                </a:lnTo>
                <a:lnTo>
                  <a:pt x="900" y="1038"/>
                </a:lnTo>
                <a:lnTo>
                  <a:pt x="899" y="1033"/>
                </a:lnTo>
                <a:lnTo>
                  <a:pt x="899" y="1026"/>
                </a:lnTo>
                <a:lnTo>
                  <a:pt x="901" y="1015"/>
                </a:lnTo>
                <a:lnTo>
                  <a:pt x="905" y="1005"/>
                </a:lnTo>
                <a:lnTo>
                  <a:pt x="911" y="995"/>
                </a:lnTo>
                <a:lnTo>
                  <a:pt x="919" y="988"/>
                </a:lnTo>
                <a:lnTo>
                  <a:pt x="928" y="980"/>
                </a:lnTo>
                <a:lnTo>
                  <a:pt x="940" y="976"/>
                </a:lnTo>
                <a:lnTo>
                  <a:pt x="951" y="973"/>
                </a:lnTo>
                <a:lnTo>
                  <a:pt x="951" y="973"/>
                </a:lnTo>
                <a:lnTo>
                  <a:pt x="945" y="966"/>
                </a:lnTo>
                <a:lnTo>
                  <a:pt x="937" y="961"/>
                </a:lnTo>
                <a:lnTo>
                  <a:pt x="922" y="950"/>
                </a:lnTo>
                <a:lnTo>
                  <a:pt x="891" y="930"/>
                </a:lnTo>
                <a:lnTo>
                  <a:pt x="891" y="930"/>
                </a:lnTo>
                <a:lnTo>
                  <a:pt x="884" y="935"/>
                </a:lnTo>
                <a:lnTo>
                  <a:pt x="875" y="943"/>
                </a:lnTo>
                <a:lnTo>
                  <a:pt x="869" y="950"/>
                </a:lnTo>
                <a:lnTo>
                  <a:pt x="864" y="960"/>
                </a:lnTo>
                <a:lnTo>
                  <a:pt x="858" y="970"/>
                </a:lnTo>
                <a:lnTo>
                  <a:pt x="854" y="979"/>
                </a:lnTo>
                <a:lnTo>
                  <a:pt x="851" y="990"/>
                </a:lnTo>
                <a:lnTo>
                  <a:pt x="849" y="1002"/>
                </a:lnTo>
                <a:lnTo>
                  <a:pt x="848" y="1012"/>
                </a:lnTo>
                <a:lnTo>
                  <a:pt x="848" y="1023"/>
                </a:lnTo>
                <a:lnTo>
                  <a:pt x="850" y="1035"/>
                </a:lnTo>
                <a:lnTo>
                  <a:pt x="852" y="1045"/>
                </a:lnTo>
                <a:lnTo>
                  <a:pt x="856" y="1054"/>
                </a:lnTo>
                <a:lnTo>
                  <a:pt x="861" y="1064"/>
                </a:lnTo>
                <a:lnTo>
                  <a:pt x="869" y="1071"/>
                </a:lnTo>
                <a:lnTo>
                  <a:pt x="876" y="1079"/>
                </a:lnTo>
                <a:lnTo>
                  <a:pt x="876" y="1079"/>
                </a:lnTo>
                <a:lnTo>
                  <a:pt x="873" y="1087"/>
                </a:lnTo>
                <a:lnTo>
                  <a:pt x="870" y="1098"/>
                </a:lnTo>
                <a:lnTo>
                  <a:pt x="865" y="1120"/>
                </a:lnTo>
                <a:lnTo>
                  <a:pt x="856" y="1168"/>
                </a:lnTo>
                <a:lnTo>
                  <a:pt x="851" y="1191"/>
                </a:lnTo>
                <a:lnTo>
                  <a:pt x="848" y="1202"/>
                </a:lnTo>
                <a:lnTo>
                  <a:pt x="844" y="1212"/>
                </a:lnTo>
                <a:lnTo>
                  <a:pt x="840" y="1220"/>
                </a:lnTo>
                <a:lnTo>
                  <a:pt x="835" y="1229"/>
                </a:lnTo>
                <a:lnTo>
                  <a:pt x="828" y="1235"/>
                </a:lnTo>
                <a:lnTo>
                  <a:pt x="822" y="1241"/>
                </a:lnTo>
                <a:lnTo>
                  <a:pt x="822" y="1241"/>
                </a:lnTo>
                <a:lnTo>
                  <a:pt x="815" y="1244"/>
                </a:lnTo>
                <a:lnTo>
                  <a:pt x="808" y="1246"/>
                </a:lnTo>
                <a:lnTo>
                  <a:pt x="792" y="1248"/>
                </a:lnTo>
                <a:lnTo>
                  <a:pt x="776" y="1250"/>
                </a:lnTo>
                <a:lnTo>
                  <a:pt x="767" y="1251"/>
                </a:lnTo>
                <a:lnTo>
                  <a:pt x="760" y="1253"/>
                </a:lnTo>
                <a:lnTo>
                  <a:pt x="760" y="1253"/>
                </a:lnTo>
                <a:lnTo>
                  <a:pt x="756" y="1254"/>
                </a:lnTo>
                <a:lnTo>
                  <a:pt x="752" y="1258"/>
                </a:lnTo>
                <a:lnTo>
                  <a:pt x="749" y="1260"/>
                </a:lnTo>
                <a:lnTo>
                  <a:pt x="745" y="1262"/>
                </a:lnTo>
                <a:lnTo>
                  <a:pt x="745" y="1262"/>
                </a:lnTo>
                <a:lnTo>
                  <a:pt x="736" y="1264"/>
                </a:lnTo>
                <a:lnTo>
                  <a:pt x="727" y="1265"/>
                </a:lnTo>
                <a:lnTo>
                  <a:pt x="707" y="1267"/>
                </a:lnTo>
                <a:lnTo>
                  <a:pt x="699" y="1268"/>
                </a:lnTo>
                <a:lnTo>
                  <a:pt x="689" y="1271"/>
                </a:lnTo>
                <a:lnTo>
                  <a:pt x="679" y="1274"/>
                </a:lnTo>
                <a:lnTo>
                  <a:pt x="671" y="1278"/>
                </a:lnTo>
                <a:lnTo>
                  <a:pt x="671" y="1278"/>
                </a:lnTo>
                <a:lnTo>
                  <a:pt x="663" y="1293"/>
                </a:lnTo>
                <a:lnTo>
                  <a:pt x="656" y="1308"/>
                </a:lnTo>
                <a:lnTo>
                  <a:pt x="650" y="1325"/>
                </a:lnTo>
                <a:lnTo>
                  <a:pt x="645" y="1342"/>
                </a:lnTo>
                <a:lnTo>
                  <a:pt x="645" y="1342"/>
                </a:lnTo>
                <a:lnTo>
                  <a:pt x="654" y="1342"/>
                </a:lnTo>
                <a:lnTo>
                  <a:pt x="662" y="1342"/>
                </a:lnTo>
                <a:lnTo>
                  <a:pt x="678" y="1345"/>
                </a:lnTo>
                <a:lnTo>
                  <a:pt x="712" y="1353"/>
                </a:lnTo>
                <a:lnTo>
                  <a:pt x="728" y="1357"/>
                </a:lnTo>
                <a:lnTo>
                  <a:pt x="745" y="1358"/>
                </a:lnTo>
                <a:lnTo>
                  <a:pt x="753" y="1359"/>
                </a:lnTo>
                <a:lnTo>
                  <a:pt x="762" y="1358"/>
                </a:lnTo>
                <a:lnTo>
                  <a:pt x="770" y="1357"/>
                </a:lnTo>
                <a:lnTo>
                  <a:pt x="779" y="1355"/>
                </a:lnTo>
                <a:lnTo>
                  <a:pt x="779" y="1355"/>
                </a:lnTo>
                <a:lnTo>
                  <a:pt x="785" y="1339"/>
                </a:lnTo>
                <a:lnTo>
                  <a:pt x="790" y="1330"/>
                </a:lnTo>
                <a:lnTo>
                  <a:pt x="794" y="1322"/>
                </a:lnTo>
                <a:lnTo>
                  <a:pt x="800" y="1314"/>
                </a:lnTo>
                <a:lnTo>
                  <a:pt x="808" y="1308"/>
                </a:lnTo>
                <a:lnTo>
                  <a:pt x="816" y="1303"/>
                </a:lnTo>
                <a:lnTo>
                  <a:pt x="826" y="1297"/>
                </a:lnTo>
                <a:lnTo>
                  <a:pt x="826" y="1297"/>
                </a:lnTo>
                <a:lnTo>
                  <a:pt x="837" y="1294"/>
                </a:lnTo>
                <a:lnTo>
                  <a:pt x="851" y="1292"/>
                </a:lnTo>
                <a:lnTo>
                  <a:pt x="867" y="1291"/>
                </a:lnTo>
                <a:lnTo>
                  <a:pt x="884" y="1290"/>
                </a:lnTo>
                <a:lnTo>
                  <a:pt x="901" y="1290"/>
                </a:lnTo>
                <a:lnTo>
                  <a:pt x="917" y="1290"/>
                </a:lnTo>
                <a:lnTo>
                  <a:pt x="932" y="1291"/>
                </a:lnTo>
                <a:lnTo>
                  <a:pt x="945" y="1293"/>
                </a:lnTo>
                <a:lnTo>
                  <a:pt x="945" y="1293"/>
                </a:lnTo>
                <a:lnTo>
                  <a:pt x="951" y="1295"/>
                </a:lnTo>
                <a:lnTo>
                  <a:pt x="957" y="1297"/>
                </a:lnTo>
                <a:lnTo>
                  <a:pt x="966" y="1303"/>
                </a:lnTo>
                <a:lnTo>
                  <a:pt x="974" y="1309"/>
                </a:lnTo>
                <a:lnTo>
                  <a:pt x="980" y="1318"/>
                </a:lnTo>
                <a:lnTo>
                  <a:pt x="986" y="1326"/>
                </a:lnTo>
                <a:lnTo>
                  <a:pt x="991" y="1335"/>
                </a:lnTo>
                <a:lnTo>
                  <a:pt x="1000" y="1353"/>
                </a:lnTo>
                <a:lnTo>
                  <a:pt x="1000" y="1353"/>
                </a:lnTo>
                <a:lnTo>
                  <a:pt x="1018" y="1355"/>
                </a:lnTo>
                <a:lnTo>
                  <a:pt x="1035" y="1357"/>
                </a:lnTo>
                <a:lnTo>
                  <a:pt x="1068" y="1358"/>
                </a:lnTo>
                <a:lnTo>
                  <a:pt x="1099" y="1358"/>
                </a:lnTo>
                <a:lnTo>
                  <a:pt x="1125" y="1359"/>
                </a:lnTo>
                <a:lnTo>
                  <a:pt x="1125" y="1359"/>
                </a:lnTo>
                <a:lnTo>
                  <a:pt x="1126" y="1356"/>
                </a:lnTo>
                <a:lnTo>
                  <a:pt x="1126" y="1355"/>
                </a:lnTo>
                <a:lnTo>
                  <a:pt x="1127" y="1354"/>
                </a:lnTo>
                <a:lnTo>
                  <a:pt x="1125" y="1353"/>
                </a:lnTo>
                <a:lnTo>
                  <a:pt x="1125" y="1353"/>
                </a:lnTo>
                <a:lnTo>
                  <a:pt x="1124" y="1354"/>
                </a:lnTo>
                <a:lnTo>
                  <a:pt x="1122" y="1355"/>
                </a:lnTo>
                <a:lnTo>
                  <a:pt x="1122" y="1355"/>
                </a:lnTo>
                <a:close/>
                <a:moveTo>
                  <a:pt x="1215" y="1077"/>
                </a:moveTo>
                <a:lnTo>
                  <a:pt x="1215" y="1077"/>
                </a:lnTo>
                <a:lnTo>
                  <a:pt x="1222" y="1089"/>
                </a:lnTo>
                <a:lnTo>
                  <a:pt x="1232" y="1099"/>
                </a:lnTo>
                <a:lnTo>
                  <a:pt x="1242" y="1110"/>
                </a:lnTo>
                <a:lnTo>
                  <a:pt x="1252" y="1120"/>
                </a:lnTo>
                <a:lnTo>
                  <a:pt x="1276" y="1138"/>
                </a:lnTo>
                <a:lnTo>
                  <a:pt x="1299" y="1155"/>
                </a:lnTo>
                <a:lnTo>
                  <a:pt x="1299" y="1155"/>
                </a:lnTo>
                <a:lnTo>
                  <a:pt x="1335" y="1183"/>
                </a:lnTo>
                <a:lnTo>
                  <a:pt x="1368" y="1211"/>
                </a:lnTo>
                <a:lnTo>
                  <a:pt x="1368" y="1211"/>
                </a:lnTo>
                <a:lnTo>
                  <a:pt x="1373" y="1216"/>
                </a:lnTo>
                <a:lnTo>
                  <a:pt x="1379" y="1221"/>
                </a:lnTo>
                <a:lnTo>
                  <a:pt x="1383" y="1227"/>
                </a:lnTo>
                <a:lnTo>
                  <a:pt x="1388" y="1232"/>
                </a:lnTo>
                <a:lnTo>
                  <a:pt x="1388" y="1232"/>
                </a:lnTo>
                <a:lnTo>
                  <a:pt x="1397" y="1237"/>
                </a:lnTo>
                <a:lnTo>
                  <a:pt x="1405" y="1242"/>
                </a:lnTo>
                <a:lnTo>
                  <a:pt x="1413" y="1246"/>
                </a:lnTo>
                <a:lnTo>
                  <a:pt x="1420" y="1251"/>
                </a:lnTo>
                <a:lnTo>
                  <a:pt x="1420" y="1251"/>
                </a:lnTo>
                <a:lnTo>
                  <a:pt x="1433" y="1263"/>
                </a:lnTo>
                <a:lnTo>
                  <a:pt x="1446" y="1276"/>
                </a:lnTo>
                <a:lnTo>
                  <a:pt x="1460" y="1289"/>
                </a:lnTo>
                <a:lnTo>
                  <a:pt x="1474" y="1302"/>
                </a:lnTo>
                <a:lnTo>
                  <a:pt x="1474" y="1302"/>
                </a:lnTo>
                <a:lnTo>
                  <a:pt x="1502" y="1326"/>
                </a:lnTo>
                <a:lnTo>
                  <a:pt x="1530" y="1349"/>
                </a:lnTo>
                <a:lnTo>
                  <a:pt x="1588" y="1395"/>
                </a:lnTo>
                <a:lnTo>
                  <a:pt x="1588" y="1395"/>
                </a:lnTo>
                <a:lnTo>
                  <a:pt x="1602" y="1408"/>
                </a:lnTo>
                <a:lnTo>
                  <a:pt x="1619" y="1422"/>
                </a:lnTo>
                <a:lnTo>
                  <a:pt x="1628" y="1428"/>
                </a:lnTo>
                <a:lnTo>
                  <a:pt x="1636" y="1433"/>
                </a:lnTo>
                <a:lnTo>
                  <a:pt x="1643" y="1436"/>
                </a:lnTo>
                <a:lnTo>
                  <a:pt x="1646" y="1438"/>
                </a:lnTo>
                <a:lnTo>
                  <a:pt x="1649" y="1438"/>
                </a:lnTo>
                <a:lnTo>
                  <a:pt x="1649" y="1438"/>
                </a:lnTo>
                <a:lnTo>
                  <a:pt x="1653" y="1436"/>
                </a:lnTo>
                <a:lnTo>
                  <a:pt x="1656" y="1435"/>
                </a:lnTo>
                <a:lnTo>
                  <a:pt x="1662" y="1430"/>
                </a:lnTo>
                <a:lnTo>
                  <a:pt x="1677" y="1416"/>
                </a:lnTo>
                <a:lnTo>
                  <a:pt x="1677" y="1416"/>
                </a:lnTo>
                <a:lnTo>
                  <a:pt x="1693" y="1402"/>
                </a:lnTo>
                <a:lnTo>
                  <a:pt x="1709" y="1387"/>
                </a:lnTo>
                <a:lnTo>
                  <a:pt x="1717" y="1379"/>
                </a:lnTo>
                <a:lnTo>
                  <a:pt x="1722" y="1370"/>
                </a:lnTo>
                <a:lnTo>
                  <a:pt x="1728" y="1362"/>
                </a:lnTo>
                <a:lnTo>
                  <a:pt x="1731" y="1353"/>
                </a:lnTo>
                <a:lnTo>
                  <a:pt x="1731" y="1353"/>
                </a:lnTo>
                <a:lnTo>
                  <a:pt x="1732" y="1344"/>
                </a:lnTo>
                <a:lnTo>
                  <a:pt x="1732" y="1336"/>
                </a:lnTo>
                <a:lnTo>
                  <a:pt x="1733" y="1329"/>
                </a:lnTo>
                <a:lnTo>
                  <a:pt x="1734" y="1326"/>
                </a:lnTo>
                <a:lnTo>
                  <a:pt x="1737" y="1323"/>
                </a:lnTo>
                <a:lnTo>
                  <a:pt x="1737" y="1323"/>
                </a:lnTo>
                <a:lnTo>
                  <a:pt x="1714" y="1297"/>
                </a:lnTo>
                <a:lnTo>
                  <a:pt x="1689" y="1273"/>
                </a:lnTo>
                <a:lnTo>
                  <a:pt x="1641" y="1223"/>
                </a:lnTo>
                <a:lnTo>
                  <a:pt x="1590" y="1175"/>
                </a:lnTo>
                <a:lnTo>
                  <a:pt x="1539" y="1128"/>
                </a:lnTo>
                <a:lnTo>
                  <a:pt x="1436" y="1035"/>
                </a:lnTo>
                <a:lnTo>
                  <a:pt x="1385" y="987"/>
                </a:lnTo>
                <a:lnTo>
                  <a:pt x="1336" y="939"/>
                </a:lnTo>
                <a:lnTo>
                  <a:pt x="1336" y="939"/>
                </a:lnTo>
                <a:lnTo>
                  <a:pt x="1324" y="960"/>
                </a:lnTo>
                <a:lnTo>
                  <a:pt x="1312" y="980"/>
                </a:lnTo>
                <a:lnTo>
                  <a:pt x="1300" y="1000"/>
                </a:lnTo>
                <a:lnTo>
                  <a:pt x="1286" y="1019"/>
                </a:lnTo>
                <a:lnTo>
                  <a:pt x="1272" y="1036"/>
                </a:lnTo>
                <a:lnTo>
                  <a:pt x="1263" y="1045"/>
                </a:lnTo>
                <a:lnTo>
                  <a:pt x="1254" y="1052"/>
                </a:lnTo>
                <a:lnTo>
                  <a:pt x="1246" y="1059"/>
                </a:lnTo>
                <a:lnTo>
                  <a:pt x="1236" y="1065"/>
                </a:lnTo>
                <a:lnTo>
                  <a:pt x="1225" y="1071"/>
                </a:lnTo>
                <a:lnTo>
                  <a:pt x="1215" y="1077"/>
                </a:lnTo>
                <a:lnTo>
                  <a:pt x="1215" y="1077"/>
                </a:lnTo>
                <a:close/>
                <a:moveTo>
                  <a:pt x="1221" y="1042"/>
                </a:moveTo>
                <a:lnTo>
                  <a:pt x="1221" y="1042"/>
                </a:lnTo>
                <a:lnTo>
                  <a:pt x="1224" y="1041"/>
                </a:lnTo>
                <a:lnTo>
                  <a:pt x="1224" y="1042"/>
                </a:lnTo>
                <a:lnTo>
                  <a:pt x="1225" y="1045"/>
                </a:lnTo>
                <a:lnTo>
                  <a:pt x="1225" y="1045"/>
                </a:lnTo>
                <a:lnTo>
                  <a:pt x="1238" y="1035"/>
                </a:lnTo>
                <a:lnTo>
                  <a:pt x="1251" y="1025"/>
                </a:lnTo>
                <a:lnTo>
                  <a:pt x="1257" y="1019"/>
                </a:lnTo>
                <a:lnTo>
                  <a:pt x="1262" y="1014"/>
                </a:lnTo>
                <a:lnTo>
                  <a:pt x="1266" y="1006"/>
                </a:lnTo>
                <a:lnTo>
                  <a:pt x="1269" y="997"/>
                </a:lnTo>
                <a:lnTo>
                  <a:pt x="1269" y="997"/>
                </a:lnTo>
                <a:lnTo>
                  <a:pt x="1267" y="996"/>
                </a:lnTo>
                <a:lnTo>
                  <a:pt x="1266" y="996"/>
                </a:lnTo>
                <a:lnTo>
                  <a:pt x="1263" y="1000"/>
                </a:lnTo>
                <a:lnTo>
                  <a:pt x="1260" y="1003"/>
                </a:lnTo>
                <a:lnTo>
                  <a:pt x="1258" y="1004"/>
                </a:lnTo>
                <a:lnTo>
                  <a:pt x="1254" y="1004"/>
                </a:lnTo>
                <a:lnTo>
                  <a:pt x="1254" y="1004"/>
                </a:lnTo>
                <a:lnTo>
                  <a:pt x="1252" y="1002"/>
                </a:lnTo>
                <a:lnTo>
                  <a:pt x="1249" y="997"/>
                </a:lnTo>
                <a:lnTo>
                  <a:pt x="1246" y="990"/>
                </a:lnTo>
                <a:lnTo>
                  <a:pt x="1245" y="980"/>
                </a:lnTo>
                <a:lnTo>
                  <a:pt x="1245" y="973"/>
                </a:lnTo>
                <a:lnTo>
                  <a:pt x="1245" y="973"/>
                </a:lnTo>
                <a:lnTo>
                  <a:pt x="1238" y="980"/>
                </a:lnTo>
                <a:lnTo>
                  <a:pt x="1231" y="987"/>
                </a:lnTo>
                <a:lnTo>
                  <a:pt x="1223" y="992"/>
                </a:lnTo>
                <a:lnTo>
                  <a:pt x="1215" y="997"/>
                </a:lnTo>
                <a:lnTo>
                  <a:pt x="1195" y="1005"/>
                </a:lnTo>
                <a:lnTo>
                  <a:pt x="1174" y="1012"/>
                </a:lnTo>
                <a:lnTo>
                  <a:pt x="1174" y="1012"/>
                </a:lnTo>
                <a:lnTo>
                  <a:pt x="1182" y="1014"/>
                </a:lnTo>
                <a:lnTo>
                  <a:pt x="1187" y="1015"/>
                </a:lnTo>
                <a:lnTo>
                  <a:pt x="1191" y="1017"/>
                </a:lnTo>
                <a:lnTo>
                  <a:pt x="1195" y="1017"/>
                </a:lnTo>
                <a:lnTo>
                  <a:pt x="1195" y="1017"/>
                </a:lnTo>
                <a:lnTo>
                  <a:pt x="1194" y="1019"/>
                </a:lnTo>
                <a:lnTo>
                  <a:pt x="1193" y="1020"/>
                </a:lnTo>
                <a:lnTo>
                  <a:pt x="1192" y="1022"/>
                </a:lnTo>
                <a:lnTo>
                  <a:pt x="1191" y="1023"/>
                </a:lnTo>
                <a:lnTo>
                  <a:pt x="1191" y="1023"/>
                </a:lnTo>
                <a:lnTo>
                  <a:pt x="1195" y="1023"/>
                </a:lnTo>
                <a:lnTo>
                  <a:pt x="1199" y="1025"/>
                </a:lnTo>
                <a:lnTo>
                  <a:pt x="1202" y="1027"/>
                </a:lnTo>
                <a:lnTo>
                  <a:pt x="1204" y="1031"/>
                </a:lnTo>
                <a:lnTo>
                  <a:pt x="1207" y="1034"/>
                </a:lnTo>
                <a:lnTo>
                  <a:pt x="1209" y="1035"/>
                </a:lnTo>
                <a:lnTo>
                  <a:pt x="1213" y="1035"/>
                </a:lnTo>
                <a:lnTo>
                  <a:pt x="1217" y="1032"/>
                </a:lnTo>
                <a:lnTo>
                  <a:pt x="1217" y="1032"/>
                </a:lnTo>
                <a:lnTo>
                  <a:pt x="1221" y="1038"/>
                </a:lnTo>
                <a:lnTo>
                  <a:pt x="1221" y="1040"/>
                </a:lnTo>
                <a:lnTo>
                  <a:pt x="1221" y="1042"/>
                </a:lnTo>
                <a:lnTo>
                  <a:pt x="1221" y="1042"/>
                </a:lnTo>
                <a:close/>
                <a:moveTo>
                  <a:pt x="988" y="1030"/>
                </a:moveTo>
                <a:lnTo>
                  <a:pt x="988" y="1030"/>
                </a:lnTo>
                <a:lnTo>
                  <a:pt x="987" y="1023"/>
                </a:lnTo>
                <a:lnTo>
                  <a:pt x="986" y="1017"/>
                </a:lnTo>
                <a:lnTo>
                  <a:pt x="983" y="1011"/>
                </a:lnTo>
                <a:lnTo>
                  <a:pt x="980" y="1007"/>
                </a:lnTo>
                <a:lnTo>
                  <a:pt x="977" y="1003"/>
                </a:lnTo>
                <a:lnTo>
                  <a:pt x="973" y="999"/>
                </a:lnTo>
                <a:lnTo>
                  <a:pt x="967" y="995"/>
                </a:lnTo>
                <a:lnTo>
                  <a:pt x="962" y="993"/>
                </a:lnTo>
                <a:lnTo>
                  <a:pt x="957" y="992"/>
                </a:lnTo>
                <a:lnTo>
                  <a:pt x="951" y="992"/>
                </a:lnTo>
                <a:lnTo>
                  <a:pt x="946" y="992"/>
                </a:lnTo>
                <a:lnTo>
                  <a:pt x="940" y="994"/>
                </a:lnTo>
                <a:lnTo>
                  <a:pt x="935" y="996"/>
                </a:lnTo>
                <a:lnTo>
                  <a:pt x="930" y="1000"/>
                </a:lnTo>
                <a:lnTo>
                  <a:pt x="926" y="1005"/>
                </a:lnTo>
                <a:lnTo>
                  <a:pt x="921" y="1010"/>
                </a:lnTo>
                <a:lnTo>
                  <a:pt x="921" y="1010"/>
                </a:lnTo>
                <a:lnTo>
                  <a:pt x="920" y="1020"/>
                </a:lnTo>
                <a:lnTo>
                  <a:pt x="920" y="1027"/>
                </a:lnTo>
                <a:lnTo>
                  <a:pt x="922" y="1035"/>
                </a:lnTo>
                <a:lnTo>
                  <a:pt x="927" y="1040"/>
                </a:lnTo>
                <a:lnTo>
                  <a:pt x="931" y="1046"/>
                </a:lnTo>
                <a:lnTo>
                  <a:pt x="936" y="1050"/>
                </a:lnTo>
                <a:lnTo>
                  <a:pt x="943" y="1053"/>
                </a:lnTo>
                <a:lnTo>
                  <a:pt x="949" y="1055"/>
                </a:lnTo>
                <a:lnTo>
                  <a:pt x="956" y="1056"/>
                </a:lnTo>
                <a:lnTo>
                  <a:pt x="962" y="1056"/>
                </a:lnTo>
                <a:lnTo>
                  <a:pt x="968" y="1055"/>
                </a:lnTo>
                <a:lnTo>
                  <a:pt x="974" y="1052"/>
                </a:lnTo>
                <a:lnTo>
                  <a:pt x="979" y="1049"/>
                </a:lnTo>
                <a:lnTo>
                  <a:pt x="983" y="1044"/>
                </a:lnTo>
                <a:lnTo>
                  <a:pt x="986" y="1037"/>
                </a:lnTo>
                <a:lnTo>
                  <a:pt x="988" y="1030"/>
                </a:lnTo>
                <a:lnTo>
                  <a:pt x="988" y="1030"/>
                </a:lnTo>
                <a:close/>
                <a:moveTo>
                  <a:pt x="1123" y="1124"/>
                </a:moveTo>
                <a:lnTo>
                  <a:pt x="1123" y="1124"/>
                </a:lnTo>
                <a:lnTo>
                  <a:pt x="1144" y="1124"/>
                </a:lnTo>
                <a:lnTo>
                  <a:pt x="1163" y="1126"/>
                </a:lnTo>
                <a:lnTo>
                  <a:pt x="1183" y="1129"/>
                </a:lnTo>
                <a:lnTo>
                  <a:pt x="1202" y="1133"/>
                </a:lnTo>
                <a:lnTo>
                  <a:pt x="1236" y="1142"/>
                </a:lnTo>
                <a:lnTo>
                  <a:pt x="1251" y="1146"/>
                </a:lnTo>
                <a:lnTo>
                  <a:pt x="1265" y="1148"/>
                </a:lnTo>
                <a:lnTo>
                  <a:pt x="1265" y="1148"/>
                </a:lnTo>
                <a:lnTo>
                  <a:pt x="1255" y="1142"/>
                </a:lnTo>
                <a:lnTo>
                  <a:pt x="1245" y="1133"/>
                </a:lnTo>
                <a:lnTo>
                  <a:pt x="1227" y="1117"/>
                </a:lnTo>
                <a:lnTo>
                  <a:pt x="1208" y="1099"/>
                </a:lnTo>
                <a:lnTo>
                  <a:pt x="1189" y="1083"/>
                </a:lnTo>
                <a:lnTo>
                  <a:pt x="1189" y="1083"/>
                </a:lnTo>
                <a:lnTo>
                  <a:pt x="1177" y="1085"/>
                </a:lnTo>
                <a:lnTo>
                  <a:pt x="1170" y="1086"/>
                </a:lnTo>
                <a:lnTo>
                  <a:pt x="1146" y="1085"/>
                </a:lnTo>
                <a:lnTo>
                  <a:pt x="1146" y="1085"/>
                </a:lnTo>
                <a:lnTo>
                  <a:pt x="1144" y="1079"/>
                </a:lnTo>
                <a:lnTo>
                  <a:pt x="1141" y="1074"/>
                </a:lnTo>
                <a:lnTo>
                  <a:pt x="1137" y="1069"/>
                </a:lnTo>
                <a:lnTo>
                  <a:pt x="1133" y="1065"/>
                </a:lnTo>
                <a:lnTo>
                  <a:pt x="1124" y="1057"/>
                </a:lnTo>
                <a:lnTo>
                  <a:pt x="1115" y="1049"/>
                </a:lnTo>
                <a:lnTo>
                  <a:pt x="1115" y="1049"/>
                </a:lnTo>
                <a:lnTo>
                  <a:pt x="1109" y="1056"/>
                </a:lnTo>
                <a:lnTo>
                  <a:pt x="1102" y="1061"/>
                </a:lnTo>
                <a:lnTo>
                  <a:pt x="1096" y="1063"/>
                </a:lnTo>
                <a:lnTo>
                  <a:pt x="1088" y="1063"/>
                </a:lnTo>
                <a:lnTo>
                  <a:pt x="1082" y="1062"/>
                </a:lnTo>
                <a:lnTo>
                  <a:pt x="1074" y="1059"/>
                </a:lnTo>
                <a:lnTo>
                  <a:pt x="1069" y="1055"/>
                </a:lnTo>
                <a:lnTo>
                  <a:pt x="1064" y="1051"/>
                </a:lnTo>
                <a:lnTo>
                  <a:pt x="1064" y="1051"/>
                </a:lnTo>
                <a:lnTo>
                  <a:pt x="1080" y="1068"/>
                </a:lnTo>
                <a:lnTo>
                  <a:pt x="1095" y="1085"/>
                </a:lnTo>
                <a:lnTo>
                  <a:pt x="1110" y="1103"/>
                </a:lnTo>
                <a:lnTo>
                  <a:pt x="1123" y="1124"/>
                </a:lnTo>
                <a:lnTo>
                  <a:pt x="1123" y="1124"/>
                </a:lnTo>
                <a:close/>
                <a:moveTo>
                  <a:pt x="1074" y="1120"/>
                </a:moveTo>
                <a:lnTo>
                  <a:pt x="1074" y="1120"/>
                </a:lnTo>
                <a:lnTo>
                  <a:pt x="1081" y="1118"/>
                </a:lnTo>
                <a:lnTo>
                  <a:pt x="1088" y="1120"/>
                </a:lnTo>
                <a:lnTo>
                  <a:pt x="1095" y="1120"/>
                </a:lnTo>
                <a:lnTo>
                  <a:pt x="1098" y="1118"/>
                </a:lnTo>
                <a:lnTo>
                  <a:pt x="1100" y="1117"/>
                </a:lnTo>
                <a:lnTo>
                  <a:pt x="1100" y="1117"/>
                </a:lnTo>
                <a:lnTo>
                  <a:pt x="1094" y="1111"/>
                </a:lnTo>
                <a:lnTo>
                  <a:pt x="1087" y="1105"/>
                </a:lnTo>
                <a:lnTo>
                  <a:pt x="1078" y="1091"/>
                </a:lnTo>
                <a:lnTo>
                  <a:pt x="1072" y="1084"/>
                </a:lnTo>
                <a:lnTo>
                  <a:pt x="1066" y="1077"/>
                </a:lnTo>
                <a:lnTo>
                  <a:pt x="1061" y="1071"/>
                </a:lnTo>
                <a:lnTo>
                  <a:pt x="1053" y="1066"/>
                </a:lnTo>
                <a:lnTo>
                  <a:pt x="1053" y="1066"/>
                </a:lnTo>
                <a:lnTo>
                  <a:pt x="1051" y="1070"/>
                </a:lnTo>
                <a:lnTo>
                  <a:pt x="1050" y="1075"/>
                </a:lnTo>
                <a:lnTo>
                  <a:pt x="1050" y="1078"/>
                </a:lnTo>
                <a:lnTo>
                  <a:pt x="1051" y="1082"/>
                </a:lnTo>
                <a:lnTo>
                  <a:pt x="1052" y="1085"/>
                </a:lnTo>
                <a:lnTo>
                  <a:pt x="1054" y="1089"/>
                </a:lnTo>
                <a:lnTo>
                  <a:pt x="1060" y="1094"/>
                </a:lnTo>
                <a:lnTo>
                  <a:pt x="1066" y="1099"/>
                </a:lnTo>
                <a:lnTo>
                  <a:pt x="1071" y="1106"/>
                </a:lnTo>
                <a:lnTo>
                  <a:pt x="1073" y="1109"/>
                </a:lnTo>
                <a:lnTo>
                  <a:pt x="1074" y="1112"/>
                </a:lnTo>
                <a:lnTo>
                  <a:pt x="1074" y="1115"/>
                </a:lnTo>
                <a:lnTo>
                  <a:pt x="1074" y="1120"/>
                </a:lnTo>
                <a:lnTo>
                  <a:pt x="1074" y="1120"/>
                </a:lnTo>
                <a:close/>
                <a:moveTo>
                  <a:pt x="1822" y="1163"/>
                </a:moveTo>
                <a:lnTo>
                  <a:pt x="1822" y="1163"/>
                </a:lnTo>
                <a:lnTo>
                  <a:pt x="1827" y="1163"/>
                </a:lnTo>
                <a:lnTo>
                  <a:pt x="1833" y="1161"/>
                </a:lnTo>
                <a:lnTo>
                  <a:pt x="1837" y="1158"/>
                </a:lnTo>
                <a:lnTo>
                  <a:pt x="1841" y="1154"/>
                </a:lnTo>
                <a:lnTo>
                  <a:pt x="1849" y="1143"/>
                </a:lnTo>
                <a:lnTo>
                  <a:pt x="1854" y="1133"/>
                </a:lnTo>
                <a:lnTo>
                  <a:pt x="1854" y="1133"/>
                </a:lnTo>
                <a:lnTo>
                  <a:pt x="1859" y="1126"/>
                </a:lnTo>
                <a:lnTo>
                  <a:pt x="1866" y="1118"/>
                </a:lnTo>
                <a:lnTo>
                  <a:pt x="1871" y="1112"/>
                </a:lnTo>
                <a:lnTo>
                  <a:pt x="1876" y="1106"/>
                </a:lnTo>
                <a:lnTo>
                  <a:pt x="1880" y="1099"/>
                </a:lnTo>
                <a:lnTo>
                  <a:pt x="1880" y="1094"/>
                </a:lnTo>
                <a:lnTo>
                  <a:pt x="1880" y="1091"/>
                </a:lnTo>
                <a:lnTo>
                  <a:pt x="1879" y="1089"/>
                </a:lnTo>
                <a:lnTo>
                  <a:pt x="1876" y="1085"/>
                </a:lnTo>
                <a:lnTo>
                  <a:pt x="1873" y="1083"/>
                </a:lnTo>
                <a:lnTo>
                  <a:pt x="1873" y="1083"/>
                </a:lnTo>
                <a:lnTo>
                  <a:pt x="1856" y="1096"/>
                </a:lnTo>
                <a:lnTo>
                  <a:pt x="1848" y="1105"/>
                </a:lnTo>
                <a:lnTo>
                  <a:pt x="1839" y="1114"/>
                </a:lnTo>
                <a:lnTo>
                  <a:pt x="1831" y="1125"/>
                </a:lnTo>
                <a:lnTo>
                  <a:pt x="1825" y="1137"/>
                </a:lnTo>
                <a:lnTo>
                  <a:pt x="1823" y="1143"/>
                </a:lnTo>
                <a:lnTo>
                  <a:pt x="1822" y="1150"/>
                </a:lnTo>
                <a:lnTo>
                  <a:pt x="1822" y="1157"/>
                </a:lnTo>
                <a:lnTo>
                  <a:pt x="1822" y="1163"/>
                </a:lnTo>
                <a:lnTo>
                  <a:pt x="1822" y="1163"/>
                </a:lnTo>
                <a:close/>
                <a:moveTo>
                  <a:pt x="1899" y="1117"/>
                </a:moveTo>
                <a:lnTo>
                  <a:pt x="1899" y="1117"/>
                </a:lnTo>
                <a:lnTo>
                  <a:pt x="1888" y="1127"/>
                </a:lnTo>
                <a:lnTo>
                  <a:pt x="1880" y="1139"/>
                </a:lnTo>
                <a:lnTo>
                  <a:pt x="1872" y="1151"/>
                </a:lnTo>
                <a:lnTo>
                  <a:pt x="1865" y="1163"/>
                </a:lnTo>
                <a:lnTo>
                  <a:pt x="1865" y="1163"/>
                </a:lnTo>
                <a:lnTo>
                  <a:pt x="1873" y="1158"/>
                </a:lnTo>
                <a:lnTo>
                  <a:pt x="1881" y="1151"/>
                </a:lnTo>
                <a:lnTo>
                  <a:pt x="1887" y="1143"/>
                </a:lnTo>
                <a:lnTo>
                  <a:pt x="1893" y="1136"/>
                </a:lnTo>
                <a:lnTo>
                  <a:pt x="1902" y="1117"/>
                </a:lnTo>
                <a:lnTo>
                  <a:pt x="1911" y="1100"/>
                </a:lnTo>
                <a:lnTo>
                  <a:pt x="1911" y="1100"/>
                </a:lnTo>
                <a:lnTo>
                  <a:pt x="1906" y="1093"/>
                </a:lnTo>
                <a:lnTo>
                  <a:pt x="1904" y="1090"/>
                </a:lnTo>
                <a:lnTo>
                  <a:pt x="1901" y="1087"/>
                </a:lnTo>
                <a:lnTo>
                  <a:pt x="1901" y="1087"/>
                </a:lnTo>
                <a:lnTo>
                  <a:pt x="1900" y="1091"/>
                </a:lnTo>
                <a:lnTo>
                  <a:pt x="1900" y="1095"/>
                </a:lnTo>
                <a:lnTo>
                  <a:pt x="1898" y="1101"/>
                </a:lnTo>
                <a:lnTo>
                  <a:pt x="1897" y="1109"/>
                </a:lnTo>
                <a:lnTo>
                  <a:pt x="1897" y="1112"/>
                </a:lnTo>
                <a:lnTo>
                  <a:pt x="1899" y="1117"/>
                </a:lnTo>
                <a:lnTo>
                  <a:pt x="1899" y="1117"/>
                </a:lnTo>
                <a:close/>
                <a:moveTo>
                  <a:pt x="1036" y="1090"/>
                </a:moveTo>
                <a:lnTo>
                  <a:pt x="1036" y="1090"/>
                </a:lnTo>
                <a:lnTo>
                  <a:pt x="1025" y="1102"/>
                </a:lnTo>
                <a:lnTo>
                  <a:pt x="1012" y="1115"/>
                </a:lnTo>
                <a:lnTo>
                  <a:pt x="1012" y="1115"/>
                </a:lnTo>
                <a:lnTo>
                  <a:pt x="1018" y="1114"/>
                </a:lnTo>
                <a:lnTo>
                  <a:pt x="1023" y="1114"/>
                </a:lnTo>
                <a:lnTo>
                  <a:pt x="1036" y="1115"/>
                </a:lnTo>
                <a:lnTo>
                  <a:pt x="1064" y="1120"/>
                </a:lnTo>
                <a:lnTo>
                  <a:pt x="1064" y="1120"/>
                </a:lnTo>
                <a:lnTo>
                  <a:pt x="1060" y="1110"/>
                </a:lnTo>
                <a:lnTo>
                  <a:pt x="1053" y="1101"/>
                </a:lnTo>
                <a:lnTo>
                  <a:pt x="1050" y="1097"/>
                </a:lnTo>
                <a:lnTo>
                  <a:pt x="1046" y="1094"/>
                </a:lnTo>
                <a:lnTo>
                  <a:pt x="1041" y="1092"/>
                </a:lnTo>
                <a:lnTo>
                  <a:pt x="1036" y="1090"/>
                </a:lnTo>
                <a:lnTo>
                  <a:pt x="1036" y="1090"/>
                </a:lnTo>
                <a:close/>
                <a:moveTo>
                  <a:pt x="731" y="1126"/>
                </a:moveTo>
                <a:lnTo>
                  <a:pt x="731" y="1126"/>
                </a:lnTo>
                <a:lnTo>
                  <a:pt x="736" y="1126"/>
                </a:lnTo>
                <a:lnTo>
                  <a:pt x="745" y="1125"/>
                </a:lnTo>
                <a:lnTo>
                  <a:pt x="753" y="1124"/>
                </a:lnTo>
                <a:lnTo>
                  <a:pt x="760" y="1122"/>
                </a:lnTo>
                <a:lnTo>
                  <a:pt x="760" y="1122"/>
                </a:lnTo>
                <a:lnTo>
                  <a:pt x="760" y="1116"/>
                </a:lnTo>
                <a:lnTo>
                  <a:pt x="759" y="1112"/>
                </a:lnTo>
                <a:lnTo>
                  <a:pt x="756" y="1109"/>
                </a:lnTo>
                <a:lnTo>
                  <a:pt x="754" y="1107"/>
                </a:lnTo>
                <a:lnTo>
                  <a:pt x="752" y="1105"/>
                </a:lnTo>
                <a:lnTo>
                  <a:pt x="749" y="1103"/>
                </a:lnTo>
                <a:lnTo>
                  <a:pt x="746" y="1103"/>
                </a:lnTo>
                <a:lnTo>
                  <a:pt x="744" y="1103"/>
                </a:lnTo>
                <a:lnTo>
                  <a:pt x="740" y="1103"/>
                </a:lnTo>
                <a:lnTo>
                  <a:pt x="737" y="1105"/>
                </a:lnTo>
                <a:lnTo>
                  <a:pt x="735" y="1107"/>
                </a:lnTo>
                <a:lnTo>
                  <a:pt x="733" y="1110"/>
                </a:lnTo>
                <a:lnTo>
                  <a:pt x="731" y="1113"/>
                </a:lnTo>
                <a:lnTo>
                  <a:pt x="730" y="1116"/>
                </a:lnTo>
                <a:lnTo>
                  <a:pt x="730" y="1121"/>
                </a:lnTo>
                <a:lnTo>
                  <a:pt x="731" y="1126"/>
                </a:lnTo>
                <a:lnTo>
                  <a:pt x="731" y="1126"/>
                </a:lnTo>
                <a:close/>
                <a:moveTo>
                  <a:pt x="1427" y="1295"/>
                </a:moveTo>
                <a:lnTo>
                  <a:pt x="1427" y="1295"/>
                </a:lnTo>
                <a:lnTo>
                  <a:pt x="1420" y="1286"/>
                </a:lnTo>
                <a:lnTo>
                  <a:pt x="1414" y="1276"/>
                </a:lnTo>
                <a:lnTo>
                  <a:pt x="1405" y="1267"/>
                </a:lnTo>
                <a:lnTo>
                  <a:pt x="1396" y="1259"/>
                </a:lnTo>
                <a:lnTo>
                  <a:pt x="1376" y="1244"/>
                </a:lnTo>
                <a:lnTo>
                  <a:pt x="1357" y="1230"/>
                </a:lnTo>
                <a:lnTo>
                  <a:pt x="1357" y="1230"/>
                </a:lnTo>
                <a:lnTo>
                  <a:pt x="1343" y="1220"/>
                </a:lnTo>
                <a:lnTo>
                  <a:pt x="1329" y="1213"/>
                </a:lnTo>
                <a:lnTo>
                  <a:pt x="1301" y="1196"/>
                </a:lnTo>
                <a:lnTo>
                  <a:pt x="1301" y="1196"/>
                </a:lnTo>
                <a:lnTo>
                  <a:pt x="1275" y="1180"/>
                </a:lnTo>
                <a:lnTo>
                  <a:pt x="1260" y="1172"/>
                </a:lnTo>
                <a:lnTo>
                  <a:pt x="1245" y="1165"/>
                </a:lnTo>
                <a:lnTo>
                  <a:pt x="1229" y="1158"/>
                </a:lnTo>
                <a:lnTo>
                  <a:pt x="1212" y="1153"/>
                </a:lnTo>
                <a:lnTo>
                  <a:pt x="1195" y="1147"/>
                </a:lnTo>
                <a:lnTo>
                  <a:pt x="1178" y="1144"/>
                </a:lnTo>
                <a:lnTo>
                  <a:pt x="1178" y="1144"/>
                </a:lnTo>
                <a:lnTo>
                  <a:pt x="1163" y="1143"/>
                </a:lnTo>
                <a:lnTo>
                  <a:pt x="1147" y="1142"/>
                </a:lnTo>
                <a:lnTo>
                  <a:pt x="1131" y="1142"/>
                </a:lnTo>
                <a:lnTo>
                  <a:pt x="1115" y="1140"/>
                </a:lnTo>
                <a:lnTo>
                  <a:pt x="1115" y="1140"/>
                </a:lnTo>
                <a:lnTo>
                  <a:pt x="1071" y="1135"/>
                </a:lnTo>
                <a:lnTo>
                  <a:pt x="1050" y="1132"/>
                </a:lnTo>
                <a:lnTo>
                  <a:pt x="1027" y="1131"/>
                </a:lnTo>
                <a:lnTo>
                  <a:pt x="1027" y="1131"/>
                </a:lnTo>
                <a:lnTo>
                  <a:pt x="1020" y="1131"/>
                </a:lnTo>
                <a:lnTo>
                  <a:pt x="1007" y="1131"/>
                </a:lnTo>
                <a:lnTo>
                  <a:pt x="1002" y="1132"/>
                </a:lnTo>
                <a:lnTo>
                  <a:pt x="996" y="1136"/>
                </a:lnTo>
                <a:lnTo>
                  <a:pt x="994" y="1137"/>
                </a:lnTo>
                <a:lnTo>
                  <a:pt x="993" y="1139"/>
                </a:lnTo>
                <a:lnTo>
                  <a:pt x="992" y="1142"/>
                </a:lnTo>
                <a:lnTo>
                  <a:pt x="992" y="1144"/>
                </a:lnTo>
                <a:lnTo>
                  <a:pt x="992" y="1144"/>
                </a:lnTo>
                <a:lnTo>
                  <a:pt x="1027" y="1144"/>
                </a:lnTo>
                <a:lnTo>
                  <a:pt x="1064" y="1145"/>
                </a:lnTo>
                <a:lnTo>
                  <a:pt x="1101" y="1147"/>
                </a:lnTo>
                <a:lnTo>
                  <a:pt x="1138" y="1152"/>
                </a:lnTo>
                <a:lnTo>
                  <a:pt x="1174" y="1157"/>
                </a:lnTo>
                <a:lnTo>
                  <a:pt x="1208" y="1166"/>
                </a:lnTo>
                <a:lnTo>
                  <a:pt x="1224" y="1170"/>
                </a:lnTo>
                <a:lnTo>
                  <a:pt x="1240" y="1175"/>
                </a:lnTo>
                <a:lnTo>
                  <a:pt x="1255" y="1181"/>
                </a:lnTo>
                <a:lnTo>
                  <a:pt x="1269" y="1187"/>
                </a:lnTo>
                <a:lnTo>
                  <a:pt x="1269" y="1187"/>
                </a:lnTo>
                <a:lnTo>
                  <a:pt x="1274" y="1190"/>
                </a:lnTo>
                <a:lnTo>
                  <a:pt x="1278" y="1193"/>
                </a:lnTo>
                <a:lnTo>
                  <a:pt x="1281" y="1197"/>
                </a:lnTo>
                <a:lnTo>
                  <a:pt x="1284" y="1200"/>
                </a:lnTo>
                <a:lnTo>
                  <a:pt x="1284" y="1200"/>
                </a:lnTo>
                <a:lnTo>
                  <a:pt x="1296" y="1205"/>
                </a:lnTo>
                <a:lnTo>
                  <a:pt x="1307" y="1209"/>
                </a:lnTo>
                <a:lnTo>
                  <a:pt x="1319" y="1215"/>
                </a:lnTo>
                <a:lnTo>
                  <a:pt x="1329" y="1221"/>
                </a:lnTo>
                <a:lnTo>
                  <a:pt x="1329" y="1221"/>
                </a:lnTo>
                <a:lnTo>
                  <a:pt x="1344" y="1232"/>
                </a:lnTo>
                <a:lnTo>
                  <a:pt x="1358" y="1243"/>
                </a:lnTo>
                <a:lnTo>
                  <a:pt x="1384" y="1263"/>
                </a:lnTo>
                <a:lnTo>
                  <a:pt x="1384" y="1263"/>
                </a:lnTo>
                <a:lnTo>
                  <a:pt x="1390" y="1267"/>
                </a:lnTo>
                <a:lnTo>
                  <a:pt x="1397" y="1269"/>
                </a:lnTo>
                <a:lnTo>
                  <a:pt x="1402" y="1273"/>
                </a:lnTo>
                <a:lnTo>
                  <a:pt x="1407" y="1276"/>
                </a:lnTo>
                <a:lnTo>
                  <a:pt x="1407" y="1276"/>
                </a:lnTo>
                <a:lnTo>
                  <a:pt x="1415" y="1284"/>
                </a:lnTo>
                <a:lnTo>
                  <a:pt x="1421" y="1293"/>
                </a:lnTo>
                <a:lnTo>
                  <a:pt x="1433" y="1311"/>
                </a:lnTo>
                <a:lnTo>
                  <a:pt x="1439" y="1320"/>
                </a:lnTo>
                <a:lnTo>
                  <a:pt x="1446" y="1327"/>
                </a:lnTo>
                <a:lnTo>
                  <a:pt x="1450" y="1330"/>
                </a:lnTo>
                <a:lnTo>
                  <a:pt x="1455" y="1333"/>
                </a:lnTo>
                <a:lnTo>
                  <a:pt x="1460" y="1335"/>
                </a:lnTo>
                <a:lnTo>
                  <a:pt x="1465" y="1336"/>
                </a:lnTo>
                <a:lnTo>
                  <a:pt x="1465" y="1336"/>
                </a:lnTo>
                <a:lnTo>
                  <a:pt x="1457" y="1324"/>
                </a:lnTo>
                <a:lnTo>
                  <a:pt x="1449" y="1312"/>
                </a:lnTo>
                <a:lnTo>
                  <a:pt x="1445" y="1307"/>
                </a:lnTo>
                <a:lnTo>
                  <a:pt x="1440" y="1303"/>
                </a:lnTo>
                <a:lnTo>
                  <a:pt x="1433" y="1298"/>
                </a:lnTo>
                <a:lnTo>
                  <a:pt x="1427" y="1295"/>
                </a:lnTo>
                <a:lnTo>
                  <a:pt x="1427" y="1295"/>
                </a:lnTo>
                <a:close/>
                <a:moveTo>
                  <a:pt x="731" y="1159"/>
                </a:moveTo>
                <a:lnTo>
                  <a:pt x="731" y="1159"/>
                </a:lnTo>
                <a:lnTo>
                  <a:pt x="735" y="1161"/>
                </a:lnTo>
                <a:lnTo>
                  <a:pt x="739" y="1161"/>
                </a:lnTo>
                <a:lnTo>
                  <a:pt x="749" y="1161"/>
                </a:lnTo>
                <a:lnTo>
                  <a:pt x="764" y="1159"/>
                </a:lnTo>
                <a:lnTo>
                  <a:pt x="764" y="1159"/>
                </a:lnTo>
                <a:lnTo>
                  <a:pt x="765" y="1153"/>
                </a:lnTo>
                <a:lnTo>
                  <a:pt x="764" y="1147"/>
                </a:lnTo>
                <a:lnTo>
                  <a:pt x="762" y="1144"/>
                </a:lnTo>
                <a:lnTo>
                  <a:pt x="758" y="1141"/>
                </a:lnTo>
                <a:lnTo>
                  <a:pt x="753" y="1139"/>
                </a:lnTo>
                <a:lnTo>
                  <a:pt x="748" y="1138"/>
                </a:lnTo>
                <a:lnTo>
                  <a:pt x="734" y="1136"/>
                </a:lnTo>
                <a:lnTo>
                  <a:pt x="734" y="1136"/>
                </a:lnTo>
                <a:lnTo>
                  <a:pt x="732" y="1141"/>
                </a:lnTo>
                <a:lnTo>
                  <a:pt x="731" y="1146"/>
                </a:lnTo>
                <a:lnTo>
                  <a:pt x="731" y="1152"/>
                </a:lnTo>
                <a:lnTo>
                  <a:pt x="731" y="1159"/>
                </a:lnTo>
                <a:lnTo>
                  <a:pt x="731" y="1159"/>
                </a:lnTo>
                <a:close/>
                <a:moveTo>
                  <a:pt x="1913" y="1138"/>
                </a:moveTo>
                <a:lnTo>
                  <a:pt x="1913" y="1138"/>
                </a:lnTo>
                <a:lnTo>
                  <a:pt x="1906" y="1148"/>
                </a:lnTo>
                <a:lnTo>
                  <a:pt x="1898" y="1158"/>
                </a:lnTo>
                <a:lnTo>
                  <a:pt x="1882" y="1176"/>
                </a:lnTo>
                <a:lnTo>
                  <a:pt x="1882" y="1176"/>
                </a:lnTo>
                <a:lnTo>
                  <a:pt x="1887" y="1181"/>
                </a:lnTo>
                <a:lnTo>
                  <a:pt x="1893" y="1184"/>
                </a:lnTo>
                <a:lnTo>
                  <a:pt x="1903" y="1193"/>
                </a:lnTo>
                <a:lnTo>
                  <a:pt x="1909" y="1197"/>
                </a:lnTo>
                <a:lnTo>
                  <a:pt x="1915" y="1200"/>
                </a:lnTo>
                <a:lnTo>
                  <a:pt x="1922" y="1203"/>
                </a:lnTo>
                <a:lnTo>
                  <a:pt x="1930" y="1204"/>
                </a:lnTo>
                <a:lnTo>
                  <a:pt x="1930" y="1204"/>
                </a:lnTo>
                <a:lnTo>
                  <a:pt x="1936" y="1198"/>
                </a:lnTo>
                <a:lnTo>
                  <a:pt x="1943" y="1190"/>
                </a:lnTo>
                <a:lnTo>
                  <a:pt x="1948" y="1183"/>
                </a:lnTo>
                <a:lnTo>
                  <a:pt x="1954" y="1174"/>
                </a:lnTo>
                <a:lnTo>
                  <a:pt x="1954" y="1174"/>
                </a:lnTo>
                <a:lnTo>
                  <a:pt x="1945" y="1163"/>
                </a:lnTo>
                <a:lnTo>
                  <a:pt x="1935" y="1154"/>
                </a:lnTo>
                <a:lnTo>
                  <a:pt x="1926" y="1145"/>
                </a:lnTo>
                <a:lnTo>
                  <a:pt x="1919" y="1141"/>
                </a:lnTo>
                <a:lnTo>
                  <a:pt x="1913" y="1138"/>
                </a:lnTo>
                <a:lnTo>
                  <a:pt x="1913" y="1138"/>
                </a:lnTo>
                <a:close/>
                <a:moveTo>
                  <a:pt x="809" y="1155"/>
                </a:moveTo>
                <a:lnTo>
                  <a:pt x="809" y="1155"/>
                </a:lnTo>
                <a:lnTo>
                  <a:pt x="821" y="1157"/>
                </a:lnTo>
                <a:lnTo>
                  <a:pt x="827" y="1157"/>
                </a:lnTo>
                <a:lnTo>
                  <a:pt x="833" y="1157"/>
                </a:lnTo>
                <a:lnTo>
                  <a:pt x="838" y="1156"/>
                </a:lnTo>
                <a:lnTo>
                  <a:pt x="842" y="1153"/>
                </a:lnTo>
                <a:lnTo>
                  <a:pt x="844" y="1148"/>
                </a:lnTo>
                <a:lnTo>
                  <a:pt x="845" y="1142"/>
                </a:lnTo>
                <a:lnTo>
                  <a:pt x="845" y="1142"/>
                </a:lnTo>
                <a:lnTo>
                  <a:pt x="837" y="1141"/>
                </a:lnTo>
                <a:lnTo>
                  <a:pt x="830" y="1141"/>
                </a:lnTo>
                <a:lnTo>
                  <a:pt x="816" y="1142"/>
                </a:lnTo>
                <a:lnTo>
                  <a:pt x="801" y="1144"/>
                </a:lnTo>
                <a:lnTo>
                  <a:pt x="793" y="1145"/>
                </a:lnTo>
                <a:lnTo>
                  <a:pt x="783" y="1144"/>
                </a:lnTo>
                <a:lnTo>
                  <a:pt x="783" y="1144"/>
                </a:lnTo>
                <a:lnTo>
                  <a:pt x="784" y="1154"/>
                </a:lnTo>
                <a:lnTo>
                  <a:pt x="784" y="1157"/>
                </a:lnTo>
                <a:lnTo>
                  <a:pt x="783" y="1161"/>
                </a:lnTo>
                <a:lnTo>
                  <a:pt x="783" y="1161"/>
                </a:lnTo>
                <a:lnTo>
                  <a:pt x="790" y="1160"/>
                </a:lnTo>
                <a:lnTo>
                  <a:pt x="797" y="1160"/>
                </a:lnTo>
                <a:lnTo>
                  <a:pt x="800" y="1159"/>
                </a:lnTo>
                <a:lnTo>
                  <a:pt x="803" y="1159"/>
                </a:lnTo>
                <a:lnTo>
                  <a:pt x="803" y="1157"/>
                </a:lnTo>
                <a:lnTo>
                  <a:pt x="800" y="1155"/>
                </a:lnTo>
                <a:lnTo>
                  <a:pt x="800" y="1155"/>
                </a:lnTo>
                <a:lnTo>
                  <a:pt x="803" y="1155"/>
                </a:lnTo>
                <a:lnTo>
                  <a:pt x="806" y="1156"/>
                </a:lnTo>
                <a:lnTo>
                  <a:pt x="809" y="1158"/>
                </a:lnTo>
                <a:lnTo>
                  <a:pt x="810" y="1159"/>
                </a:lnTo>
                <a:lnTo>
                  <a:pt x="809" y="1155"/>
                </a:lnTo>
                <a:lnTo>
                  <a:pt x="809" y="1155"/>
                </a:lnTo>
                <a:close/>
                <a:moveTo>
                  <a:pt x="2028" y="1155"/>
                </a:moveTo>
                <a:lnTo>
                  <a:pt x="2028" y="1155"/>
                </a:lnTo>
                <a:lnTo>
                  <a:pt x="2033" y="1166"/>
                </a:lnTo>
                <a:lnTo>
                  <a:pt x="2039" y="1174"/>
                </a:lnTo>
                <a:lnTo>
                  <a:pt x="2046" y="1183"/>
                </a:lnTo>
                <a:lnTo>
                  <a:pt x="2053" y="1190"/>
                </a:lnTo>
                <a:lnTo>
                  <a:pt x="2062" y="1197"/>
                </a:lnTo>
                <a:lnTo>
                  <a:pt x="2071" y="1203"/>
                </a:lnTo>
                <a:lnTo>
                  <a:pt x="2082" y="1207"/>
                </a:lnTo>
                <a:lnTo>
                  <a:pt x="2094" y="1211"/>
                </a:lnTo>
                <a:lnTo>
                  <a:pt x="2094" y="1211"/>
                </a:lnTo>
                <a:lnTo>
                  <a:pt x="2098" y="1200"/>
                </a:lnTo>
                <a:lnTo>
                  <a:pt x="2102" y="1187"/>
                </a:lnTo>
                <a:lnTo>
                  <a:pt x="2102" y="1187"/>
                </a:lnTo>
                <a:lnTo>
                  <a:pt x="2099" y="1187"/>
                </a:lnTo>
                <a:lnTo>
                  <a:pt x="2098" y="1186"/>
                </a:lnTo>
                <a:lnTo>
                  <a:pt x="2098" y="1185"/>
                </a:lnTo>
                <a:lnTo>
                  <a:pt x="2098" y="1185"/>
                </a:lnTo>
                <a:lnTo>
                  <a:pt x="2095" y="1187"/>
                </a:lnTo>
                <a:lnTo>
                  <a:pt x="2093" y="1189"/>
                </a:lnTo>
                <a:lnTo>
                  <a:pt x="2088" y="1195"/>
                </a:lnTo>
                <a:lnTo>
                  <a:pt x="2084" y="1200"/>
                </a:lnTo>
                <a:lnTo>
                  <a:pt x="2081" y="1201"/>
                </a:lnTo>
                <a:lnTo>
                  <a:pt x="2077" y="1202"/>
                </a:lnTo>
                <a:lnTo>
                  <a:pt x="2077" y="1202"/>
                </a:lnTo>
                <a:lnTo>
                  <a:pt x="2072" y="1200"/>
                </a:lnTo>
                <a:lnTo>
                  <a:pt x="2068" y="1197"/>
                </a:lnTo>
                <a:lnTo>
                  <a:pt x="2062" y="1190"/>
                </a:lnTo>
                <a:lnTo>
                  <a:pt x="2057" y="1182"/>
                </a:lnTo>
                <a:lnTo>
                  <a:pt x="2053" y="1172"/>
                </a:lnTo>
                <a:lnTo>
                  <a:pt x="2053" y="1172"/>
                </a:lnTo>
                <a:lnTo>
                  <a:pt x="2054" y="1170"/>
                </a:lnTo>
                <a:lnTo>
                  <a:pt x="2055" y="1169"/>
                </a:lnTo>
                <a:lnTo>
                  <a:pt x="2058" y="1168"/>
                </a:lnTo>
                <a:lnTo>
                  <a:pt x="2062" y="1167"/>
                </a:lnTo>
                <a:lnTo>
                  <a:pt x="2063" y="1166"/>
                </a:lnTo>
                <a:lnTo>
                  <a:pt x="2064" y="1163"/>
                </a:lnTo>
                <a:lnTo>
                  <a:pt x="2064" y="1163"/>
                </a:lnTo>
                <a:lnTo>
                  <a:pt x="2056" y="1158"/>
                </a:lnTo>
                <a:lnTo>
                  <a:pt x="2047" y="1154"/>
                </a:lnTo>
                <a:lnTo>
                  <a:pt x="2042" y="1153"/>
                </a:lnTo>
                <a:lnTo>
                  <a:pt x="2037" y="1153"/>
                </a:lnTo>
                <a:lnTo>
                  <a:pt x="2033" y="1153"/>
                </a:lnTo>
                <a:lnTo>
                  <a:pt x="2028" y="1155"/>
                </a:lnTo>
                <a:lnTo>
                  <a:pt x="2028" y="1155"/>
                </a:lnTo>
                <a:close/>
                <a:moveTo>
                  <a:pt x="2079" y="1176"/>
                </a:moveTo>
                <a:lnTo>
                  <a:pt x="2079" y="1176"/>
                </a:lnTo>
                <a:lnTo>
                  <a:pt x="2076" y="1174"/>
                </a:lnTo>
                <a:lnTo>
                  <a:pt x="2072" y="1172"/>
                </a:lnTo>
                <a:lnTo>
                  <a:pt x="2069" y="1169"/>
                </a:lnTo>
                <a:lnTo>
                  <a:pt x="2066" y="1166"/>
                </a:lnTo>
                <a:lnTo>
                  <a:pt x="2066" y="1166"/>
                </a:lnTo>
                <a:lnTo>
                  <a:pt x="2068" y="1171"/>
                </a:lnTo>
                <a:lnTo>
                  <a:pt x="2071" y="1175"/>
                </a:lnTo>
                <a:lnTo>
                  <a:pt x="2073" y="1176"/>
                </a:lnTo>
                <a:lnTo>
                  <a:pt x="2076" y="1177"/>
                </a:lnTo>
                <a:lnTo>
                  <a:pt x="2078" y="1177"/>
                </a:lnTo>
                <a:lnTo>
                  <a:pt x="2079" y="1176"/>
                </a:lnTo>
                <a:lnTo>
                  <a:pt x="2079" y="1176"/>
                </a:lnTo>
                <a:close/>
                <a:moveTo>
                  <a:pt x="1119" y="1174"/>
                </a:moveTo>
                <a:lnTo>
                  <a:pt x="1119" y="1174"/>
                </a:lnTo>
                <a:lnTo>
                  <a:pt x="1147" y="1206"/>
                </a:lnTo>
                <a:lnTo>
                  <a:pt x="1176" y="1238"/>
                </a:lnTo>
                <a:lnTo>
                  <a:pt x="1203" y="1271"/>
                </a:lnTo>
                <a:lnTo>
                  <a:pt x="1230" y="1304"/>
                </a:lnTo>
                <a:lnTo>
                  <a:pt x="1283" y="1371"/>
                </a:lnTo>
                <a:lnTo>
                  <a:pt x="1338" y="1438"/>
                </a:lnTo>
                <a:lnTo>
                  <a:pt x="1338" y="1438"/>
                </a:lnTo>
                <a:lnTo>
                  <a:pt x="1354" y="1464"/>
                </a:lnTo>
                <a:lnTo>
                  <a:pt x="1371" y="1491"/>
                </a:lnTo>
                <a:lnTo>
                  <a:pt x="1380" y="1504"/>
                </a:lnTo>
                <a:lnTo>
                  <a:pt x="1389" y="1515"/>
                </a:lnTo>
                <a:lnTo>
                  <a:pt x="1400" y="1524"/>
                </a:lnTo>
                <a:lnTo>
                  <a:pt x="1406" y="1529"/>
                </a:lnTo>
                <a:lnTo>
                  <a:pt x="1412" y="1531"/>
                </a:lnTo>
                <a:lnTo>
                  <a:pt x="1412" y="1531"/>
                </a:lnTo>
                <a:lnTo>
                  <a:pt x="1385" y="1492"/>
                </a:lnTo>
                <a:lnTo>
                  <a:pt x="1357" y="1454"/>
                </a:lnTo>
                <a:lnTo>
                  <a:pt x="1301" y="1379"/>
                </a:lnTo>
                <a:lnTo>
                  <a:pt x="1301" y="1379"/>
                </a:lnTo>
                <a:lnTo>
                  <a:pt x="1280" y="1351"/>
                </a:lnTo>
                <a:lnTo>
                  <a:pt x="1272" y="1338"/>
                </a:lnTo>
                <a:lnTo>
                  <a:pt x="1267" y="1330"/>
                </a:lnTo>
                <a:lnTo>
                  <a:pt x="1263" y="1323"/>
                </a:lnTo>
                <a:lnTo>
                  <a:pt x="1263" y="1323"/>
                </a:lnTo>
                <a:lnTo>
                  <a:pt x="1249" y="1309"/>
                </a:lnTo>
                <a:lnTo>
                  <a:pt x="1236" y="1294"/>
                </a:lnTo>
                <a:lnTo>
                  <a:pt x="1212" y="1263"/>
                </a:lnTo>
                <a:lnTo>
                  <a:pt x="1187" y="1231"/>
                </a:lnTo>
                <a:lnTo>
                  <a:pt x="1174" y="1216"/>
                </a:lnTo>
                <a:lnTo>
                  <a:pt x="1161" y="1202"/>
                </a:lnTo>
                <a:lnTo>
                  <a:pt x="1161" y="1202"/>
                </a:lnTo>
                <a:lnTo>
                  <a:pt x="1153" y="1192"/>
                </a:lnTo>
                <a:lnTo>
                  <a:pt x="1143" y="1183"/>
                </a:lnTo>
                <a:lnTo>
                  <a:pt x="1139" y="1177"/>
                </a:lnTo>
                <a:lnTo>
                  <a:pt x="1133" y="1174"/>
                </a:lnTo>
                <a:lnTo>
                  <a:pt x="1127" y="1170"/>
                </a:lnTo>
                <a:lnTo>
                  <a:pt x="1122" y="1168"/>
                </a:lnTo>
                <a:lnTo>
                  <a:pt x="1122" y="1168"/>
                </a:lnTo>
                <a:lnTo>
                  <a:pt x="1117" y="1168"/>
                </a:lnTo>
                <a:lnTo>
                  <a:pt x="1117" y="1168"/>
                </a:lnTo>
                <a:lnTo>
                  <a:pt x="1117" y="1172"/>
                </a:lnTo>
                <a:lnTo>
                  <a:pt x="1117" y="1173"/>
                </a:lnTo>
                <a:lnTo>
                  <a:pt x="1119" y="1174"/>
                </a:lnTo>
                <a:lnTo>
                  <a:pt x="1119" y="1174"/>
                </a:lnTo>
                <a:close/>
                <a:moveTo>
                  <a:pt x="1926" y="1230"/>
                </a:moveTo>
                <a:lnTo>
                  <a:pt x="1926" y="1230"/>
                </a:lnTo>
                <a:lnTo>
                  <a:pt x="1927" y="1233"/>
                </a:lnTo>
                <a:lnTo>
                  <a:pt x="1928" y="1234"/>
                </a:lnTo>
                <a:lnTo>
                  <a:pt x="1929" y="1236"/>
                </a:lnTo>
                <a:lnTo>
                  <a:pt x="1928" y="1241"/>
                </a:lnTo>
                <a:lnTo>
                  <a:pt x="1928" y="1241"/>
                </a:lnTo>
                <a:lnTo>
                  <a:pt x="1937" y="1237"/>
                </a:lnTo>
                <a:lnTo>
                  <a:pt x="1947" y="1233"/>
                </a:lnTo>
                <a:lnTo>
                  <a:pt x="1956" y="1229"/>
                </a:lnTo>
                <a:lnTo>
                  <a:pt x="1963" y="1222"/>
                </a:lnTo>
                <a:lnTo>
                  <a:pt x="1970" y="1216"/>
                </a:lnTo>
                <a:lnTo>
                  <a:pt x="1974" y="1208"/>
                </a:lnTo>
                <a:lnTo>
                  <a:pt x="1977" y="1199"/>
                </a:lnTo>
                <a:lnTo>
                  <a:pt x="1977" y="1189"/>
                </a:lnTo>
                <a:lnTo>
                  <a:pt x="1977" y="1189"/>
                </a:lnTo>
                <a:lnTo>
                  <a:pt x="1980" y="1187"/>
                </a:lnTo>
                <a:lnTo>
                  <a:pt x="1984" y="1185"/>
                </a:lnTo>
                <a:lnTo>
                  <a:pt x="1987" y="1183"/>
                </a:lnTo>
                <a:lnTo>
                  <a:pt x="1992" y="1183"/>
                </a:lnTo>
                <a:lnTo>
                  <a:pt x="1992" y="1183"/>
                </a:lnTo>
                <a:lnTo>
                  <a:pt x="1992" y="1180"/>
                </a:lnTo>
                <a:lnTo>
                  <a:pt x="1991" y="1177"/>
                </a:lnTo>
                <a:lnTo>
                  <a:pt x="1988" y="1174"/>
                </a:lnTo>
                <a:lnTo>
                  <a:pt x="1985" y="1171"/>
                </a:lnTo>
                <a:lnTo>
                  <a:pt x="1981" y="1168"/>
                </a:lnTo>
                <a:lnTo>
                  <a:pt x="1981" y="1168"/>
                </a:lnTo>
                <a:lnTo>
                  <a:pt x="1970" y="1184"/>
                </a:lnTo>
                <a:lnTo>
                  <a:pt x="1957" y="1200"/>
                </a:lnTo>
                <a:lnTo>
                  <a:pt x="1943" y="1216"/>
                </a:lnTo>
                <a:lnTo>
                  <a:pt x="1934" y="1223"/>
                </a:lnTo>
                <a:lnTo>
                  <a:pt x="1926" y="1230"/>
                </a:lnTo>
                <a:lnTo>
                  <a:pt x="1926" y="1230"/>
                </a:lnTo>
                <a:close/>
                <a:moveTo>
                  <a:pt x="736" y="1202"/>
                </a:moveTo>
                <a:lnTo>
                  <a:pt x="736" y="1202"/>
                </a:lnTo>
                <a:lnTo>
                  <a:pt x="737" y="1204"/>
                </a:lnTo>
                <a:lnTo>
                  <a:pt x="738" y="1204"/>
                </a:lnTo>
                <a:lnTo>
                  <a:pt x="738" y="1204"/>
                </a:lnTo>
                <a:lnTo>
                  <a:pt x="739" y="1202"/>
                </a:lnTo>
                <a:lnTo>
                  <a:pt x="742" y="1201"/>
                </a:lnTo>
                <a:lnTo>
                  <a:pt x="743" y="1200"/>
                </a:lnTo>
                <a:lnTo>
                  <a:pt x="745" y="1201"/>
                </a:lnTo>
                <a:lnTo>
                  <a:pt x="750" y="1202"/>
                </a:lnTo>
                <a:lnTo>
                  <a:pt x="752" y="1202"/>
                </a:lnTo>
                <a:lnTo>
                  <a:pt x="755" y="1202"/>
                </a:lnTo>
                <a:lnTo>
                  <a:pt x="755" y="1202"/>
                </a:lnTo>
                <a:lnTo>
                  <a:pt x="758" y="1196"/>
                </a:lnTo>
                <a:lnTo>
                  <a:pt x="761" y="1190"/>
                </a:lnTo>
                <a:lnTo>
                  <a:pt x="763" y="1184"/>
                </a:lnTo>
                <a:lnTo>
                  <a:pt x="764" y="1176"/>
                </a:lnTo>
                <a:lnTo>
                  <a:pt x="764" y="1176"/>
                </a:lnTo>
                <a:lnTo>
                  <a:pt x="754" y="1176"/>
                </a:lnTo>
                <a:lnTo>
                  <a:pt x="746" y="1175"/>
                </a:lnTo>
                <a:lnTo>
                  <a:pt x="738" y="1172"/>
                </a:lnTo>
                <a:lnTo>
                  <a:pt x="731" y="1170"/>
                </a:lnTo>
                <a:lnTo>
                  <a:pt x="731" y="1170"/>
                </a:lnTo>
                <a:lnTo>
                  <a:pt x="729" y="1176"/>
                </a:lnTo>
                <a:lnTo>
                  <a:pt x="730" y="1182"/>
                </a:lnTo>
                <a:lnTo>
                  <a:pt x="732" y="1186"/>
                </a:lnTo>
                <a:lnTo>
                  <a:pt x="734" y="1190"/>
                </a:lnTo>
                <a:lnTo>
                  <a:pt x="738" y="1197"/>
                </a:lnTo>
                <a:lnTo>
                  <a:pt x="738" y="1200"/>
                </a:lnTo>
                <a:lnTo>
                  <a:pt x="736" y="1202"/>
                </a:lnTo>
                <a:lnTo>
                  <a:pt x="736" y="1202"/>
                </a:lnTo>
                <a:close/>
                <a:moveTo>
                  <a:pt x="1966" y="1245"/>
                </a:moveTo>
                <a:lnTo>
                  <a:pt x="1966" y="1245"/>
                </a:lnTo>
                <a:lnTo>
                  <a:pt x="1973" y="1251"/>
                </a:lnTo>
                <a:lnTo>
                  <a:pt x="1979" y="1258"/>
                </a:lnTo>
                <a:lnTo>
                  <a:pt x="1987" y="1263"/>
                </a:lnTo>
                <a:lnTo>
                  <a:pt x="1994" y="1268"/>
                </a:lnTo>
                <a:lnTo>
                  <a:pt x="2010" y="1278"/>
                </a:lnTo>
                <a:lnTo>
                  <a:pt x="2019" y="1283"/>
                </a:lnTo>
                <a:lnTo>
                  <a:pt x="2026" y="1289"/>
                </a:lnTo>
                <a:lnTo>
                  <a:pt x="2026" y="1289"/>
                </a:lnTo>
                <a:lnTo>
                  <a:pt x="2032" y="1281"/>
                </a:lnTo>
                <a:lnTo>
                  <a:pt x="2038" y="1274"/>
                </a:lnTo>
                <a:lnTo>
                  <a:pt x="2041" y="1271"/>
                </a:lnTo>
                <a:lnTo>
                  <a:pt x="2043" y="1266"/>
                </a:lnTo>
                <a:lnTo>
                  <a:pt x="2046" y="1261"/>
                </a:lnTo>
                <a:lnTo>
                  <a:pt x="2047" y="1256"/>
                </a:lnTo>
                <a:lnTo>
                  <a:pt x="2047" y="1256"/>
                </a:lnTo>
                <a:lnTo>
                  <a:pt x="2035" y="1243"/>
                </a:lnTo>
                <a:lnTo>
                  <a:pt x="2022" y="1232"/>
                </a:lnTo>
                <a:lnTo>
                  <a:pt x="1994" y="1211"/>
                </a:lnTo>
                <a:lnTo>
                  <a:pt x="1994" y="1211"/>
                </a:lnTo>
                <a:lnTo>
                  <a:pt x="1991" y="1215"/>
                </a:lnTo>
                <a:lnTo>
                  <a:pt x="1987" y="1219"/>
                </a:lnTo>
                <a:lnTo>
                  <a:pt x="1979" y="1227"/>
                </a:lnTo>
                <a:lnTo>
                  <a:pt x="1972" y="1234"/>
                </a:lnTo>
                <a:lnTo>
                  <a:pt x="1969" y="1239"/>
                </a:lnTo>
                <a:lnTo>
                  <a:pt x="1966" y="1245"/>
                </a:lnTo>
                <a:lnTo>
                  <a:pt x="1966" y="1245"/>
                </a:lnTo>
                <a:close/>
                <a:moveTo>
                  <a:pt x="2072" y="1287"/>
                </a:moveTo>
                <a:lnTo>
                  <a:pt x="2072" y="1287"/>
                </a:lnTo>
                <a:lnTo>
                  <a:pt x="2073" y="1289"/>
                </a:lnTo>
                <a:lnTo>
                  <a:pt x="2075" y="1289"/>
                </a:lnTo>
                <a:lnTo>
                  <a:pt x="2076" y="1287"/>
                </a:lnTo>
                <a:lnTo>
                  <a:pt x="2077" y="1286"/>
                </a:lnTo>
                <a:lnTo>
                  <a:pt x="2076" y="1286"/>
                </a:lnTo>
                <a:lnTo>
                  <a:pt x="2075" y="1286"/>
                </a:lnTo>
                <a:lnTo>
                  <a:pt x="2072" y="1287"/>
                </a:lnTo>
                <a:lnTo>
                  <a:pt x="2072" y="1287"/>
                </a:lnTo>
                <a:lnTo>
                  <a:pt x="2076" y="1279"/>
                </a:lnTo>
                <a:lnTo>
                  <a:pt x="2079" y="1269"/>
                </a:lnTo>
                <a:lnTo>
                  <a:pt x="2079" y="1265"/>
                </a:lnTo>
                <a:lnTo>
                  <a:pt x="2079" y="1261"/>
                </a:lnTo>
                <a:lnTo>
                  <a:pt x="2077" y="1258"/>
                </a:lnTo>
                <a:lnTo>
                  <a:pt x="2072" y="1256"/>
                </a:lnTo>
                <a:lnTo>
                  <a:pt x="2072" y="1256"/>
                </a:lnTo>
                <a:lnTo>
                  <a:pt x="2064" y="1267"/>
                </a:lnTo>
                <a:lnTo>
                  <a:pt x="2054" y="1279"/>
                </a:lnTo>
                <a:lnTo>
                  <a:pt x="2045" y="1291"/>
                </a:lnTo>
                <a:lnTo>
                  <a:pt x="2036" y="1304"/>
                </a:lnTo>
                <a:lnTo>
                  <a:pt x="2036" y="1304"/>
                </a:lnTo>
                <a:lnTo>
                  <a:pt x="2024" y="1313"/>
                </a:lnTo>
                <a:lnTo>
                  <a:pt x="2021" y="1316"/>
                </a:lnTo>
                <a:lnTo>
                  <a:pt x="2020" y="1319"/>
                </a:lnTo>
                <a:lnTo>
                  <a:pt x="2019" y="1322"/>
                </a:lnTo>
                <a:lnTo>
                  <a:pt x="2020" y="1325"/>
                </a:lnTo>
                <a:lnTo>
                  <a:pt x="2020" y="1325"/>
                </a:lnTo>
                <a:lnTo>
                  <a:pt x="2035" y="1318"/>
                </a:lnTo>
                <a:lnTo>
                  <a:pt x="2048" y="1309"/>
                </a:lnTo>
                <a:lnTo>
                  <a:pt x="2061" y="1298"/>
                </a:lnTo>
                <a:lnTo>
                  <a:pt x="2072" y="1287"/>
                </a:lnTo>
                <a:lnTo>
                  <a:pt x="2072" y="1287"/>
                </a:lnTo>
                <a:close/>
                <a:moveTo>
                  <a:pt x="1915" y="1272"/>
                </a:moveTo>
                <a:lnTo>
                  <a:pt x="1915" y="1272"/>
                </a:lnTo>
                <a:lnTo>
                  <a:pt x="1884" y="1291"/>
                </a:lnTo>
                <a:lnTo>
                  <a:pt x="1852" y="1310"/>
                </a:lnTo>
                <a:lnTo>
                  <a:pt x="1822" y="1328"/>
                </a:lnTo>
                <a:lnTo>
                  <a:pt x="1808" y="1338"/>
                </a:lnTo>
                <a:lnTo>
                  <a:pt x="1796" y="1347"/>
                </a:lnTo>
                <a:lnTo>
                  <a:pt x="1796" y="1347"/>
                </a:lnTo>
                <a:lnTo>
                  <a:pt x="1800" y="1352"/>
                </a:lnTo>
                <a:lnTo>
                  <a:pt x="1805" y="1357"/>
                </a:lnTo>
                <a:lnTo>
                  <a:pt x="1805" y="1357"/>
                </a:lnTo>
                <a:lnTo>
                  <a:pt x="1826" y="1348"/>
                </a:lnTo>
                <a:lnTo>
                  <a:pt x="1845" y="1337"/>
                </a:lnTo>
                <a:lnTo>
                  <a:pt x="1884" y="1314"/>
                </a:lnTo>
                <a:lnTo>
                  <a:pt x="1921" y="1291"/>
                </a:lnTo>
                <a:lnTo>
                  <a:pt x="1960" y="1267"/>
                </a:lnTo>
                <a:lnTo>
                  <a:pt x="1960" y="1267"/>
                </a:lnTo>
                <a:lnTo>
                  <a:pt x="1956" y="1262"/>
                </a:lnTo>
                <a:lnTo>
                  <a:pt x="1954" y="1260"/>
                </a:lnTo>
                <a:lnTo>
                  <a:pt x="1951" y="1259"/>
                </a:lnTo>
                <a:lnTo>
                  <a:pt x="1946" y="1258"/>
                </a:lnTo>
                <a:lnTo>
                  <a:pt x="1940" y="1259"/>
                </a:lnTo>
                <a:lnTo>
                  <a:pt x="1933" y="1261"/>
                </a:lnTo>
                <a:lnTo>
                  <a:pt x="1928" y="1264"/>
                </a:lnTo>
                <a:lnTo>
                  <a:pt x="1915" y="1272"/>
                </a:lnTo>
                <a:lnTo>
                  <a:pt x="1915" y="1272"/>
                </a:lnTo>
                <a:close/>
                <a:moveTo>
                  <a:pt x="2100" y="1355"/>
                </a:moveTo>
                <a:lnTo>
                  <a:pt x="2100" y="1355"/>
                </a:lnTo>
                <a:lnTo>
                  <a:pt x="2103" y="1354"/>
                </a:lnTo>
                <a:lnTo>
                  <a:pt x="2108" y="1353"/>
                </a:lnTo>
                <a:lnTo>
                  <a:pt x="2115" y="1348"/>
                </a:lnTo>
                <a:lnTo>
                  <a:pt x="2118" y="1344"/>
                </a:lnTo>
                <a:lnTo>
                  <a:pt x="2122" y="1340"/>
                </a:lnTo>
                <a:lnTo>
                  <a:pt x="2123" y="1337"/>
                </a:lnTo>
                <a:lnTo>
                  <a:pt x="2124" y="1334"/>
                </a:lnTo>
                <a:lnTo>
                  <a:pt x="2124" y="1334"/>
                </a:lnTo>
                <a:lnTo>
                  <a:pt x="2123" y="1330"/>
                </a:lnTo>
                <a:lnTo>
                  <a:pt x="2118" y="1326"/>
                </a:lnTo>
                <a:lnTo>
                  <a:pt x="2107" y="1313"/>
                </a:lnTo>
                <a:lnTo>
                  <a:pt x="2094" y="1302"/>
                </a:lnTo>
                <a:lnTo>
                  <a:pt x="2087" y="1297"/>
                </a:lnTo>
                <a:lnTo>
                  <a:pt x="2083" y="1295"/>
                </a:lnTo>
                <a:lnTo>
                  <a:pt x="2083" y="1295"/>
                </a:lnTo>
                <a:lnTo>
                  <a:pt x="2078" y="1302"/>
                </a:lnTo>
                <a:lnTo>
                  <a:pt x="2072" y="1308"/>
                </a:lnTo>
                <a:lnTo>
                  <a:pt x="2067" y="1314"/>
                </a:lnTo>
                <a:lnTo>
                  <a:pt x="2062" y="1321"/>
                </a:lnTo>
                <a:lnTo>
                  <a:pt x="2062" y="1321"/>
                </a:lnTo>
                <a:lnTo>
                  <a:pt x="2066" y="1324"/>
                </a:lnTo>
                <a:lnTo>
                  <a:pt x="2070" y="1328"/>
                </a:lnTo>
                <a:lnTo>
                  <a:pt x="2079" y="1340"/>
                </a:lnTo>
                <a:lnTo>
                  <a:pt x="2083" y="1345"/>
                </a:lnTo>
                <a:lnTo>
                  <a:pt x="2088" y="1351"/>
                </a:lnTo>
                <a:lnTo>
                  <a:pt x="2094" y="1354"/>
                </a:lnTo>
                <a:lnTo>
                  <a:pt x="2100" y="1355"/>
                </a:lnTo>
                <a:lnTo>
                  <a:pt x="2100" y="1355"/>
                </a:lnTo>
                <a:close/>
                <a:moveTo>
                  <a:pt x="889" y="1308"/>
                </a:moveTo>
                <a:lnTo>
                  <a:pt x="889" y="1308"/>
                </a:lnTo>
                <a:lnTo>
                  <a:pt x="871" y="1308"/>
                </a:lnTo>
                <a:lnTo>
                  <a:pt x="853" y="1307"/>
                </a:lnTo>
                <a:lnTo>
                  <a:pt x="844" y="1308"/>
                </a:lnTo>
                <a:lnTo>
                  <a:pt x="836" y="1310"/>
                </a:lnTo>
                <a:lnTo>
                  <a:pt x="828" y="1313"/>
                </a:lnTo>
                <a:lnTo>
                  <a:pt x="822" y="1319"/>
                </a:lnTo>
                <a:lnTo>
                  <a:pt x="822" y="1319"/>
                </a:lnTo>
                <a:lnTo>
                  <a:pt x="858" y="1322"/>
                </a:lnTo>
                <a:lnTo>
                  <a:pt x="895" y="1326"/>
                </a:lnTo>
                <a:lnTo>
                  <a:pt x="931" y="1329"/>
                </a:lnTo>
                <a:lnTo>
                  <a:pt x="949" y="1329"/>
                </a:lnTo>
                <a:lnTo>
                  <a:pt x="968" y="1329"/>
                </a:lnTo>
                <a:lnTo>
                  <a:pt x="968" y="1329"/>
                </a:lnTo>
                <a:lnTo>
                  <a:pt x="965" y="1324"/>
                </a:lnTo>
                <a:lnTo>
                  <a:pt x="962" y="1321"/>
                </a:lnTo>
                <a:lnTo>
                  <a:pt x="958" y="1317"/>
                </a:lnTo>
                <a:lnTo>
                  <a:pt x="954" y="1314"/>
                </a:lnTo>
                <a:lnTo>
                  <a:pt x="944" y="1310"/>
                </a:lnTo>
                <a:lnTo>
                  <a:pt x="934" y="1308"/>
                </a:lnTo>
                <a:lnTo>
                  <a:pt x="924" y="1307"/>
                </a:lnTo>
                <a:lnTo>
                  <a:pt x="912" y="1307"/>
                </a:lnTo>
                <a:lnTo>
                  <a:pt x="889" y="1308"/>
                </a:lnTo>
                <a:lnTo>
                  <a:pt x="889" y="1308"/>
                </a:lnTo>
                <a:close/>
                <a:moveTo>
                  <a:pt x="820" y="1338"/>
                </a:moveTo>
                <a:lnTo>
                  <a:pt x="820" y="1338"/>
                </a:lnTo>
                <a:lnTo>
                  <a:pt x="819" y="1369"/>
                </a:lnTo>
                <a:lnTo>
                  <a:pt x="818" y="1399"/>
                </a:lnTo>
                <a:lnTo>
                  <a:pt x="818" y="1455"/>
                </a:lnTo>
                <a:lnTo>
                  <a:pt x="818" y="1455"/>
                </a:lnTo>
                <a:lnTo>
                  <a:pt x="821" y="1476"/>
                </a:lnTo>
                <a:lnTo>
                  <a:pt x="824" y="1499"/>
                </a:lnTo>
                <a:lnTo>
                  <a:pt x="825" y="1522"/>
                </a:lnTo>
                <a:lnTo>
                  <a:pt x="826" y="1546"/>
                </a:lnTo>
                <a:lnTo>
                  <a:pt x="827" y="1594"/>
                </a:lnTo>
                <a:lnTo>
                  <a:pt x="827" y="1644"/>
                </a:lnTo>
                <a:lnTo>
                  <a:pt x="826" y="1696"/>
                </a:lnTo>
                <a:lnTo>
                  <a:pt x="826" y="1747"/>
                </a:lnTo>
                <a:lnTo>
                  <a:pt x="827" y="1798"/>
                </a:lnTo>
                <a:lnTo>
                  <a:pt x="828" y="1824"/>
                </a:lnTo>
                <a:lnTo>
                  <a:pt x="830" y="1850"/>
                </a:lnTo>
                <a:lnTo>
                  <a:pt x="830" y="1850"/>
                </a:lnTo>
                <a:lnTo>
                  <a:pt x="827" y="1857"/>
                </a:lnTo>
                <a:lnTo>
                  <a:pt x="826" y="1865"/>
                </a:lnTo>
                <a:lnTo>
                  <a:pt x="825" y="1872"/>
                </a:lnTo>
                <a:lnTo>
                  <a:pt x="824" y="1881"/>
                </a:lnTo>
                <a:lnTo>
                  <a:pt x="825" y="1899"/>
                </a:lnTo>
                <a:lnTo>
                  <a:pt x="826" y="1917"/>
                </a:lnTo>
                <a:lnTo>
                  <a:pt x="826" y="1917"/>
                </a:lnTo>
                <a:lnTo>
                  <a:pt x="836" y="2037"/>
                </a:lnTo>
                <a:lnTo>
                  <a:pt x="840" y="2096"/>
                </a:lnTo>
                <a:lnTo>
                  <a:pt x="843" y="2154"/>
                </a:lnTo>
                <a:lnTo>
                  <a:pt x="843" y="2154"/>
                </a:lnTo>
                <a:lnTo>
                  <a:pt x="849" y="2152"/>
                </a:lnTo>
                <a:lnTo>
                  <a:pt x="855" y="2151"/>
                </a:lnTo>
                <a:lnTo>
                  <a:pt x="861" y="2151"/>
                </a:lnTo>
                <a:lnTo>
                  <a:pt x="869" y="2151"/>
                </a:lnTo>
                <a:lnTo>
                  <a:pt x="881" y="2153"/>
                </a:lnTo>
                <a:lnTo>
                  <a:pt x="886" y="2154"/>
                </a:lnTo>
                <a:lnTo>
                  <a:pt x="891" y="2154"/>
                </a:lnTo>
                <a:lnTo>
                  <a:pt x="891" y="2154"/>
                </a:lnTo>
                <a:lnTo>
                  <a:pt x="889" y="2128"/>
                </a:lnTo>
                <a:lnTo>
                  <a:pt x="888" y="2101"/>
                </a:lnTo>
                <a:lnTo>
                  <a:pt x="888" y="2045"/>
                </a:lnTo>
                <a:lnTo>
                  <a:pt x="887" y="2016"/>
                </a:lnTo>
                <a:lnTo>
                  <a:pt x="886" y="1988"/>
                </a:lnTo>
                <a:lnTo>
                  <a:pt x="884" y="1961"/>
                </a:lnTo>
                <a:lnTo>
                  <a:pt x="881" y="1937"/>
                </a:lnTo>
                <a:lnTo>
                  <a:pt x="881" y="1937"/>
                </a:lnTo>
                <a:lnTo>
                  <a:pt x="884" y="1926"/>
                </a:lnTo>
                <a:lnTo>
                  <a:pt x="885" y="1915"/>
                </a:lnTo>
                <a:lnTo>
                  <a:pt x="886" y="1902"/>
                </a:lnTo>
                <a:lnTo>
                  <a:pt x="886" y="1890"/>
                </a:lnTo>
                <a:lnTo>
                  <a:pt x="885" y="1867"/>
                </a:lnTo>
                <a:lnTo>
                  <a:pt x="883" y="1848"/>
                </a:lnTo>
                <a:lnTo>
                  <a:pt x="883" y="1848"/>
                </a:lnTo>
                <a:lnTo>
                  <a:pt x="884" y="1841"/>
                </a:lnTo>
                <a:lnTo>
                  <a:pt x="885" y="1836"/>
                </a:lnTo>
                <a:lnTo>
                  <a:pt x="887" y="1829"/>
                </a:lnTo>
                <a:lnTo>
                  <a:pt x="887" y="1824"/>
                </a:lnTo>
                <a:lnTo>
                  <a:pt x="887" y="1824"/>
                </a:lnTo>
                <a:lnTo>
                  <a:pt x="886" y="1819"/>
                </a:lnTo>
                <a:lnTo>
                  <a:pt x="884" y="1813"/>
                </a:lnTo>
                <a:lnTo>
                  <a:pt x="883" y="1808"/>
                </a:lnTo>
                <a:lnTo>
                  <a:pt x="881" y="1803"/>
                </a:lnTo>
                <a:lnTo>
                  <a:pt x="881" y="1803"/>
                </a:lnTo>
                <a:lnTo>
                  <a:pt x="879" y="1779"/>
                </a:lnTo>
                <a:lnTo>
                  <a:pt x="877" y="1754"/>
                </a:lnTo>
                <a:lnTo>
                  <a:pt x="876" y="1703"/>
                </a:lnTo>
                <a:lnTo>
                  <a:pt x="876" y="1703"/>
                </a:lnTo>
                <a:lnTo>
                  <a:pt x="877" y="1607"/>
                </a:lnTo>
                <a:lnTo>
                  <a:pt x="879" y="1517"/>
                </a:lnTo>
                <a:lnTo>
                  <a:pt x="880" y="1432"/>
                </a:lnTo>
                <a:lnTo>
                  <a:pt x="879" y="1351"/>
                </a:lnTo>
                <a:lnTo>
                  <a:pt x="879" y="1351"/>
                </a:lnTo>
                <a:lnTo>
                  <a:pt x="882" y="1349"/>
                </a:lnTo>
                <a:lnTo>
                  <a:pt x="885" y="1348"/>
                </a:lnTo>
                <a:lnTo>
                  <a:pt x="889" y="1347"/>
                </a:lnTo>
                <a:lnTo>
                  <a:pt x="891" y="1344"/>
                </a:lnTo>
                <a:lnTo>
                  <a:pt x="891" y="1344"/>
                </a:lnTo>
                <a:lnTo>
                  <a:pt x="881" y="1344"/>
                </a:lnTo>
                <a:lnTo>
                  <a:pt x="871" y="1344"/>
                </a:lnTo>
                <a:lnTo>
                  <a:pt x="854" y="1341"/>
                </a:lnTo>
                <a:lnTo>
                  <a:pt x="838" y="1338"/>
                </a:lnTo>
                <a:lnTo>
                  <a:pt x="829" y="1338"/>
                </a:lnTo>
                <a:lnTo>
                  <a:pt x="820" y="1338"/>
                </a:lnTo>
                <a:lnTo>
                  <a:pt x="820" y="1338"/>
                </a:lnTo>
                <a:close/>
                <a:moveTo>
                  <a:pt x="900" y="1351"/>
                </a:moveTo>
                <a:lnTo>
                  <a:pt x="900" y="1351"/>
                </a:lnTo>
                <a:lnTo>
                  <a:pt x="900" y="1383"/>
                </a:lnTo>
                <a:lnTo>
                  <a:pt x="898" y="1414"/>
                </a:lnTo>
                <a:lnTo>
                  <a:pt x="894" y="1474"/>
                </a:lnTo>
                <a:lnTo>
                  <a:pt x="894" y="1474"/>
                </a:lnTo>
                <a:lnTo>
                  <a:pt x="892" y="1504"/>
                </a:lnTo>
                <a:lnTo>
                  <a:pt x="894" y="1534"/>
                </a:lnTo>
                <a:lnTo>
                  <a:pt x="894" y="1595"/>
                </a:lnTo>
                <a:lnTo>
                  <a:pt x="894" y="1595"/>
                </a:lnTo>
                <a:lnTo>
                  <a:pt x="892" y="1668"/>
                </a:lnTo>
                <a:lnTo>
                  <a:pt x="892" y="1703"/>
                </a:lnTo>
                <a:lnTo>
                  <a:pt x="894" y="1740"/>
                </a:lnTo>
                <a:lnTo>
                  <a:pt x="894" y="1740"/>
                </a:lnTo>
                <a:lnTo>
                  <a:pt x="899" y="1805"/>
                </a:lnTo>
                <a:lnTo>
                  <a:pt x="904" y="1871"/>
                </a:lnTo>
                <a:lnTo>
                  <a:pt x="907" y="1939"/>
                </a:lnTo>
                <a:lnTo>
                  <a:pt x="909" y="1972"/>
                </a:lnTo>
                <a:lnTo>
                  <a:pt x="909" y="2007"/>
                </a:lnTo>
                <a:lnTo>
                  <a:pt x="909" y="2007"/>
                </a:lnTo>
                <a:lnTo>
                  <a:pt x="907" y="2026"/>
                </a:lnTo>
                <a:lnTo>
                  <a:pt x="906" y="2045"/>
                </a:lnTo>
                <a:lnTo>
                  <a:pt x="904" y="2064"/>
                </a:lnTo>
                <a:lnTo>
                  <a:pt x="904" y="2083"/>
                </a:lnTo>
                <a:lnTo>
                  <a:pt x="904" y="2083"/>
                </a:lnTo>
                <a:lnTo>
                  <a:pt x="906" y="2102"/>
                </a:lnTo>
                <a:lnTo>
                  <a:pt x="909" y="2122"/>
                </a:lnTo>
                <a:lnTo>
                  <a:pt x="909" y="2131"/>
                </a:lnTo>
                <a:lnTo>
                  <a:pt x="910" y="2140"/>
                </a:lnTo>
                <a:lnTo>
                  <a:pt x="909" y="2150"/>
                </a:lnTo>
                <a:lnTo>
                  <a:pt x="906" y="2158"/>
                </a:lnTo>
                <a:lnTo>
                  <a:pt x="906" y="2158"/>
                </a:lnTo>
                <a:lnTo>
                  <a:pt x="920" y="2159"/>
                </a:lnTo>
                <a:lnTo>
                  <a:pt x="935" y="2161"/>
                </a:lnTo>
                <a:lnTo>
                  <a:pt x="948" y="2162"/>
                </a:lnTo>
                <a:lnTo>
                  <a:pt x="952" y="2162"/>
                </a:lnTo>
                <a:lnTo>
                  <a:pt x="956" y="2162"/>
                </a:lnTo>
                <a:lnTo>
                  <a:pt x="956" y="2162"/>
                </a:lnTo>
                <a:lnTo>
                  <a:pt x="952" y="2134"/>
                </a:lnTo>
                <a:lnTo>
                  <a:pt x="951" y="2106"/>
                </a:lnTo>
                <a:lnTo>
                  <a:pt x="950" y="2078"/>
                </a:lnTo>
                <a:lnTo>
                  <a:pt x="950" y="2050"/>
                </a:lnTo>
                <a:lnTo>
                  <a:pt x="952" y="1995"/>
                </a:lnTo>
                <a:lnTo>
                  <a:pt x="954" y="1943"/>
                </a:lnTo>
                <a:lnTo>
                  <a:pt x="954" y="1943"/>
                </a:lnTo>
                <a:lnTo>
                  <a:pt x="952" y="1922"/>
                </a:lnTo>
                <a:lnTo>
                  <a:pt x="952" y="1900"/>
                </a:lnTo>
                <a:lnTo>
                  <a:pt x="951" y="1879"/>
                </a:lnTo>
                <a:lnTo>
                  <a:pt x="951" y="1856"/>
                </a:lnTo>
                <a:lnTo>
                  <a:pt x="951" y="1856"/>
                </a:lnTo>
                <a:lnTo>
                  <a:pt x="951" y="1832"/>
                </a:lnTo>
                <a:lnTo>
                  <a:pt x="950" y="1807"/>
                </a:lnTo>
                <a:lnTo>
                  <a:pt x="948" y="1758"/>
                </a:lnTo>
                <a:lnTo>
                  <a:pt x="946" y="1707"/>
                </a:lnTo>
                <a:lnTo>
                  <a:pt x="945" y="1682"/>
                </a:lnTo>
                <a:lnTo>
                  <a:pt x="945" y="1656"/>
                </a:lnTo>
                <a:lnTo>
                  <a:pt x="945" y="1656"/>
                </a:lnTo>
                <a:lnTo>
                  <a:pt x="945" y="1499"/>
                </a:lnTo>
                <a:lnTo>
                  <a:pt x="945" y="1349"/>
                </a:lnTo>
                <a:lnTo>
                  <a:pt x="945" y="1349"/>
                </a:lnTo>
                <a:lnTo>
                  <a:pt x="920" y="1347"/>
                </a:lnTo>
                <a:lnTo>
                  <a:pt x="894" y="1347"/>
                </a:lnTo>
                <a:lnTo>
                  <a:pt x="894" y="1347"/>
                </a:lnTo>
                <a:lnTo>
                  <a:pt x="896" y="1348"/>
                </a:lnTo>
                <a:lnTo>
                  <a:pt x="897" y="1349"/>
                </a:lnTo>
                <a:lnTo>
                  <a:pt x="899" y="1350"/>
                </a:lnTo>
                <a:lnTo>
                  <a:pt x="900" y="1351"/>
                </a:lnTo>
                <a:lnTo>
                  <a:pt x="900" y="1351"/>
                </a:lnTo>
                <a:close/>
                <a:moveTo>
                  <a:pt x="768" y="1377"/>
                </a:moveTo>
                <a:lnTo>
                  <a:pt x="768" y="1377"/>
                </a:lnTo>
                <a:lnTo>
                  <a:pt x="755" y="1410"/>
                </a:lnTo>
                <a:lnTo>
                  <a:pt x="742" y="1444"/>
                </a:lnTo>
                <a:lnTo>
                  <a:pt x="712" y="1514"/>
                </a:lnTo>
                <a:lnTo>
                  <a:pt x="698" y="1549"/>
                </a:lnTo>
                <a:lnTo>
                  <a:pt x="685" y="1584"/>
                </a:lnTo>
                <a:lnTo>
                  <a:pt x="673" y="1620"/>
                </a:lnTo>
                <a:lnTo>
                  <a:pt x="662" y="1656"/>
                </a:lnTo>
                <a:lnTo>
                  <a:pt x="662" y="1656"/>
                </a:lnTo>
                <a:lnTo>
                  <a:pt x="640" y="1717"/>
                </a:lnTo>
                <a:lnTo>
                  <a:pt x="617" y="1776"/>
                </a:lnTo>
                <a:lnTo>
                  <a:pt x="571" y="1894"/>
                </a:lnTo>
                <a:lnTo>
                  <a:pt x="550" y="1953"/>
                </a:lnTo>
                <a:lnTo>
                  <a:pt x="527" y="2011"/>
                </a:lnTo>
                <a:lnTo>
                  <a:pt x="507" y="2071"/>
                </a:lnTo>
                <a:lnTo>
                  <a:pt x="488" y="2132"/>
                </a:lnTo>
                <a:lnTo>
                  <a:pt x="488" y="2132"/>
                </a:lnTo>
                <a:lnTo>
                  <a:pt x="475" y="2161"/>
                </a:lnTo>
                <a:lnTo>
                  <a:pt x="462" y="2190"/>
                </a:lnTo>
                <a:lnTo>
                  <a:pt x="440" y="2247"/>
                </a:lnTo>
                <a:lnTo>
                  <a:pt x="418" y="2304"/>
                </a:lnTo>
                <a:lnTo>
                  <a:pt x="406" y="2333"/>
                </a:lnTo>
                <a:lnTo>
                  <a:pt x="395" y="2362"/>
                </a:lnTo>
                <a:lnTo>
                  <a:pt x="395" y="2362"/>
                </a:lnTo>
                <a:lnTo>
                  <a:pt x="462" y="2350"/>
                </a:lnTo>
                <a:lnTo>
                  <a:pt x="493" y="2344"/>
                </a:lnTo>
                <a:lnTo>
                  <a:pt x="526" y="2340"/>
                </a:lnTo>
                <a:lnTo>
                  <a:pt x="526" y="2340"/>
                </a:lnTo>
                <a:lnTo>
                  <a:pt x="524" y="2333"/>
                </a:lnTo>
                <a:lnTo>
                  <a:pt x="522" y="2326"/>
                </a:lnTo>
                <a:lnTo>
                  <a:pt x="522" y="2319"/>
                </a:lnTo>
                <a:lnTo>
                  <a:pt x="522" y="2312"/>
                </a:lnTo>
                <a:lnTo>
                  <a:pt x="522" y="2305"/>
                </a:lnTo>
                <a:lnTo>
                  <a:pt x="523" y="2298"/>
                </a:lnTo>
                <a:lnTo>
                  <a:pt x="525" y="2292"/>
                </a:lnTo>
                <a:lnTo>
                  <a:pt x="528" y="2286"/>
                </a:lnTo>
                <a:lnTo>
                  <a:pt x="532" y="2280"/>
                </a:lnTo>
                <a:lnTo>
                  <a:pt x="535" y="2275"/>
                </a:lnTo>
                <a:lnTo>
                  <a:pt x="544" y="2264"/>
                </a:lnTo>
                <a:lnTo>
                  <a:pt x="555" y="2256"/>
                </a:lnTo>
                <a:lnTo>
                  <a:pt x="569" y="2249"/>
                </a:lnTo>
                <a:lnTo>
                  <a:pt x="569" y="2249"/>
                </a:lnTo>
                <a:lnTo>
                  <a:pt x="596" y="2238"/>
                </a:lnTo>
                <a:lnTo>
                  <a:pt x="625" y="2228"/>
                </a:lnTo>
                <a:lnTo>
                  <a:pt x="684" y="2206"/>
                </a:lnTo>
                <a:lnTo>
                  <a:pt x="745" y="2187"/>
                </a:lnTo>
                <a:lnTo>
                  <a:pt x="803" y="2169"/>
                </a:lnTo>
                <a:lnTo>
                  <a:pt x="803" y="2169"/>
                </a:lnTo>
                <a:lnTo>
                  <a:pt x="809" y="2165"/>
                </a:lnTo>
                <a:lnTo>
                  <a:pt x="814" y="2159"/>
                </a:lnTo>
                <a:lnTo>
                  <a:pt x="818" y="2158"/>
                </a:lnTo>
                <a:lnTo>
                  <a:pt x="821" y="2157"/>
                </a:lnTo>
                <a:lnTo>
                  <a:pt x="824" y="2156"/>
                </a:lnTo>
                <a:lnTo>
                  <a:pt x="828" y="2158"/>
                </a:lnTo>
                <a:lnTo>
                  <a:pt x="828" y="2158"/>
                </a:lnTo>
                <a:lnTo>
                  <a:pt x="825" y="2137"/>
                </a:lnTo>
                <a:lnTo>
                  <a:pt x="823" y="2115"/>
                </a:lnTo>
                <a:lnTo>
                  <a:pt x="821" y="2094"/>
                </a:lnTo>
                <a:lnTo>
                  <a:pt x="821" y="2073"/>
                </a:lnTo>
                <a:lnTo>
                  <a:pt x="820" y="2028"/>
                </a:lnTo>
                <a:lnTo>
                  <a:pt x="818" y="1981"/>
                </a:lnTo>
                <a:lnTo>
                  <a:pt x="818" y="1981"/>
                </a:lnTo>
                <a:lnTo>
                  <a:pt x="814" y="1952"/>
                </a:lnTo>
                <a:lnTo>
                  <a:pt x="810" y="1922"/>
                </a:lnTo>
                <a:lnTo>
                  <a:pt x="808" y="1907"/>
                </a:lnTo>
                <a:lnTo>
                  <a:pt x="807" y="1892"/>
                </a:lnTo>
                <a:lnTo>
                  <a:pt x="806" y="1875"/>
                </a:lnTo>
                <a:lnTo>
                  <a:pt x="807" y="1860"/>
                </a:lnTo>
                <a:lnTo>
                  <a:pt x="807" y="1860"/>
                </a:lnTo>
                <a:lnTo>
                  <a:pt x="808" y="1850"/>
                </a:lnTo>
                <a:lnTo>
                  <a:pt x="810" y="1839"/>
                </a:lnTo>
                <a:lnTo>
                  <a:pt x="812" y="1828"/>
                </a:lnTo>
                <a:lnTo>
                  <a:pt x="813" y="1818"/>
                </a:lnTo>
                <a:lnTo>
                  <a:pt x="813" y="1818"/>
                </a:lnTo>
                <a:lnTo>
                  <a:pt x="812" y="1796"/>
                </a:lnTo>
                <a:lnTo>
                  <a:pt x="810" y="1776"/>
                </a:lnTo>
                <a:lnTo>
                  <a:pt x="808" y="1754"/>
                </a:lnTo>
                <a:lnTo>
                  <a:pt x="807" y="1733"/>
                </a:lnTo>
                <a:lnTo>
                  <a:pt x="807" y="1733"/>
                </a:lnTo>
                <a:lnTo>
                  <a:pt x="807" y="1710"/>
                </a:lnTo>
                <a:lnTo>
                  <a:pt x="808" y="1687"/>
                </a:lnTo>
                <a:lnTo>
                  <a:pt x="809" y="1642"/>
                </a:lnTo>
                <a:lnTo>
                  <a:pt x="809" y="1642"/>
                </a:lnTo>
                <a:lnTo>
                  <a:pt x="809" y="1607"/>
                </a:lnTo>
                <a:lnTo>
                  <a:pt x="807" y="1570"/>
                </a:lnTo>
                <a:lnTo>
                  <a:pt x="804" y="1500"/>
                </a:lnTo>
                <a:lnTo>
                  <a:pt x="800" y="1426"/>
                </a:lnTo>
                <a:lnTo>
                  <a:pt x="800" y="1388"/>
                </a:lnTo>
                <a:lnTo>
                  <a:pt x="800" y="1351"/>
                </a:lnTo>
                <a:lnTo>
                  <a:pt x="800" y="1351"/>
                </a:lnTo>
                <a:lnTo>
                  <a:pt x="799" y="1349"/>
                </a:lnTo>
                <a:lnTo>
                  <a:pt x="796" y="1349"/>
                </a:lnTo>
                <a:lnTo>
                  <a:pt x="796" y="1349"/>
                </a:lnTo>
                <a:lnTo>
                  <a:pt x="793" y="1359"/>
                </a:lnTo>
                <a:lnTo>
                  <a:pt x="791" y="1365"/>
                </a:lnTo>
                <a:lnTo>
                  <a:pt x="789" y="1369"/>
                </a:lnTo>
                <a:lnTo>
                  <a:pt x="785" y="1372"/>
                </a:lnTo>
                <a:lnTo>
                  <a:pt x="781" y="1374"/>
                </a:lnTo>
                <a:lnTo>
                  <a:pt x="775" y="1375"/>
                </a:lnTo>
                <a:lnTo>
                  <a:pt x="768" y="1377"/>
                </a:lnTo>
                <a:lnTo>
                  <a:pt x="768" y="1377"/>
                </a:lnTo>
                <a:close/>
                <a:moveTo>
                  <a:pt x="968" y="1349"/>
                </a:moveTo>
                <a:lnTo>
                  <a:pt x="968" y="1349"/>
                </a:lnTo>
                <a:lnTo>
                  <a:pt x="964" y="1353"/>
                </a:lnTo>
                <a:lnTo>
                  <a:pt x="962" y="1358"/>
                </a:lnTo>
                <a:lnTo>
                  <a:pt x="961" y="1366"/>
                </a:lnTo>
                <a:lnTo>
                  <a:pt x="960" y="1372"/>
                </a:lnTo>
                <a:lnTo>
                  <a:pt x="960" y="1372"/>
                </a:lnTo>
                <a:lnTo>
                  <a:pt x="958" y="1396"/>
                </a:lnTo>
                <a:lnTo>
                  <a:pt x="957" y="1422"/>
                </a:lnTo>
                <a:lnTo>
                  <a:pt x="957" y="1446"/>
                </a:lnTo>
                <a:lnTo>
                  <a:pt x="958" y="1472"/>
                </a:lnTo>
                <a:lnTo>
                  <a:pt x="960" y="1522"/>
                </a:lnTo>
                <a:lnTo>
                  <a:pt x="964" y="1569"/>
                </a:lnTo>
                <a:lnTo>
                  <a:pt x="964" y="1569"/>
                </a:lnTo>
                <a:lnTo>
                  <a:pt x="964" y="1599"/>
                </a:lnTo>
                <a:lnTo>
                  <a:pt x="964" y="1628"/>
                </a:lnTo>
                <a:lnTo>
                  <a:pt x="962" y="1657"/>
                </a:lnTo>
                <a:lnTo>
                  <a:pt x="962" y="1686"/>
                </a:lnTo>
                <a:lnTo>
                  <a:pt x="962" y="1686"/>
                </a:lnTo>
                <a:lnTo>
                  <a:pt x="962" y="1714"/>
                </a:lnTo>
                <a:lnTo>
                  <a:pt x="964" y="1742"/>
                </a:lnTo>
                <a:lnTo>
                  <a:pt x="967" y="1796"/>
                </a:lnTo>
                <a:lnTo>
                  <a:pt x="970" y="1824"/>
                </a:lnTo>
                <a:lnTo>
                  <a:pt x="971" y="1851"/>
                </a:lnTo>
                <a:lnTo>
                  <a:pt x="972" y="1879"/>
                </a:lnTo>
                <a:lnTo>
                  <a:pt x="971" y="1905"/>
                </a:lnTo>
                <a:lnTo>
                  <a:pt x="971" y="1905"/>
                </a:lnTo>
                <a:lnTo>
                  <a:pt x="970" y="1925"/>
                </a:lnTo>
                <a:lnTo>
                  <a:pt x="970" y="1943"/>
                </a:lnTo>
                <a:lnTo>
                  <a:pt x="971" y="1977"/>
                </a:lnTo>
                <a:lnTo>
                  <a:pt x="971" y="1977"/>
                </a:lnTo>
                <a:lnTo>
                  <a:pt x="971" y="2020"/>
                </a:lnTo>
                <a:lnTo>
                  <a:pt x="971" y="2040"/>
                </a:lnTo>
                <a:lnTo>
                  <a:pt x="973" y="2060"/>
                </a:lnTo>
                <a:lnTo>
                  <a:pt x="973" y="2060"/>
                </a:lnTo>
                <a:lnTo>
                  <a:pt x="974" y="2065"/>
                </a:lnTo>
                <a:lnTo>
                  <a:pt x="976" y="2069"/>
                </a:lnTo>
                <a:lnTo>
                  <a:pt x="977" y="2075"/>
                </a:lnTo>
                <a:lnTo>
                  <a:pt x="979" y="2079"/>
                </a:lnTo>
                <a:lnTo>
                  <a:pt x="979" y="2079"/>
                </a:lnTo>
                <a:lnTo>
                  <a:pt x="979" y="2090"/>
                </a:lnTo>
                <a:lnTo>
                  <a:pt x="979" y="2100"/>
                </a:lnTo>
                <a:lnTo>
                  <a:pt x="978" y="2124"/>
                </a:lnTo>
                <a:lnTo>
                  <a:pt x="977" y="2146"/>
                </a:lnTo>
                <a:lnTo>
                  <a:pt x="978" y="2158"/>
                </a:lnTo>
                <a:lnTo>
                  <a:pt x="979" y="2169"/>
                </a:lnTo>
                <a:lnTo>
                  <a:pt x="979" y="2169"/>
                </a:lnTo>
                <a:lnTo>
                  <a:pt x="1108" y="2215"/>
                </a:lnTo>
                <a:lnTo>
                  <a:pt x="1174" y="2240"/>
                </a:lnTo>
                <a:lnTo>
                  <a:pt x="1205" y="2252"/>
                </a:lnTo>
                <a:lnTo>
                  <a:pt x="1234" y="2264"/>
                </a:lnTo>
                <a:lnTo>
                  <a:pt x="1234" y="2264"/>
                </a:lnTo>
                <a:lnTo>
                  <a:pt x="1238" y="2266"/>
                </a:lnTo>
                <a:lnTo>
                  <a:pt x="1243" y="2270"/>
                </a:lnTo>
                <a:lnTo>
                  <a:pt x="1249" y="2276"/>
                </a:lnTo>
                <a:lnTo>
                  <a:pt x="1255" y="2285"/>
                </a:lnTo>
                <a:lnTo>
                  <a:pt x="1260" y="2295"/>
                </a:lnTo>
                <a:lnTo>
                  <a:pt x="1263" y="2306"/>
                </a:lnTo>
                <a:lnTo>
                  <a:pt x="1264" y="2318"/>
                </a:lnTo>
                <a:lnTo>
                  <a:pt x="1265" y="2328"/>
                </a:lnTo>
                <a:lnTo>
                  <a:pt x="1263" y="2340"/>
                </a:lnTo>
                <a:lnTo>
                  <a:pt x="1263" y="2340"/>
                </a:lnTo>
                <a:lnTo>
                  <a:pt x="1274" y="2341"/>
                </a:lnTo>
                <a:lnTo>
                  <a:pt x="1284" y="2343"/>
                </a:lnTo>
                <a:lnTo>
                  <a:pt x="1305" y="2349"/>
                </a:lnTo>
                <a:lnTo>
                  <a:pt x="1324" y="2353"/>
                </a:lnTo>
                <a:lnTo>
                  <a:pt x="1334" y="2355"/>
                </a:lnTo>
                <a:lnTo>
                  <a:pt x="1342" y="2355"/>
                </a:lnTo>
                <a:lnTo>
                  <a:pt x="1342" y="2355"/>
                </a:lnTo>
                <a:lnTo>
                  <a:pt x="1278" y="2179"/>
                </a:lnTo>
                <a:lnTo>
                  <a:pt x="1215" y="2002"/>
                </a:lnTo>
                <a:lnTo>
                  <a:pt x="1183" y="1913"/>
                </a:lnTo>
                <a:lnTo>
                  <a:pt x="1149" y="1826"/>
                </a:lnTo>
                <a:lnTo>
                  <a:pt x="1116" y="1740"/>
                </a:lnTo>
                <a:lnTo>
                  <a:pt x="1081" y="1654"/>
                </a:lnTo>
                <a:lnTo>
                  <a:pt x="1081" y="1654"/>
                </a:lnTo>
                <a:lnTo>
                  <a:pt x="1078" y="1639"/>
                </a:lnTo>
                <a:lnTo>
                  <a:pt x="1074" y="1624"/>
                </a:lnTo>
                <a:lnTo>
                  <a:pt x="1070" y="1611"/>
                </a:lnTo>
                <a:lnTo>
                  <a:pt x="1065" y="1598"/>
                </a:lnTo>
                <a:lnTo>
                  <a:pt x="1055" y="1572"/>
                </a:lnTo>
                <a:lnTo>
                  <a:pt x="1045" y="1548"/>
                </a:lnTo>
                <a:lnTo>
                  <a:pt x="1045" y="1548"/>
                </a:lnTo>
                <a:lnTo>
                  <a:pt x="1039" y="1531"/>
                </a:lnTo>
                <a:lnTo>
                  <a:pt x="1034" y="1513"/>
                </a:lnTo>
                <a:lnTo>
                  <a:pt x="1030" y="1495"/>
                </a:lnTo>
                <a:lnTo>
                  <a:pt x="1023" y="1478"/>
                </a:lnTo>
                <a:lnTo>
                  <a:pt x="1023" y="1478"/>
                </a:lnTo>
                <a:lnTo>
                  <a:pt x="1019" y="1466"/>
                </a:lnTo>
                <a:lnTo>
                  <a:pt x="1012" y="1456"/>
                </a:lnTo>
                <a:lnTo>
                  <a:pt x="1007" y="1445"/>
                </a:lnTo>
                <a:lnTo>
                  <a:pt x="1002" y="1433"/>
                </a:lnTo>
                <a:lnTo>
                  <a:pt x="1002" y="1433"/>
                </a:lnTo>
                <a:lnTo>
                  <a:pt x="1000" y="1425"/>
                </a:lnTo>
                <a:lnTo>
                  <a:pt x="996" y="1415"/>
                </a:lnTo>
                <a:lnTo>
                  <a:pt x="992" y="1397"/>
                </a:lnTo>
                <a:lnTo>
                  <a:pt x="990" y="1388"/>
                </a:lnTo>
                <a:lnTo>
                  <a:pt x="987" y="1381"/>
                </a:lnTo>
                <a:lnTo>
                  <a:pt x="982" y="1373"/>
                </a:lnTo>
                <a:lnTo>
                  <a:pt x="977" y="1368"/>
                </a:lnTo>
                <a:lnTo>
                  <a:pt x="977" y="1368"/>
                </a:lnTo>
                <a:lnTo>
                  <a:pt x="978" y="1359"/>
                </a:lnTo>
                <a:lnTo>
                  <a:pt x="979" y="1354"/>
                </a:lnTo>
                <a:lnTo>
                  <a:pt x="979" y="1352"/>
                </a:lnTo>
                <a:lnTo>
                  <a:pt x="977" y="1350"/>
                </a:lnTo>
                <a:lnTo>
                  <a:pt x="974" y="1349"/>
                </a:lnTo>
                <a:lnTo>
                  <a:pt x="968" y="1349"/>
                </a:lnTo>
                <a:lnTo>
                  <a:pt x="968" y="1349"/>
                </a:lnTo>
                <a:close/>
                <a:moveTo>
                  <a:pt x="641" y="1364"/>
                </a:moveTo>
                <a:lnTo>
                  <a:pt x="641" y="1364"/>
                </a:lnTo>
                <a:lnTo>
                  <a:pt x="637" y="1380"/>
                </a:lnTo>
                <a:lnTo>
                  <a:pt x="631" y="1395"/>
                </a:lnTo>
                <a:lnTo>
                  <a:pt x="619" y="1420"/>
                </a:lnTo>
                <a:lnTo>
                  <a:pt x="614" y="1434"/>
                </a:lnTo>
                <a:lnTo>
                  <a:pt x="609" y="1448"/>
                </a:lnTo>
                <a:lnTo>
                  <a:pt x="604" y="1463"/>
                </a:lnTo>
                <a:lnTo>
                  <a:pt x="600" y="1480"/>
                </a:lnTo>
                <a:lnTo>
                  <a:pt x="600" y="1480"/>
                </a:lnTo>
                <a:lnTo>
                  <a:pt x="593" y="1495"/>
                </a:lnTo>
                <a:lnTo>
                  <a:pt x="585" y="1510"/>
                </a:lnTo>
                <a:lnTo>
                  <a:pt x="579" y="1526"/>
                </a:lnTo>
                <a:lnTo>
                  <a:pt x="573" y="1542"/>
                </a:lnTo>
                <a:lnTo>
                  <a:pt x="563" y="1575"/>
                </a:lnTo>
                <a:lnTo>
                  <a:pt x="552" y="1608"/>
                </a:lnTo>
                <a:lnTo>
                  <a:pt x="552" y="1608"/>
                </a:lnTo>
                <a:lnTo>
                  <a:pt x="528" y="1669"/>
                </a:lnTo>
                <a:lnTo>
                  <a:pt x="504" y="1731"/>
                </a:lnTo>
                <a:lnTo>
                  <a:pt x="480" y="1792"/>
                </a:lnTo>
                <a:lnTo>
                  <a:pt x="459" y="1854"/>
                </a:lnTo>
                <a:lnTo>
                  <a:pt x="459" y="1854"/>
                </a:lnTo>
                <a:lnTo>
                  <a:pt x="447" y="1878"/>
                </a:lnTo>
                <a:lnTo>
                  <a:pt x="436" y="1901"/>
                </a:lnTo>
                <a:lnTo>
                  <a:pt x="416" y="1950"/>
                </a:lnTo>
                <a:lnTo>
                  <a:pt x="397" y="2001"/>
                </a:lnTo>
                <a:lnTo>
                  <a:pt x="379" y="2052"/>
                </a:lnTo>
                <a:lnTo>
                  <a:pt x="360" y="2102"/>
                </a:lnTo>
                <a:lnTo>
                  <a:pt x="342" y="2154"/>
                </a:lnTo>
                <a:lnTo>
                  <a:pt x="323" y="2203"/>
                </a:lnTo>
                <a:lnTo>
                  <a:pt x="312" y="2228"/>
                </a:lnTo>
                <a:lnTo>
                  <a:pt x="301" y="2251"/>
                </a:lnTo>
                <a:lnTo>
                  <a:pt x="301" y="2251"/>
                </a:lnTo>
                <a:lnTo>
                  <a:pt x="299" y="2264"/>
                </a:lnTo>
                <a:lnTo>
                  <a:pt x="297" y="2276"/>
                </a:lnTo>
                <a:lnTo>
                  <a:pt x="291" y="2296"/>
                </a:lnTo>
                <a:lnTo>
                  <a:pt x="285" y="2317"/>
                </a:lnTo>
                <a:lnTo>
                  <a:pt x="283" y="2327"/>
                </a:lnTo>
                <a:lnTo>
                  <a:pt x="282" y="2340"/>
                </a:lnTo>
                <a:lnTo>
                  <a:pt x="282" y="2340"/>
                </a:lnTo>
                <a:lnTo>
                  <a:pt x="265" y="2380"/>
                </a:lnTo>
                <a:lnTo>
                  <a:pt x="250" y="2423"/>
                </a:lnTo>
                <a:lnTo>
                  <a:pt x="236" y="2467"/>
                </a:lnTo>
                <a:lnTo>
                  <a:pt x="222" y="2513"/>
                </a:lnTo>
                <a:lnTo>
                  <a:pt x="222" y="2513"/>
                </a:lnTo>
                <a:lnTo>
                  <a:pt x="216" y="2523"/>
                </a:lnTo>
                <a:lnTo>
                  <a:pt x="210" y="2535"/>
                </a:lnTo>
                <a:lnTo>
                  <a:pt x="205" y="2547"/>
                </a:lnTo>
                <a:lnTo>
                  <a:pt x="201" y="2559"/>
                </a:lnTo>
                <a:lnTo>
                  <a:pt x="193" y="2583"/>
                </a:lnTo>
                <a:lnTo>
                  <a:pt x="185" y="2608"/>
                </a:lnTo>
                <a:lnTo>
                  <a:pt x="185" y="2608"/>
                </a:lnTo>
                <a:lnTo>
                  <a:pt x="174" y="2631"/>
                </a:lnTo>
                <a:lnTo>
                  <a:pt x="163" y="2654"/>
                </a:lnTo>
                <a:lnTo>
                  <a:pt x="154" y="2676"/>
                </a:lnTo>
                <a:lnTo>
                  <a:pt x="149" y="2687"/>
                </a:lnTo>
                <a:lnTo>
                  <a:pt x="146" y="2699"/>
                </a:lnTo>
                <a:lnTo>
                  <a:pt x="146" y="2699"/>
                </a:lnTo>
                <a:lnTo>
                  <a:pt x="156" y="2704"/>
                </a:lnTo>
                <a:lnTo>
                  <a:pt x="168" y="2710"/>
                </a:lnTo>
                <a:lnTo>
                  <a:pt x="178" y="2713"/>
                </a:lnTo>
                <a:lnTo>
                  <a:pt x="184" y="2714"/>
                </a:lnTo>
                <a:lnTo>
                  <a:pt x="189" y="2714"/>
                </a:lnTo>
                <a:lnTo>
                  <a:pt x="189" y="2714"/>
                </a:lnTo>
                <a:lnTo>
                  <a:pt x="190" y="2701"/>
                </a:lnTo>
                <a:lnTo>
                  <a:pt x="193" y="2689"/>
                </a:lnTo>
                <a:lnTo>
                  <a:pt x="198" y="2677"/>
                </a:lnTo>
                <a:lnTo>
                  <a:pt x="202" y="2667"/>
                </a:lnTo>
                <a:lnTo>
                  <a:pt x="212" y="2645"/>
                </a:lnTo>
                <a:lnTo>
                  <a:pt x="220" y="2623"/>
                </a:lnTo>
                <a:lnTo>
                  <a:pt x="220" y="2623"/>
                </a:lnTo>
                <a:lnTo>
                  <a:pt x="231" y="2592"/>
                </a:lnTo>
                <a:lnTo>
                  <a:pt x="241" y="2560"/>
                </a:lnTo>
                <a:lnTo>
                  <a:pt x="241" y="2560"/>
                </a:lnTo>
                <a:lnTo>
                  <a:pt x="263" y="2501"/>
                </a:lnTo>
                <a:lnTo>
                  <a:pt x="284" y="2442"/>
                </a:lnTo>
                <a:lnTo>
                  <a:pt x="294" y="2412"/>
                </a:lnTo>
                <a:lnTo>
                  <a:pt x="304" y="2381"/>
                </a:lnTo>
                <a:lnTo>
                  <a:pt x="313" y="2350"/>
                </a:lnTo>
                <a:lnTo>
                  <a:pt x="321" y="2317"/>
                </a:lnTo>
                <a:lnTo>
                  <a:pt x="321" y="2317"/>
                </a:lnTo>
                <a:lnTo>
                  <a:pt x="343" y="2263"/>
                </a:lnTo>
                <a:lnTo>
                  <a:pt x="365" y="2210"/>
                </a:lnTo>
                <a:lnTo>
                  <a:pt x="405" y="2101"/>
                </a:lnTo>
                <a:lnTo>
                  <a:pt x="445" y="1992"/>
                </a:lnTo>
                <a:lnTo>
                  <a:pt x="486" y="1884"/>
                </a:lnTo>
                <a:lnTo>
                  <a:pt x="486" y="1884"/>
                </a:lnTo>
                <a:lnTo>
                  <a:pt x="511" y="1818"/>
                </a:lnTo>
                <a:lnTo>
                  <a:pt x="536" y="1752"/>
                </a:lnTo>
                <a:lnTo>
                  <a:pt x="584" y="1621"/>
                </a:lnTo>
                <a:lnTo>
                  <a:pt x="609" y="1556"/>
                </a:lnTo>
                <a:lnTo>
                  <a:pt x="633" y="1492"/>
                </a:lnTo>
                <a:lnTo>
                  <a:pt x="659" y="1428"/>
                </a:lnTo>
                <a:lnTo>
                  <a:pt x="686" y="1366"/>
                </a:lnTo>
                <a:lnTo>
                  <a:pt x="686" y="1366"/>
                </a:lnTo>
                <a:lnTo>
                  <a:pt x="675" y="1362"/>
                </a:lnTo>
                <a:lnTo>
                  <a:pt x="662" y="1359"/>
                </a:lnTo>
                <a:lnTo>
                  <a:pt x="656" y="1358"/>
                </a:lnTo>
                <a:lnTo>
                  <a:pt x="649" y="1359"/>
                </a:lnTo>
                <a:lnTo>
                  <a:pt x="645" y="1360"/>
                </a:lnTo>
                <a:lnTo>
                  <a:pt x="641" y="1364"/>
                </a:lnTo>
                <a:lnTo>
                  <a:pt x="641" y="1364"/>
                </a:lnTo>
                <a:close/>
                <a:moveTo>
                  <a:pt x="703" y="1368"/>
                </a:moveTo>
                <a:lnTo>
                  <a:pt x="703" y="1368"/>
                </a:lnTo>
                <a:lnTo>
                  <a:pt x="692" y="1389"/>
                </a:lnTo>
                <a:lnTo>
                  <a:pt x="685" y="1411"/>
                </a:lnTo>
                <a:lnTo>
                  <a:pt x="677" y="1432"/>
                </a:lnTo>
                <a:lnTo>
                  <a:pt x="669" y="1455"/>
                </a:lnTo>
                <a:lnTo>
                  <a:pt x="669" y="1455"/>
                </a:lnTo>
                <a:lnTo>
                  <a:pt x="663" y="1466"/>
                </a:lnTo>
                <a:lnTo>
                  <a:pt x="657" y="1478"/>
                </a:lnTo>
                <a:lnTo>
                  <a:pt x="650" y="1490"/>
                </a:lnTo>
                <a:lnTo>
                  <a:pt x="645" y="1502"/>
                </a:lnTo>
                <a:lnTo>
                  <a:pt x="645" y="1502"/>
                </a:lnTo>
                <a:lnTo>
                  <a:pt x="632" y="1538"/>
                </a:lnTo>
                <a:lnTo>
                  <a:pt x="621" y="1576"/>
                </a:lnTo>
                <a:lnTo>
                  <a:pt x="608" y="1613"/>
                </a:lnTo>
                <a:lnTo>
                  <a:pt x="595" y="1651"/>
                </a:lnTo>
                <a:lnTo>
                  <a:pt x="595" y="1651"/>
                </a:lnTo>
                <a:lnTo>
                  <a:pt x="576" y="1699"/>
                </a:lnTo>
                <a:lnTo>
                  <a:pt x="558" y="1746"/>
                </a:lnTo>
                <a:lnTo>
                  <a:pt x="542" y="1791"/>
                </a:lnTo>
                <a:lnTo>
                  <a:pt x="524" y="1837"/>
                </a:lnTo>
                <a:lnTo>
                  <a:pt x="524" y="1837"/>
                </a:lnTo>
                <a:lnTo>
                  <a:pt x="516" y="1860"/>
                </a:lnTo>
                <a:lnTo>
                  <a:pt x="507" y="1884"/>
                </a:lnTo>
                <a:lnTo>
                  <a:pt x="507" y="1884"/>
                </a:lnTo>
                <a:lnTo>
                  <a:pt x="498" y="1907"/>
                </a:lnTo>
                <a:lnTo>
                  <a:pt x="489" y="1929"/>
                </a:lnTo>
                <a:lnTo>
                  <a:pt x="478" y="1952"/>
                </a:lnTo>
                <a:lnTo>
                  <a:pt x="468" y="1973"/>
                </a:lnTo>
                <a:lnTo>
                  <a:pt x="468" y="1973"/>
                </a:lnTo>
                <a:lnTo>
                  <a:pt x="464" y="1986"/>
                </a:lnTo>
                <a:lnTo>
                  <a:pt x="462" y="1999"/>
                </a:lnTo>
                <a:lnTo>
                  <a:pt x="459" y="2011"/>
                </a:lnTo>
                <a:lnTo>
                  <a:pt x="455" y="2024"/>
                </a:lnTo>
                <a:lnTo>
                  <a:pt x="455" y="2024"/>
                </a:lnTo>
                <a:lnTo>
                  <a:pt x="441" y="2055"/>
                </a:lnTo>
                <a:lnTo>
                  <a:pt x="429" y="2090"/>
                </a:lnTo>
                <a:lnTo>
                  <a:pt x="429" y="2090"/>
                </a:lnTo>
                <a:lnTo>
                  <a:pt x="425" y="2099"/>
                </a:lnTo>
                <a:lnTo>
                  <a:pt x="419" y="2109"/>
                </a:lnTo>
                <a:lnTo>
                  <a:pt x="414" y="2119"/>
                </a:lnTo>
                <a:lnTo>
                  <a:pt x="410" y="2128"/>
                </a:lnTo>
                <a:lnTo>
                  <a:pt x="410" y="2128"/>
                </a:lnTo>
                <a:lnTo>
                  <a:pt x="409" y="2131"/>
                </a:lnTo>
                <a:lnTo>
                  <a:pt x="410" y="2136"/>
                </a:lnTo>
                <a:lnTo>
                  <a:pt x="410" y="2139"/>
                </a:lnTo>
                <a:lnTo>
                  <a:pt x="410" y="2143"/>
                </a:lnTo>
                <a:lnTo>
                  <a:pt x="410" y="2143"/>
                </a:lnTo>
                <a:lnTo>
                  <a:pt x="405" y="2154"/>
                </a:lnTo>
                <a:lnTo>
                  <a:pt x="399" y="2165"/>
                </a:lnTo>
                <a:lnTo>
                  <a:pt x="394" y="2176"/>
                </a:lnTo>
                <a:lnTo>
                  <a:pt x="388" y="2187"/>
                </a:lnTo>
                <a:lnTo>
                  <a:pt x="388" y="2187"/>
                </a:lnTo>
                <a:lnTo>
                  <a:pt x="381" y="2213"/>
                </a:lnTo>
                <a:lnTo>
                  <a:pt x="373" y="2236"/>
                </a:lnTo>
                <a:lnTo>
                  <a:pt x="373" y="2236"/>
                </a:lnTo>
                <a:lnTo>
                  <a:pt x="354" y="2288"/>
                </a:lnTo>
                <a:lnTo>
                  <a:pt x="335" y="2340"/>
                </a:lnTo>
                <a:lnTo>
                  <a:pt x="326" y="2367"/>
                </a:lnTo>
                <a:lnTo>
                  <a:pt x="316" y="2394"/>
                </a:lnTo>
                <a:lnTo>
                  <a:pt x="309" y="2422"/>
                </a:lnTo>
                <a:lnTo>
                  <a:pt x="301" y="2450"/>
                </a:lnTo>
                <a:lnTo>
                  <a:pt x="301" y="2450"/>
                </a:lnTo>
                <a:lnTo>
                  <a:pt x="292" y="2470"/>
                </a:lnTo>
                <a:lnTo>
                  <a:pt x="284" y="2488"/>
                </a:lnTo>
                <a:lnTo>
                  <a:pt x="271" y="2523"/>
                </a:lnTo>
                <a:lnTo>
                  <a:pt x="271" y="2523"/>
                </a:lnTo>
                <a:lnTo>
                  <a:pt x="271" y="2526"/>
                </a:lnTo>
                <a:lnTo>
                  <a:pt x="271" y="2531"/>
                </a:lnTo>
                <a:lnTo>
                  <a:pt x="271" y="2534"/>
                </a:lnTo>
                <a:lnTo>
                  <a:pt x="271" y="2538"/>
                </a:lnTo>
                <a:lnTo>
                  <a:pt x="271" y="2538"/>
                </a:lnTo>
                <a:lnTo>
                  <a:pt x="267" y="2549"/>
                </a:lnTo>
                <a:lnTo>
                  <a:pt x="262" y="2561"/>
                </a:lnTo>
                <a:lnTo>
                  <a:pt x="256" y="2573"/>
                </a:lnTo>
                <a:lnTo>
                  <a:pt x="252" y="2584"/>
                </a:lnTo>
                <a:lnTo>
                  <a:pt x="252" y="2584"/>
                </a:lnTo>
                <a:lnTo>
                  <a:pt x="240" y="2621"/>
                </a:lnTo>
                <a:lnTo>
                  <a:pt x="229" y="2654"/>
                </a:lnTo>
                <a:lnTo>
                  <a:pt x="217" y="2686"/>
                </a:lnTo>
                <a:lnTo>
                  <a:pt x="204" y="2718"/>
                </a:lnTo>
                <a:lnTo>
                  <a:pt x="204" y="2718"/>
                </a:lnTo>
                <a:lnTo>
                  <a:pt x="208" y="2717"/>
                </a:lnTo>
                <a:lnTo>
                  <a:pt x="213" y="2716"/>
                </a:lnTo>
                <a:lnTo>
                  <a:pt x="222" y="2717"/>
                </a:lnTo>
                <a:lnTo>
                  <a:pt x="233" y="2718"/>
                </a:lnTo>
                <a:lnTo>
                  <a:pt x="238" y="2719"/>
                </a:lnTo>
                <a:lnTo>
                  <a:pt x="244" y="2718"/>
                </a:lnTo>
                <a:lnTo>
                  <a:pt x="244" y="2718"/>
                </a:lnTo>
                <a:lnTo>
                  <a:pt x="246" y="2711"/>
                </a:lnTo>
                <a:lnTo>
                  <a:pt x="248" y="2703"/>
                </a:lnTo>
                <a:lnTo>
                  <a:pt x="254" y="2688"/>
                </a:lnTo>
                <a:lnTo>
                  <a:pt x="261" y="2673"/>
                </a:lnTo>
                <a:lnTo>
                  <a:pt x="267" y="2659"/>
                </a:lnTo>
                <a:lnTo>
                  <a:pt x="267" y="2659"/>
                </a:lnTo>
                <a:lnTo>
                  <a:pt x="279" y="2628"/>
                </a:lnTo>
                <a:lnTo>
                  <a:pt x="290" y="2598"/>
                </a:lnTo>
                <a:lnTo>
                  <a:pt x="312" y="2538"/>
                </a:lnTo>
                <a:lnTo>
                  <a:pt x="312" y="2538"/>
                </a:lnTo>
                <a:lnTo>
                  <a:pt x="319" y="2524"/>
                </a:lnTo>
                <a:lnTo>
                  <a:pt x="325" y="2510"/>
                </a:lnTo>
                <a:lnTo>
                  <a:pt x="332" y="2497"/>
                </a:lnTo>
                <a:lnTo>
                  <a:pt x="335" y="2490"/>
                </a:lnTo>
                <a:lnTo>
                  <a:pt x="338" y="2483"/>
                </a:lnTo>
                <a:lnTo>
                  <a:pt x="338" y="2483"/>
                </a:lnTo>
                <a:lnTo>
                  <a:pt x="351" y="2433"/>
                </a:lnTo>
                <a:lnTo>
                  <a:pt x="357" y="2412"/>
                </a:lnTo>
                <a:lnTo>
                  <a:pt x="365" y="2389"/>
                </a:lnTo>
                <a:lnTo>
                  <a:pt x="365" y="2389"/>
                </a:lnTo>
                <a:lnTo>
                  <a:pt x="376" y="2359"/>
                </a:lnTo>
                <a:lnTo>
                  <a:pt x="388" y="2332"/>
                </a:lnTo>
                <a:lnTo>
                  <a:pt x="412" y="2275"/>
                </a:lnTo>
                <a:lnTo>
                  <a:pt x="412" y="2275"/>
                </a:lnTo>
                <a:lnTo>
                  <a:pt x="433" y="2220"/>
                </a:lnTo>
                <a:lnTo>
                  <a:pt x="452" y="2169"/>
                </a:lnTo>
                <a:lnTo>
                  <a:pt x="452" y="2169"/>
                </a:lnTo>
                <a:lnTo>
                  <a:pt x="467" y="2126"/>
                </a:lnTo>
                <a:lnTo>
                  <a:pt x="485" y="2085"/>
                </a:lnTo>
                <a:lnTo>
                  <a:pt x="492" y="2064"/>
                </a:lnTo>
                <a:lnTo>
                  <a:pt x="498" y="2044"/>
                </a:lnTo>
                <a:lnTo>
                  <a:pt x="505" y="2022"/>
                </a:lnTo>
                <a:lnTo>
                  <a:pt x="509" y="2001"/>
                </a:lnTo>
                <a:lnTo>
                  <a:pt x="509" y="2001"/>
                </a:lnTo>
                <a:lnTo>
                  <a:pt x="534" y="1944"/>
                </a:lnTo>
                <a:lnTo>
                  <a:pt x="557" y="1886"/>
                </a:lnTo>
                <a:lnTo>
                  <a:pt x="580" y="1826"/>
                </a:lnTo>
                <a:lnTo>
                  <a:pt x="602" y="1766"/>
                </a:lnTo>
                <a:lnTo>
                  <a:pt x="645" y="1645"/>
                </a:lnTo>
                <a:lnTo>
                  <a:pt x="667" y="1586"/>
                </a:lnTo>
                <a:lnTo>
                  <a:pt x="688" y="1526"/>
                </a:lnTo>
                <a:lnTo>
                  <a:pt x="688" y="1526"/>
                </a:lnTo>
                <a:lnTo>
                  <a:pt x="703" y="1489"/>
                </a:lnTo>
                <a:lnTo>
                  <a:pt x="720" y="1451"/>
                </a:lnTo>
                <a:lnTo>
                  <a:pt x="735" y="1414"/>
                </a:lnTo>
                <a:lnTo>
                  <a:pt x="742" y="1395"/>
                </a:lnTo>
                <a:lnTo>
                  <a:pt x="747" y="1377"/>
                </a:lnTo>
                <a:lnTo>
                  <a:pt x="747" y="1377"/>
                </a:lnTo>
                <a:lnTo>
                  <a:pt x="743" y="1375"/>
                </a:lnTo>
                <a:lnTo>
                  <a:pt x="737" y="1374"/>
                </a:lnTo>
                <a:lnTo>
                  <a:pt x="727" y="1372"/>
                </a:lnTo>
                <a:lnTo>
                  <a:pt x="716" y="1369"/>
                </a:lnTo>
                <a:lnTo>
                  <a:pt x="709" y="1368"/>
                </a:lnTo>
                <a:lnTo>
                  <a:pt x="703" y="1368"/>
                </a:lnTo>
                <a:lnTo>
                  <a:pt x="703" y="1368"/>
                </a:lnTo>
                <a:close/>
                <a:moveTo>
                  <a:pt x="1000" y="1374"/>
                </a:moveTo>
                <a:lnTo>
                  <a:pt x="1000" y="1374"/>
                </a:lnTo>
                <a:lnTo>
                  <a:pt x="1009" y="1401"/>
                </a:lnTo>
                <a:lnTo>
                  <a:pt x="1019" y="1429"/>
                </a:lnTo>
                <a:lnTo>
                  <a:pt x="1024" y="1442"/>
                </a:lnTo>
                <a:lnTo>
                  <a:pt x="1030" y="1455"/>
                </a:lnTo>
                <a:lnTo>
                  <a:pt x="1035" y="1466"/>
                </a:lnTo>
                <a:lnTo>
                  <a:pt x="1042" y="1478"/>
                </a:lnTo>
                <a:lnTo>
                  <a:pt x="1042" y="1478"/>
                </a:lnTo>
                <a:lnTo>
                  <a:pt x="1046" y="1496"/>
                </a:lnTo>
                <a:lnTo>
                  <a:pt x="1051" y="1514"/>
                </a:lnTo>
                <a:lnTo>
                  <a:pt x="1057" y="1532"/>
                </a:lnTo>
                <a:lnTo>
                  <a:pt x="1064" y="1550"/>
                </a:lnTo>
                <a:lnTo>
                  <a:pt x="1079" y="1586"/>
                </a:lnTo>
                <a:lnTo>
                  <a:pt x="1086" y="1605"/>
                </a:lnTo>
                <a:lnTo>
                  <a:pt x="1092" y="1625"/>
                </a:lnTo>
                <a:lnTo>
                  <a:pt x="1092" y="1625"/>
                </a:lnTo>
                <a:lnTo>
                  <a:pt x="1095" y="1627"/>
                </a:lnTo>
                <a:lnTo>
                  <a:pt x="1097" y="1630"/>
                </a:lnTo>
                <a:lnTo>
                  <a:pt x="1099" y="1637"/>
                </a:lnTo>
                <a:lnTo>
                  <a:pt x="1101" y="1643"/>
                </a:lnTo>
                <a:lnTo>
                  <a:pt x="1103" y="1645"/>
                </a:lnTo>
                <a:lnTo>
                  <a:pt x="1107" y="1648"/>
                </a:lnTo>
                <a:lnTo>
                  <a:pt x="1107" y="1648"/>
                </a:lnTo>
                <a:lnTo>
                  <a:pt x="1111" y="1673"/>
                </a:lnTo>
                <a:lnTo>
                  <a:pt x="1117" y="1699"/>
                </a:lnTo>
                <a:lnTo>
                  <a:pt x="1122" y="1712"/>
                </a:lnTo>
                <a:lnTo>
                  <a:pt x="1127" y="1725"/>
                </a:lnTo>
                <a:lnTo>
                  <a:pt x="1132" y="1735"/>
                </a:lnTo>
                <a:lnTo>
                  <a:pt x="1138" y="1746"/>
                </a:lnTo>
                <a:lnTo>
                  <a:pt x="1138" y="1746"/>
                </a:lnTo>
                <a:lnTo>
                  <a:pt x="1174" y="1843"/>
                </a:lnTo>
                <a:lnTo>
                  <a:pt x="1210" y="1941"/>
                </a:lnTo>
                <a:lnTo>
                  <a:pt x="1248" y="2039"/>
                </a:lnTo>
                <a:lnTo>
                  <a:pt x="1284" y="2139"/>
                </a:lnTo>
                <a:lnTo>
                  <a:pt x="1284" y="2139"/>
                </a:lnTo>
                <a:lnTo>
                  <a:pt x="1299" y="2182"/>
                </a:lnTo>
                <a:lnTo>
                  <a:pt x="1313" y="2226"/>
                </a:lnTo>
                <a:lnTo>
                  <a:pt x="1327" y="2270"/>
                </a:lnTo>
                <a:lnTo>
                  <a:pt x="1342" y="2312"/>
                </a:lnTo>
                <a:lnTo>
                  <a:pt x="1342" y="2312"/>
                </a:lnTo>
                <a:lnTo>
                  <a:pt x="1349" y="2326"/>
                </a:lnTo>
                <a:lnTo>
                  <a:pt x="1355" y="2340"/>
                </a:lnTo>
                <a:lnTo>
                  <a:pt x="1361" y="2354"/>
                </a:lnTo>
                <a:lnTo>
                  <a:pt x="1368" y="2368"/>
                </a:lnTo>
                <a:lnTo>
                  <a:pt x="1368" y="2368"/>
                </a:lnTo>
                <a:lnTo>
                  <a:pt x="1371" y="2383"/>
                </a:lnTo>
                <a:lnTo>
                  <a:pt x="1375" y="2399"/>
                </a:lnTo>
                <a:lnTo>
                  <a:pt x="1379" y="2414"/>
                </a:lnTo>
                <a:lnTo>
                  <a:pt x="1383" y="2430"/>
                </a:lnTo>
                <a:lnTo>
                  <a:pt x="1383" y="2430"/>
                </a:lnTo>
                <a:lnTo>
                  <a:pt x="1404" y="2502"/>
                </a:lnTo>
                <a:lnTo>
                  <a:pt x="1426" y="2571"/>
                </a:lnTo>
                <a:lnTo>
                  <a:pt x="1437" y="2606"/>
                </a:lnTo>
                <a:lnTo>
                  <a:pt x="1450" y="2639"/>
                </a:lnTo>
                <a:lnTo>
                  <a:pt x="1464" y="2673"/>
                </a:lnTo>
                <a:lnTo>
                  <a:pt x="1480" y="2705"/>
                </a:lnTo>
                <a:lnTo>
                  <a:pt x="1480" y="2705"/>
                </a:lnTo>
                <a:lnTo>
                  <a:pt x="1488" y="2704"/>
                </a:lnTo>
                <a:lnTo>
                  <a:pt x="1494" y="2704"/>
                </a:lnTo>
                <a:lnTo>
                  <a:pt x="1508" y="2704"/>
                </a:lnTo>
                <a:lnTo>
                  <a:pt x="1521" y="2703"/>
                </a:lnTo>
                <a:lnTo>
                  <a:pt x="1528" y="2703"/>
                </a:lnTo>
                <a:lnTo>
                  <a:pt x="1535" y="2701"/>
                </a:lnTo>
                <a:lnTo>
                  <a:pt x="1535" y="2701"/>
                </a:lnTo>
                <a:lnTo>
                  <a:pt x="1534" y="2694"/>
                </a:lnTo>
                <a:lnTo>
                  <a:pt x="1532" y="2686"/>
                </a:lnTo>
                <a:lnTo>
                  <a:pt x="1525" y="2671"/>
                </a:lnTo>
                <a:lnTo>
                  <a:pt x="1523" y="2664"/>
                </a:lnTo>
                <a:lnTo>
                  <a:pt x="1522" y="2657"/>
                </a:lnTo>
                <a:lnTo>
                  <a:pt x="1522" y="2651"/>
                </a:lnTo>
                <a:lnTo>
                  <a:pt x="1523" y="2649"/>
                </a:lnTo>
                <a:lnTo>
                  <a:pt x="1524" y="2646"/>
                </a:lnTo>
                <a:lnTo>
                  <a:pt x="1524" y="2646"/>
                </a:lnTo>
                <a:lnTo>
                  <a:pt x="1511" y="2619"/>
                </a:lnTo>
                <a:lnTo>
                  <a:pt x="1500" y="2593"/>
                </a:lnTo>
                <a:lnTo>
                  <a:pt x="1500" y="2593"/>
                </a:lnTo>
                <a:lnTo>
                  <a:pt x="1496" y="2584"/>
                </a:lnTo>
                <a:lnTo>
                  <a:pt x="1494" y="2576"/>
                </a:lnTo>
                <a:lnTo>
                  <a:pt x="1493" y="2566"/>
                </a:lnTo>
                <a:lnTo>
                  <a:pt x="1491" y="2558"/>
                </a:lnTo>
                <a:lnTo>
                  <a:pt x="1491" y="2558"/>
                </a:lnTo>
                <a:lnTo>
                  <a:pt x="1486" y="2544"/>
                </a:lnTo>
                <a:lnTo>
                  <a:pt x="1479" y="2531"/>
                </a:lnTo>
                <a:lnTo>
                  <a:pt x="1473" y="2518"/>
                </a:lnTo>
                <a:lnTo>
                  <a:pt x="1467" y="2504"/>
                </a:lnTo>
                <a:lnTo>
                  <a:pt x="1467" y="2504"/>
                </a:lnTo>
                <a:lnTo>
                  <a:pt x="1461" y="2488"/>
                </a:lnTo>
                <a:lnTo>
                  <a:pt x="1456" y="2471"/>
                </a:lnTo>
                <a:lnTo>
                  <a:pt x="1451" y="2453"/>
                </a:lnTo>
                <a:lnTo>
                  <a:pt x="1448" y="2433"/>
                </a:lnTo>
                <a:lnTo>
                  <a:pt x="1448" y="2433"/>
                </a:lnTo>
                <a:lnTo>
                  <a:pt x="1433" y="2402"/>
                </a:lnTo>
                <a:lnTo>
                  <a:pt x="1418" y="2371"/>
                </a:lnTo>
                <a:lnTo>
                  <a:pt x="1403" y="2340"/>
                </a:lnTo>
                <a:lnTo>
                  <a:pt x="1388" y="2308"/>
                </a:lnTo>
                <a:lnTo>
                  <a:pt x="1374" y="2275"/>
                </a:lnTo>
                <a:lnTo>
                  <a:pt x="1363" y="2241"/>
                </a:lnTo>
                <a:lnTo>
                  <a:pt x="1357" y="2223"/>
                </a:lnTo>
                <a:lnTo>
                  <a:pt x="1353" y="2205"/>
                </a:lnTo>
                <a:lnTo>
                  <a:pt x="1350" y="2187"/>
                </a:lnTo>
                <a:lnTo>
                  <a:pt x="1346" y="2169"/>
                </a:lnTo>
                <a:lnTo>
                  <a:pt x="1346" y="2169"/>
                </a:lnTo>
                <a:lnTo>
                  <a:pt x="1285" y="1998"/>
                </a:lnTo>
                <a:lnTo>
                  <a:pt x="1255" y="1913"/>
                </a:lnTo>
                <a:lnTo>
                  <a:pt x="1225" y="1831"/>
                </a:lnTo>
                <a:lnTo>
                  <a:pt x="1225" y="1831"/>
                </a:lnTo>
                <a:lnTo>
                  <a:pt x="1220" y="1819"/>
                </a:lnTo>
                <a:lnTo>
                  <a:pt x="1215" y="1807"/>
                </a:lnTo>
                <a:lnTo>
                  <a:pt x="1204" y="1783"/>
                </a:lnTo>
                <a:lnTo>
                  <a:pt x="1204" y="1783"/>
                </a:lnTo>
                <a:lnTo>
                  <a:pt x="1195" y="1762"/>
                </a:lnTo>
                <a:lnTo>
                  <a:pt x="1187" y="1738"/>
                </a:lnTo>
                <a:lnTo>
                  <a:pt x="1171" y="1690"/>
                </a:lnTo>
                <a:lnTo>
                  <a:pt x="1162" y="1666"/>
                </a:lnTo>
                <a:lnTo>
                  <a:pt x="1154" y="1642"/>
                </a:lnTo>
                <a:lnTo>
                  <a:pt x="1144" y="1620"/>
                </a:lnTo>
                <a:lnTo>
                  <a:pt x="1133" y="1599"/>
                </a:lnTo>
                <a:lnTo>
                  <a:pt x="1133" y="1599"/>
                </a:lnTo>
                <a:lnTo>
                  <a:pt x="1121" y="1571"/>
                </a:lnTo>
                <a:lnTo>
                  <a:pt x="1108" y="1544"/>
                </a:lnTo>
                <a:lnTo>
                  <a:pt x="1097" y="1516"/>
                </a:lnTo>
                <a:lnTo>
                  <a:pt x="1087" y="1487"/>
                </a:lnTo>
                <a:lnTo>
                  <a:pt x="1068" y="1430"/>
                </a:lnTo>
                <a:lnTo>
                  <a:pt x="1058" y="1402"/>
                </a:lnTo>
                <a:lnTo>
                  <a:pt x="1047" y="1374"/>
                </a:lnTo>
                <a:lnTo>
                  <a:pt x="1047" y="1374"/>
                </a:lnTo>
                <a:lnTo>
                  <a:pt x="1036" y="1372"/>
                </a:lnTo>
                <a:lnTo>
                  <a:pt x="1024" y="1369"/>
                </a:lnTo>
                <a:lnTo>
                  <a:pt x="1018" y="1369"/>
                </a:lnTo>
                <a:lnTo>
                  <a:pt x="1011" y="1369"/>
                </a:lnTo>
                <a:lnTo>
                  <a:pt x="1006" y="1371"/>
                </a:lnTo>
                <a:lnTo>
                  <a:pt x="1000" y="1374"/>
                </a:lnTo>
                <a:lnTo>
                  <a:pt x="1000" y="1374"/>
                </a:lnTo>
                <a:close/>
                <a:moveTo>
                  <a:pt x="1068" y="1377"/>
                </a:moveTo>
                <a:lnTo>
                  <a:pt x="1068" y="1377"/>
                </a:lnTo>
                <a:lnTo>
                  <a:pt x="1085" y="1428"/>
                </a:lnTo>
                <a:lnTo>
                  <a:pt x="1104" y="1483"/>
                </a:lnTo>
                <a:lnTo>
                  <a:pt x="1114" y="1510"/>
                </a:lnTo>
                <a:lnTo>
                  <a:pt x="1125" y="1537"/>
                </a:lnTo>
                <a:lnTo>
                  <a:pt x="1137" y="1562"/>
                </a:lnTo>
                <a:lnTo>
                  <a:pt x="1148" y="1586"/>
                </a:lnTo>
                <a:lnTo>
                  <a:pt x="1148" y="1586"/>
                </a:lnTo>
                <a:lnTo>
                  <a:pt x="1183" y="1681"/>
                </a:lnTo>
                <a:lnTo>
                  <a:pt x="1201" y="1727"/>
                </a:lnTo>
                <a:lnTo>
                  <a:pt x="1219" y="1772"/>
                </a:lnTo>
                <a:lnTo>
                  <a:pt x="1219" y="1772"/>
                </a:lnTo>
                <a:lnTo>
                  <a:pt x="1243" y="1829"/>
                </a:lnTo>
                <a:lnTo>
                  <a:pt x="1265" y="1888"/>
                </a:lnTo>
                <a:lnTo>
                  <a:pt x="1285" y="1947"/>
                </a:lnTo>
                <a:lnTo>
                  <a:pt x="1306" y="2007"/>
                </a:lnTo>
                <a:lnTo>
                  <a:pt x="1306" y="2007"/>
                </a:lnTo>
                <a:lnTo>
                  <a:pt x="1329" y="2073"/>
                </a:lnTo>
                <a:lnTo>
                  <a:pt x="1353" y="2139"/>
                </a:lnTo>
                <a:lnTo>
                  <a:pt x="1376" y="2206"/>
                </a:lnTo>
                <a:lnTo>
                  <a:pt x="1387" y="2241"/>
                </a:lnTo>
                <a:lnTo>
                  <a:pt x="1397" y="2275"/>
                </a:lnTo>
                <a:lnTo>
                  <a:pt x="1397" y="2275"/>
                </a:lnTo>
                <a:lnTo>
                  <a:pt x="1405" y="2295"/>
                </a:lnTo>
                <a:lnTo>
                  <a:pt x="1413" y="2317"/>
                </a:lnTo>
                <a:lnTo>
                  <a:pt x="1432" y="2357"/>
                </a:lnTo>
                <a:lnTo>
                  <a:pt x="1472" y="2438"/>
                </a:lnTo>
                <a:lnTo>
                  <a:pt x="1472" y="2438"/>
                </a:lnTo>
                <a:lnTo>
                  <a:pt x="1477" y="2452"/>
                </a:lnTo>
                <a:lnTo>
                  <a:pt x="1481" y="2465"/>
                </a:lnTo>
                <a:lnTo>
                  <a:pt x="1486" y="2479"/>
                </a:lnTo>
                <a:lnTo>
                  <a:pt x="1491" y="2493"/>
                </a:lnTo>
                <a:lnTo>
                  <a:pt x="1491" y="2493"/>
                </a:lnTo>
                <a:lnTo>
                  <a:pt x="1495" y="2501"/>
                </a:lnTo>
                <a:lnTo>
                  <a:pt x="1500" y="2508"/>
                </a:lnTo>
                <a:lnTo>
                  <a:pt x="1504" y="2516"/>
                </a:lnTo>
                <a:lnTo>
                  <a:pt x="1508" y="2523"/>
                </a:lnTo>
                <a:lnTo>
                  <a:pt x="1508" y="2523"/>
                </a:lnTo>
                <a:lnTo>
                  <a:pt x="1513" y="2543"/>
                </a:lnTo>
                <a:lnTo>
                  <a:pt x="1520" y="2562"/>
                </a:lnTo>
                <a:lnTo>
                  <a:pt x="1531" y="2601"/>
                </a:lnTo>
                <a:lnTo>
                  <a:pt x="1537" y="2622"/>
                </a:lnTo>
                <a:lnTo>
                  <a:pt x="1543" y="2641"/>
                </a:lnTo>
                <a:lnTo>
                  <a:pt x="1550" y="2661"/>
                </a:lnTo>
                <a:lnTo>
                  <a:pt x="1558" y="2681"/>
                </a:lnTo>
                <a:lnTo>
                  <a:pt x="1558" y="2681"/>
                </a:lnTo>
                <a:lnTo>
                  <a:pt x="1558" y="2684"/>
                </a:lnTo>
                <a:lnTo>
                  <a:pt x="1558" y="2686"/>
                </a:lnTo>
                <a:lnTo>
                  <a:pt x="1555" y="2690"/>
                </a:lnTo>
                <a:lnTo>
                  <a:pt x="1553" y="2691"/>
                </a:lnTo>
                <a:lnTo>
                  <a:pt x="1553" y="2694"/>
                </a:lnTo>
                <a:lnTo>
                  <a:pt x="1553" y="2695"/>
                </a:lnTo>
                <a:lnTo>
                  <a:pt x="1554" y="2697"/>
                </a:lnTo>
                <a:lnTo>
                  <a:pt x="1554" y="2697"/>
                </a:lnTo>
                <a:lnTo>
                  <a:pt x="1568" y="2694"/>
                </a:lnTo>
                <a:lnTo>
                  <a:pt x="1579" y="2688"/>
                </a:lnTo>
                <a:lnTo>
                  <a:pt x="1584" y="2685"/>
                </a:lnTo>
                <a:lnTo>
                  <a:pt x="1590" y="2681"/>
                </a:lnTo>
                <a:lnTo>
                  <a:pt x="1594" y="2676"/>
                </a:lnTo>
                <a:lnTo>
                  <a:pt x="1597" y="2672"/>
                </a:lnTo>
                <a:lnTo>
                  <a:pt x="1597" y="2672"/>
                </a:lnTo>
                <a:lnTo>
                  <a:pt x="1595" y="2662"/>
                </a:lnTo>
                <a:lnTo>
                  <a:pt x="1592" y="2653"/>
                </a:lnTo>
                <a:lnTo>
                  <a:pt x="1583" y="2634"/>
                </a:lnTo>
                <a:lnTo>
                  <a:pt x="1575" y="2614"/>
                </a:lnTo>
                <a:lnTo>
                  <a:pt x="1567" y="2597"/>
                </a:lnTo>
                <a:lnTo>
                  <a:pt x="1567" y="2597"/>
                </a:lnTo>
                <a:lnTo>
                  <a:pt x="1564" y="2589"/>
                </a:lnTo>
                <a:lnTo>
                  <a:pt x="1562" y="2580"/>
                </a:lnTo>
                <a:lnTo>
                  <a:pt x="1556" y="2562"/>
                </a:lnTo>
                <a:lnTo>
                  <a:pt x="1556" y="2562"/>
                </a:lnTo>
                <a:lnTo>
                  <a:pt x="1521" y="2455"/>
                </a:lnTo>
                <a:lnTo>
                  <a:pt x="1504" y="2402"/>
                </a:lnTo>
                <a:lnTo>
                  <a:pt x="1489" y="2349"/>
                </a:lnTo>
                <a:lnTo>
                  <a:pt x="1489" y="2349"/>
                </a:lnTo>
                <a:lnTo>
                  <a:pt x="1478" y="2312"/>
                </a:lnTo>
                <a:lnTo>
                  <a:pt x="1466" y="2277"/>
                </a:lnTo>
                <a:lnTo>
                  <a:pt x="1441" y="2206"/>
                </a:lnTo>
                <a:lnTo>
                  <a:pt x="1415" y="2137"/>
                </a:lnTo>
                <a:lnTo>
                  <a:pt x="1402" y="2101"/>
                </a:lnTo>
                <a:lnTo>
                  <a:pt x="1390" y="2066"/>
                </a:lnTo>
                <a:lnTo>
                  <a:pt x="1390" y="2066"/>
                </a:lnTo>
                <a:lnTo>
                  <a:pt x="1376" y="2023"/>
                </a:lnTo>
                <a:lnTo>
                  <a:pt x="1361" y="1981"/>
                </a:lnTo>
                <a:lnTo>
                  <a:pt x="1329" y="1899"/>
                </a:lnTo>
                <a:lnTo>
                  <a:pt x="1296" y="1819"/>
                </a:lnTo>
                <a:lnTo>
                  <a:pt x="1265" y="1740"/>
                </a:lnTo>
                <a:lnTo>
                  <a:pt x="1265" y="1740"/>
                </a:lnTo>
                <a:lnTo>
                  <a:pt x="1266" y="1734"/>
                </a:lnTo>
                <a:lnTo>
                  <a:pt x="1266" y="1730"/>
                </a:lnTo>
                <a:lnTo>
                  <a:pt x="1267" y="1727"/>
                </a:lnTo>
                <a:lnTo>
                  <a:pt x="1265" y="1722"/>
                </a:lnTo>
                <a:lnTo>
                  <a:pt x="1265" y="1722"/>
                </a:lnTo>
                <a:lnTo>
                  <a:pt x="1255" y="1693"/>
                </a:lnTo>
                <a:lnTo>
                  <a:pt x="1245" y="1665"/>
                </a:lnTo>
                <a:lnTo>
                  <a:pt x="1220" y="1609"/>
                </a:lnTo>
                <a:lnTo>
                  <a:pt x="1195" y="1554"/>
                </a:lnTo>
                <a:lnTo>
                  <a:pt x="1172" y="1504"/>
                </a:lnTo>
                <a:lnTo>
                  <a:pt x="1172" y="1504"/>
                </a:lnTo>
                <a:lnTo>
                  <a:pt x="1169" y="1487"/>
                </a:lnTo>
                <a:lnTo>
                  <a:pt x="1163" y="1471"/>
                </a:lnTo>
                <a:lnTo>
                  <a:pt x="1158" y="1455"/>
                </a:lnTo>
                <a:lnTo>
                  <a:pt x="1151" y="1440"/>
                </a:lnTo>
                <a:lnTo>
                  <a:pt x="1134" y="1408"/>
                </a:lnTo>
                <a:lnTo>
                  <a:pt x="1126" y="1393"/>
                </a:lnTo>
                <a:lnTo>
                  <a:pt x="1119" y="1377"/>
                </a:lnTo>
                <a:lnTo>
                  <a:pt x="1119" y="1377"/>
                </a:lnTo>
                <a:lnTo>
                  <a:pt x="1111" y="1378"/>
                </a:lnTo>
                <a:lnTo>
                  <a:pt x="1104" y="1378"/>
                </a:lnTo>
                <a:lnTo>
                  <a:pt x="1099" y="1377"/>
                </a:lnTo>
                <a:lnTo>
                  <a:pt x="1094" y="1375"/>
                </a:lnTo>
                <a:lnTo>
                  <a:pt x="1088" y="1374"/>
                </a:lnTo>
                <a:lnTo>
                  <a:pt x="1083" y="1373"/>
                </a:lnTo>
                <a:lnTo>
                  <a:pt x="1076" y="1374"/>
                </a:lnTo>
                <a:lnTo>
                  <a:pt x="1068" y="1377"/>
                </a:lnTo>
                <a:lnTo>
                  <a:pt x="1068" y="1377"/>
                </a:lnTo>
                <a:close/>
                <a:moveTo>
                  <a:pt x="1748" y="1453"/>
                </a:moveTo>
                <a:lnTo>
                  <a:pt x="1748" y="1453"/>
                </a:lnTo>
                <a:lnTo>
                  <a:pt x="1748" y="1450"/>
                </a:lnTo>
                <a:lnTo>
                  <a:pt x="1749" y="1449"/>
                </a:lnTo>
                <a:lnTo>
                  <a:pt x="1750" y="1448"/>
                </a:lnTo>
                <a:lnTo>
                  <a:pt x="1750" y="1446"/>
                </a:lnTo>
                <a:lnTo>
                  <a:pt x="1750" y="1446"/>
                </a:lnTo>
                <a:lnTo>
                  <a:pt x="1747" y="1446"/>
                </a:lnTo>
                <a:lnTo>
                  <a:pt x="1744" y="1446"/>
                </a:lnTo>
                <a:lnTo>
                  <a:pt x="1743" y="1444"/>
                </a:lnTo>
                <a:lnTo>
                  <a:pt x="1742" y="1442"/>
                </a:lnTo>
                <a:lnTo>
                  <a:pt x="1742" y="1442"/>
                </a:lnTo>
                <a:lnTo>
                  <a:pt x="1736" y="1444"/>
                </a:lnTo>
                <a:lnTo>
                  <a:pt x="1731" y="1445"/>
                </a:lnTo>
                <a:lnTo>
                  <a:pt x="1729" y="1444"/>
                </a:lnTo>
                <a:lnTo>
                  <a:pt x="1728" y="1443"/>
                </a:lnTo>
                <a:lnTo>
                  <a:pt x="1728" y="1441"/>
                </a:lnTo>
                <a:lnTo>
                  <a:pt x="1729" y="1438"/>
                </a:lnTo>
                <a:lnTo>
                  <a:pt x="1729" y="1438"/>
                </a:lnTo>
                <a:lnTo>
                  <a:pt x="1724" y="1439"/>
                </a:lnTo>
                <a:lnTo>
                  <a:pt x="1721" y="1439"/>
                </a:lnTo>
                <a:lnTo>
                  <a:pt x="1717" y="1438"/>
                </a:lnTo>
                <a:lnTo>
                  <a:pt x="1712" y="1438"/>
                </a:lnTo>
                <a:lnTo>
                  <a:pt x="1712" y="1438"/>
                </a:lnTo>
                <a:lnTo>
                  <a:pt x="1710" y="1436"/>
                </a:lnTo>
                <a:lnTo>
                  <a:pt x="1709" y="1433"/>
                </a:lnTo>
                <a:lnTo>
                  <a:pt x="1708" y="1429"/>
                </a:lnTo>
                <a:lnTo>
                  <a:pt x="1706" y="1424"/>
                </a:lnTo>
                <a:lnTo>
                  <a:pt x="1705" y="1422"/>
                </a:lnTo>
                <a:lnTo>
                  <a:pt x="1703" y="1420"/>
                </a:lnTo>
                <a:lnTo>
                  <a:pt x="1703" y="1420"/>
                </a:lnTo>
                <a:lnTo>
                  <a:pt x="1700" y="1425"/>
                </a:lnTo>
                <a:lnTo>
                  <a:pt x="1696" y="1428"/>
                </a:lnTo>
                <a:lnTo>
                  <a:pt x="1687" y="1433"/>
                </a:lnTo>
                <a:lnTo>
                  <a:pt x="1684" y="1436"/>
                </a:lnTo>
                <a:lnTo>
                  <a:pt x="1681" y="1440"/>
                </a:lnTo>
                <a:lnTo>
                  <a:pt x="1678" y="1443"/>
                </a:lnTo>
                <a:lnTo>
                  <a:pt x="1677" y="1448"/>
                </a:lnTo>
                <a:lnTo>
                  <a:pt x="1677" y="1448"/>
                </a:lnTo>
                <a:lnTo>
                  <a:pt x="1678" y="1450"/>
                </a:lnTo>
                <a:lnTo>
                  <a:pt x="1679" y="1450"/>
                </a:lnTo>
                <a:lnTo>
                  <a:pt x="1681" y="1448"/>
                </a:lnTo>
                <a:lnTo>
                  <a:pt x="1683" y="1446"/>
                </a:lnTo>
                <a:lnTo>
                  <a:pt x="1684" y="1446"/>
                </a:lnTo>
                <a:lnTo>
                  <a:pt x="1686" y="1446"/>
                </a:lnTo>
                <a:lnTo>
                  <a:pt x="1686" y="1446"/>
                </a:lnTo>
                <a:lnTo>
                  <a:pt x="1686" y="1448"/>
                </a:lnTo>
                <a:lnTo>
                  <a:pt x="1686" y="1450"/>
                </a:lnTo>
                <a:lnTo>
                  <a:pt x="1687" y="1451"/>
                </a:lnTo>
                <a:lnTo>
                  <a:pt x="1689" y="1451"/>
                </a:lnTo>
                <a:lnTo>
                  <a:pt x="1692" y="1453"/>
                </a:lnTo>
                <a:lnTo>
                  <a:pt x="1693" y="1454"/>
                </a:lnTo>
                <a:lnTo>
                  <a:pt x="1694" y="1455"/>
                </a:lnTo>
                <a:lnTo>
                  <a:pt x="1694" y="1455"/>
                </a:lnTo>
                <a:lnTo>
                  <a:pt x="1692" y="1456"/>
                </a:lnTo>
                <a:lnTo>
                  <a:pt x="1691" y="1457"/>
                </a:lnTo>
                <a:lnTo>
                  <a:pt x="1690" y="1460"/>
                </a:lnTo>
                <a:lnTo>
                  <a:pt x="1690" y="1463"/>
                </a:lnTo>
                <a:lnTo>
                  <a:pt x="1690" y="1463"/>
                </a:lnTo>
                <a:lnTo>
                  <a:pt x="1693" y="1465"/>
                </a:lnTo>
                <a:lnTo>
                  <a:pt x="1697" y="1468"/>
                </a:lnTo>
                <a:lnTo>
                  <a:pt x="1703" y="1470"/>
                </a:lnTo>
                <a:lnTo>
                  <a:pt x="1710" y="1471"/>
                </a:lnTo>
                <a:lnTo>
                  <a:pt x="1718" y="1472"/>
                </a:lnTo>
                <a:lnTo>
                  <a:pt x="1725" y="1472"/>
                </a:lnTo>
                <a:lnTo>
                  <a:pt x="1732" y="1474"/>
                </a:lnTo>
                <a:lnTo>
                  <a:pt x="1734" y="1476"/>
                </a:lnTo>
                <a:lnTo>
                  <a:pt x="1737" y="1478"/>
                </a:lnTo>
                <a:lnTo>
                  <a:pt x="1739" y="1480"/>
                </a:lnTo>
                <a:lnTo>
                  <a:pt x="1742" y="1485"/>
                </a:lnTo>
                <a:lnTo>
                  <a:pt x="1742" y="1485"/>
                </a:lnTo>
                <a:lnTo>
                  <a:pt x="1746" y="1481"/>
                </a:lnTo>
                <a:lnTo>
                  <a:pt x="1751" y="1478"/>
                </a:lnTo>
                <a:lnTo>
                  <a:pt x="1759" y="1470"/>
                </a:lnTo>
                <a:lnTo>
                  <a:pt x="1765" y="1460"/>
                </a:lnTo>
                <a:lnTo>
                  <a:pt x="1772" y="1450"/>
                </a:lnTo>
                <a:lnTo>
                  <a:pt x="1772" y="1450"/>
                </a:lnTo>
                <a:lnTo>
                  <a:pt x="1767" y="1450"/>
                </a:lnTo>
                <a:lnTo>
                  <a:pt x="1765" y="1449"/>
                </a:lnTo>
                <a:lnTo>
                  <a:pt x="1765" y="1448"/>
                </a:lnTo>
                <a:lnTo>
                  <a:pt x="1765" y="1448"/>
                </a:lnTo>
                <a:lnTo>
                  <a:pt x="1767" y="1446"/>
                </a:lnTo>
                <a:lnTo>
                  <a:pt x="1770" y="1444"/>
                </a:lnTo>
                <a:lnTo>
                  <a:pt x="1773" y="1441"/>
                </a:lnTo>
                <a:lnTo>
                  <a:pt x="1773" y="1439"/>
                </a:lnTo>
                <a:lnTo>
                  <a:pt x="1772" y="1438"/>
                </a:lnTo>
                <a:lnTo>
                  <a:pt x="1772" y="1438"/>
                </a:lnTo>
                <a:lnTo>
                  <a:pt x="1766" y="1444"/>
                </a:lnTo>
                <a:lnTo>
                  <a:pt x="1761" y="1448"/>
                </a:lnTo>
                <a:lnTo>
                  <a:pt x="1755" y="1450"/>
                </a:lnTo>
                <a:lnTo>
                  <a:pt x="1748" y="1453"/>
                </a:lnTo>
                <a:lnTo>
                  <a:pt x="1748" y="1453"/>
                </a:lnTo>
                <a:close/>
                <a:moveTo>
                  <a:pt x="1759" y="1502"/>
                </a:moveTo>
                <a:lnTo>
                  <a:pt x="1759" y="1502"/>
                </a:lnTo>
                <a:lnTo>
                  <a:pt x="1766" y="1507"/>
                </a:lnTo>
                <a:lnTo>
                  <a:pt x="1775" y="1510"/>
                </a:lnTo>
                <a:lnTo>
                  <a:pt x="1783" y="1511"/>
                </a:lnTo>
                <a:lnTo>
                  <a:pt x="1792" y="1510"/>
                </a:lnTo>
                <a:lnTo>
                  <a:pt x="1799" y="1507"/>
                </a:lnTo>
                <a:lnTo>
                  <a:pt x="1807" y="1503"/>
                </a:lnTo>
                <a:lnTo>
                  <a:pt x="1813" y="1498"/>
                </a:lnTo>
                <a:lnTo>
                  <a:pt x="1819" y="1491"/>
                </a:lnTo>
                <a:lnTo>
                  <a:pt x="1823" y="1484"/>
                </a:lnTo>
                <a:lnTo>
                  <a:pt x="1826" y="1476"/>
                </a:lnTo>
                <a:lnTo>
                  <a:pt x="1827" y="1469"/>
                </a:lnTo>
                <a:lnTo>
                  <a:pt x="1827" y="1461"/>
                </a:lnTo>
                <a:lnTo>
                  <a:pt x="1825" y="1454"/>
                </a:lnTo>
                <a:lnTo>
                  <a:pt x="1821" y="1446"/>
                </a:lnTo>
                <a:lnTo>
                  <a:pt x="1814" y="1441"/>
                </a:lnTo>
                <a:lnTo>
                  <a:pt x="1805" y="1435"/>
                </a:lnTo>
                <a:lnTo>
                  <a:pt x="1805" y="1435"/>
                </a:lnTo>
                <a:lnTo>
                  <a:pt x="1795" y="1454"/>
                </a:lnTo>
                <a:lnTo>
                  <a:pt x="1783" y="1470"/>
                </a:lnTo>
                <a:lnTo>
                  <a:pt x="1759" y="1502"/>
                </a:lnTo>
                <a:lnTo>
                  <a:pt x="1759" y="1502"/>
                </a:lnTo>
                <a:close/>
                <a:moveTo>
                  <a:pt x="1841" y="1489"/>
                </a:moveTo>
                <a:lnTo>
                  <a:pt x="1841" y="1489"/>
                </a:lnTo>
                <a:lnTo>
                  <a:pt x="1826" y="1504"/>
                </a:lnTo>
                <a:lnTo>
                  <a:pt x="1811" y="1520"/>
                </a:lnTo>
                <a:lnTo>
                  <a:pt x="1811" y="1520"/>
                </a:lnTo>
                <a:lnTo>
                  <a:pt x="1820" y="1526"/>
                </a:lnTo>
                <a:lnTo>
                  <a:pt x="1828" y="1534"/>
                </a:lnTo>
                <a:lnTo>
                  <a:pt x="1836" y="1541"/>
                </a:lnTo>
                <a:lnTo>
                  <a:pt x="1843" y="1548"/>
                </a:lnTo>
                <a:lnTo>
                  <a:pt x="1843" y="1548"/>
                </a:lnTo>
                <a:lnTo>
                  <a:pt x="1861" y="1534"/>
                </a:lnTo>
                <a:lnTo>
                  <a:pt x="1865" y="1530"/>
                </a:lnTo>
                <a:lnTo>
                  <a:pt x="1868" y="1525"/>
                </a:lnTo>
                <a:lnTo>
                  <a:pt x="1870" y="1521"/>
                </a:lnTo>
                <a:lnTo>
                  <a:pt x="1871" y="1517"/>
                </a:lnTo>
                <a:lnTo>
                  <a:pt x="1871" y="1517"/>
                </a:lnTo>
                <a:lnTo>
                  <a:pt x="1867" y="1516"/>
                </a:lnTo>
                <a:lnTo>
                  <a:pt x="1864" y="1513"/>
                </a:lnTo>
                <a:lnTo>
                  <a:pt x="1857" y="1504"/>
                </a:lnTo>
                <a:lnTo>
                  <a:pt x="1854" y="1499"/>
                </a:lnTo>
                <a:lnTo>
                  <a:pt x="1851" y="1494"/>
                </a:lnTo>
                <a:lnTo>
                  <a:pt x="1846" y="1491"/>
                </a:lnTo>
                <a:lnTo>
                  <a:pt x="1841" y="1489"/>
                </a:lnTo>
                <a:lnTo>
                  <a:pt x="1841" y="1489"/>
                </a:lnTo>
                <a:close/>
                <a:moveTo>
                  <a:pt x="1427" y="1522"/>
                </a:moveTo>
                <a:lnTo>
                  <a:pt x="1427" y="1522"/>
                </a:lnTo>
                <a:lnTo>
                  <a:pt x="1427" y="1529"/>
                </a:lnTo>
                <a:lnTo>
                  <a:pt x="1428" y="1533"/>
                </a:lnTo>
                <a:lnTo>
                  <a:pt x="1429" y="1537"/>
                </a:lnTo>
                <a:lnTo>
                  <a:pt x="1429" y="1541"/>
                </a:lnTo>
                <a:lnTo>
                  <a:pt x="1429" y="1541"/>
                </a:lnTo>
                <a:lnTo>
                  <a:pt x="1426" y="1546"/>
                </a:lnTo>
                <a:lnTo>
                  <a:pt x="1422" y="1549"/>
                </a:lnTo>
                <a:lnTo>
                  <a:pt x="1417" y="1550"/>
                </a:lnTo>
                <a:lnTo>
                  <a:pt x="1413" y="1551"/>
                </a:lnTo>
                <a:lnTo>
                  <a:pt x="1407" y="1551"/>
                </a:lnTo>
                <a:lnTo>
                  <a:pt x="1402" y="1550"/>
                </a:lnTo>
                <a:lnTo>
                  <a:pt x="1396" y="1548"/>
                </a:lnTo>
                <a:lnTo>
                  <a:pt x="1390" y="1546"/>
                </a:lnTo>
                <a:lnTo>
                  <a:pt x="1390" y="1546"/>
                </a:lnTo>
                <a:lnTo>
                  <a:pt x="1388" y="1550"/>
                </a:lnTo>
                <a:lnTo>
                  <a:pt x="1385" y="1554"/>
                </a:lnTo>
                <a:lnTo>
                  <a:pt x="1379" y="1561"/>
                </a:lnTo>
                <a:lnTo>
                  <a:pt x="1376" y="1564"/>
                </a:lnTo>
                <a:lnTo>
                  <a:pt x="1373" y="1568"/>
                </a:lnTo>
                <a:lnTo>
                  <a:pt x="1372" y="1574"/>
                </a:lnTo>
                <a:lnTo>
                  <a:pt x="1372" y="1580"/>
                </a:lnTo>
                <a:lnTo>
                  <a:pt x="1372" y="1580"/>
                </a:lnTo>
                <a:lnTo>
                  <a:pt x="1379" y="1582"/>
                </a:lnTo>
                <a:lnTo>
                  <a:pt x="1385" y="1584"/>
                </a:lnTo>
                <a:lnTo>
                  <a:pt x="1392" y="1584"/>
                </a:lnTo>
                <a:lnTo>
                  <a:pt x="1399" y="1584"/>
                </a:lnTo>
                <a:lnTo>
                  <a:pt x="1405" y="1583"/>
                </a:lnTo>
                <a:lnTo>
                  <a:pt x="1412" y="1581"/>
                </a:lnTo>
                <a:lnTo>
                  <a:pt x="1424" y="1577"/>
                </a:lnTo>
                <a:lnTo>
                  <a:pt x="1434" y="1569"/>
                </a:lnTo>
                <a:lnTo>
                  <a:pt x="1444" y="1562"/>
                </a:lnTo>
                <a:lnTo>
                  <a:pt x="1454" y="1552"/>
                </a:lnTo>
                <a:lnTo>
                  <a:pt x="1461" y="1544"/>
                </a:lnTo>
                <a:lnTo>
                  <a:pt x="1461" y="1544"/>
                </a:lnTo>
                <a:lnTo>
                  <a:pt x="1461" y="1540"/>
                </a:lnTo>
                <a:lnTo>
                  <a:pt x="1460" y="1538"/>
                </a:lnTo>
                <a:lnTo>
                  <a:pt x="1457" y="1533"/>
                </a:lnTo>
                <a:lnTo>
                  <a:pt x="1455" y="1532"/>
                </a:lnTo>
                <a:lnTo>
                  <a:pt x="1454" y="1530"/>
                </a:lnTo>
                <a:lnTo>
                  <a:pt x="1454" y="1528"/>
                </a:lnTo>
                <a:lnTo>
                  <a:pt x="1455" y="1524"/>
                </a:lnTo>
                <a:lnTo>
                  <a:pt x="1455" y="1524"/>
                </a:lnTo>
                <a:lnTo>
                  <a:pt x="1447" y="1523"/>
                </a:lnTo>
                <a:lnTo>
                  <a:pt x="1442" y="1522"/>
                </a:lnTo>
                <a:lnTo>
                  <a:pt x="1435" y="1522"/>
                </a:lnTo>
                <a:lnTo>
                  <a:pt x="1427" y="1522"/>
                </a:lnTo>
                <a:lnTo>
                  <a:pt x="1427" y="1522"/>
                </a:lnTo>
                <a:close/>
                <a:moveTo>
                  <a:pt x="1856" y="1571"/>
                </a:moveTo>
                <a:lnTo>
                  <a:pt x="1856" y="1571"/>
                </a:lnTo>
                <a:lnTo>
                  <a:pt x="1859" y="1576"/>
                </a:lnTo>
                <a:lnTo>
                  <a:pt x="1865" y="1579"/>
                </a:lnTo>
                <a:lnTo>
                  <a:pt x="1870" y="1581"/>
                </a:lnTo>
                <a:lnTo>
                  <a:pt x="1873" y="1581"/>
                </a:lnTo>
                <a:lnTo>
                  <a:pt x="1875" y="1580"/>
                </a:lnTo>
                <a:lnTo>
                  <a:pt x="1875" y="1580"/>
                </a:lnTo>
                <a:lnTo>
                  <a:pt x="1883" y="1568"/>
                </a:lnTo>
                <a:lnTo>
                  <a:pt x="1891" y="1553"/>
                </a:lnTo>
                <a:lnTo>
                  <a:pt x="1896" y="1546"/>
                </a:lnTo>
                <a:lnTo>
                  <a:pt x="1899" y="1537"/>
                </a:lnTo>
                <a:lnTo>
                  <a:pt x="1900" y="1529"/>
                </a:lnTo>
                <a:lnTo>
                  <a:pt x="1901" y="1520"/>
                </a:lnTo>
                <a:lnTo>
                  <a:pt x="1901" y="1520"/>
                </a:lnTo>
                <a:lnTo>
                  <a:pt x="1887" y="1532"/>
                </a:lnTo>
                <a:lnTo>
                  <a:pt x="1874" y="1545"/>
                </a:lnTo>
                <a:lnTo>
                  <a:pt x="1868" y="1551"/>
                </a:lnTo>
                <a:lnTo>
                  <a:pt x="1864" y="1557"/>
                </a:lnTo>
                <a:lnTo>
                  <a:pt x="1859" y="1564"/>
                </a:lnTo>
                <a:lnTo>
                  <a:pt x="1856" y="1571"/>
                </a:lnTo>
                <a:lnTo>
                  <a:pt x="1856" y="1571"/>
                </a:lnTo>
                <a:close/>
                <a:moveTo>
                  <a:pt x="2102" y="1535"/>
                </a:moveTo>
                <a:lnTo>
                  <a:pt x="2102" y="1535"/>
                </a:lnTo>
                <a:lnTo>
                  <a:pt x="2099" y="1533"/>
                </a:lnTo>
                <a:lnTo>
                  <a:pt x="2098" y="1531"/>
                </a:lnTo>
                <a:lnTo>
                  <a:pt x="2094" y="1524"/>
                </a:lnTo>
                <a:lnTo>
                  <a:pt x="2094" y="1524"/>
                </a:lnTo>
                <a:lnTo>
                  <a:pt x="2093" y="1526"/>
                </a:lnTo>
                <a:lnTo>
                  <a:pt x="2093" y="1529"/>
                </a:lnTo>
                <a:lnTo>
                  <a:pt x="2095" y="1533"/>
                </a:lnTo>
                <a:lnTo>
                  <a:pt x="2097" y="1535"/>
                </a:lnTo>
                <a:lnTo>
                  <a:pt x="2099" y="1536"/>
                </a:lnTo>
                <a:lnTo>
                  <a:pt x="2100" y="1537"/>
                </a:lnTo>
                <a:lnTo>
                  <a:pt x="2102" y="1535"/>
                </a:lnTo>
                <a:lnTo>
                  <a:pt x="2102" y="1535"/>
                </a:lnTo>
                <a:close/>
                <a:moveTo>
                  <a:pt x="2051" y="1539"/>
                </a:moveTo>
                <a:lnTo>
                  <a:pt x="2051" y="1539"/>
                </a:lnTo>
                <a:lnTo>
                  <a:pt x="2054" y="1547"/>
                </a:lnTo>
                <a:lnTo>
                  <a:pt x="2056" y="1554"/>
                </a:lnTo>
                <a:lnTo>
                  <a:pt x="2058" y="1557"/>
                </a:lnTo>
                <a:lnTo>
                  <a:pt x="2061" y="1560"/>
                </a:lnTo>
                <a:lnTo>
                  <a:pt x="2063" y="1562"/>
                </a:lnTo>
                <a:lnTo>
                  <a:pt x="2066" y="1563"/>
                </a:lnTo>
                <a:lnTo>
                  <a:pt x="2066" y="1563"/>
                </a:lnTo>
                <a:lnTo>
                  <a:pt x="2069" y="1562"/>
                </a:lnTo>
                <a:lnTo>
                  <a:pt x="2072" y="1560"/>
                </a:lnTo>
                <a:lnTo>
                  <a:pt x="2077" y="1555"/>
                </a:lnTo>
                <a:lnTo>
                  <a:pt x="2082" y="1551"/>
                </a:lnTo>
                <a:lnTo>
                  <a:pt x="2084" y="1550"/>
                </a:lnTo>
                <a:lnTo>
                  <a:pt x="2087" y="1548"/>
                </a:lnTo>
                <a:lnTo>
                  <a:pt x="2087" y="1548"/>
                </a:lnTo>
                <a:lnTo>
                  <a:pt x="2085" y="1541"/>
                </a:lnTo>
                <a:lnTo>
                  <a:pt x="2082" y="1537"/>
                </a:lnTo>
                <a:lnTo>
                  <a:pt x="2079" y="1534"/>
                </a:lnTo>
                <a:lnTo>
                  <a:pt x="2075" y="1534"/>
                </a:lnTo>
                <a:lnTo>
                  <a:pt x="2069" y="1535"/>
                </a:lnTo>
                <a:lnTo>
                  <a:pt x="2064" y="1536"/>
                </a:lnTo>
                <a:lnTo>
                  <a:pt x="2051" y="1539"/>
                </a:lnTo>
                <a:lnTo>
                  <a:pt x="2051" y="1539"/>
                </a:lnTo>
                <a:close/>
                <a:moveTo>
                  <a:pt x="2040" y="1576"/>
                </a:moveTo>
                <a:lnTo>
                  <a:pt x="2040" y="1576"/>
                </a:lnTo>
                <a:lnTo>
                  <a:pt x="2041" y="1570"/>
                </a:lnTo>
                <a:lnTo>
                  <a:pt x="2041" y="1564"/>
                </a:lnTo>
                <a:lnTo>
                  <a:pt x="2039" y="1559"/>
                </a:lnTo>
                <a:lnTo>
                  <a:pt x="2037" y="1553"/>
                </a:lnTo>
                <a:lnTo>
                  <a:pt x="2032" y="1542"/>
                </a:lnTo>
                <a:lnTo>
                  <a:pt x="2026" y="1533"/>
                </a:lnTo>
                <a:lnTo>
                  <a:pt x="2026" y="1533"/>
                </a:lnTo>
                <a:lnTo>
                  <a:pt x="2025" y="1546"/>
                </a:lnTo>
                <a:lnTo>
                  <a:pt x="2025" y="1552"/>
                </a:lnTo>
                <a:lnTo>
                  <a:pt x="2026" y="1560"/>
                </a:lnTo>
                <a:lnTo>
                  <a:pt x="2027" y="1566"/>
                </a:lnTo>
                <a:lnTo>
                  <a:pt x="2031" y="1570"/>
                </a:lnTo>
                <a:lnTo>
                  <a:pt x="2035" y="1575"/>
                </a:lnTo>
                <a:lnTo>
                  <a:pt x="2037" y="1576"/>
                </a:lnTo>
                <a:lnTo>
                  <a:pt x="2040" y="1576"/>
                </a:lnTo>
                <a:lnTo>
                  <a:pt x="2040" y="1576"/>
                </a:lnTo>
                <a:close/>
                <a:moveTo>
                  <a:pt x="1954" y="1548"/>
                </a:moveTo>
                <a:lnTo>
                  <a:pt x="1954" y="1548"/>
                </a:lnTo>
                <a:lnTo>
                  <a:pt x="1954" y="1557"/>
                </a:lnTo>
                <a:lnTo>
                  <a:pt x="1951" y="1568"/>
                </a:lnTo>
                <a:lnTo>
                  <a:pt x="1946" y="1589"/>
                </a:lnTo>
                <a:lnTo>
                  <a:pt x="1945" y="1597"/>
                </a:lnTo>
                <a:lnTo>
                  <a:pt x="1945" y="1602"/>
                </a:lnTo>
                <a:lnTo>
                  <a:pt x="1946" y="1607"/>
                </a:lnTo>
                <a:lnTo>
                  <a:pt x="1947" y="1610"/>
                </a:lnTo>
                <a:lnTo>
                  <a:pt x="1950" y="1614"/>
                </a:lnTo>
                <a:lnTo>
                  <a:pt x="1954" y="1617"/>
                </a:lnTo>
                <a:lnTo>
                  <a:pt x="1958" y="1621"/>
                </a:lnTo>
                <a:lnTo>
                  <a:pt x="1958" y="1621"/>
                </a:lnTo>
                <a:lnTo>
                  <a:pt x="1961" y="1616"/>
                </a:lnTo>
                <a:lnTo>
                  <a:pt x="1963" y="1613"/>
                </a:lnTo>
                <a:lnTo>
                  <a:pt x="1966" y="1605"/>
                </a:lnTo>
                <a:lnTo>
                  <a:pt x="1966" y="1596"/>
                </a:lnTo>
                <a:lnTo>
                  <a:pt x="1965" y="1586"/>
                </a:lnTo>
                <a:lnTo>
                  <a:pt x="1963" y="1578"/>
                </a:lnTo>
                <a:lnTo>
                  <a:pt x="1960" y="1568"/>
                </a:lnTo>
                <a:lnTo>
                  <a:pt x="1954" y="1548"/>
                </a:lnTo>
                <a:lnTo>
                  <a:pt x="1954" y="1548"/>
                </a:lnTo>
                <a:close/>
                <a:moveTo>
                  <a:pt x="1901" y="1586"/>
                </a:moveTo>
                <a:lnTo>
                  <a:pt x="1901" y="1586"/>
                </a:lnTo>
                <a:lnTo>
                  <a:pt x="1906" y="1590"/>
                </a:lnTo>
                <a:lnTo>
                  <a:pt x="1912" y="1592"/>
                </a:lnTo>
                <a:lnTo>
                  <a:pt x="1926" y="1595"/>
                </a:lnTo>
                <a:lnTo>
                  <a:pt x="1926" y="1595"/>
                </a:lnTo>
                <a:lnTo>
                  <a:pt x="1928" y="1586"/>
                </a:lnTo>
                <a:lnTo>
                  <a:pt x="1928" y="1578"/>
                </a:lnTo>
                <a:lnTo>
                  <a:pt x="1929" y="1570"/>
                </a:lnTo>
                <a:lnTo>
                  <a:pt x="1932" y="1561"/>
                </a:lnTo>
                <a:lnTo>
                  <a:pt x="1932" y="1561"/>
                </a:lnTo>
                <a:lnTo>
                  <a:pt x="1930" y="1560"/>
                </a:lnTo>
                <a:lnTo>
                  <a:pt x="1928" y="1559"/>
                </a:lnTo>
                <a:lnTo>
                  <a:pt x="1926" y="1555"/>
                </a:lnTo>
                <a:lnTo>
                  <a:pt x="1922" y="1552"/>
                </a:lnTo>
                <a:lnTo>
                  <a:pt x="1920" y="1551"/>
                </a:lnTo>
                <a:lnTo>
                  <a:pt x="1917" y="1550"/>
                </a:lnTo>
                <a:lnTo>
                  <a:pt x="1917" y="1550"/>
                </a:lnTo>
                <a:lnTo>
                  <a:pt x="1916" y="1555"/>
                </a:lnTo>
                <a:lnTo>
                  <a:pt x="1913" y="1560"/>
                </a:lnTo>
                <a:lnTo>
                  <a:pt x="1908" y="1567"/>
                </a:lnTo>
                <a:lnTo>
                  <a:pt x="1904" y="1570"/>
                </a:lnTo>
                <a:lnTo>
                  <a:pt x="1902" y="1575"/>
                </a:lnTo>
                <a:lnTo>
                  <a:pt x="1901" y="1580"/>
                </a:lnTo>
                <a:lnTo>
                  <a:pt x="1901" y="1586"/>
                </a:lnTo>
                <a:lnTo>
                  <a:pt x="1901" y="1586"/>
                </a:lnTo>
                <a:close/>
                <a:moveTo>
                  <a:pt x="1374" y="1616"/>
                </a:moveTo>
                <a:lnTo>
                  <a:pt x="1374" y="1616"/>
                </a:lnTo>
                <a:lnTo>
                  <a:pt x="1383" y="1620"/>
                </a:lnTo>
                <a:lnTo>
                  <a:pt x="1392" y="1622"/>
                </a:lnTo>
                <a:lnTo>
                  <a:pt x="1401" y="1623"/>
                </a:lnTo>
                <a:lnTo>
                  <a:pt x="1410" y="1623"/>
                </a:lnTo>
                <a:lnTo>
                  <a:pt x="1418" y="1622"/>
                </a:lnTo>
                <a:lnTo>
                  <a:pt x="1426" y="1619"/>
                </a:lnTo>
                <a:lnTo>
                  <a:pt x="1433" y="1615"/>
                </a:lnTo>
                <a:lnTo>
                  <a:pt x="1440" y="1612"/>
                </a:lnTo>
                <a:lnTo>
                  <a:pt x="1452" y="1602"/>
                </a:lnTo>
                <a:lnTo>
                  <a:pt x="1464" y="1591"/>
                </a:lnTo>
                <a:lnTo>
                  <a:pt x="1475" y="1579"/>
                </a:lnTo>
                <a:lnTo>
                  <a:pt x="1485" y="1567"/>
                </a:lnTo>
                <a:lnTo>
                  <a:pt x="1485" y="1567"/>
                </a:lnTo>
                <a:lnTo>
                  <a:pt x="1484" y="1565"/>
                </a:lnTo>
                <a:lnTo>
                  <a:pt x="1482" y="1563"/>
                </a:lnTo>
                <a:lnTo>
                  <a:pt x="1484" y="1559"/>
                </a:lnTo>
                <a:lnTo>
                  <a:pt x="1484" y="1554"/>
                </a:lnTo>
                <a:lnTo>
                  <a:pt x="1482" y="1553"/>
                </a:lnTo>
                <a:lnTo>
                  <a:pt x="1480" y="1552"/>
                </a:lnTo>
                <a:lnTo>
                  <a:pt x="1480" y="1552"/>
                </a:lnTo>
                <a:lnTo>
                  <a:pt x="1469" y="1564"/>
                </a:lnTo>
                <a:lnTo>
                  <a:pt x="1457" y="1575"/>
                </a:lnTo>
                <a:lnTo>
                  <a:pt x="1433" y="1595"/>
                </a:lnTo>
                <a:lnTo>
                  <a:pt x="1433" y="1595"/>
                </a:lnTo>
                <a:lnTo>
                  <a:pt x="1412" y="1599"/>
                </a:lnTo>
                <a:lnTo>
                  <a:pt x="1392" y="1604"/>
                </a:lnTo>
                <a:lnTo>
                  <a:pt x="1384" y="1604"/>
                </a:lnTo>
                <a:lnTo>
                  <a:pt x="1375" y="1604"/>
                </a:lnTo>
                <a:lnTo>
                  <a:pt x="1368" y="1602"/>
                </a:lnTo>
                <a:lnTo>
                  <a:pt x="1361" y="1599"/>
                </a:lnTo>
                <a:lnTo>
                  <a:pt x="1361" y="1599"/>
                </a:lnTo>
                <a:lnTo>
                  <a:pt x="1364" y="1600"/>
                </a:lnTo>
                <a:lnTo>
                  <a:pt x="1366" y="1602"/>
                </a:lnTo>
                <a:lnTo>
                  <a:pt x="1368" y="1607"/>
                </a:lnTo>
                <a:lnTo>
                  <a:pt x="1371" y="1612"/>
                </a:lnTo>
                <a:lnTo>
                  <a:pt x="1374" y="1616"/>
                </a:lnTo>
                <a:lnTo>
                  <a:pt x="1374" y="1616"/>
                </a:lnTo>
                <a:close/>
                <a:moveTo>
                  <a:pt x="1977" y="1561"/>
                </a:moveTo>
                <a:lnTo>
                  <a:pt x="1977" y="1561"/>
                </a:lnTo>
                <a:lnTo>
                  <a:pt x="1979" y="1564"/>
                </a:lnTo>
                <a:lnTo>
                  <a:pt x="1980" y="1568"/>
                </a:lnTo>
                <a:lnTo>
                  <a:pt x="1981" y="1572"/>
                </a:lnTo>
                <a:lnTo>
                  <a:pt x="1984" y="1576"/>
                </a:lnTo>
                <a:lnTo>
                  <a:pt x="1984" y="1576"/>
                </a:lnTo>
                <a:lnTo>
                  <a:pt x="1992" y="1576"/>
                </a:lnTo>
                <a:lnTo>
                  <a:pt x="1999" y="1575"/>
                </a:lnTo>
                <a:lnTo>
                  <a:pt x="2011" y="1569"/>
                </a:lnTo>
                <a:lnTo>
                  <a:pt x="2011" y="1569"/>
                </a:lnTo>
                <a:lnTo>
                  <a:pt x="2011" y="1564"/>
                </a:lnTo>
                <a:lnTo>
                  <a:pt x="2009" y="1560"/>
                </a:lnTo>
                <a:lnTo>
                  <a:pt x="2005" y="1552"/>
                </a:lnTo>
                <a:lnTo>
                  <a:pt x="2005" y="1552"/>
                </a:lnTo>
                <a:lnTo>
                  <a:pt x="1996" y="1553"/>
                </a:lnTo>
                <a:lnTo>
                  <a:pt x="1989" y="1553"/>
                </a:lnTo>
                <a:lnTo>
                  <a:pt x="1986" y="1554"/>
                </a:lnTo>
                <a:lnTo>
                  <a:pt x="1982" y="1555"/>
                </a:lnTo>
                <a:lnTo>
                  <a:pt x="1979" y="1557"/>
                </a:lnTo>
                <a:lnTo>
                  <a:pt x="1977" y="1561"/>
                </a:lnTo>
                <a:lnTo>
                  <a:pt x="1977" y="1561"/>
                </a:lnTo>
                <a:close/>
                <a:moveTo>
                  <a:pt x="1476" y="1627"/>
                </a:moveTo>
                <a:lnTo>
                  <a:pt x="1476" y="1627"/>
                </a:lnTo>
                <a:lnTo>
                  <a:pt x="1474" y="1626"/>
                </a:lnTo>
                <a:lnTo>
                  <a:pt x="1473" y="1624"/>
                </a:lnTo>
                <a:lnTo>
                  <a:pt x="1472" y="1619"/>
                </a:lnTo>
                <a:lnTo>
                  <a:pt x="1471" y="1614"/>
                </a:lnTo>
                <a:lnTo>
                  <a:pt x="1470" y="1613"/>
                </a:lnTo>
                <a:lnTo>
                  <a:pt x="1467" y="1612"/>
                </a:lnTo>
                <a:lnTo>
                  <a:pt x="1467" y="1612"/>
                </a:lnTo>
                <a:lnTo>
                  <a:pt x="1463" y="1616"/>
                </a:lnTo>
                <a:lnTo>
                  <a:pt x="1460" y="1621"/>
                </a:lnTo>
                <a:lnTo>
                  <a:pt x="1460" y="1625"/>
                </a:lnTo>
                <a:lnTo>
                  <a:pt x="1461" y="1629"/>
                </a:lnTo>
                <a:lnTo>
                  <a:pt x="1463" y="1631"/>
                </a:lnTo>
                <a:lnTo>
                  <a:pt x="1466" y="1632"/>
                </a:lnTo>
                <a:lnTo>
                  <a:pt x="1471" y="1631"/>
                </a:lnTo>
                <a:lnTo>
                  <a:pt x="1476" y="1627"/>
                </a:lnTo>
                <a:lnTo>
                  <a:pt x="1476" y="1627"/>
                </a:lnTo>
                <a:close/>
                <a:moveTo>
                  <a:pt x="1151" y="2298"/>
                </a:moveTo>
                <a:lnTo>
                  <a:pt x="1151" y="2298"/>
                </a:lnTo>
                <a:lnTo>
                  <a:pt x="1153" y="2298"/>
                </a:lnTo>
                <a:lnTo>
                  <a:pt x="1153" y="2301"/>
                </a:lnTo>
                <a:lnTo>
                  <a:pt x="1153" y="2301"/>
                </a:lnTo>
                <a:lnTo>
                  <a:pt x="1147" y="2297"/>
                </a:lnTo>
                <a:lnTo>
                  <a:pt x="1142" y="2297"/>
                </a:lnTo>
                <a:lnTo>
                  <a:pt x="1137" y="2297"/>
                </a:lnTo>
                <a:lnTo>
                  <a:pt x="1131" y="2297"/>
                </a:lnTo>
                <a:lnTo>
                  <a:pt x="1119" y="2299"/>
                </a:lnTo>
                <a:lnTo>
                  <a:pt x="1107" y="2303"/>
                </a:lnTo>
                <a:lnTo>
                  <a:pt x="1107" y="2303"/>
                </a:lnTo>
                <a:lnTo>
                  <a:pt x="1094" y="2303"/>
                </a:lnTo>
                <a:lnTo>
                  <a:pt x="1082" y="2304"/>
                </a:lnTo>
                <a:lnTo>
                  <a:pt x="1058" y="2303"/>
                </a:lnTo>
                <a:lnTo>
                  <a:pt x="1035" y="2303"/>
                </a:lnTo>
                <a:lnTo>
                  <a:pt x="1012" y="2303"/>
                </a:lnTo>
                <a:lnTo>
                  <a:pt x="1012" y="2303"/>
                </a:lnTo>
                <a:lnTo>
                  <a:pt x="886" y="2307"/>
                </a:lnTo>
                <a:lnTo>
                  <a:pt x="760" y="2310"/>
                </a:lnTo>
                <a:lnTo>
                  <a:pt x="760" y="2310"/>
                </a:lnTo>
                <a:lnTo>
                  <a:pt x="714" y="2311"/>
                </a:lnTo>
                <a:lnTo>
                  <a:pt x="669" y="2311"/>
                </a:lnTo>
                <a:lnTo>
                  <a:pt x="625" y="2309"/>
                </a:lnTo>
                <a:lnTo>
                  <a:pt x="586" y="2306"/>
                </a:lnTo>
                <a:lnTo>
                  <a:pt x="586" y="2306"/>
                </a:lnTo>
                <a:lnTo>
                  <a:pt x="588" y="2309"/>
                </a:lnTo>
                <a:lnTo>
                  <a:pt x="592" y="2311"/>
                </a:lnTo>
                <a:lnTo>
                  <a:pt x="600" y="2314"/>
                </a:lnTo>
                <a:lnTo>
                  <a:pt x="612" y="2318"/>
                </a:lnTo>
                <a:lnTo>
                  <a:pt x="624" y="2319"/>
                </a:lnTo>
                <a:lnTo>
                  <a:pt x="643" y="2322"/>
                </a:lnTo>
                <a:lnTo>
                  <a:pt x="645" y="2322"/>
                </a:lnTo>
                <a:lnTo>
                  <a:pt x="646" y="2323"/>
                </a:lnTo>
                <a:lnTo>
                  <a:pt x="645" y="2324"/>
                </a:lnTo>
                <a:lnTo>
                  <a:pt x="643" y="2325"/>
                </a:lnTo>
                <a:lnTo>
                  <a:pt x="643" y="2325"/>
                </a:lnTo>
                <a:lnTo>
                  <a:pt x="665" y="2326"/>
                </a:lnTo>
                <a:lnTo>
                  <a:pt x="689" y="2329"/>
                </a:lnTo>
                <a:lnTo>
                  <a:pt x="738" y="2336"/>
                </a:lnTo>
                <a:lnTo>
                  <a:pt x="738" y="2336"/>
                </a:lnTo>
                <a:lnTo>
                  <a:pt x="735" y="2338"/>
                </a:lnTo>
                <a:lnTo>
                  <a:pt x="730" y="2339"/>
                </a:lnTo>
                <a:lnTo>
                  <a:pt x="720" y="2338"/>
                </a:lnTo>
                <a:lnTo>
                  <a:pt x="712" y="2337"/>
                </a:lnTo>
                <a:lnTo>
                  <a:pt x="707" y="2338"/>
                </a:lnTo>
                <a:lnTo>
                  <a:pt x="705" y="2340"/>
                </a:lnTo>
                <a:lnTo>
                  <a:pt x="705" y="2340"/>
                </a:lnTo>
                <a:lnTo>
                  <a:pt x="709" y="2342"/>
                </a:lnTo>
                <a:lnTo>
                  <a:pt x="715" y="2344"/>
                </a:lnTo>
                <a:lnTo>
                  <a:pt x="721" y="2344"/>
                </a:lnTo>
                <a:lnTo>
                  <a:pt x="723" y="2344"/>
                </a:lnTo>
                <a:lnTo>
                  <a:pt x="727" y="2342"/>
                </a:lnTo>
                <a:lnTo>
                  <a:pt x="727" y="2342"/>
                </a:lnTo>
                <a:lnTo>
                  <a:pt x="727" y="2347"/>
                </a:lnTo>
                <a:lnTo>
                  <a:pt x="729" y="2349"/>
                </a:lnTo>
                <a:lnTo>
                  <a:pt x="729" y="2349"/>
                </a:lnTo>
                <a:lnTo>
                  <a:pt x="750" y="2352"/>
                </a:lnTo>
                <a:lnTo>
                  <a:pt x="771" y="2353"/>
                </a:lnTo>
                <a:lnTo>
                  <a:pt x="793" y="2354"/>
                </a:lnTo>
                <a:lnTo>
                  <a:pt x="813" y="2355"/>
                </a:lnTo>
                <a:lnTo>
                  <a:pt x="855" y="2354"/>
                </a:lnTo>
                <a:lnTo>
                  <a:pt x="898" y="2353"/>
                </a:lnTo>
                <a:lnTo>
                  <a:pt x="898" y="2353"/>
                </a:lnTo>
                <a:lnTo>
                  <a:pt x="897" y="2355"/>
                </a:lnTo>
                <a:lnTo>
                  <a:pt x="897" y="2356"/>
                </a:lnTo>
                <a:lnTo>
                  <a:pt x="898" y="2356"/>
                </a:lnTo>
                <a:lnTo>
                  <a:pt x="901" y="2357"/>
                </a:lnTo>
                <a:lnTo>
                  <a:pt x="906" y="2357"/>
                </a:lnTo>
                <a:lnTo>
                  <a:pt x="911" y="2355"/>
                </a:lnTo>
                <a:lnTo>
                  <a:pt x="911" y="2355"/>
                </a:lnTo>
                <a:lnTo>
                  <a:pt x="907" y="2354"/>
                </a:lnTo>
                <a:lnTo>
                  <a:pt x="907" y="2353"/>
                </a:lnTo>
                <a:lnTo>
                  <a:pt x="909" y="2352"/>
                </a:lnTo>
                <a:lnTo>
                  <a:pt x="913" y="2351"/>
                </a:lnTo>
                <a:lnTo>
                  <a:pt x="919" y="2350"/>
                </a:lnTo>
                <a:lnTo>
                  <a:pt x="934" y="2348"/>
                </a:lnTo>
                <a:lnTo>
                  <a:pt x="947" y="2344"/>
                </a:lnTo>
                <a:lnTo>
                  <a:pt x="947" y="2344"/>
                </a:lnTo>
                <a:lnTo>
                  <a:pt x="945" y="2349"/>
                </a:lnTo>
                <a:lnTo>
                  <a:pt x="945" y="2350"/>
                </a:lnTo>
                <a:lnTo>
                  <a:pt x="947" y="2351"/>
                </a:lnTo>
                <a:lnTo>
                  <a:pt x="947" y="2351"/>
                </a:lnTo>
                <a:lnTo>
                  <a:pt x="948" y="2350"/>
                </a:lnTo>
                <a:lnTo>
                  <a:pt x="950" y="2349"/>
                </a:lnTo>
                <a:lnTo>
                  <a:pt x="956" y="2350"/>
                </a:lnTo>
                <a:lnTo>
                  <a:pt x="960" y="2351"/>
                </a:lnTo>
                <a:lnTo>
                  <a:pt x="963" y="2352"/>
                </a:lnTo>
                <a:lnTo>
                  <a:pt x="966" y="2351"/>
                </a:lnTo>
                <a:lnTo>
                  <a:pt x="966" y="2351"/>
                </a:lnTo>
                <a:lnTo>
                  <a:pt x="965" y="2349"/>
                </a:lnTo>
                <a:lnTo>
                  <a:pt x="966" y="2347"/>
                </a:lnTo>
                <a:lnTo>
                  <a:pt x="967" y="2346"/>
                </a:lnTo>
                <a:lnTo>
                  <a:pt x="970" y="2344"/>
                </a:lnTo>
                <a:lnTo>
                  <a:pt x="975" y="2343"/>
                </a:lnTo>
                <a:lnTo>
                  <a:pt x="981" y="2342"/>
                </a:lnTo>
                <a:lnTo>
                  <a:pt x="996" y="2342"/>
                </a:lnTo>
                <a:lnTo>
                  <a:pt x="1004" y="2342"/>
                </a:lnTo>
                <a:lnTo>
                  <a:pt x="1008" y="2340"/>
                </a:lnTo>
                <a:lnTo>
                  <a:pt x="1008" y="2340"/>
                </a:lnTo>
                <a:lnTo>
                  <a:pt x="1005" y="2340"/>
                </a:lnTo>
                <a:lnTo>
                  <a:pt x="1003" y="2339"/>
                </a:lnTo>
                <a:lnTo>
                  <a:pt x="1002" y="2338"/>
                </a:lnTo>
                <a:lnTo>
                  <a:pt x="1002" y="2338"/>
                </a:lnTo>
                <a:lnTo>
                  <a:pt x="1006" y="2339"/>
                </a:lnTo>
                <a:lnTo>
                  <a:pt x="1008" y="2338"/>
                </a:lnTo>
                <a:lnTo>
                  <a:pt x="1015" y="2337"/>
                </a:lnTo>
                <a:lnTo>
                  <a:pt x="1017" y="2337"/>
                </a:lnTo>
                <a:lnTo>
                  <a:pt x="1019" y="2337"/>
                </a:lnTo>
                <a:lnTo>
                  <a:pt x="1020" y="2338"/>
                </a:lnTo>
                <a:lnTo>
                  <a:pt x="1021" y="2340"/>
                </a:lnTo>
                <a:lnTo>
                  <a:pt x="1021" y="2340"/>
                </a:lnTo>
                <a:lnTo>
                  <a:pt x="1018" y="2340"/>
                </a:lnTo>
                <a:lnTo>
                  <a:pt x="1015" y="2340"/>
                </a:lnTo>
                <a:lnTo>
                  <a:pt x="1011" y="2340"/>
                </a:lnTo>
                <a:lnTo>
                  <a:pt x="1011" y="2341"/>
                </a:lnTo>
                <a:lnTo>
                  <a:pt x="1010" y="2342"/>
                </a:lnTo>
                <a:lnTo>
                  <a:pt x="1010" y="2342"/>
                </a:lnTo>
                <a:lnTo>
                  <a:pt x="1025" y="2341"/>
                </a:lnTo>
                <a:lnTo>
                  <a:pt x="1033" y="2340"/>
                </a:lnTo>
                <a:lnTo>
                  <a:pt x="1038" y="2338"/>
                </a:lnTo>
                <a:lnTo>
                  <a:pt x="1038" y="2338"/>
                </a:lnTo>
                <a:lnTo>
                  <a:pt x="1032" y="2338"/>
                </a:lnTo>
                <a:lnTo>
                  <a:pt x="1030" y="2337"/>
                </a:lnTo>
                <a:lnTo>
                  <a:pt x="1030" y="2336"/>
                </a:lnTo>
                <a:lnTo>
                  <a:pt x="1030" y="2334"/>
                </a:lnTo>
                <a:lnTo>
                  <a:pt x="1030" y="2334"/>
                </a:lnTo>
                <a:lnTo>
                  <a:pt x="1027" y="2336"/>
                </a:lnTo>
                <a:lnTo>
                  <a:pt x="1025" y="2337"/>
                </a:lnTo>
                <a:lnTo>
                  <a:pt x="1022" y="2337"/>
                </a:lnTo>
                <a:lnTo>
                  <a:pt x="1020" y="2336"/>
                </a:lnTo>
                <a:lnTo>
                  <a:pt x="1013" y="2334"/>
                </a:lnTo>
                <a:lnTo>
                  <a:pt x="1008" y="2329"/>
                </a:lnTo>
                <a:lnTo>
                  <a:pt x="1008" y="2329"/>
                </a:lnTo>
                <a:lnTo>
                  <a:pt x="1027" y="2328"/>
                </a:lnTo>
                <a:lnTo>
                  <a:pt x="1047" y="2327"/>
                </a:lnTo>
                <a:lnTo>
                  <a:pt x="1083" y="2323"/>
                </a:lnTo>
                <a:lnTo>
                  <a:pt x="1119" y="2319"/>
                </a:lnTo>
                <a:lnTo>
                  <a:pt x="1155" y="2314"/>
                </a:lnTo>
                <a:lnTo>
                  <a:pt x="1155" y="2314"/>
                </a:lnTo>
                <a:lnTo>
                  <a:pt x="1152" y="2314"/>
                </a:lnTo>
                <a:lnTo>
                  <a:pt x="1148" y="2316"/>
                </a:lnTo>
                <a:lnTo>
                  <a:pt x="1145" y="2314"/>
                </a:lnTo>
                <a:lnTo>
                  <a:pt x="1145" y="2314"/>
                </a:lnTo>
                <a:lnTo>
                  <a:pt x="1144" y="2312"/>
                </a:lnTo>
                <a:lnTo>
                  <a:pt x="1144" y="2312"/>
                </a:lnTo>
                <a:lnTo>
                  <a:pt x="1155" y="2310"/>
                </a:lnTo>
                <a:lnTo>
                  <a:pt x="1166" y="2307"/>
                </a:lnTo>
                <a:lnTo>
                  <a:pt x="1188" y="2304"/>
                </a:lnTo>
                <a:lnTo>
                  <a:pt x="1199" y="2301"/>
                </a:lnTo>
                <a:lnTo>
                  <a:pt x="1209" y="2297"/>
                </a:lnTo>
                <a:lnTo>
                  <a:pt x="1218" y="2293"/>
                </a:lnTo>
                <a:lnTo>
                  <a:pt x="1222" y="2291"/>
                </a:lnTo>
                <a:lnTo>
                  <a:pt x="1225" y="2288"/>
                </a:lnTo>
                <a:lnTo>
                  <a:pt x="1225" y="2288"/>
                </a:lnTo>
                <a:lnTo>
                  <a:pt x="1233" y="2291"/>
                </a:lnTo>
                <a:lnTo>
                  <a:pt x="1236" y="2292"/>
                </a:lnTo>
                <a:lnTo>
                  <a:pt x="1237" y="2292"/>
                </a:lnTo>
                <a:lnTo>
                  <a:pt x="1238" y="2292"/>
                </a:lnTo>
                <a:lnTo>
                  <a:pt x="1238" y="2292"/>
                </a:lnTo>
                <a:lnTo>
                  <a:pt x="1230" y="2285"/>
                </a:lnTo>
                <a:lnTo>
                  <a:pt x="1224" y="2282"/>
                </a:lnTo>
                <a:lnTo>
                  <a:pt x="1219" y="2281"/>
                </a:lnTo>
                <a:lnTo>
                  <a:pt x="1219" y="2281"/>
                </a:lnTo>
                <a:lnTo>
                  <a:pt x="1217" y="2285"/>
                </a:lnTo>
                <a:lnTo>
                  <a:pt x="1215" y="2289"/>
                </a:lnTo>
                <a:lnTo>
                  <a:pt x="1213" y="2291"/>
                </a:lnTo>
                <a:lnTo>
                  <a:pt x="1208" y="2293"/>
                </a:lnTo>
                <a:lnTo>
                  <a:pt x="1200" y="2296"/>
                </a:lnTo>
                <a:lnTo>
                  <a:pt x="1190" y="2298"/>
                </a:lnTo>
                <a:lnTo>
                  <a:pt x="1179" y="2299"/>
                </a:lnTo>
                <a:lnTo>
                  <a:pt x="1170" y="2298"/>
                </a:lnTo>
                <a:lnTo>
                  <a:pt x="1151" y="2298"/>
                </a:lnTo>
                <a:lnTo>
                  <a:pt x="1151" y="2298"/>
                </a:lnTo>
                <a:close/>
                <a:moveTo>
                  <a:pt x="1213" y="2355"/>
                </a:moveTo>
                <a:lnTo>
                  <a:pt x="1213" y="2355"/>
                </a:lnTo>
                <a:lnTo>
                  <a:pt x="1205" y="2358"/>
                </a:lnTo>
                <a:lnTo>
                  <a:pt x="1197" y="2361"/>
                </a:lnTo>
                <a:lnTo>
                  <a:pt x="1178" y="2364"/>
                </a:lnTo>
                <a:lnTo>
                  <a:pt x="1159" y="2366"/>
                </a:lnTo>
                <a:lnTo>
                  <a:pt x="1151" y="2368"/>
                </a:lnTo>
                <a:lnTo>
                  <a:pt x="1142" y="2370"/>
                </a:lnTo>
                <a:lnTo>
                  <a:pt x="1142" y="2370"/>
                </a:lnTo>
                <a:lnTo>
                  <a:pt x="1197" y="2384"/>
                </a:lnTo>
                <a:lnTo>
                  <a:pt x="1250" y="2398"/>
                </a:lnTo>
                <a:lnTo>
                  <a:pt x="1305" y="2412"/>
                </a:lnTo>
                <a:lnTo>
                  <a:pt x="1333" y="2418"/>
                </a:lnTo>
                <a:lnTo>
                  <a:pt x="1361" y="2424"/>
                </a:lnTo>
                <a:lnTo>
                  <a:pt x="1361" y="2424"/>
                </a:lnTo>
                <a:lnTo>
                  <a:pt x="1354" y="2400"/>
                </a:lnTo>
                <a:lnTo>
                  <a:pt x="1349" y="2377"/>
                </a:lnTo>
                <a:lnTo>
                  <a:pt x="1349" y="2377"/>
                </a:lnTo>
                <a:lnTo>
                  <a:pt x="1316" y="2367"/>
                </a:lnTo>
                <a:lnTo>
                  <a:pt x="1299" y="2363"/>
                </a:lnTo>
                <a:lnTo>
                  <a:pt x="1282" y="2358"/>
                </a:lnTo>
                <a:lnTo>
                  <a:pt x="1265" y="2355"/>
                </a:lnTo>
                <a:lnTo>
                  <a:pt x="1247" y="2353"/>
                </a:lnTo>
                <a:lnTo>
                  <a:pt x="1230" y="2353"/>
                </a:lnTo>
                <a:lnTo>
                  <a:pt x="1213" y="2355"/>
                </a:lnTo>
                <a:lnTo>
                  <a:pt x="1213" y="2355"/>
                </a:lnTo>
                <a:close/>
                <a:moveTo>
                  <a:pt x="652" y="2381"/>
                </a:moveTo>
                <a:lnTo>
                  <a:pt x="652" y="2381"/>
                </a:lnTo>
                <a:lnTo>
                  <a:pt x="655" y="2380"/>
                </a:lnTo>
                <a:lnTo>
                  <a:pt x="655" y="2380"/>
                </a:lnTo>
                <a:lnTo>
                  <a:pt x="654" y="2379"/>
                </a:lnTo>
                <a:lnTo>
                  <a:pt x="654" y="2379"/>
                </a:lnTo>
                <a:lnTo>
                  <a:pt x="641" y="2376"/>
                </a:lnTo>
                <a:lnTo>
                  <a:pt x="626" y="2373"/>
                </a:lnTo>
                <a:lnTo>
                  <a:pt x="596" y="2369"/>
                </a:lnTo>
                <a:lnTo>
                  <a:pt x="580" y="2367"/>
                </a:lnTo>
                <a:lnTo>
                  <a:pt x="565" y="2364"/>
                </a:lnTo>
                <a:lnTo>
                  <a:pt x="551" y="2359"/>
                </a:lnTo>
                <a:lnTo>
                  <a:pt x="539" y="2353"/>
                </a:lnTo>
                <a:lnTo>
                  <a:pt x="539" y="2353"/>
                </a:lnTo>
                <a:lnTo>
                  <a:pt x="500" y="2359"/>
                </a:lnTo>
                <a:lnTo>
                  <a:pt x="460" y="2366"/>
                </a:lnTo>
                <a:lnTo>
                  <a:pt x="421" y="2373"/>
                </a:lnTo>
                <a:lnTo>
                  <a:pt x="402" y="2378"/>
                </a:lnTo>
                <a:lnTo>
                  <a:pt x="384" y="2383"/>
                </a:lnTo>
                <a:lnTo>
                  <a:pt x="384" y="2383"/>
                </a:lnTo>
                <a:lnTo>
                  <a:pt x="384" y="2387"/>
                </a:lnTo>
                <a:lnTo>
                  <a:pt x="383" y="2393"/>
                </a:lnTo>
                <a:lnTo>
                  <a:pt x="380" y="2402"/>
                </a:lnTo>
                <a:lnTo>
                  <a:pt x="374" y="2412"/>
                </a:lnTo>
                <a:lnTo>
                  <a:pt x="372" y="2417"/>
                </a:lnTo>
                <a:lnTo>
                  <a:pt x="371" y="2424"/>
                </a:lnTo>
                <a:lnTo>
                  <a:pt x="371" y="2424"/>
                </a:lnTo>
                <a:lnTo>
                  <a:pt x="442" y="2414"/>
                </a:lnTo>
                <a:lnTo>
                  <a:pt x="513" y="2404"/>
                </a:lnTo>
                <a:lnTo>
                  <a:pt x="583" y="2393"/>
                </a:lnTo>
                <a:lnTo>
                  <a:pt x="652" y="2381"/>
                </a:lnTo>
                <a:lnTo>
                  <a:pt x="652" y="2381"/>
                </a:lnTo>
                <a:close/>
                <a:moveTo>
                  <a:pt x="826" y="2377"/>
                </a:moveTo>
                <a:lnTo>
                  <a:pt x="826" y="2377"/>
                </a:lnTo>
                <a:lnTo>
                  <a:pt x="826" y="2402"/>
                </a:lnTo>
                <a:lnTo>
                  <a:pt x="826" y="2402"/>
                </a:lnTo>
                <a:lnTo>
                  <a:pt x="833" y="2405"/>
                </a:lnTo>
                <a:lnTo>
                  <a:pt x="839" y="2408"/>
                </a:lnTo>
                <a:lnTo>
                  <a:pt x="846" y="2409"/>
                </a:lnTo>
                <a:lnTo>
                  <a:pt x="854" y="2410"/>
                </a:lnTo>
                <a:lnTo>
                  <a:pt x="869" y="2411"/>
                </a:lnTo>
                <a:lnTo>
                  <a:pt x="876" y="2412"/>
                </a:lnTo>
                <a:lnTo>
                  <a:pt x="883" y="2415"/>
                </a:lnTo>
                <a:lnTo>
                  <a:pt x="883" y="2415"/>
                </a:lnTo>
                <a:lnTo>
                  <a:pt x="883" y="2403"/>
                </a:lnTo>
                <a:lnTo>
                  <a:pt x="883" y="2393"/>
                </a:lnTo>
                <a:lnTo>
                  <a:pt x="881" y="2383"/>
                </a:lnTo>
                <a:lnTo>
                  <a:pt x="876" y="2374"/>
                </a:lnTo>
                <a:lnTo>
                  <a:pt x="876" y="2374"/>
                </a:lnTo>
                <a:lnTo>
                  <a:pt x="868" y="2376"/>
                </a:lnTo>
                <a:lnTo>
                  <a:pt x="854" y="2377"/>
                </a:lnTo>
                <a:lnTo>
                  <a:pt x="826" y="2377"/>
                </a:lnTo>
                <a:lnTo>
                  <a:pt x="826" y="2377"/>
                </a:lnTo>
                <a:close/>
                <a:moveTo>
                  <a:pt x="900" y="2415"/>
                </a:moveTo>
                <a:lnTo>
                  <a:pt x="900" y="2415"/>
                </a:lnTo>
                <a:lnTo>
                  <a:pt x="926" y="2416"/>
                </a:lnTo>
                <a:lnTo>
                  <a:pt x="937" y="2415"/>
                </a:lnTo>
                <a:lnTo>
                  <a:pt x="944" y="2414"/>
                </a:lnTo>
                <a:lnTo>
                  <a:pt x="949" y="2413"/>
                </a:lnTo>
                <a:lnTo>
                  <a:pt x="949" y="2413"/>
                </a:lnTo>
                <a:lnTo>
                  <a:pt x="949" y="2402"/>
                </a:lnTo>
                <a:lnTo>
                  <a:pt x="950" y="2394"/>
                </a:lnTo>
                <a:lnTo>
                  <a:pt x="950" y="2385"/>
                </a:lnTo>
                <a:lnTo>
                  <a:pt x="949" y="2377"/>
                </a:lnTo>
                <a:lnTo>
                  <a:pt x="949" y="2377"/>
                </a:lnTo>
                <a:lnTo>
                  <a:pt x="927" y="2376"/>
                </a:lnTo>
                <a:lnTo>
                  <a:pt x="902" y="2374"/>
                </a:lnTo>
                <a:lnTo>
                  <a:pt x="902" y="2374"/>
                </a:lnTo>
                <a:lnTo>
                  <a:pt x="901" y="2380"/>
                </a:lnTo>
                <a:lnTo>
                  <a:pt x="900" y="2384"/>
                </a:lnTo>
                <a:lnTo>
                  <a:pt x="900" y="2394"/>
                </a:lnTo>
                <a:lnTo>
                  <a:pt x="901" y="2403"/>
                </a:lnTo>
                <a:lnTo>
                  <a:pt x="900" y="2415"/>
                </a:lnTo>
                <a:lnTo>
                  <a:pt x="900" y="2415"/>
                </a:lnTo>
                <a:close/>
                <a:moveTo>
                  <a:pt x="807" y="2433"/>
                </a:moveTo>
                <a:lnTo>
                  <a:pt x="807" y="2433"/>
                </a:lnTo>
                <a:lnTo>
                  <a:pt x="808" y="2448"/>
                </a:lnTo>
                <a:lnTo>
                  <a:pt x="811" y="2463"/>
                </a:lnTo>
                <a:lnTo>
                  <a:pt x="815" y="2478"/>
                </a:lnTo>
                <a:lnTo>
                  <a:pt x="822" y="2491"/>
                </a:lnTo>
                <a:lnTo>
                  <a:pt x="822" y="2491"/>
                </a:lnTo>
                <a:lnTo>
                  <a:pt x="829" y="2494"/>
                </a:lnTo>
                <a:lnTo>
                  <a:pt x="838" y="2498"/>
                </a:lnTo>
                <a:lnTo>
                  <a:pt x="857" y="2503"/>
                </a:lnTo>
                <a:lnTo>
                  <a:pt x="879" y="2506"/>
                </a:lnTo>
                <a:lnTo>
                  <a:pt x="900" y="2506"/>
                </a:lnTo>
                <a:lnTo>
                  <a:pt x="920" y="2505"/>
                </a:lnTo>
                <a:lnTo>
                  <a:pt x="931" y="2504"/>
                </a:lnTo>
                <a:lnTo>
                  <a:pt x="941" y="2501"/>
                </a:lnTo>
                <a:lnTo>
                  <a:pt x="950" y="2499"/>
                </a:lnTo>
                <a:lnTo>
                  <a:pt x="958" y="2494"/>
                </a:lnTo>
                <a:lnTo>
                  <a:pt x="965" y="2490"/>
                </a:lnTo>
                <a:lnTo>
                  <a:pt x="973" y="2485"/>
                </a:lnTo>
                <a:lnTo>
                  <a:pt x="973" y="2485"/>
                </a:lnTo>
                <a:lnTo>
                  <a:pt x="972" y="2478"/>
                </a:lnTo>
                <a:lnTo>
                  <a:pt x="973" y="2472"/>
                </a:lnTo>
                <a:lnTo>
                  <a:pt x="974" y="2457"/>
                </a:lnTo>
                <a:lnTo>
                  <a:pt x="974" y="2450"/>
                </a:lnTo>
                <a:lnTo>
                  <a:pt x="974" y="2443"/>
                </a:lnTo>
                <a:lnTo>
                  <a:pt x="973" y="2437"/>
                </a:lnTo>
                <a:lnTo>
                  <a:pt x="971" y="2430"/>
                </a:lnTo>
                <a:lnTo>
                  <a:pt x="971" y="2430"/>
                </a:lnTo>
                <a:lnTo>
                  <a:pt x="950" y="2433"/>
                </a:lnTo>
                <a:lnTo>
                  <a:pt x="930" y="2434"/>
                </a:lnTo>
                <a:lnTo>
                  <a:pt x="909" y="2435"/>
                </a:lnTo>
                <a:lnTo>
                  <a:pt x="887" y="2437"/>
                </a:lnTo>
                <a:lnTo>
                  <a:pt x="845" y="2435"/>
                </a:lnTo>
                <a:lnTo>
                  <a:pt x="807" y="2433"/>
                </a:lnTo>
                <a:lnTo>
                  <a:pt x="807" y="2433"/>
                </a:lnTo>
                <a:close/>
                <a:moveTo>
                  <a:pt x="745" y="2461"/>
                </a:moveTo>
                <a:lnTo>
                  <a:pt x="745" y="2461"/>
                </a:lnTo>
                <a:lnTo>
                  <a:pt x="744" y="2460"/>
                </a:lnTo>
                <a:lnTo>
                  <a:pt x="744" y="2458"/>
                </a:lnTo>
                <a:lnTo>
                  <a:pt x="745" y="2454"/>
                </a:lnTo>
                <a:lnTo>
                  <a:pt x="745" y="2449"/>
                </a:lnTo>
                <a:lnTo>
                  <a:pt x="745" y="2446"/>
                </a:lnTo>
                <a:lnTo>
                  <a:pt x="743" y="2444"/>
                </a:lnTo>
                <a:lnTo>
                  <a:pt x="743" y="2444"/>
                </a:lnTo>
                <a:lnTo>
                  <a:pt x="739" y="2445"/>
                </a:lnTo>
                <a:lnTo>
                  <a:pt x="736" y="2446"/>
                </a:lnTo>
                <a:lnTo>
                  <a:pt x="733" y="2447"/>
                </a:lnTo>
                <a:lnTo>
                  <a:pt x="729" y="2446"/>
                </a:lnTo>
                <a:lnTo>
                  <a:pt x="729" y="2446"/>
                </a:lnTo>
                <a:lnTo>
                  <a:pt x="729" y="2463"/>
                </a:lnTo>
                <a:lnTo>
                  <a:pt x="729" y="2463"/>
                </a:lnTo>
                <a:lnTo>
                  <a:pt x="739" y="2463"/>
                </a:lnTo>
                <a:lnTo>
                  <a:pt x="743" y="2462"/>
                </a:lnTo>
                <a:lnTo>
                  <a:pt x="745" y="2461"/>
                </a:lnTo>
                <a:lnTo>
                  <a:pt x="745" y="2461"/>
                </a:lnTo>
                <a:close/>
                <a:moveTo>
                  <a:pt x="764" y="2457"/>
                </a:moveTo>
                <a:lnTo>
                  <a:pt x="764" y="2457"/>
                </a:lnTo>
                <a:lnTo>
                  <a:pt x="764" y="2468"/>
                </a:lnTo>
                <a:lnTo>
                  <a:pt x="764" y="2468"/>
                </a:lnTo>
                <a:lnTo>
                  <a:pt x="770" y="2465"/>
                </a:lnTo>
                <a:lnTo>
                  <a:pt x="777" y="2464"/>
                </a:lnTo>
                <a:lnTo>
                  <a:pt x="783" y="2461"/>
                </a:lnTo>
                <a:lnTo>
                  <a:pt x="785" y="2460"/>
                </a:lnTo>
                <a:lnTo>
                  <a:pt x="788" y="2457"/>
                </a:lnTo>
                <a:lnTo>
                  <a:pt x="788" y="2457"/>
                </a:lnTo>
                <a:lnTo>
                  <a:pt x="783" y="2456"/>
                </a:lnTo>
                <a:lnTo>
                  <a:pt x="778" y="2456"/>
                </a:lnTo>
                <a:lnTo>
                  <a:pt x="764" y="2457"/>
                </a:lnTo>
                <a:lnTo>
                  <a:pt x="764" y="2457"/>
                </a:lnTo>
                <a:close/>
                <a:moveTo>
                  <a:pt x="734" y="2502"/>
                </a:moveTo>
                <a:lnTo>
                  <a:pt x="734" y="2502"/>
                </a:lnTo>
                <a:lnTo>
                  <a:pt x="738" y="2501"/>
                </a:lnTo>
                <a:lnTo>
                  <a:pt x="740" y="2499"/>
                </a:lnTo>
                <a:lnTo>
                  <a:pt x="742" y="2498"/>
                </a:lnTo>
                <a:lnTo>
                  <a:pt x="743" y="2495"/>
                </a:lnTo>
                <a:lnTo>
                  <a:pt x="744" y="2490"/>
                </a:lnTo>
                <a:lnTo>
                  <a:pt x="745" y="2483"/>
                </a:lnTo>
                <a:lnTo>
                  <a:pt x="745" y="2483"/>
                </a:lnTo>
                <a:lnTo>
                  <a:pt x="743" y="2483"/>
                </a:lnTo>
                <a:lnTo>
                  <a:pt x="739" y="2482"/>
                </a:lnTo>
                <a:lnTo>
                  <a:pt x="735" y="2480"/>
                </a:lnTo>
                <a:lnTo>
                  <a:pt x="731" y="2478"/>
                </a:lnTo>
                <a:lnTo>
                  <a:pt x="728" y="2478"/>
                </a:lnTo>
                <a:lnTo>
                  <a:pt x="724" y="2478"/>
                </a:lnTo>
                <a:lnTo>
                  <a:pt x="724" y="2478"/>
                </a:lnTo>
                <a:lnTo>
                  <a:pt x="724" y="2487"/>
                </a:lnTo>
                <a:lnTo>
                  <a:pt x="725" y="2493"/>
                </a:lnTo>
                <a:lnTo>
                  <a:pt x="730" y="2499"/>
                </a:lnTo>
                <a:lnTo>
                  <a:pt x="734" y="2502"/>
                </a:lnTo>
                <a:lnTo>
                  <a:pt x="734" y="2502"/>
                </a:lnTo>
                <a:close/>
                <a:moveTo>
                  <a:pt x="924" y="2604"/>
                </a:moveTo>
                <a:lnTo>
                  <a:pt x="924" y="2604"/>
                </a:lnTo>
                <a:lnTo>
                  <a:pt x="925" y="2592"/>
                </a:lnTo>
                <a:lnTo>
                  <a:pt x="927" y="2581"/>
                </a:lnTo>
                <a:lnTo>
                  <a:pt x="930" y="2562"/>
                </a:lnTo>
                <a:lnTo>
                  <a:pt x="931" y="2553"/>
                </a:lnTo>
                <a:lnTo>
                  <a:pt x="931" y="2544"/>
                </a:lnTo>
                <a:lnTo>
                  <a:pt x="930" y="2533"/>
                </a:lnTo>
                <a:lnTo>
                  <a:pt x="928" y="2521"/>
                </a:lnTo>
                <a:lnTo>
                  <a:pt x="928" y="2521"/>
                </a:lnTo>
                <a:lnTo>
                  <a:pt x="905" y="2523"/>
                </a:lnTo>
                <a:lnTo>
                  <a:pt x="885" y="2523"/>
                </a:lnTo>
                <a:lnTo>
                  <a:pt x="864" y="2521"/>
                </a:lnTo>
                <a:lnTo>
                  <a:pt x="853" y="2519"/>
                </a:lnTo>
                <a:lnTo>
                  <a:pt x="841" y="2517"/>
                </a:lnTo>
                <a:lnTo>
                  <a:pt x="841" y="2517"/>
                </a:lnTo>
                <a:lnTo>
                  <a:pt x="841" y="2562"/>
                </a:lnTo>
                <a:lnTo>
                  <a:pt x="841" y="2584"/>
                </a:lnTo>
                <a:lnTo>
                  <a:pt x="839" y="2610"/>
                </a:lnTo>
                <a:lnTo>
                  <a:pt x="839" y="2610"/>
                </a:lnTo>
                <a:lnTo>
                  <a:pt x="851" y="2613"/>
                </a:lnTo>
                <a:lnTo>
                  <a:pt x="861" y="2614"/>
                </a:lnTo>
                <a:lnTo>
                  <a:pt x="872" y="2615"/>
                </a:lnTo>
                <a:lnTo>
                  <a:pt x="882" y="2615"/>
                </a:lnTo>
                <a:lnTo>
                  <a:pt x="891" y="2614"/>
                </a:lnTo>
                <a:lnTo>
                  <a:pt x="902" y="2612"/>
                </a:lnTo>
                <a:lnTo>
                  <a:pt x="913" y="2609"/>
                </a:lnTo>
                <a:lnTo>
                  <a:pt x="924" y="2604"/>
                </a:lnTo>
                <a:lnTo>
                  <a:pt x="924" y="2604"/>
                </a:lnTo>
                <a:close/>
                <a:moveTo>
                  <a:pt x="830" y="2657"/>
                </a:moveTo>
                <a:lnTo>
                  <a:pt x="830" y="2657"/>
                </a:lnTo>
                <a:lnTo>
                  <a:pt x="843" y="2660"/>
                </a:lnTo>
                <a:lnTo>
                  <a:pt x="858" y="2662"/>
                </a:lnTo>
                <a:lnTo>
                  <a:pt x="875" y="2664"/>
                </a:lnTo>
                <a:lnTo>
                  <a:pt x="891" y="2662"/>
                </a:lnTo>
                <a:lnTo>
                  <a:pt x="900" y="2660"/>
                </a:lnTo>
                <a:lnTo>
                  <a:pt x="906" y="2658"/>
                </a:lnTo>
                <a:lnTo>
                  <a:pt x="913" y="2655"/>
                </a:lnTo>
                <a:lnTo>
                  <a:pt x="919" y="2651"/>
                </a:lnTo>
                <a:lnTo>
                  <a:pt x="924" y="2646"/>
                </a:lnTo>
                <a:lnTo>
                  <a:pt x="927" y="2640"/>
                </a:lnTo>
                <a:lnTo>
                  <a:pt x="929" y="2634"/>
                </a:lnTo>
                <a:lnTo>
                  <a:pt x="930" y="2625"/>
                </a:lnTo>
                <a:lnTo>
                  <a:pt x="930" y="2625"/>
                </a:lnTo>
                <a:lnTo>
                  <a:pt x="904" y="2631"/>
                </a:lnTo>
                <a:lnTo>
                  <a:pt x="891" y="2634"/>
                </a:lnTo>
                <a:lnTo>
                  <a:pt x="880" y="2635"/>
                </a:lnTo>
                <a:lnTo>
                  <a:pt x="867" y="2635"/>
                </a:lnTo>
                <a:lnTo>
                  <a:pt x="855" y="2632"/>
                </a:lnTo>
                <a:lnTo>
                  <a:pt x="843" y="2629"/>
                </a:lnTo>
                <a:lnTo>
                  <a:pt x="830" y="2625"/>
                </a:lnTo>
                <a:lnTo>
                  <a:pt x="830" y="2625"/>
                </a:lnTo>
                <a:lnTo>
                  <a:pt x="830" y="2657"/>
                </a:lnTo>
                <a:lnTo>
                  <a:pt x="830" y="2657"/>
                </a:lnTo>
                <a:close/>
                <a:moveTo>
                  <a:pt x="42" y="2694"/>
                </a:moveTo>
                <a:lnTo>
                  <a:pt x="42" y="2694"/>
                </a:lnTo>
                <a:lnTo>
                  <a:pt x="46" y="2692"/>
                </a:lnTo>
                <a:lnTo>
                  <a:pt x="49" y="2694"/>
                </a:lnTo>
                <a:lnTo>
                  <a:pt x="55" y="2695"/>
                </a:lnTo>
                <a:lnTo>
                  <a:pt x="61" y="2696"/>
                </a:lnTo>
                <a:lnTo>
                  <a:pt x="63" y="2695"/>
                </a:lnTo>
                <a:lnTo>
                  <a:pt x="66" y="2694"/>
                </a:lnTo>
                <a:lnTo>
                  <a:pt x="66" y="2694"/>
                </a:lnTo>
                <a:lnTo>
                  <a:pt x="63" y="2687"/>
                </a:lnTo>
                <a:lnTo>
                  <a:pt x="61" y="2683"/>
                </a:lnTo>
                <a:lnTo>
                  <a:pt x="56" y="2679"/>
                </a:lnTo>
                <a:lnTo>
                  <a:pt x="51" y="2676"/>
                </a:lnTo>
                <a:lnTo>
                  <a:pt x="51" y="2676"/>
                </a:lnTo>
                <a:lnTo>
                  <a:pt x="42" y="2694"/>
                </a:lnTo>
                <a:lnTo>
                  <a:pt x="42" y="2694"/>
                </a:lnTo>
                <a:close/>
                <a:moveTo>
                  <a:pt x="861" y="2681"/>
                </a:moveTo>
                <a:lnTo>
                  <a:pt x="861" y="2681"/>
                </a:lnTo>
                <a:lnTo>
                  <a:pt x="862" y="2684"/>
                </a:lnTo>
                <a:lnTo>
                  <a:pt x="864" y="2688"/>
                </a:lnTo>
                <a:lnTo>
                  <a:pt x="866" y="2690"/>
                </a:lnTo>
                <a:lnTo>
                  <a:pt x="868" y="2692"/>
                </a:lnTo>
                <a:lnTo>
                  <a:pt x="872" y="2695"/>
                </a:lnTo>
                <a:lnTo>
                  <a:pt x="879" y="2695"/>
                </a:lnTo>
                <a:lnTo>
                  <a:pt x="884" y="2694"/>
                </a:lnTo>
                <a:lnTo>
                  <a:pt x="888" y="2690"/>
                </a:lnTo>
                <a:lnTo>
                  <a:pt x="891" y="2686"/>
                </a:lnTo>
                <a:lnTo>
                  <a:pt x="891" y="2683"/>
                </a:lnTo>
                <a:lnTo>
                  <a:pt x="891" y="2681"/>
                </a:lnTo>
                <a:lnTo>
                  <a:pt x="891" y="2681"/>
                </a:lnTo>
                <a:lnTo>
                  <a:pt x="884" y="2680"/>
                </a:lnTo>
                <a:lnTo>
                  <a:pt x="877" y="2680"/>
                </a:lnTo>
                <a:lnTo>
                  <a:pt x="871" y="2681"/>
                </a:lnTo>
                <a:lnTo>
                  <a:pt x="861" y="2681"/>
                </a:lnTo>
                <a:lnTo>
                  <a:pt x="861" y="2681"/>
                </a:lnTo>
                <a:close/>
                <a:moveTo>
                  <a:pt x="1625" y="2699"/>
                </a:moveTo>
                <a:lnTo>
                  <a:pt x="1625" y="2699"/>
                </a:lnTo>
                <a:lnTo>
                  <a:pt x="1622" y="2700"/>
                </a:lnTo>
                <a:lnTo>
                  <a:pt x="1618" y="2700"/>
                </a:lnTo>
                <a:lnTo>
                  <a:pt x="1613" y="2698"/>
                </a:lnTo>
                <a:lnTo>
                  <a:pt x="1607" y="2696"/>
                </a:lnTo>
                <a:lnTo>
                  <a:pt x="1602" y="2695"/>
                </a:lnTo>
                <a:lnTo>
                  <a:pt x="1599" y="2696"/>
                </a:lnTo>
                <a:lnTo>
                  <a:pt x="1599" y="2696"/>
                </a:lnTo>
                <a:lnTo>
                  <a:pt x="1595" y="2700"/>
                </a:lnTo>
                <a:lnTo>
                  <a:pt x="1590" y="2705"/>
                </a:lnTo>
                <a:lnTo>
                  <a:pt x="1583" y="2709"/>
                </a:lnTo>
                <a:lnTo>
                  <a:pt x="1577" y="2712"/>
                </a:lnTo>
                <a:lnTo>
                  <a:pt x="1562" y="2716"/>
                </a:lnTo>
                <a:lnTo>
                  <a:pt x="1545" y="2718"/>
                </a:lnTo>
                <a:lnTo>
                  <a:pt x="1510" y="2723"/>
                </a:lnTo>
                <a:lnTo>
                  <a:pt x="1494" y="2727"/>
                </a:lnTo>
                <a:lnTo>
                  <a:pt x="1487" y="2729"/>
                </a:lnTo>
                <a:lnTo>
                  <a:pt x="1480" y="2731"/>
                </a:lnTo>
                <a:lnTo>
                  <a:pt x="1480" y="2731"/>
                </a:lnTo>
                <a:lnTo>
                  <a:pt x="1479" y="2729"/>
                </a:lnTo>
                <a:lnTo>
                  <a:pt x="1479" y="2728"/>
                </a:lnTo>
                <a:lnTo>
                  <a:pt x="1478" y="2727"/>
                </a:lnTo>
                <a:lnTo>
                  <a:pt x="1476" y="2728"/>
                </a:lnTo>
                <a:lnTo>
                  <a:pt x="1473" y="2728"/>
                </a:lnTo>
                <a:lnTo>
                  <a:pt x="1472" y="2728"/>
                </a:lnTo>
                <a:lnTo>
                  <a:pt x="1470" y="2727"/>
                </a:lnTo>
                <a:lnTo>
                  <a:pt x="1470" y="2727"/>
                </a:lnTo>
                <a:lnTo>
                  <a:pt x="1482" y="2759"/>
                </a:lnTo>
                <a:lnTo>
                  <a:pt x="1494" y="2790"/>
                </a:lnTo>
                <a:lnTo>
                  <a:pt x="1506" y="2819"/>
                </a:lnTo>
                <a:lnTo>
                  <a:pt x="1512" y="2833"/>
                </a:lnTo>
                <a:lnTo>
                  <a:pt x="1520" y="2846"/>
                </a:lnTo>
                <a:lnTo>
                  <a:pt x="1520" y="2846"/>
                </a:lnTo>
                <a:lnTo>
                  <a:pt x="1556" y="2850"/>
                </a:lnTo>
                <a:lnTo>
                  <a:pt x="1575" y="2851"/>
                </a:lnTo>
                <a:lnTo>
                  <a:pt x="1593" y="2851"/>
                </a:lnTo>
                <a:lnTo>
                  <a:pt x="1610" y="2849"/>
                </a:lnTo>
                <a:lnTo>
                  <a:pt x="1617" y="2847"/>
                </a:lnTo>
                <a:lnTo>
                  <a:pt x="1625" y="2844"/>
                </a:lnTo>
                <a:lnTo>
                  <a:pt x="1631" y="2840"/>
                </a:lnTo>
                <a:lnTo>
                  <a:pt x="1638" y="2836"/>
                </a:lnTo>
                <a:lnTo>
                  <a:pt x="1643" y="2831"/>
                </a:lnTo>
                <a:lnTo>
                  <a:pt x="1647" y="2825"/>
                </a:lnTo>
                <a:lnTo>
                  <a:pt x="1647" y="2825"/>
                </a:lnTo>
                <a:lnTo>
                  <a:pt x="1654" y="2823"/>
                </a:lnTo>
                <a:lnTo>
                  <a:pt x="1657" y="2823"/>
                </a:lnTo>
                <a:lnTo>
                  <a:pt x="1660" y="2825"/>
                </a:lnTo>
                <a:lnTo>
                  <a:pt x="1660" y="2825"/>
                </a:lnTo>
                <a:lnTo>
                  <a:pt x="1662" y="2818"/>
                </a:lnTo>
                <a:lnTo>
                  <a:pt x="1663" y="2810"/>
                </a:lnTo>
                <a:lnTo>
                  <a:pt x="1663" y="2803"/>
                </a:lnTo>
                <a:lnTo>
                  <a:pt x="1662" y="2794"/>
                </a:lnTo>
                <a:lnTo>
                  <a:pt x="1659" y="2778"/>
                </a:lnTo>
                <a:lnTo>
                  <a:pt x="1655" y="2762"/>
                </a:lnTo>
                <a:lnTo>
                  <a:pt x="1648" y="2746"/>
                </a:lnTo>
                <a:lnTo>
                  <a:pt x="1641" y="2730"/>
                </a:lnTo>
                <a:lnTo>
                  <a:pt x="1625" y="2699"/>
                </a:lnTo>
                <a:lnTo>
                  <a:pt x="1625" y="2699"/>
                </a:lnTo>
                <a:close/>
                <a:moveTo>
                  <a:pt x="1709" y="2720"/>
                </a:moveTo>
                <a:lnTo>
                  <a:pt x="1709" y="2720"/>
                </a:lnTo>
                <a:lnTo>
                  <a:pt x="1713" y="2720"/>
                </a:lnTo>
                <a:lnTo>
                  <a:pt x="1716" y="2718"/>
                </a:lnTo>
                <a:lnTo>
                  <a:pt x="1718" y="2717"/>
                </a:lnTo>
                <a:lnTo>
                  <a:pt x="1722" y="2716"/>
                </a:lnTo>
                <a:lnTo>
                  <a:pt x="1722" y="2716"/>
                </a:lnTo>
                <a:lnTo>
                  <a:pt x="1720" y="2710"/>
                </a:lnTo>
                <a:lnTo>
                  <a:pt x="1717" y="2703"/>
                </a:lnTo>
                <a:lnTo>
                  <a:pt x="1715" y="2700"/>
                </a:lnTo>
                <a:lnTo>
                  <a:pt x="1712" y="2698"/>
                </a:lnTo>
                <a:lnTo>
                  <a:pt x="1709" y="2696"/>
                </a:lnTo>
                <a:lnTo>
                  <a:pt x="1705" y="2696"/>
                </a:lnTo>
                <a:lnTo>
                  <a:pt x="1705" y="2696"/>
                </a:lnTo>
                <a:lnTo>
                  <a:pt x="1704" y="2700"/>
                </a:lnTo>
                <a:lnTo>
                  <a:pt x="1705" y="2707"/>
                </a:lnTo>
                <a:lnTo>
                  <a:pt x="1707" y="2715"/>
                </a:lnTo>
                <a:lnTo>
                  <a:pt x="1709" y="2720"/>
                </a:lnTo>
                <a:lnTo>
                  <a:pt x="1709" y="2720"/>
                </a:lnTo>
                <a:close/>
                <a:moveTo>
                  <a:pt x="25" y="2746"/>
                </a:moveTo>
                <a:lnTo>
                  <a:pt x="25" y="2746"/>
                </a:lnTo>
                <a:lnTo>
                  <a:pt x="39" y="2746"/>
                </a:lnTo>
                <a:lnTo>
                  <a:pt x="46" y="2747"/>
                </a:lnTo>
                <a:lnTo>
                  <a:pt x="51" y="2748"/>
                </a:lnTo>
                <a:lnTo>
                  <a:pt x="51" y="2748"/>
                </a:lnTo>
                <a:lnTo>
                  <a:pt x="51" y="2743"/>
                </a:lnTo>
                <a:lnTo>
                  <a:pt x="51" y="2737"/>
                </a:lnTo>
                <a:lnTo>
                  <a:pt x="54" y="2730"/>
                </a:lnTo>
                <a:lnTo>
                  <a:pt x="57" y="2721"/>
                </a:lnTo>
                <a:lnTo>
                  <a:pt x="59" y="2712"/>
                </a:lnTo>
                <a:lnTo>
                  <a:pt x="59" y="2712"/>
                </a:lnTo>
                <a:lnTo>
                  <a:pt x="48" y="2709"/>
                </a:lnTo>
                <a:lnTo>
                  <a:pt x="36" y="2705"/>
                </a:lnTo>
                <a:lnTo>
                  <a:pt x="36" y="2705"/>
                </a:lnTo>
                <a:lnTo>
                  <a:pt x="33" y="2716"/>
                </a:lnTo>
                <a:lnTo>
                  <a:pt x="29" y="2727"/>
                </a:lnTo>
                <a:lnTo>
                  <a:pt x="25" y="2737"/>
                </a:lnTo>
                <a:lnTo>
                  <a:pt x="25" y="2742"/>
                </a:lnTo>
                <a:lnTo>
                  <a:pt x="25" y="2746"/>
                </a:lnTo>
                <a:lnTo>
                  <a:pt x="25" y="2746"/>
                </a:lnTo>
                <a:close/>
                <a:moveTo>
                  <a:pt x="125" y="2714"/>
                </a:moveTo>
                <a:lnTo>
                  <a:pt x="125" y="2714"/>
                </a:lnTo>
                <a:lnTo>
                  <a:pt x="116" y="2738"/>
                </a:lnTo>
                <a:lnTo>
                  <a:pt x="109" y="2763"/>
                </a:lnTo>
                <a:lnTo>
                  <a:pt x="101" y="2789"/>
                </a:lnTo>
                <a:lnTo>
                  <a:pt x="93" y="2815"/>
                </a:lnTo>
                <a:lnTo>
                  <a:pt x="93" y="2815"/>
                </a:lnTo>
                <a:lnTo>
                  <a:pt x="101" y="2822"/>
                </a:lnTo>
                <a:lnTo>
                  <a:pt x="111" y="2828"/>
                </a:lnTo>
                <a:lnTo>
                  <a:pt x="122" y="2834"/>
                </a:lnTo>
                <a:lnTo>
                  <a:pt x="133" y="2838"/>
                </a:lnTo>
                <a:lnTo>
                  <a:pt x="146" y="2842"/>
                </a:lnTo>
                <a:lnTo>
                  <a:pt x="160" y="2844"/>
                </a:lnTo>
                <a:lnTo>
                  <a:pt x="189" y="2848"/>
                </a:lnTo>
                <a:lnTo>
                  <a:pt x="189" y="2848"/>
                </a:lnTo>
                <a:lnTo>
                  <a:pt x="195" y="2844"/>
                </a:lnTo>
                <a:lnTo>
                  <a:pt x="201" y="2842"/>
                </a:lnTo>
                <a:lnTo>
                  <a:pt x="204" y="2841"/>
                </a:lnTo>
                <a:lnTo>
                  <a:pt x="207" y="2841"/>
                </a:lnTo>
                <a:lnTo>
                  <a:pt x="210" y="2842"/>
                </a:lnTo>
                <a:lnTo>
                  <a:pt x="214" y="2843"/>
                </a:lnTo>
                <a:lnTo>
                  <a:pt x="214" y="2843"/>
                </a:lnTo>
                <a:lnTo>
                  <a:pt x="225" y="2821"/>
                </a:lnTo>
                <a:lnTo>
                  <a:pt x="236" y="2796"/>
                </a:lnTo>
                <a:lnTo>
                  <a:pt x="240" y="2783"/>
                </a:lnTo>
                <a:lnTo>
                  <a:pt x="245" y="2771"/>
                </a:lnTo>
                <a:lnTo>
                  <a:pt x="248" y="2757"/>
                </a:lnTo>
                <a:lnTo>
                  <a:pt x="250" y="2742"/>
                </a:lnTo>
                <a:lnTo>
                  <a:pt x="250" y="2742"/>
                </a:lnTo>
                <a:lnTo>
                  <a:pt x="235" y="2742"/>
                </a:lnTo>
                <a:lnTo>
                  <a:pt x="219" y="2741"/>
                </a:lnTo>
                <a:lnTo>
                  <a:pt x="203" y="2737"/>
                </a:lnTo>
                <a:lnTo>
                  <a:pt x="188" y="2734"/>
                </a:lnTo>
                <a:lnTo>
                  <a:pt x="156" y="2725"/>
                </a:lnTo>
                <a:lnTo>
                  <a:pt x="125" y="2714"/>
                </a:lnTo>
                <a:lnTo>
                  <a:pt x="125" y="2714"/>
                </a:lnTo>
                <a:close/>
                <a:moveTo>
                  <a:pt x="1716" y="2737"/>
                </a:moveTo>
                <a:lnTo>
                  <a:pt x="1716" y="2737"/>
                </a:lnTo>
                <a:lnTo>
                  <a:pt x="1716" y="2742"/>
                </a:lnTo>
                <a:lnTo>
                  <a:pt x="1716" y="2745"/>
                </a:lnTo>
                <a:lnTo>
                  <a:pt x="1717" y="2747"/>
                </a:lnTo>
                <a:lnTo>
                  <a:pt x="1718" y="2750"/>
                </a:lnTo>
                <a:lnTo>
                  <a:pt x="1718" y="2750"/>
                </a:lnTo>
                <a:lnTo>
                  <a:pt x="1722" y="2750"/>
                </a:lnTo>
                <a:lnTo>
                  <a:pt x="1727" y="2749"/>
                </a:lnTo>
                <a:lnTo>
                  <a:pt x="1730" y="2748"/>
                </a:lnTo>
                <a:lnTo>
                  <a:pt x="1735" y="2748"/>
                </a:lnTo>
                <a:lnTo>
                  <a:pt x="1735" y="2748"/>
                </a:lnTo>
                <a:lnTo>
                  <a:pt x="1735" y="2744"/>
                </a:lnTo>
                <a:lnTo>
                  <a:pt x="1734" y="2741"/>
                </a:lnTo>
                <a:lnTo>
                  <a:pt x="1733" y="2737"/>
                </a:lnTo>
                <a:lnTo>
                  <a:pt x="1733" y="2733"/>
                </a:lnTo>
                <a:lnTo>
                  <a:pt x="1733" y="2733"/>
                </a:lnTo>
                <a:lnTo>
                  <a:pt x="1728" y="2733"/>
                </a:lnTo>
                <a:lnTo>
                  <a:pt x="1723" y="2734"/>
                </a:lnTo>
                <a:lnTo>
                  <a:pt x="1716" y="2737"/>
                </a:lnTo>
                <a:lnTo>
                  <a:pt x="1716" y="2737"/>
                </a:lnTo>
                <a:close/>
                <a:moveTo>
                  <a:pt x="1669" y="2748"/>
                </a:moveTo>
                <a:lnTo>
                  <a:pt x="1669" y="2748"/>
                </a:lnTo>
                <a:lnTo>
                  <a:pt x="1672" y="2750"/>
                </a:lnTo>
                <a:lnTo>
                  <a:pt x="1673" y="2752"/>
                </a:lnTo>
                <a:lnTo>
                  <a:pt x="1675" y="2756"/>
                </a:lnTo>
                <a:lnTo>
                  <a:pt x="1675" y="2759"/>
                </a:lnTo>
                <a:lnTo>
                  <a:pt x="1675" y="2759"/>
                </a:lnTo>
                <a:lnTo>
                  <a:pt x="1683" y="2758"/>
                </a:lnTo>
                <a:lnTo>
                  <a:pt x="1688" y="2756"/>
                </a:lnTo>
                <a:lnTo>
                  <a:pt x="1696" y="2755"/>
                </a:lnTo>
                <a:lnTo>
                  <a:pt x="1703" y="2755"/>
                </a:lnTo>
                <a:lnTo>
                  <a:pt x="1703" y="2755"/>
                </a:lnTo>
                <a:lnTo>
                  <a:pt x="1703" y="2750"/>
                </a:lnTo>
                <a:lnTo>
                  <a:pt x="1703" y="2747"/>
                </a:lnTo>
                <a:lnTo>
                  <a:pt x="1701" y="2744"/>
                </a:lnTo>
                <a:lnTo>
                  <a:pt x="1699" y="2742"/>
                </a:lnTo>
                <a:lnTo>
                  <a:pt x="1699" y="2742"/>
                </a:lnTo>
                <a:lnTo>
                  <a:pt x="1692" y="2742"/>
                </a:lnTo>
                <a:lnTo>
                  <a:pt x="1684" y="2743"/>
                </a:lnTo>
                <a:lnTo>
                  <a:pt x="1675" y="2745"/>
                </a:lnTo>
                <a:lnTo>
                  <a:pt x="1672" y="2746"/>
                </a:lnTo>
                <a:lnTo>
                  <a:pt x="1669" y="2748"/>
                </a:lnTo>
                <a:lnTo>
                  <a:pt x="1669" y="2748"/>
                </a:lnTo>
                <a:close/>
                <a:moveTo>
                  <a:pt x="95" y="2757"/>
                </a:moveTo>
                <a:lnTo>
                  <a:pt x="95" y="2757"/>
                </a:lnTo>
                <a:lnTo>
                  <a:pt x="87" y="2753"/>
                </a:lnTo>
                <a:lnTo>
                  <a:pt x="82" y="2751"/>
                </a:lnTo>
                <a:lnTo>
                  <a:pt x="76" y="2749"/>
                </a:lnTo>
                <a:lnTo>
                  <a:pt x="66" y="2748"/>
                </a:lnTo>
                <a:lnTo>
                  <a:pt x="66" y="2748"/>
                </a:lnTo>
                <a:lnTo>
                  <a:pt x="72" y="2752"/>
                </a:lnTo>
                <a:lnTo>
                  <a:pt x="81" y="2757"/>
                </a:lnTo>
                <a:lnTo>
                  <a:pt x="85" y="2759"/>
                </a:lnTo>
                <a:lnTo>
                  <a:pt x="89" y="2759"/>
                </a:lnTo>
                <a:lnTo>
                  <a:pt x="93" y="2759"/>
                </a:lnTo>
                <a:lnTo>
                  <a:pt x="95" y="2757"/>
                </a:lnTo>
                <a:lnTo>
                  <a:pt x="95" y="2757"/>
                </a:lnTo>
                <a:close/>
                <a:moveTo>
                  <a:pt x="17" y="2789"/>
                </a:moveTo>
                <a:lnTo>
                  <a:pt x="17" y="2789"/>
                </a:lnTo>
                <a:lnTo>
                  <a:pt x="23" y="2788"/>
                </a:lnTo>
                <a:lnTo>
                  <a:pt x="28" y="2787"/>
                </a:lnTo>
                <a:lnTo>
                  <a:pt x="33" y="2785"/>
                </a:lnTo>
                <a:lnTo>
                  <a:pt x="36" y="2781"/>
                </a:lnTo>
                <a:lnTo>
                  <a:pt x="39" y="2777"/>
                </a:lnTo>
                <a:lnTo>
                  <a:pt x="41" y="2773"/>
                </a:lnTo>
                <a:lnTo>
                  <a:pt x="44" y="2763"/>
                </a:lnTo>
                <a:lnTo>
                  <a:pt x="44" y="2763"/>
                </a:lnTo>
                <a:lnTo>
                  <a:pt x="37" y="2762"/>
                </a:lnTo>
                <a:lnTo>
                  <a:pt x="32" y="2761"/>
                </a:lnTo>
                <a:lnTo>
                  <a:pt x="25" y="2760"/>
                </a:lnTo>
                <a:lnTo>
                  <a:pt x="19" y="2759"/>
                </a:lnTo>
                <a:lnTo>
                  <a:pt x="19" y="2759"/>
                </a:lnTo>
                <a:lnTo>
                  <a:pt x="19" y="2766"/>
                </a:lnTo>
                <a:lnTo>
                  <a:pt x="18" y="2774"/>
                </a:lnTo>
                <a:lnTo>
                  <a:pt x="17" y="2780"/>
                </a:lnTo>
                <a:lnTo>
                  <a:pt x="17" y="2789"/>
                </a:lnTo>
                <a:lnTo>
                  <a:pt x="17" y="2789"/>
                </a:lnTo>
                <a:close/>
                <a:moveTo>
                  <a:pt x="1731" y="2765"/>
                </a:moveTo>
                <a:lnTo>
                  <a:pt x="1731" y="2765"/>
                </a:lnTo>
                <a:lnTo>
                  <a:pt x="1730" y="2768"/>
                </a:lnTo>
                <a:lnTo>
                  <a:pt x="1731" y="2772"/>
                </a:lnTo>
                <a:lnTo>
                  <a:pt x="1732" y="2775"/>
                </a:lnTo>
                <a:lnTo>
                  <a:pt x="1735" y="2778"/>
                </a:lnTo>
                <a:lnTo>
                  <a:pt x="1739" y="2780"/>
                </a:lnTo>
                <a:lnTo>
                  <a:pt x="1739" y="2780"/>
                </a:lnTo>
                <a:lnTo>
                  <a:pt x="1739" y="2775"/>
                </a:lnTo>
                <a:lnTo>
                  <a:pt x="1742" y="2770"/>
                </a:lnTo>
                <a:lnTo>
                  <a:pt x="1742" y="2767"/>
                </a:lnTo>
                <a:lnTo>
                  <a:pt x="1740" y="2765"/>
                </a:lnTo>
                <a:lnTo>
                  <a:pt x="1739" y="2764"/>
                </a:lnTo>
                <a:lnTo>
                  <a:pt x="1737" y="2763"/>
                </a:lnTo>
                <a:lnTo>
                  <a:pt x="1737" y="2763"/>
                </a:lnTo>
                <a:lnTo>
                  <a:pt x="1736" y="2764"/>
                </a:lnTo>
                <a:lnTo>
                  <a:pt x="1735" y="2765"/>
                </a:lnTo>
                <a:lnTo>
                  <a:pt x="1731" y="2765"/>
                </a:lnTo>
                <a:lnTo>
                  <a:pt x="1731" y="2765"/>
                </a:lnTo>
                <a:close/>
                <a:moveTo>
                  <a:pt x="55" y="2950"/>
                </a:moveTo>
                <a:lnTo>
                  <a:pt x="55" y="2950"/>
                </a:lnTo>
                <a:lnTo>
                  <a:pt x="66" y="2953"/>
                </a:lnTo>
                <a:lnTo>
                  <a:pt x="77" y="2957"/>
                </a:lnTo>
                <a:lnTo>
                  <a:pt x="98" y="2965"/>
                </a:lnTo>
                <a:lnTo>
                  <a:pt x="109" y="2969"/>
                </a:lnTo>
                <a:lnTo>
                  <a:pt x="118" y="2971"/>
                </a:lnTo>
                <a:lnTo>
                  <a:pt x="129" y="2972"/>
                </a:lnTo>
                <a:lnTo>
                  <a:pt x="140" y="2971"/>
                </a:lnTo>
                <a:lnTo>
                  <a:pt x="140" y="2971"/>
                </a:lnTo>
                <a:lnTo>
                  <a:pt x="144" y="2958"/>
                </a:lnTo>
                <a:lnTo>
                  <a:pt x="149" y="2945"/>
                </a:lnTo>
                <a:lnTo>
                  <a:pt x="161" y="2919"/>
                </a:lnTo>
                <a:lnTo>
                  <a:pt x="174" y="2893"/>
                </a:lnTo>
                <a:lnTo>
                  <a:pt x="187" y="2865"/>
                </a:lnTo>
                <a:lnTo>
                  <a:pt x="187" y="2865"/>
                </a:lnTo>
                <a:lnTo>
                  <a:pt x="161" y="2863"/>
                </a:lnTo>
                <a:lnTo>
                  <a:pt x="138" y="2859"/>
                </a:lnTo>
                <a:lnTo>
                  <a:pt x="127" y="2857"/>
                </a:lnTo>
                <a:lnTo>
                  <a:pt x="116" y="2853"/>
                </a:lnTo>
                <a:lnTo>
                  <a:pt x="106" y="2849"/>
                </a:lnTo>
                <a:lnTo>
                  <a:pt x="95" y="2843"/>
                </a:lnTo>
                <a:lnTo>
                  <a:pt x="95" y="2843"/>
                </a:lnTo>
                <a:lnTo>
                  <a:pt x="87" y="2872"/>
                </a:lnTo>
                <a:lnTo>
                  <a:pt x="78" y="2899"/>
                </a:lnTo>
                <a:lnTo>
                  <a:pt x="67" y="2926"/>
                </a:lnTo>
                <a:lnTo>
                  <a:pt x="55" y="2950"/>
                </a:lnTo>
                <a:lnTo>
                  <a:pt x="55" y="2950"/>
                </a:lnTo>
                <a:close/>
                <a:moveTo>
                  <a:pt x="1552" y="2873"/>
                </a:moveTo>
                <a:lnTo>
                  <a:pt x="1552" y="2873"/>
                </a:lnTo>
                <a:lnTo>
                  <a:pt x="1560" y="2887"/>
                </a:lnTo>
                <a:lnTo>
                  <a:pt x="1566" y="2900"/>
                </a:lnTo>
                <a:lnTo>
                  <a:pt x="1579" y="2929"/>
                </a:lnTo>
                <a:lnTo>
                  <a:pt x="1591" y="2957"/>
                </a:lnTo>
                <a:lnTo>
                  <a:pt x="1598" y="2971"/>
                </a:lnTo>
                <a:lnTo>
                  <a:pt x="1606" y="2984"/>
                </a:lnTo>
                <a:lnTo>
                  <a:pt x="1606" y="2984"/>
                </a:lnTo>
                <a:lnTo>
                  <a:pt x="1615" y="2980"/>
                </a:lnTo>
                <a:lnTo>
                  <a:pt x="1627" y="2977"/>
                </a:lnTo>
                <a:lnTo>
                  <a:pt x="1652" y="2974"/>
                </a:lnTo>
                <a:lnTo>
                  <a:pt x="1664" y="2972"/>
                </a:lnTo>
                <a:lnTo>
                  <a:pt x="1675" y="2970"/>
                </a:lnTo>
                <a:lnTo>
                  <a:pt x="1686" y="2967"/>
                </a:lnTo>
                <a:lnTo>
                  <a:pt x="1690" y="2963"/>
                </a:lnTo>
                <a:lnTo>
                  <a:pt x="1694" y="2960"/>
                </a:lnTo>
                <a:lnTo>
                  <a:pt x="1694" y="2960"/>
                </a:lnTo>
                <a:lnTo>
                  <a:pt x="1684" y="2932"/>
                </a:lnTo>
                <a:lnTo>
                  <a:pt x="1674" y="2903"/>
                </a:lnTo>
                <a:lnTo>
                  <a:pt x="1663" y="2876"/>
                </a:lnTo>
                <a:lnTo>
                  <a:pt x="1657" y="2863"/>
                </a:lnTo>
                <a:lnTo>
                  <a:pt x="1649" y="2850"/>
                </a:lnTo>
                <a:lnTo>
                  <a:pt x="1649" y="2850"/>
                </a:lnTo>
                <a:lnTo>
                  <a:pt x="1645" y="2855"/>
                </a:lnTo>
                <a:lnTo>
                  <a:pt x="1640" y="2859"/>
                </a:lnTo>
                <a:lnTo>
                  <a:pt x="1634" y="2863"/>
                </a:lnTo>
                <a:lnTo>
                  <a:pt x="1629" y="2865"/>
                </a:lnTo>
                <a:lnTo>
                  <a:pt x="1617" y="2868"/>
                </a:lnTo>
                <a:lnTo>
                  <a:pt x="1606" y="2870"/>
                </a:lnTo>
                <a:lnTo>
                  <a:pt x="1580" y="2871"/>
                </a:lnTo>
                <a:lnTo>
                  <a:pt x="1566" y="2872"/>
                </a:lnTo>
                <a:lnTo>
                  <a:pt x="1552" y="2873"/>
                </a:lnTo>
                <a:lnTo>
                  <a:pt x="1552" y="2873"/>
                </a:lnTo>
                <a:close/>
                <a:moveTo>
                  <a:pt x="51" y="3027"/>
                </a:moveTo>
                <a:lnTo>
                  <a:pt x="51" y="3027"/>
                </a:lnTo>
                <a:lnTo>
                  <a:pt x="55" y="3024"/>
                </a:lnTo>
                <a:lnTo>
                  <a:pt x="61" y="3023"/>
                </a:lnTo>
                <a:lnTo>
                  <a:pt x="65" y="3023"/>
                </a:lnTo>
                <a:lnTo>
                  <a:pt x="68" y="3024"/>
                </a:lnTo>
                <a:lnTo>
                  <a:pt x="70" y="3027"/>
                </a:lnTo>
                <a:lnTo>
                  <a:pt x="70" y="3027"/>
                </a:lnTo>
                <a:lnTo>
                  <a:pt x="69" y="3029"/>
                </a:lnTo>
                <a:lnTo>
                  <a:pt x="69" y="3031"/>
                </a:lnTo>
                <a:lnTo>
                  <a:pt x="68" y="3033"/>
                </a:lnTo>
                <a:lnTo>
                  <a:pt x="68" y="3035"/>
                </a:lnTo>
                <a:lnTo>
                  <a:pt x="68" y="3035"/>
                </a:lnTo>
                <a:lnTo>
                  <a:pt x="76" y="3038"/>
                </a:lnTo>
                <a:lnTo>
                  <a:pt x="85" y="3042"/>
                </a:lnTo>
                <a:lnTo>
                  <a:pt x="103" y="3046"/>
                </a:lnTo>
                <a:lnTo>
                  <a:pt x="103" y="3046"/>
                </a:lnTo>
                <a:lnTo>
                  <a:pt x="120" y="3019"/>
                </a:lnTo>
                <a:lnTo>
                  <a:pt x="127" y="3005"/>
                </a:lnTo>
                <a:lnTo>
                  <a:pt x="133" y="2990"/>
                </a:lnTo>
                <a:lnTo>
                  <a:pt x="133" y="2990"/>
                </a:lnTo>
                <a:lnTo>
                  <a:pt x="124" y="2990"/>
                </a:lnTo>
                <a:lnTo>
                  <a:pt x="113" y="2988"/>
                </a:lnTo>
                <a:lnTo>
                  <a:pt x="91" y="2982"/>
                </a:lnTo>
                <a:lnTo>
                  <a:pt x="68" y="2975"/>
                </a:lnTo>
                <a:lnTo>
                  <a:pt x="57" y="2973"/>
                </a:lnTo>
                <a:lnTo>
                  <a:pt x="47" y="2971"/>
                </a:lnTo>
                <a:lnTo>
                  <a:pt x="47" y="2971"/>
                </a:lnTo>
                <a:lnTo>
                  <a:pt x="42" y="2987"/>
                </a:lnTo>
                <a:lnTo>
                  <a:pt x="40" y="2995"/>
                </a:lnTo>
                <a:lnTo>
                  <a:pt x="39" y="3004"/>
                </a:lnTo>
                <a:lnTo>
                  <a:pt x="39" y="3012"/>
                </a:lnTo>
                <a:lnTo>
                  <a:pt x="40" y="3019"/>
                </a:lnTo>
                <a:lnTo>
                  <a:pt x="42" y="3021"/>
                </a:lnTo>
                <a:lnTo>
                  <a:pt x="44" y="3023"/>
                </a:lnTo>
                <a:lnTo>
                  <a:pt x="47" y="3025"/>
                </a:lnTo>
                <a:lnTo>
                  <a:pt x="51" y="3027"/>
                </a:lnTo>
                <a:lnTo>
                  <a:pt x="51" y="3027"/>
                </a:lnTo>
                <a:close/>
                <a:moveTo>
                  <a:pt x="1705" y="2982"/>
                </a:moveTo>
                <a:lnTo>
                  <a:pt x="1705" y="2982"/>
                </a:lnTo>
                <a:lnTo>
                  <a:pt x="1694" y="2986"/>
                </a:lnTo>
                <a:lnTo>
                  <a:pt x="1684" y="2989"/>
                </a:lnTo>
                <a:lnTo>
                  <a:pt x="1661" y="2992"/>
                </a:lnTo>
                <a:lnTo>
                  <a:pt x="1639" y="2995"/>
                </a:lnTo>
                <a:lnTo>
                  <a:pt x="1627" y="2998"/>
                </a:lnTo>
                <a:lnTo>
                  <a:pt x="1616" y="3001"/>
                </a:lnTo>
                <a:lnTo>
                  <a:pt x="1616" y="3001"/>
                </a:lnTo>
                <a:lnTo>
                  <a:pt x="1630" y="3035"/>
                </a:lnTo>
                <a:lnTo>
                  <a:pt x="1638" y="3052"/>
                </a:lnTo>
                <a:lnTo>
                  <a:pt x="1643" y="3060"/>
                </a:lnTo>
                <a:lnTo>
                  <a:pt x="1647" y="3067"/>
                </a:lnTo>
                <a:lnTo>
                  <a:pt x="1647" y="3067"/>
                </a:lnTo>
                <a:lnTo>
                  <a:pt x="1669" y="3062"/>
                </a:lnTo>
                <a:lnTo>
                  <a:pt x="1690" y="3058"/>
                </a:lnTo>
                <a:lnTo>
                  <a:pt x="1700" y="3054"/>
                </a:lnTo>
                <a:lnTo>
                  <a:pt x="1708" y="3051"/>
                </a:lnTo>
                <a:lnTo>
                  <a:pt x="1716" y="3046"/>
                </a:lnTo>
                <a:lnTo>
                  <a:pt x="1722" y="3039"/>
                </a:lnTo>
                <a:lnTo>
                  <a:pt x="1722" y="3039"/>
                </a:lnTo>
                <a:lnTo>
                  <a:pt x="1720" y="3023"/>
                </a:lnTo>
                <a:lnTo>
                  <a:pt x="1716" y="3008"/>
                </a:lnTo>
                <a:lnTo>
                  <a:pt x="1710" y="2994"/>
                </a:lnTo>
                <a:lnTo>
                  <a:pt x="1705" y="2982"/>
                </a:lnTo>
                <a:lnTo>
                  <a:pt x="1705" y="2982"/>
                </a:lnTo>
                <a:close/>
                <a:moveTo>
                  <a:pt x="47" y="3085"/>
                </a:moveTo>
                <a:lnTo>
                  <a:pt x="47" y="3085"/>
                </a:lnTo>
                <a:lnTo>
                  <a:pt x="49" y="3086"/>
                </a:lnTo>
                <a:lnTo>
                  <a:pt x="50" y="3086"/>
                </a:lnTo>
                <a:lnTo>
                  <a:pt x="53" y="3089"/>
                </a:lnTo>
                <a:lnTo>
                  <a:pt x="56" y="3091"/>
                </a:lnTo>
                <a:lnTo>
                  <a:pt x="58" y="3091"/>
                </a:lnTo>
                <a:lnTo>
                  <a:pt x="62" y="3090"/>
                </a:lnTo>
                <a:lnTo>
                  <a:pt x="62" y="3090"/>
                </a:lnTo>
                <a:lnTo>
                  <a:pt x="66" y="3083"/>
                </a:lnTo>
                <a:lnTo>
                  <a:pt x="69" y="3075"/>
                </a:lnTo>
                <a:lnTo>
                  <a:pt x="77" y="3059"/>
                </a:lnTo>
                <a:lnTo>
                  <a:pt x="77" y="3059"/>
                </a:lnTo>
                <a:lnTo>
                  <a:pt x="71" y="3056"/>
                </a:lnTo>
                <a:lnTo>
                  <a:pt x="67" y="3054"/>
                </a:lnTo>
                <a:lnTo>
                  <a:pt x="64" y="3053"/>
                </a:lnTo>
                <a:lnTo>
                  <a:pt x="59" y="3050"/>
                </a:lnTo>
                <a:lnTo>
                  <a:pt x="59" y="3050"/>
                </a:lnTo>
                <a:lnTo>
                  <a:pt x="55" y="3059"/>
                </a:lnTo>
                <a:lnTo>
                  <a:pt x="52" y="3066"/>
                </a:lnTo>
                <a:lnTo>
                  <a:pt x="48" y="3076"/>
                </a:lnTo>
                <a:lnTo>
                  <a:pt x="47" y="3080"/>
                </a:lnTo>
                <a:lnTo>
                  <a:pt x="47" y="3085"/>
                </a:lnTo>
                <a:lnTo>
                  <a:pt x="47" y="3085"/>
                </a:lnTo>
                <a:close/>
                <a:moveTo>
                  <a:pt x="1686" y="3080"/>
                </a:moveTo>
                <a:lnTo>
                  <a:pt x="1686" y="3080"/>
                </a:lnTo>
                <a:lnTo>
                  <a:pt x="1687" y="3084"/>
                </a:lnTo>
                <a:lnTo>
                  <a:pt x="1687" y="3089"/>
                </a:lnTo>
                <a:lnTo>
                  <a:pt x="1691" y="3098"/>
                </a:lnTo>
                <a:lnTo>
                  <a:pt x="1697" y="3106"/>
                </a:lnTo>
                <a:lnTo>
                  <a:pt x="1703" y="3113"/>
                </a:lnTo>
                <a:lnTo>
                  <a:pt x="1703" y="3113"/>
                </a:lnTo>
                <a:lnTo>
                  <a:pt x="1706" y="3104"/>
                </a:lnTo>
                <a:lnTo>
                  <a:pt x="1710" y="3094"/>
                </a:lnTo>
                <a:lnTo>
                  <a:pt x="1710" y="3089"/>
                </a:lnTo>
                <a:lnTo>
                  <a:pt x="1710" y="3083"/>
                </a:lnTo>
                <a:lnTo>
                  <a:pt x="1709" y="3078"/>
                </a:lnTo>
                <a:lnTo>
                  <a:pt x="1707" y="3074"/>
                </a:lnTo>
                <a:lnTo>
                  <a:pt x="1707" y="3074"/>
                </a:lnTo>
                <a:lnTo>
                  <a:pt x="1698" y="3077"/>
                </a:lnTo>
                <a:lnTo>
                  <a:pt x="1686" y="3080"/>
                </a:lnTo>
                <a:lnTo>
                  <a:pt x="1686" y="308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4645660" y="905510"/>
            <a:ext cx="290131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教师礼赞</a:t>
            </a:r>
          </a:p>
        </p:txBody>
      </p:sp>
      <p:sp>
        <p:nvSpPr>
          <p:cNvPr id="29" name="TextBox 31"/>
          <p:cNvSpPr txBox="1"/>
          <p:nvPr/>
        </p:nvSpPr>
        <p:spPr>
          <a:xfrm>
            <a:off x="911225" y="2216150"/>
            <a:ext cx="7731760" cy="330009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sz="2000" b="1">
                <a:solidFill>
                  <a:schemeClr val="bg1"/>
                </a:solidFill>
                <a:cs typeface="+mn-ea"/>
                <a:sym typeface="+mn-lt"/>
              </a:rPr>
              <a:t>所有的思念,更融合着不尽的感激与敬仰,愿您的节日里洋溢着 璀璨,平安! 当我们采摘丰收果实的时候,您留给自己的却是被粉笔灰染白的两鬓白发. 向您致敬,敬爱的老师! 再一次注视您的目光,再一次倾听您的讲课,再一次紧握您的双手,衷心说声谢谢,用我所有的真诚。一份诚挚的祝福,代表一颗颗充满感激的心.愿您的喜悦,您的愿望,在您听到这祝福时能够同时满足! 愿我的祝福像朵小花,永远盛开在这温馨的收获季节,替您时时刻刻点缀出欢乐洋溢。 </a:t>
            </a:r>
          </a:p>
        </p:txBody>
      </p:sp>
      <p:sp>
        <p:nvSpPr>
          <p:cNvPr id="30" name="Freeform 18"/>
          <p:cNvSpPr>
            <a:spLocks noEditPoints="1"/>
          </p:cNvSpPr>
          <p:nvPr/>
        </p:nvSpPr>
        <p:spPr bwMode="auto">
          <a:xfrm>
            <a:off x="9169470" y="2974559"/>
            <a:ext cx="1857388" cy="2786082"/>
          </a:xfrm>
          <a:custGeom>
            <a:avLst/>
            <a:gdLst/>
            <a:ahLst/>
            <a:cxnLst>
              <a:cxn ang="0">
                <a:pos x="1708" y="1519"/>
              </a:cxn>
              <a:cxn ang="0">
                <a:pos x="1498" y="1538"/>
              </a:cxn>
              <a:cxn ang="0">
                <a:pos x="1122" y="1297"/>
              </a:cxn>
              <a:cxn ang="0">
                <a:pos x="1752" y="2807"/>
              </a:cxn>
              <a:cxn ang="0">
                <a:pos x="1610" y="3038"/>
              </a:cxn>
              <a:cxn ang="0">
                <a:pos x="919" y="2695"/>
              </a:cxn>
              <a:cxn ang="0">
                <a:pos x="762" y="2440"/>
              </a:cxn>
              <a:cxn ang="0">
                <a:pos x="142" y="3023"/>
              </a:cxn>
              <a:cxn ang="0">
                <a:pos x="62" y="2765"/>
              </a:cxn>
              <a:cxn ang="0">
                <a:pos x="446" y="1828"/>
              </a:cxn>
              <a:cxn ang="0">
                <a:pos x="716" y="1199"/>
              </a:cxn>
              <a:cxn ang="0">
                <a:pos x="224" y="248"/>
              </a:cxn>
              <a:cxn ang="0">
                <a:pos x="1016" y="544"/>
              </a:cxn>
              <a:cxn ang="0">
                <a:pos x="1380" y="798"/>
              </a:cxn>
              <a:cxn ang="0">
                <a:pos x="1798" y="1157"/>
              </a:cxn>
              <a:cxn ang="0">
                <a:pos x="2122" y="1197"/>
              </a:cxn>
              <a:cxn ang="0">
                <a:pos x="1995" y="1323"/>
              </a:cxn>
              <a:cxn ang="0">
                <a:pos x="2117" y="1563"/>
              </a:cxn>
              <a:cxn ang="0">
                <a:pos x="373" y="58"/>
              </a:cxn>
              <a:cxn ang="0">
                <a:pos x="664" y="308"/>
              </a:cxn>
              <a:cxn ang="0">
                <a:pos x="835" y="453"/>
              </a:cxn>
              <a:cxn ang="0">
                <a:pos x="1115" y="723"/>
              </a:cxn>
              <a:cxn ang="0">
                <a:pos x="968" y="813"/>
              </a:cxn>
              <a:cxn ang="0">
                <a:pos x="1322" y="790"/>
              </a:cxn>
              <a:cxn ang="0">
                <a:pos x="835" y="848"/>
              </a:cxn>
              <a:cxn ang="0">
                <a:pos x="1122" y="1355"/>
              </a:cxn>
              <a:cxn ang="0">
                <a:pos x="864" y="960"/>
              </a:cxn>
              <a:cxn ang="0">
                <a:pos x="980" y="1318"/>
              </a:cxn>
              <a:cxn ang="0">
                <a:pos x="1336" y="939"/>
              </a:cxn>
              <a:cxn ang="0">
                <a:pos x="940" y="994"/>
              </a:cxn>
              <a:cxn ang="0">
                <a:pos x="1051" y="1082"/>
              </a:cxn>
              <a:cxn ang="0">
                <a:pos x="731" y="1126"/>
              </a:cxn>
              <a:cxn ang="0">
                <a:pos x="1329" y="1221"/>
              </a:cxn>
              <a:cxn ang="0">
                <a:pos x="830" y="1141"/>
              </a:cxn>
              <a:cxn ang="0">
                <a:pos x="1119" y="1174"/>
              </a:cxn>
              <a:cxn ang="0">
                <a:pos x="739" y="1202"/>
              </a:cxn>
              <a:cxn ang="0">
                <a:pos x="2048" y="1309"/>
              </a:cxn>
              <a:cxn ang="0">
                <a:pos x="889" y="1308"/>
              </a:cxn>
              <a:cxn ang="0">
                <a:pos x="820" y="1338"/>
              </a:cxn>
              <a:cxn ang="0">
                <a:pos x="550" y="1953"/>
              </a:cxn>
              <a:cxn ang="0">
                <a:pos x="789" y="1369"/>
              </a:cxn>
              <a:cxn ang="0">
                <a:pos x="1074" y="1624"/>
              </a:cxn>
              <a:cxn ang="0">
                <a:pos x="174" y="2631"/>
              </a:cxn>
              <a:cxn ang="0">
                <a:pos x="455" y="2024"/>
              </a:cxn>
              <a:cxn ang="0">
                <a:pos x="467" y="2126"/>
              </a:cxn>
              <a:cxn ang="0">
                <a:pos x="1464" y="2673"/>
              </a:cxn>
              <a:cxn ang="0">
                <a:pos x="1114" y="1510"/>
              </a:cxn>
              <a:cxn ang="0">
                <a:pos x="1265" y="1740"/>
              </a:cxn>
              <a:cxn ang="0">
                <a:pos x="1694" y="1455"/>
              </a:cxn>
              <a:cxn ang="0">
                <a:pos x="1846" y="1491"/>
              </a:cxn>
              <a:cxn ang="0">
                <a:pos x="2097" y="1535"/>
              </a:cxn>
              <a:cxn ang="0">
                <a:pos x="1922" y="1552"/>
              </a:cxn>
              <a:cxn ang="0">
                <a:pos x="1460" y="1621"/>
              </a:cxn>
              <a:cxn ang="0">
                <a:pos x="919" y="2350"/>
              </a:cxn>
              <a:cxn ang="0">
                <a:pos x="1238" y="2292"/>
              </a:cxn>
              <a:cxn ang="0">
                <a:pos x="876" y="2412"/>
              </a:cxn>
              <a:cxn ang="0">
                <a:pos x="729" y="2463"/>
              </a:cxn>
              <a:cxn ang="0">
                <a:pos x="930" y="2625"/>
              </a:cxn>
              <a:cxn ang="0">
                <a:pos x="1610" y="2849"/>
              </a:cxn>
              <a:cxn ang="0">
                <a:pos x="214" y="2843"/>
              </a:cxn>
              <a:cxn ang="0">
                <a:pos x="37" y="2762"/>
              </a:cxn>
              <a:cxn ang="0">
                <a:pos x="1634" y="2863"/>
              </a:cxn>
              <a:cxn ang="0">
                <a:pos x="77" y="3059"/>
              </a:cxn>
            </a:cxnLst>
            <a:rect l="0" t="0" r="r" b="b"/>
            <a:pathLst>
              <a:path w="2147" h="3130">
                <a:moveTo>
                  <a:pt x="2117" y="1563"/>
                </a:moveTo>
                <a:lnTo>
                  <a:pt x="2117" y="1563"/>
                </a:lnTo>
                <a:lnTo>
                  <a:pt x="2111" y="1565"/>
                </a:lnTo>
                <a:lnTo>
                  <a:pt x="2105" y="1567"/>
                </a:lnTo>
                <a:lnTo>
                  <a:pt x="2093" y="1569"/>
                </a:lnTo>
                <a:lnTo>
                  <a:pt x="2082" y="1571"/>
                </a:lnTo>
                <a:lnTo>
                  <a:pt x="2078" y="1575"/>
                </a:lnTo>
                <a:lnTo>
                  <a:pt x="2072" y="1578"/>
                </a:lnTo>
                <a:lnTo>
                  <a:pt x="2072" y="1578"/>
                </a:lnTo>
                <a:lnTo>
                  <a:pt x="2066" y="1585"/>
                </a:lnTo>
                <a:lnTo>
                  <a:pt x="2061" y="1593"/>
                </a:lnTo>
                <a:lnTo>
                  <a:pt x="2056" y="1597"/>
                </a:lnTo>
                <a:lnTo>
                  <a:pt x="2052" y="1600"/>
                </a:lnTo>
                <a:lnTo>
                  <a:pt x="2047" y="1602"/>
                </a:lnTo>
                <a:lnTo>
                  <a:pt x="2040" y="1604"/>
                </a:lnTo>
                <a:lnTo>
                  <a:pt x="2040" y="1604"/>
                </a:lnTo>
                <a:lnTo>
                  <a:pt x="2032" y="1602"/>
                </a:lnTo>
                <a:lnTo>
                  <a:pt x="2023" y="1600"/>
                </a:lnTo>
                <a:lnTo>
                  <a:pt x="2014" y="1595"/>
                </a:lnTo>
                <a:lnTo>
                  <a:pt x="2010" y="1592"/>
                </a:lnTo>
                <a:lnTo>
                  <a:pt x="2007" y="1589"/>
                </a:lnTo>
                <a:lnTo>
                  <a:pt x="2007" y="1589"/>
                </a:lnTo>
                <a:lnTo>
                  <a:pt x="2006" y="1590"/>
                </a:lnTo>
                <a:lnTo>
                  <a:pt x="2005" y="1591"/>
                </a:lnTo>
                <a:lnTo>
                  <a:pt x="2003" y="1591"/>
                </a:lnTo>
                <a:lnTo>
                  <a:pt x="2000" y="1592"/>
                </a:lnTo>
                <a:lnTo>
                  <a:pt x="1999" y="1593"/>
                </a:lnTo>
                <a:lnTo>
                  <a:pt x="1999" y="1593"/>
                </a:lnTo>
                <a:lnTo>
                  <a:pt x="1996" y="1601"/>
                </a:lnTo>
                <a:lnTo>
                  <a:pt x="1994" y="1610"/>
                </a:lnTo>
                <a:lnTo>
                  <a:pt x="1989" y="1617"/>
                </a:lnTo>
                <a:lnTo>
                  <a:pt x="1984" y="1625"/>
                </a:lnTo>
                <a:lnTo>
                  <a:pt x="1977" y="1630"/>
                </a:lnTo>
                <a:lnTo>
                  <a:pt x="1969" y="1636"/>
                </a:lnTo>
                <a:lnTo>
                  <a:pt x="1960" y="1639"/>
                </a:lnTo>
                <a:lnTo>
                  <a:pt x="1949" y="1642"/>
                </a:lnTo>
                <a:lnTo>
                  <a:pt x="1949" y="1642"/>
                </a:lnTo>
                <a:lnTo>
                  <a:pt x="1945" y="1640"/>
                </a:lnTo>
                <a:lnTo>
                  <a:pt x="1941" y="1638"/>
                </a:lnTo>
                <a:lnTo>
                  <a:pt x="1936" y="1635"/>
                </a:lnTo>
                <a:lnTo>
                  <a:pt x="1933" y="1631"/>
                </a:lnTo>
                <a:lnTo>
                  <a:pt x="1930" y="1627"/>
                </a:lnTo>
                <a:lnTo>
                  <a:pt x="1928" y="1623"/>
                </a:lnTo>
                <a:lnTo>
                  <a:pt x="1927" y="1617"/>
                </a:lnTo>
                <a:lnTo>
                  <a:pt x="1926" y="1612"/>
                </a:lnTo>
                <a:lnTo>
                  <a:pt x="1926" y="1612"/>
                </a:lnTo>
                <a:lnTo>
                  <a:pt x="1918" y="1611"/>
                </a:lnTo>
                <a:lnTo>
                  <a:pt x="1911" y="1609"/>
                </a:lnTo>
                <a:lnTo>
                  <a:pt x="1902" y="1605"/>
                </a:lnTo>
                <a:lnTo>
                  <a:pt x="1899" y="1602"/>
                </a:lnTo>
                <a:lnTo>
                  <a:pt x="1897" y="1599"/>
                </a:lnTo>
                <a:lnTo>
                  <a:pt x="1897" y="1599"/>
                </a:lnTo>
                <a:lnTo>
                  <a:pt x="1891" y="1602"/>
                </a:lnTo>
                <a:lnTo>
                  <a:pt x="1887" y="1605"/>
                </a:lnTo>
                <a:lnTo>
                  <a:pt x="1883" y="1606"/>
                </a:lnTo>
                <a:lnTo>
                  <a:pt x="1879" y="1607"/>
                </a:lnTo>
                <a:lnTo>
                  <a:pt x="1873" y="1607"/>
                </a:lnTo>
                <a:lnTo>
                  <a:pt x="1869" y="1606"/>
                </a:lnTo>
                <a:lnTo>
                  <a:pt x="1865" y="1605"/>
                </a:lnTo>
                <a:lnTo>
                  <a:pt x="1861" y="1602"/>
                </a:lnTo>
                <a:lnTo>
                  <a:pt x="1854" y="1597"/>
                </a:lnTo>
                <a:lnTo>
                  <a:pt x="1848" y="1590"/>
                </a:lnTo>
                <a:lnTo>
                  <a:pt x="1843" y="1580"/>
                </a:lnTo>
                <a:lnTo>
                  <a:pt x="1841" y="1569"/>
                </a:lnTo>
                <a:lnTo>
                  <a:pt x="1841" y="1569"/>
                </a:lnTo>
                <a:lnTo>
                  <a:pt x="1820" y="1549"/>
                </a:lnTo>
                <a:lnTo>
                  <a:pt x="1809" y="1539"/>
                </a:lnTo>
                <a:lnTo>
                  <a:pt x="1796" y="1531"/>
                </a:lnTo>
                <a:lnTo>
                  <a:pt x="1796" y="1531"/>
                </a:lnTo>
                <a:lnTo>
                  <a:pt x="1792" y="1534"/>
                </a:lnTo>
                <a:lnTo>
                  <a:pt x="1788" y="1536"/>
                </a:lnTo>
                <a:lnTo>
                  <a:pt x="1783" y="1537"/>
                </a:lnTo>
                <a:lnTo>
                  <a:pt x="1780" y="1538"/>
                </a:lnTo>
                <a:lnTo>
                  <a:pt x="1776" y="1537"/>
                </a:lnTo>
                <a:lnTo>
                  <a:pt x="1772" y="1537"/>
                </a:lnTo>
                <a:lnTo>
                  <a:pt x="1764" y="1534"/>
                </a:lnTo>
                <a:lnTo>
                  <a:pt x="1757" y="1529"/>
                </a:lnTo>
                <a:lnTo>
                  <a:pt x="1750" y="1522"/>
                </a:lnTo>
                <a:lnTo>
                  <a:pt x="1739" y="1510"/>
                </a:lnTo>
                <a:lnTo>
                  <a:pt x="1739" y="1510"/>
                </a:lnTo>
                <a:lnTo>
                  <a:pt x="1729" y="1514"/>
                </a:lnTo>
                <a:lnTo>
                  <a:pt x="1719" y="1517"/>
                </a:lnTo>
                <a:lnTo>
                  <a:pt x="1708" y="1519"/>
                </a:lnTo>
                <a:lnTo>
                  <a:pt x="1698" y="1520"/>
                </a:lnTo>
                <a:lnTo>
                  <a:pt x="1686" y="1520"/>
                </a:lnTo>
                <a:lnTo>
                  <a:pt x="1676" y="1519"/>
                </a:lnTo>
                <a:lnTo>
                  <a:pt x="1666" y="1517"/>
                </a:lnTo>
                <a:lnTo>
                  <a:pt x="1656" y="1513"/>
                </a:lnTo>
                <a:lnTo>
                  <a:pt x="1656" y="1513"/>
                </a:lnTo>
                <a:lnTo>
                  <a:pt x="1653" y="1504"/>
                </a:lnTo>
                <a:lnTo>
                  <a:pt x="1647" y="1496"/>
                </a:lnTo>
                <a:lnTo>
                  <a:pt x="1637" y="1484"/>
                </a:lnTo>
                <a:lnTo>
                  <a:pt x="1624" y="1471"/>
                </a:lnTo>
                <a:lnTo>
                  <a:pt x="1612" y="1459"/>
                </a:lnTo>
                <a:lnTo>
                  <a:pt x="1612" y="1459"/>
                </a:lnTo>
                <a:lnTo>
                  <a:pt x="1614" y="1449"/>
                </a:lnTo>
                <a:lnTo>
                  <a:pt x="1615" y="1445"/>
                </a:lnTo>
                <a:lnTo>
                  <a:pt x="1618" y="1442"/>
                </a:lnTo>
                <a:lnTo>
                  <a:pt x="1618" y="1442"/>
                </a:lnTo>
                <a:lnTo>
                  <a:pt x="1585" y="1417"/>
                </a:lnTo>
                <a:lnTo>
                  <a:pt x="1552" y="1392"/>
                </a:lnTo>
                <a:lnTo>
                  <a:pt x="1519" y="1364"/>
                </a:lnTo>
                <a:lnTo>
                  <a:pt x="1487" y="1336"/>
                </a:lnTo>
                <a:lnTo>
                  <a:pt x="1487" y="1336"/>
                </a:lnTo>
                <a:lnTo>
                  <a:pt x="1478" y="1345"/>
                </a:lnTo>
                <a:lnTo>
                  <a:pt x="1474" y="1350"/>
                </a:lnTo>
                <a:lnTo>
                  <a:pt x="1469" y="1353"/>
                </a:lnTo>
                <a:lnTo>
                  <a:pt x="1463" y="1356"/>
                </a:lnTo>
                <a:lnTo>
                  <a:pt x="1457" y="1358"/>
                </a:lnTo>
                <a:lnTo>
                  <a:pt x="1449" y="1358"/>
                </a:lnTo>
                <a:lnTo>
                  <a:pt x="1442" y="1357"/>
                </a:lnTo>
                <a:lnTo>
                  <a:pt x="1442" y="1357"/>
                </a:lnTo>
                <a:lnTo>
                  <a:pt x="1439" y="1353"/>
                </a:lnTo>
                <a:lnTo>
                  <a:pt x="1435" y="1349"/>
                </a:lnTo>
                <a:lnTo>
                  <a:pt x="1429" y="1340"/>
                </a:lnTo>
                <a:lnTo>
                  <a:pt x="1422" y="1332"/>
                </a:lnTo>
                <a:lnTo>
                  <a:pt x="1418" y="1328"/>
                </a:lnTo>
                <a:lnTo>
                  <a:pt x="1414" y="1325"/>
                </a:lnTo>
                <a:lnTo>
                  <a:pt x="1414" y="1325"/>
                </a:lnTo>
                <a:lnTo>
                  <a:pt x="1407" y="1312"/>
                </a:lnTo>
                <a:lnTo>
                  <a:pt x="1399" y="1302"/>
                </a:lnTo>
                <a:lnTo>
                  <a:pt x="1389" y="1290"/>
                </a:lnTo>
                <a:lnTo>
                  <a:pt x="1380" y="1280"/>
                </a:lnTo>
                <a:lnTo>
                  <a:pt x="1369" y="1271"/>
                </a:lnTo>
                <a:lnTo>
                  <a:pt x="1357" y="1261"/>
                </a:lnTo>
                <a:lnTo>
                  <a:pt x="1344" y="1252"/>
                </a:lnTo>
                <a:lnTo>
                  <a:pt x="1331" y="1244"/>
                </a:lnTo>
                <a:lnTo>
                  <a:pt x="1305" y="1228"/>
                </a:lnTo>
                <a:lnTo>
                  <a:pt x="1276" y="1214"/>
                </a:lnTo>
                <a:lnTo>
                  <a:pt x="1219" y="1187"/>
                </a:lnTo>
                <a:lnTo>
                  <a:pt x="1219" y="1187"/>
                </a:lnTo>
                <a:lnTo>
                  <a:pt x="1212" y="1188"/>
                </a:lnTo>
                <a:lnTo>
                  <a:pt x="1205" y="1187"/>
                </a:lnTo>
                <a:lnTo>
                  <a:pt x="1199" y="1186"/>
                </a:lnTo>
                <a:lnTo>
                  <a:pt x="1192" y="1184"/>
                </a:lnTo>
                <a:lnTo>
                  <a:pt x="1178" y="1178"/>
                </a:lnTo>
                <a:lnTo>
                  <a:pt x="1171" y="1177"/>
                </a:lnTo>
                <a:lnTo>
                  <a:pt x="1163" y="1176"/>
                </a:lnTo>
                <a:lnTo>
                  <a:pt x="1163" y="1176"/>
                </a:lnTo>
                <a:lnTo>
                  <a:pt x="1176" y="1193"/>
                </a:lnTo>
                <a:lnTo>
                  <a:pt x="1190" y="1212"/>
                </a:lnTo>
                <a:lnTo>
                  <a:pt x="1220" y="1247"/>
                </a:lnTo>
                <a:lnTo>
                  <a:pt x="1251" y="1282"/>
                </a:lnTo>
                <a:lnTo>
                  <a:pt x="1266" y="1301"/>
                </a:lnTo>
                <a:lnTo>
                  <a:pt x="1280" y="1319"/>
                </a:lnTo>
                <a:lnTo>
                  <a:pt x="1280" y="1319"/>
                </a:lnTo>
                <a:lnTo>
                  <a:pt x="1284" y="1323"/>
                </a:lnTo>
                <a:lnTo>
                  <a:pt x="1288" y="1324"/>
                </a:lnTo>
                <a:lnTo>
                  <a:pt x="1291" y="1325"/>
                </a:lnTo>
                <a:lnTo>
                  <a:pt x="1291" y="1325"/>
                </a:lnTo>
                <a:lnTo>
                  <a:pt x="1306" y="1348"/>
                </a:lnTo>
                <a:lnTo>
                  <a:pt x="1321" y="1370"/>
                </a:lnTo>
                <a:lnTo>
                  <a:pt x="1352" y="1414"/>
                </a:lnTo>
                <a:lnTo>
                  <a:pt x="1383" y="1458"/>
                </a:lnTo>
                <a:lnTo>
                  <a:pt x="1398" y="1480"/>
                </a:lnTo>
                <a:lnTo>
                  <a:pt x="1412" y="1504"/>
                </a:lnTo>
                <a:lnTo>
                  <a:pt x="1412" y="1504"/>
                </a:lnTo>
                <a:lnTo>
                  <a:pt x="1426" y="1502"/>
                </a:lnTo>
                <a:lnTo>
                  <a:pt x="1437" y="1503"/>
                </a:lnTo>
                <a:lnTo>
                  <a:pt x="1449" y="1504"/>
                </a:lnTo>
                <a:lnTo>
                  <a:pt x="1460" y="1507"/>
                </a:lnTo>
                <a:lnTo>
                  <a:pt x="1471" y="1511"/>
                </a:lnTo>
                <a:lnTo>
                  <a:pt x="1479" y="1517"/>
                </a:lnTo>
                <a:lnTo>
                  <a:pt x="1487" y="1523"/>
                </a:lnTo>
                <a:lnTo>
                  <a:pt x="1493" y="1531"/>
                </a:lnTo>
                <a:lnTo>
                  <a:pt x="1498" y="1538"/>
                </a:lnTo>
                <a:lnTo>
                  <a:pt x="1502" y="1547"/>
                </a:lnTo>
                <a:lnTo>
                  <a:pt x="1504" y="1555"/>
                </a:lnTo>
                <a:lnTo>
                  <a:pt x="1504" y="1564"/>
                </a:lnTo>
                <a:lnTo>
                  <a:pt x="1502" y="1572"/>
                </a:lnTo>
                <a:lnTo>
                  <a:pt x="1498" y="1581"/>
                </a:lnTo>
                <a:lnTo>
                  <a:pt x="1492" y="1590"/>
                </a:lnTo>
                <a:lnTo>
                  <a:pt x="1485" y="1597"/>
                </a:lnTo>
                <a:lnTo>
                  <a:pt x="1485" y="1597"/>
                </a:lnTo>
                <a:lnTo>
                  <a:pt x="1490" y="1604"/>
                </a:lnTo>
                <a:lnTo>
                  <a:pt x="1494" y="1610"/>
                </a:lnTo>
                <a:lnTo>
                  <a:pt x="1496" y="1616"/>
                </a:lnTo>
                <a:lnTo>
                  <a:pt x="1496" y="1623"/>
                </a:lnTo>
                <a:lnTo>
                  <a:pt x="1495" y="1629"/>
                </a:lnTo>
                <a:lnTo>
                  <a:pt x="1492" y="1635"/>
                </a:lnTo>
                <a:lnTo>
                  <a:pt x="1489" y="1640"/>
                </a:lnTo>
                <a:lnTo>
                  <a:pt x="1485" y="1645"/>
                </a:lnTo>
                <a:lnTo>
                  <a:pt x="1479" y="1648"/>
                </a:lnTo>
                <a:lnTo>
                  <a:pt x="1474" y="1652"/>
                </a:lnTo>
                <a:lnTo>
                  <a:pt x="1467" y="1653"/>
                </a:lnTo>
                <a:lnTo>
                  <a:pt x="1462" y="1653"/>
                </a:lnTo>
                <a:lnTo>
                  <a:pt x="1456" y="1651"/>
                </a:lnTo>
                <a:lnTo>
                  <a:pt x="1449" y="1646"/>
                </a:lnTo>
                <a:lnTo>
                  <a:pt x="1444" y="1641"/>
                </a:lnTo>
                <a:lnTo>
                  <a:pt x="1440" y="1634"/>
                </a:lnTo>
                <a:lnTo>
                  <a:pt x="1440" y="1634"/>
                </a:lnTo>
                <a:lnTo>
                  <a:pt x="1427" y="1638"/>
                </a:lnTo>
                <a:lnTo>
                  <a:pt x="1413" y="1641"/>
                </a:lnTo>
                <a:lnTo>
                  <a:pt x="1399" y="1641"/>
                </a:lnTo>
                <a:lnTo>
                  <a:pt x="1385" y="1640"/>
                </a:lnTo>
                <a:lnTo>
                  <a:pt x="1379" y="1638"/>
                </a:lnTo>
                <a:lnTo>
                  <a:pt x="1372" y="1636"/>
                </a:lnTo>
                <a:lnTo>
                  <a:pt x="1367" y="1632"/>
                </a:lnTo>
                <a:lnTo>
                  <a:pt x="1361" y="1629"/>
                </a:lnTo>
                <a:lnTo>
                  <a:pt x="1356" y="1625"/>
                </a:lnTo>
                <a:lnTo>
                  <a:pt x="1352" y="1621"/>
                </a:lnTo>
                <a:lnTo>
                  <a:pt x="1349" y="1615"/>
                </a:lnTo>
                <a:lnTo>
                  <a:pt x="1346" y="1610"/>
                </a:lnTo>
                <a:lnTo>
                  <a:pt x="1346" y="1610"/>
                </a:lnTo>
                <a:lnTo>
                  <a:pt x="1345" y="1605"/>
                </a:lnTo>
                <a:lnTo>
                  <a:pt x="1346" y="1599"/>
                </a:lnTo>
                <a:lnTo>
                  <a:pt x="1348" y="1595"/>
                </a:lnTo>
                <a:lnTo>
                  <a:pt x="1350" y="1590"/>
                </a:lnTo>
                <a:lnTo>
                  <a:pt x="1352" y="1584"/>
                </a:lnTo>
                <a:lnTo>
                  <a:pt x="1354" y="1578"/>
                </a:lnTo>
                <a:lnTo>
                  <a:pt x="1355" y="1571"/>
                </a:lnTo>
                <a:lnTo>
                  <a:pt x="1355" y="1563"/>
                </a:lnTo>
                <a:lnTo>
                  <a:pt x="1355" y="1563"/>
                </a:lnTo>
                <a:lnTo>
                  <a:pt x="1360" y="1555"/>
                </a:lnTo>
                <a:lnTo>
                  <a:pt x="1367" y="1549"/>
                </a:lnTo>
                <a:lnTo>
                  <a:pt x="1381" y="1535"/>
                </a:lnTo>
                <a:lnTo>
                  <a:pt x="1381" y="1535"/>
                </a:lnTo>
                <a:lnTo>
                  <a:pt x="1346" y="1487"/>
                </a:lnTo>
                <a:lnTo>
                  <a:pt x="1311" y="1438"/>
                </a:lnTo>
                <a:lnTo>
                  <a:pt x="1276" y="1390"/>
                </a:lnTo>
                <a:lnTo>
                  <a:pt x="1239" y="1343"/>
                </a:lnTo>
                <a:lnTo>
                  <a:pt x="1203" y="1297"/>
                </a:lnTo>
                <a:lnTo>
                  <a:pt x="1166" y="1251"/>
                </a:lnTo>
                <a:lnTo>
                  <a:pt x="1127" y="1207"/>
                </a:lnTo>
                <a:lnTo>
                  <a:pt x="1087" y="1163"/>
                </a:lnTo>
                <a:lnTo>
                  <a:pt x="1087" y="1163"/>
                </a:lnTo>
                <a:lnTo>
                  <a:pt x="1077" y="1165"/>
                </a:lnTo>
                <a:lnTo>
                  <a:pt x="1066" y="1165"/>
                </a:lnTo>
                <a:lnTo>
                  <a:pt x="1041" y="1163"/>
                </a:lnTo>
                <a:lnTo>
                  <a:pt x="1030" y="1163"/>
                </a:lnTo>
                <a:lnTo>
                  <a:pt x="1017" y="1165"/>
                </a:lnTo>
                <a:lnTo>
                  <a:pt x="1005" y="1166"/>
                </a:lnTo>
                <a:lnTo>
                  <a:pt x="993" y="1168"/>
                </a:lnTo>
                <a:lnTo>
                  <a:pt x="993" y="1168"/>
                </a:lnTo>
                <a:lnTo>
                  <a:pt x="996" y="1173"/>
                </a:lnTo>
                <a:lnTo>
                  <a:pt x="997" y="1178"/>
                </a:lnTo>
                <a:lnTo>
                  <a:pt x="1000" y="1188"/>
                </a:lnTo>
                <a:lnTo>
                  <a:pt x="1002" y="1199"/>
                </a:lnTo>
                <a:lnTo>
                  <a:pt x="1004" y="1203"/>
                </a:lnTo>
                <a:lnTo>
                  <a:pt x="1006" y="1208"/>
                </a:lnTo>
                <a:lnTo>
                  <a:pt x="1006" y="1208"/>
                </a:lnTo>
                <a:lnTo>
                  <a:pt x="1017" y="1214"/>
                </a:lnTo>
                <a:lnTo>
                  <a:pt x="1027" y="1218"/>
                </a:lnTo>
                <a:lnTo>
                  <a:pt x="1049" y="1226"/>
                </a:lnTo>
                <a:lnTo>
                  <a:pt x="1071" y="1231"/>
                </a:lnTo>
                <a:lnTo>
                  <a:pt x="1096" y="1236"/>
                </a:lnTo>
                <a:lnTo>
                  <a:pt x="1096" y="1236"/>
                </a:lnTo>
                <a:lnTo>
                  <a:pt x="1109" y="1266"/>
                </a:lnTo>
                <a:lnTo>
                  <a:pt x="1122" y="1297"/>
                </a:lnTo>
                <a:lnTo>
                  <a:pt x="1133" y="1328"/>
                </a:lnTo>
                <a:lnTo>
                  <a:pt x="1146" y="1359"/>
                </a:lnTo>
                <a:lnTo>
                  <a:pt x="1146" y="1359"/>
                </a:lnTo>
                <a:lnTo>
                  <a:pt x="1144" y="1367"/>
                </a:lnTo>
                <a:lnTo>
                  <a:pt x="1140" y="1374"/>
                </a:lnTo>
                <a:lnTo>
                  <a:pt x="1140" y="1374"/>
                </a:lnTo>
                <a:lnTo>
                  <a:pt x="1157" y="1409"/>
                </a:lnTo>
                <a:lnTo>
                  <a:pt x="1172" y="1444"/>
                </a:lnTo>
                <a:lnTo>
                  <a:pt x="1201" y="1517"/>
                </a:lnTo>
                <a:lnTo>
                  <a:pt x="1216" y="1553"/>
                </a:lnTo>
                <a:lnTo>
                  <a:pt x="1231" y="1590"/>
                </a:lnTo>
                <a:lnTo>
                  <a:pt x="1246" y="1625"/>
                </a:lnTo>
                <a:lnTo>
                  <a:pt x="1263" y="1658"/>
                </a:lnTo>
                <a:lnTo>
                  <a:pt x="1263" y="1658"/>
                </a:lnTo>
                <a:lnTo>
                  <a:pt x="1279" y="1710"/>
                </a:lnTo>
                <a:lnTo>
                  <a:pt x="1295" y="1759"/>
                </a:lnTo>
                <a:lnTo>
                  <a:pt x="1304" y="1782"/>
                </a:lnTo>
                <a:lnTo>
                  <a:pt x="1312" y="1805"/>
                </a:lnTo>
                <a:lnTo>
                  <a:pt x="1322" y="1827"/>
                </a:lnTo>
                <a:lnTo>
                  <a:pt x="1334" y="1850"/>
                </a:lnTo>
                <a:lnTo>
                  <a:pt x="1334" y="1850"/>
                </a:lnTo>
                <a:lnTo>
                  <a:pt x="1338" y="1866"/>
                </a:lnTo>
                <a:lnTo>
                  <a:pt x="1342" y="1882"/>
                </a:lnTo>
                <a:lnTo>
                  <a:pt x="1353" y="1913"/>
                </a:lnTo>
                <a:lnTo>
                  <a:pt x="1365" y="1944"/>
                </a:lnTo>
                <a:lnTo>
                  <a:pt x="1379" y="1977"/>
                </a:lnTo>
                <a:lnTo>
                  <a:pt x="1379" y="1977"/>
                </a:lnTo>
                <a:lnTo>
                  <a:pt x="1391" y="2011"/>
                </a:lnTo>
                <a:lnTo>
                  <a:pt x="1404" y="2047"/>
                </a:lnTo>
                <a:lnTo>
                  <a:pt x="1429" y="2117"/>
                </a:lnTo>
                <a:lnTo>
                  <a:pt x="1455" y="2189"/>
                </a:lnTo>
                <a:lnTo>
                  <a:pt x="1469" y="2223"/>
                </a:lnTo>
                <a:lnTo>
                  <a:pt x="1482" y="2258"/>
                </a:lnTo>
                <a:lnTo>
                  <a:pt x="1482" y="2258"/>
                </a:lnTo>
                <a:lnTo>
                  <a:pt x="1496" y="2310"/>
                </a:lnTo>
                <a:lnTo>
                  <a:pt x="1511" y="2362"/>
                </a:lnTo>
                <a:lnTo>
                  <a:pt x="1527" y="2413"/>
                </a:lnTo>
                <a:lnTo>
                  <a:pt x="1545" y="2463"/>
                </a:lnTo>
                <a:lnTo>
                  <a:pt x="1577" y="2564"/>
                </a:lnTo>
                <a:lnTo>
                  <a:pt x="1593" y="2613"/>
                </a:lnTo>
                <a:lnTo>
                  <a:pt x="1608" y="2664"/>
                </a:lnTo>
                <a:lnTo>
                  <a:pt x="1608" y="2664"/>
                </a:lnTo>
                <a:lnTo>
                  <a:pt x="1613" y="2664"/>
                </a:lnTo>
                <a:lnTo>
                  <a:pt x="1619" y="2666"/>
                </a:lnTo>
                <a:lnTo>
                  <a:pt x="1625" y="2668"/>
                </a:lnTo>
                <a:lnTo>
                  <a:pt x="1629" y="2671"/>
                </a:lnTo>
                <a:lnTo>
                  <a:pt x="1633" y="2674"/>
                </a:lnTo>
                <a:lnTo>
                  <a:pt x="1638" y="2679"/>
                </a:lnTo>
                <a:lnTo>
                  <a:pt x="1644" y="2689"/>
                </a:lnTo>
                <a:lnTo>
                  <a:pt x="1651" y="2700"/>
                </a:lnTo>
                <a:lnTo>
                  <a:pt x="1655" y="2712"/>
                </a:lnTo>
                <a:lnTo>
                  <a:pt x="1662" y="2733"/>
                </a:lnTo>
                <a:lnTo>
                  <a:pt x="1662" y="2733"/>
                </a:lnTo>
                <a:lnTo>
                  <a:pt x="1668" y="2733"/>
                </a:lnTo>
                <a:lnTo>
                  <a:pt x="1672" y="2731"/>
                </a:lnTo>
                <a:lnTo>
                  <a:pt x="1679" y="2728"/>
                </a:lnTo>
                <a:lnTo>
                  <a:pt x="1687" y="2723"/>
                </a:lnTo>
                <a:lnTo>
                  <a:pt x="1694" y="2720"/>
                </a:lnTo>
                <a:lnTo>
                  <a:pt x="1694" y="2720"/>
                </a:lnTo>
                <a:lnTo>
                  <a:pt x="1691" y="2713"/>
                </a:lnTo>
                <a:lnTo>
                  <a:pt x="1687" y="2704"/>
                </a:lnTo>
                <a:lnTo>
                  <a:pt x="1682" y="2687"/>
                </a:lnTo>
                <a:lnTo>
                  <a:pt x="1682" y="2687"/>
                </a:lnTo>
                <a:lnTo>
                  <a:pt x="1683" y="2684"/>
                </a:lnTo>
                <a:lnTo>
                  <a:pt x="1685" y="2681"/>
                </a:lnTo>
                <a:lnTo>
                  <a:pt x="1690" y="2677"/>
                </a:lnTo>
                <a:lnTo>
                  <a:pt x="1696" y="2675"/>
                </a:lnTo>
                <a:lnTo>
                  <a:pt x="1703" y="2674"/>
                </a:lnTo>
                <a:lnTo>
                  <a:pt x="1710" y="2675"/>
                </a:lnTo>
                <a:lnTo>
                  <a:pt x="1717" y="2676"/>
                </a:lnTo>
                <a:lnTo>
                  <a:pt x="1723" y="2679"/>
                </a:lnTo>
                <a:lnTo>
                  <a:pt x="1729" y="2683"/>
                </a:lnTo>
                <a:lnTo>
                  <a:pt x="1729" y="2683"/>
                </a:lnTo>
                <a:lnTo>
                  <a:pt x="1733" y="2698"/>
                </a:lnTo>
                <a:lnTo>
                  <a:pt x="1738" y="2714"/>
                </a:lnTo>
                <a:lnTo>
                  <a:pt x="1750" y="2743"/>
                </a:lnTo>
                <a:lnTo>
                  <a:pt x="1755" y="2758"/>
                </a:lnTo>
                <a:lnTo>
                  <a:pt x="1759" y="2772"/>
                </a:lnTo>
                <a:lnTo>
                  <a:pt x="1762" y="2787"/>
                </a:lnTo>
                <a:lnTo>
                  <a:pt x="1763" y="2802"/>
                </a:lnTo>
                <a:lnTo>
                  <a:pt x="1763" y="2802"/>
                </a:lnTo>
                <a:lnTo>
                  <a:pt x="1757" y="2805"/>
                </a:lnTo>
                <a:lnTo>
                  <a:pt x="1752" y="2807"/>
                </a:lnTo>
                <a:lnTo>
                  <a:pt x="1747" y="2808"/>
                </a:lnTo>
                <a:lnTo>
                  <a:pt x="1742" y="2808"/>
                </a:lnTo>
                <a:lnTo>
                  <a:pt x="1737" y="2808"/>
                </a:lnTo>
                <a:lnTo>
                  <a:pt x="1733" y="2807"/>
                </a:lnTo>
                <a:lnTo>
                  <a:pt x="1729" y="2805"/>
                </a:lnTo>
                <a:lnTo>
                  <a:pt x="1724" y="2803"/>
                </a:lnTo>
                <a:lnTo>
                  <a:pt x="1718" y="2796"/>
                </a:lnTo>
                <a:lnTo>
                  <a:pt x="1712" y="2788"/>
                </a:lnTo>
                <a:lnTo>
                  <a:pt x="1706" y="2779"/>
                </a:lnTo>
                <a:lnTo>
                  <a:pt x="1703" y="2770"/>
                </a:lnTo>
                <a:lnTo>
                  <a:pt x="1703" y="2770"/>
                </a:lnTo>
                <a:lnTo>
                  <a:pt x="1699" y="2771"/>
                </a:lnTo>
                <a:lnTo>
                  <a:pt x="1692" y="2772"/>
                </a:lnTo>
                <a:lnTo>
                  <a:pt x="1687" y="2773"/>
                </a:lnTo>
                <a:lnTo>
                  <a:pt x="1684" y="2772"/>
                </a:lnTo>
                <a:lnTo>
                  <a:pt x="1684" y="2772"/>
                </a:lnTo>
                <a:lnTo>
                  <a:pt x="1684" y="2778"/>
                </a:lnTo>
                <a:lnTo>
                  <a:pt x="1684" y="2783"/>
                </a:lnTo>
                <a:lnTo>
                  <a:pt x="1686" y="2789"/>
                </a:lnTo>
                <a:lnTo>
                  <a:pt x="1688" y="2793"/>
                </a:lnTo>
                <a:lnTo>
                  <a:pt x="1693" y="2802"/>
                </a:lnTo>
                <a:lnTo>
                  <a:pt x="1694" y="2807"/>
                </a:lnTo>
                <a:lnTo>
                  <a:pt x="1694" y="2812"/>
                </a:lnTo>
                <a:lnTo>
                  <a:pt x="1694" y="2812"/>
                </a:lnTo>
                <a:lnTo>
                  <a:pt x="1693" y="2819"/>
                </a:lnTo>
                <a:lnTo>
                  <a:pt x="1690" y="2823"/>
                </a:lnTo>
                <a:lnTo>
                  <a:pt x="1686" y="2825"/>
                </a:lnTo>
                <a:lnTo>
                  <a:pt x="1682" y="2827"/>
                </a:lnTo>
                <a:lnTo>
                  <a:pt x="1673" y="2832"/>
                </a:lnTo>
                <a:lnTo>
                  <a:pt x="1670" y="2835"/>
                </a:lnTo>
                <a:lnTo>
                  <a:pt x="1667" y="2839"/>
                </a:lnTo>
                <a:lnTo>
                  <a:pt x="1667" y="2839"/>
                </a:lnTo>
                <a:lnTo>
                  <a:pt x="1669" y="2846"/>
                </a:lnTo>
                <a:lnTo>
                  <a:pt x="1672" y="2856"/>
                </a:lnTo>
                <a:lnTo>
                  <a:pt x="1682" y="2884"/>
                </a:lnTo>
                <a:lnTo>
                  <a:pt x="1682" y="2884"/>
                </a:lnTo>
                <a:lnTo>
                  <a:pt x="1688" y="2899"/>
                </a:lnTo>
                <a:lnTo>
                  <a:pt x="1694" y="2916"/>
                </a:lnTo>
                <a:lnTo>
                  <a:pt x="1710" y="2949"/>
                </a:lnTo>
                <a:lnTo>
                  <a:pt x="1727" y="2982"/>
                </a:lnTo>
                <a:lnTo>
                  <a:pt x="1734" y="2997"/>
                </a:lnTo>
                <a:lnTo>
                  <a:pt x="1739" y="3009"/>
                </a:lnTo>
                <a:lnTo>
                  <a:pt x="1739" y="3009"/>
                </a:lnTo>
                <a:lnTo>
                  <a:pt x="1744" y="3025"/>
                </a:lnTo>
                <a:lnTo>
                  <a:pt x="1746" y="3033"/>
                </a:lnTo>
                <a:lnTo>
                  <a:pt x="1747" y="3042"/>
                </a:lnTo>
                <a:lnTo>
                  <a:pt x="1746" y="3049"/>
                </a:lnTo>
                <a:lnTo>
                  <a:pt x="1743" y="3055"/>
                </a:lnTo>
                <a:lnTo>
                  <a:pt x="1740" y="3059"/>
                </a:lnTo>
                <a:lnTo>
                  <a:pt x="1737" y="3061"/>
                </a:lnTo>
                <a:lnTo>
                  <a:pt x="1733" y="3063"/>
                </a:lnTo>
                <a:lnTo>
                  <a:pt x="1729" y="3065"/>
                </a:lnTo>
                <a:lnTo>
                  <a:pt x="1729" y="3065"/>
                </a:lnTo>
                <a:lnTo>
                  <a:pt x="1731" y="3077"/>
                </a:lnTo>
                <a:lnTo>
                  <a:pt x="1732" y="3088"/>
                </a:lnTo>
                <a:lnTo>
                  <a:pt x="1733" y="3113"/>
                </a:lnTo>
                <a:lnTo>
                  <a:pt x="1733" y="3113"/>
                </a:lnTo>
                <a:lnTo>
                  <a:pt x="1728" y="3120"/>
                </a:lnTo>
                <a:lnTo>
                  <a:pt x="1722" y="3125"/>
                </a:lnTo>
                <a:lnTo>
                  <a:pt x="1718" y="3128"/>
                </a:lnTo>
                <a:lnTo>
                  <a:pt x="1713" y="3129"/>
                </a:lnTo>
                <a:lnTo>
                  <a:pt x="1707" y="3130"/>
                </a:lnTo>
                <a:lnTo>
                  <a:pt x="1702" y="3129"/>
                </a:lnTo>
                <a:lnTo>
                  <a:pt x="1698" y="3127"/>
                </a:lnTo>
                <a:lnTo>
                  <a:pt x="1692" y="3125"/>
                </a:lnTo>
                <a:lnTo>
                  <a:pt x="1688" y="3121"/>
                </a:lnTo>
                <a:lnTo>
                  <a:pt x="1684" y="3118"/>
                </a:lnTo>
                <a:lnTo>
                  <a:pt x="1675" y="3107"/>
                </a:lnTo>
                <a:lnTo>
                  <a:pt x="1669" y="3096"/>
                </a:lnTo>
                <a:lnTo>
                  <a:pt x="1662" y="3084"/>
                </a:lnTo>
                <a:lnTo>
                  <a:pt x="1662" y="3084"/>
                </a:lnTo>
                <a:lnTo>
                  <a:pt x="1657" y="3084"/>
                </a:lnTo>
                <a:lnTo>
                  <a:pt x="1653" y="3085"/>
                </a:lnTo>
                <a:lnTo>
                  <a:pt x="1646" y="3090"/>
                </a:lnTo>
                <a:lnTo>
                  <a:pt x="1646" y="3090"/>
                </a:lnTo>
                <a:lnTo>
                  <a:pt x="1642" y="3088"/>
                </a:lnTo>
                <a:lnTo>
                  <a:pt x="1638" y="3084"/>
                </a:lnTo>
                <a:lnTo>
                  <a:pt x="1631" y="3078"/>
                </a:lnTo>
                <a:lnTo>
                  <a:pt x="1626" y="3070"/>
                </a:lnTo>
                <a:lnTo>
                  <a:pt x="1623" y="3067"/>
                </a:lnTo>
                <a:lnTo>
                  <a:pt x="1618" y="3065"/>
                </a:lnTo>
                <a:lnTo>
                  <a:pt x="1618" y="3065"/>
                </a:lnTo>
                <a:lnTo>
                  <a:pt x="1610" y="3038"/>
                </a:lnTo>
                <a:lnTo>
                  <a:pt x="1600" y="3013"/>
                </a:lnTo>
                <a:lnTo>
                  <a:pt x="1590" y="2987"/>
                </a:lnTo>
                <a:lnTo>
                  <a:pt x="1579" y="2963"/>
                </a:lnTo>
                <a:lnTo>
                  <a:pt x="1554" y="2916"/>
                </a:lnTo>
                <a:lnTo>
                  <a:pt x="1531" y="2869"/>
                </a:lnTo>
                <a:lnTo>
                  <a:pt x="1531" y="2869"/>
                </a:lnTo>
                <a:lnTo>
                  <a:pt x="1519" y="2869"/>
                </a:lnTo>
                <a:lnTo>
                  <a:pt x="1510" y="2867"/>
                </a:lnTo>
                <a:lnTo>
                  <a:pt x="1510" y="2867"/>
                </a:lnTo>
                <a:lnTo>
                  <a:pt x="1500" y="2850"/>
                </a:lnTo>
                <a:lnTo>
                  <a:pt x="1490" y="2832"/>
                </a:lnTo>
                <a:lnTo>
                  <a:pt x="1481" y="2812"/>
                </a:lnTo>
                <a:lnTo>
                  <a:pt x="1474" y="2793"/>
                </a:lnTo>
                <a:lnTo>
                  <a:pt x="1459" y="2756"/>
                </a:lnTo>
                <a:lnTo>
                  <a:pt x="1451" y="2737"/>
                </a:lnTo>
                <a:lnTo>
                  <a:pt x="1444" y="2720"/>
                </a:lnTo>
                <a:lnTo>
                  <a:pt x="1444" y="2720"/>
                </a:lnTo>
                <a:lnTo>
                  <a:pt x="1445" y="2715"/>
                </a:lnTo>
                <a:lnTo>
                  <a:pt x="1447" y="2711"/>
                </a:lnTo>
                <a:lnTo>
                  <a:pt x="1450" y="2706"/>
                </a:lnTo>
                <a:lnTo>
                  <a:pt x="1457" y="2703"/>
                </a:lnTo>
                <a:lnTo>
                  <a:pt x="1457" y="2703"/>
                </a:lnTo>
                <a:lnTo>
                  <a:pt x="1442" y="2672"/>
                </a:lnTo>
                <a:lnTo>
                  <a:pt x="1429" y="2641"/>
                </a:lnTo>
                <a:lnTo>
                  <a:pt x="1418" y="2610"/>
                </a:lnTo>
                <a:lnTo>
                  <a:pt x="1409" y="2579"/>
                </a:lnTo>
                <a:lnTo>
                  <a:pt x="1390" y="2514"/>
                </a:lnTo>
                <a:lnTo>
                  <a:pt x="1381" y="2480"/>
                </a:lnTo>
                <a:lnTo>
                  <a:pt x="1370" y="2446"/>
                </a:lnTo>
                <a:lnTo>
                  <a:pt x="1370" y="2446"/>
                </a:lnTo>
                <a:lnTo>
                  <a:pt x="1318" y="2431"/>
                </a:lnTo>
                <a:lnTo>
                  <a:pt x="1264" y="2416"/>
                </a:lnTo>
                <a:lnTo>
                  <a:pt x="1155" y="2389"/>
                </a:lnTo>
                <a:lnTo>
                  <a:pt x="1155" y="2389"/>
                </a:lnTo>
                <a:lnTo>
                  <a:pt x="1140" y="2385"/>
                </a:lnTo>
                <a:lnTo>
                  <a:pt x="1125" y="2380"/>
                </a:lnTo>
                <a:lnTo>
                  <a:pt x="1110" y="2376"/>
                </a:lnTo>
                <a:lnTo>
                  <a:pt x="1096" y="2372"/>
                </a:lnTo>
                <a:lnTo>
                  <a:pt x="1096" y="2372"/>
                </a:lnTo>
                <a:lnTo>
                  <a:pt x="1081" y="2371"/>
                </a:lnTo>
                <a:lnTo>
                  <a:pt x="1066" y="2370"/>
                </a:lnTo>
                <a:lnTo>
                  <a:pt x="1035" y="2372"/>
                </a:lnTo>
                <a:lnTo>
                  <a:pt x="1003" y="2374"/>
                </a:lnTo>
                <a:lnTo>
                  <a:pt x="971" y="2377"/>
                </a:lnTo>
                <a:lnTo>
                  <a:pt x="971" y="2377"/>
                </a:lnTo>
                <a:lnTo>
                  <a:pt x="970" y="2382"/>
                </a:lnTo>
                <a:lnTo>
                  <a:pt x="970" y="2388"/>
                </a:lnTo>
                <a:lnTo>
                  <a:pt x="971" y="2404"/>
                </a:lnTo>
                <a:lnTo>
                  <a:pt x="971" y="2404"/>
                </a:lnTo>
                <a:lnTo>
                  <a:pt x="977" y="2409"/>
                </a:lnTo>
                <a:lnTo>
                  <a:pt x="983" y="2415"/>
                </a:lnTo>
                <a:lnTo>
                  <a:pt x="988" y="2423"/>
                </a:lnTo>
                <a:lnTo>
                  <a:pt x="991" y="2430"/>
                </a:lnTo>
                <a:lnTo>
                  <a:pt x="994" y="2440"/>
                </a:lnTo>
                <a:lnTo>
                  <a:pt x="995" y="2449"/>
                </a:lnTo>
                <a:lnTo>
                  <a:pt x="996" y="2459"/>
                </a:lnTo>
                <a:lnTo>
                  <a:pt x="995" y="2469"/>
                </a:lnTo>
                <a:lnTo>
                  <a:pt x="994" y="2477"/>
                </a:lnTo>
                <a:lnTo>
                  <a:pt x="992" y="2487"/>
                </a:lnTo>
                <a:lnTo>
                  <a:pt x="988" y="2494"/>
                </a:lnTo>
                <a:lnTo>
                  <a:pt x="983" y="2502"/>
                </a:lnTo>
                <a:lnTo>
                  <a:pt x="978" y="2507"/>
                </a:lnTo>
                <a:lnTo>
                  <a:pt x="972" y="2511"/>
                </a:lnTo>
                <a:lnTo>
                  <a:pt x="964" y="2514"/>
                </a:lnTo>
                <a:lnTo>
                  <a:pt x="956" y="2515"/>
                </a:lnTo>
                <a:lnTo>
                  <a:pt x="956" y="2515"/>
                </a:lnTo>
                <a:lnTo>
                  <a:pt x="954" y="2524"/>
                </a:lnTo>
                <a:lnTo>
                  <a:pt x="951" y="2535"/>
                </a:lnTo>
                <a:lnTo>
                  <a:pt x="951" y="2546"/>
                </a:lnTo>
                <a:lnTo>
                  <a:pt x="951" y="2558"/>
                </a:lnTo>
                <a:lnTo>
                  <a:pt x="952" y="2603"/>
                </a:lnTo>
                <a:lnTo>
                  <a:pt x="952" y="2613"/>
                </a:lnTo>
                <a:lnTo>
                  <a:pt x="951" y="2624"/>
                </a:lnTo>
                <a:lnTo>
                  <a:pt x="950" y="2635"/>
                </a:lnTo>
                <a:lnTo>
                  <a:pt x="947" y="2644"/>
                </a:lnTo>
                <a:lnTo>
                  <a:pt x="944" y="2653"/>
                </a:lnTo>
                <a:lnTo>
                  <a:pt x="939" y="2660"/>
                </a:lnTo>
                <a:lnTo>
                  <a:pt x="932" y="2668"/>
                </a:lnTo>
                <a:lnTo>
                  <a:pt x="924" y="2674"/>
                </a:lnTo>
                <a:lnTo>
                  <a:pt x="924" y="2674"/>
                </a:lnTo>
                <a:lnTo>
                  <a:pt x="924" y="2682"/>
                </a:lnTo>
                <a:lnTo>
                  <a:pt x="922" y="2688"/>
                </a:lnTo>
                <a:lnTo>
                  <a:pt x="919" y="2695"/>
                </a:lnTo>
                <a:lnTo>
                  <a:pt x="915" y="2701"/>
                </a:lnTo>
                <a:lnTo>
                  <a:pt x="909" y="2705"/>
                </a:lnTo>
                <a:lnTo>
                  <a:pt x="902" y="2710"/>
                </a:lnTo>
                <a:lnTo>
                  <a:pt x="895" y="2713"/>
                </a:lnTo>
                <a:lnTo>
                  <a:pt x="887" y="2715"/>
                </a:lnTo>
                <a:lnTo>
                  <a:pt x="880" y="2716"/>
                </a:lnTo>
                <a:lnTo>
                  <a:pt x="872" y="2715"/>
                </a:lnTo>
                <a:lnTo>
                  <a:pt x="865" y="2713"/>
                </a:lnTo>
                <a:lnTo>
                  <a:pt x="858" y="2710"/>
                </a:lnTo>
                <a:lnTo>
                  <a:pt x="853" y="2705"/>
                </a:lnTo>
                <a:lnTo>
                  <a:pt x="848" y="2699"/>
                </a:lnTo>
                <a:lnTo>
                  <a:pt x="844" y="2690"/>
                </a:lnTo>
                <a:lnTo>
                  <a:pt x="843" y="2681"/>
                </a:lnTo>
                <a:lnTo>
                  <a:pt x="843" y="2681"/>
                </a:lnTo>
                <a:lnTo>
                  <a:pt x="838" y="2680"/>
                </a:lnTo>
                <a:lnTo>
                  <a:pt x="833" y="2679"/>
                </a:lnTo>
                <a:lnTo>
                  <a:pt x="825" y="2676"/>
                </a:lnTo>
                <a:lnTo>
                  <a:pt x="818" y="2676"/>
                </a:lnTo>
                <a:lnTo>
                  <a:pt x="818" y="2676"/>
                </a:lnTo>
                <a:lnTo>
                  <a:pt x="813" y="2670"/>
                </a:lnTo>
                <a:lnTo>
                  <a:pt x="811" y="2662"/>
                </a:lnTo>
                <a:lnTo>
                  <a:pt x="805" y="2649"/>
                </a:lnTo>
                <a:lnTo>
                  <a:pt x="805" y="2649"/>
                </a:lnTo>
                <a:lnTo>
                  <a:pt x="808" y="2641"/>
                </a:lnTo>
                <a:lnTo>
                  <a:pt x="810" y="2634"/>
                </a:lnTo>
                <a:lnTo>
                  <a:pt x="813" y="2616"/>
                </a:lnTo>
                <a:lnTo>
                  <a:pt x="814" y="2597"/>
                </a:lnTo>
                <a:lnTo>
                  <a:pt x="814" y="2579"/>
                </a:lnTo>
                <a:lnTo>
                  <a:pt x="812" y="2541"/>
                </a:lnTo>
                <a:lnTo>
                  <a:pt x="811" y="2510"/>
                </a:lnTo>
                <a:lnTo>
                  <a:pt x="811" y="2510"/>
                </a:lnTo>
                <a:lnTo>
                  <a:pt x="806" y="2505"/>
                </a:lnTo>
                <a:lnTo>
                  <a:pt x="799" y="2499"/>
                </a:lnTo>
                <a:lnTo>
                  <a:pt x="796" y="2494"/>
                </a:lnTo>
                <a:lnTo>
                  <a:pt x="793" y="2489"/>
                </a:lnTo>
                <a:lnTo>
                  <a:pt x="791" y="2484"/>
                </a:lnTo>
                <a:lnTo>
                  <a:pt x="790" y="2478"/>
                </a:lnTo>
                <a:lnTo>
                  <a:pt x="790" y="2478"/>
                </a:lnTo>
                <a:lnTo>
                  <a:pt x="784" y="2480"/>
                </a:lnTo>
                <a:lnTo>
                  <a:pt x="777" y="2480"/>
                </a:lnTo>
                <a:lnTo>
                  <a:pt x="770" y="2482"/>
                </a:lnTo>
                <a:lnTo>
                  <a:pt x="764" y="2483"/>
                </a:lnTo>
                <a:lnTo>
                  <a:pt x="764" y="2483"/>
                </a:lnTo>
                <a:lnTo>
                  <a:pt x="766" y="2491"/>
                </a:lnTo>
                <a:lnTo>
                  <a:pt x="765" y="2500"/>
                </a:lnTo>
                <a:lnTo>
                  <a:pt x="763" y="2506"/>
                </a:lnTo>
                <a:lnTo>
                  <a:pt x="759" y="2511"/>
                </a:lnTo>
                <a:lnTo>
                  <a:pt x="752" y="2516"/>
                </a:lnTo>
                <a:lnTo>
                  <a:pt x="744" y="2519"/>
                </a:lnTo>
                <a:lnTo>
                  <a:pt x="735" y="2521"/>
                </a:lnTo>
                <a:lnTo>
                  <a:pt x="724" y="2521"/>
                </a:lnTo>
                <a:lnTo>
                  <a:pt x="724" y="2521"/>
                </a:lnTo>
                <a:lnTo>
                  <a:pt x="718" y="2517"/>
                </a:lnTo>
                <a:lnTo>
                  <a:pt x="714" y="2513"/>
                </a:lnTo>
                <a:lnTo>
                  <a:pt x="710" y="2507"/>
                </a:lnTo>
                <a:lnTo>
                  <a:pt x="708" y="2501"/>
                </a:lnTo>
                <a:lnTo>
                  <a:pt x="707" y="2494"/>
                </a:lnTo>
                <a:lnTo>
                  <a:pt x="706" y="2487"/>
                </a:lnTo>
                <a:lnTo>
                  <a:pt x="706" y="2472"/>
                </a:lnTo>
                <a:lnTo>
                  <a:pt x="709" y="2440"/>
                </a:lnTo>
                <a:lnTo>
                  <a:pt x="709" y="2425"/>
                </a:lnTo>
                <a:lnTo>
                  <a:pt x="708" y="2417"/>
                </a:lnTo>
                <a:lnTo>
                  <a:pt x="707" y="2411"/>
                </a:lnTo>
                <a:lnTo>
                  <a:pt x="707" y="2411"/>
                </a:lnTo>
                <a:lnTo>
                  <a:pt x="710" y="2409"/>
                </a:lnTo>
                <a:lnTo>
                  <a:pt x="710" y="2407"/>
                </a:lnTo>
                <a:lnTo>
                  <a:pt x="712" y="2404"/>
                </a:lnTo>
                <a:lnTo>
                  <a:pt x="712" y="2404"/>
                </a:lnTo>
                <a:lnTo>
                  <a:pt x="716" y="2402"/>
                </a:lnTo>
                <a:lnTo>
                  <a:pt x="721" y="2400"/>
                </a:lnTo>
                <a:lnTo>
                  <a:pt x="727" y="2400"/>
                </a:lnTo>
                <a:lnTo>
                  <a:pt x="732" y="2400"/>
                </a:lnTo>
                <a:lnTo>
                  <a:pt x="736" y="2401"/>
                </a:lnTo>
                <a:lnTo>
                  <a:pt x="742" y="2402"/>
                </a:lnTo>
                <a:lnTo>
                  <a:pt x="749" y="2407"/>
                </a:lnTo>
                <a:lnTo>
                  <a:pt x="756" y="2414"/>
                </a:lnTo>
                <a:lnTo>
                  <a:pt x="759" y="2417"/>
                </a:lnTo>
                <a:lnTo>
                  <a:pt x="761" y="2422"/>
                </a:lnTo>
                <a:lnTo>
                  <a:pt x="762" y="2426"/>
                </a:lnTo>
                <a:lnTo>
                  <a:pt x="763" y="2430"/>
                </a:lnTo>
                <a:lnTo>
                  <a:pt x="763" y="2435"/>
                </a:lnTo>
                <a:lnTo>
                  <a:pt x="762" y="2440"/>
                </a:lnTo>
                <a:lnTo>
                  <a:pt x="762" y="2440"/>
                </a:lnTo>
                <a:lnTo>
                  <a:pt x="766" y="2441"/>
                </a:lnTo>
                <a:lnTo>
                  <a:pt x="769" y="2440"/>
                </a:lnTo>
                <a:lnTo>
                  <a:pt x="775" y="2438"/>
                </a:lnTo>
                <a:lnTo>
                  <a:pt x="779" y="2434"/>
                </a:lnTo>
                <a:lnTo>
                  <a:pt x="782" y="2434"/>
                </a:lnTo>
                <a:lnTo>
                  <a:pt x="785" y="2433"/>
                </a:lnTo>
                <a:lnTo>
                  <a:pt x="785" y="2433"/>
                </a:lnTo>
                <a:lnTo>
                  <a:pt x="784" y="2428"/>
                </a:lnTo>
                <a:lnTo>
                  <a:pt x="785" y="2423"/>
                </a:lnTo>
                <a:lnTo>
                  <a:pt x="788" y="2417"/>
                </a:lnTo>
                <a:lnTo>
                  <a:pt x="790" y="2411"/>
                </a:lnTo>
                <a:lnTo>
                  <a:pt x="790" y="2411"/>
                </a:lnTo>
                <a:lnTo>
                  <a:pt x="792" y="2409"/>
                </a:lnTo>
                <a:lnTo>
                  <a:pt x="794" y="2407"/>
                </a:lnTo>
                <a:lnTo>
                  <a:pt x="798" y="2405"/>
                </a:lnTo>
                <a:lnTo>
                  <a:pt x="804" y="2405"/>
                </a:lnTo>
                <a:lnTo>
                  <a:pt x="809" y="2404"/>
                </a:lnTo>
                <a:lnTo>
                  <a:pt x="809" y="2404"/>
                </a:lnTo>
                <a:lnTo>
                  <a:pt x="807" y="2391"/>
                </a:lnTo>
                <a:lnTo>
                  <a:pt x="806" y="2383"/>
                </a:lnTo>
                <a:lnTo>
                  <a:pt x="803" y="2377"/>
                </a:lnTo>
                <a:lnTo>
                  <a:pt x="803" y="2377"/>
                </a:lnTo>
                <a:lnTo>
                  <a:pt x="781" y="2378"/>
                </a:lnTo>
                <a:lnTo>
                  <a:pt x="762" y="2379"/>
                </a:lnTo>
                <a:lnTo>
                  <a:pt x="753" y="2380"/>
                </a:lnTo>
                <a:lnTo>
                  <a:pt x="746" y="2382"/>
                </a:lnTo>
                <a:lnTo>
                  <a:pt x="738" y="2385"/>
                </a:lnTo>
                <a:lnTo>
                  <a:pt x="732" y="2389"/>
                </a:lnTo>
                <a:lnTo>
                  <a:pt x="732" y="2389"/>
                </a:lnTo>
                <a:lnTo>
                  <a:pt x="709" y="2391"/>
                </a:lnTo>
                <a:lnTo>
                  <a:pt x="686" y="2392"/>
                </a:lnTo>
                <a:lnTo>
                  <a:pt x="662" y="2395"/>
                </a:lnTo>
                <a:lnTo>
                  <a:pt x="639" y="2398"/>
                </a:lnTo>
                <a:lnTo>
                  <a:pt x="592" y="2407"/>
                </a:lnTo>
                <a:lnTo>
                  <a:pt x="543" y="2415"/>
                </a:lnTo>
                <a:lnTo>
                  <a:pt x="543" y="2415"/>
                </a:lnTo>
                <a:lnTo>
                  <a:pt x="523" y="2419"/>
                </a:lnTo>
                <a:lnTo>
                  <a:pt x="502" y="2424"/>
                </a:lnTo>
                <a:lnTo>
                  <a:pt x="457" y="2430"/>
                </a:lnTo>
                <a:lnTo>
                  <a:pt x="411" y="2437"/>
                </a:lnTo>
                <a:lnTo>
                  <a:pt x="367" y="2442"/>
                </a:lnTo>
                <a:lnTo>
                  <a:pt x="367" y="2442"/>
                </a:lnTo>
                <a:lnTo>
                  <a:pt x="357" y="2477"/>
                </a:lnTo>
                <a:lnTo>
                  <a:pt x="344" y="2513"/>
                </a:lnTo>
                <a:lnTo>
                  <a:pt x="329" y="2549"/>
                </a:lnTo>
                <a:lnTo>
                  <a:pt x="314" y="2584"/>
                </a:lnTo>
                <a:lnTo>
                  <a:pt x="299" y="2621"/>
                </a:lnTo>
                <a:lnTo>
                  <a:pt x="284" y="2656"/>
                </a:lnTo>
                <a:lnTo>
                  <a:pt x="271" y="2691"/>
                </a:lnTo>
                <a:lnTo>
                  <a:pt x="261" y="2725"/>
                </a:lnTo>
                <a:lnTo>
                  <a:pt x="261" y="2725"/>
                </a:lnTo>
                <a:lnTo>
                  <a:pt x="266" y="2728"/>
                </a:lnTo>
                <a:lnTo>
                  <a:pt x="269" y="2731"/>
                </a:lnTo>
                <a:lnTo>
                  <a:pt x="274" y="2735"/>
                </a:lnTo>
                <a:lnTo>
                  <a:pt x="276" y="2740"/>
                </a:lnTo>
                <a:lnTo>
                  <a:pt x="276" y="2740"/>
                </a:lnTo>
                <a:lnTo>
                  <a:pt x="269" y="2752"/>
                </a:lnTo>
                <a:lnTo>
                  <a:pt x="264" y="2766"/>
                </a:lnTo>
                <a:lnTo>
                  <a:pt x="253" y="2796"/>
                </a:lnTo>
                <a:lnTo>
                  <a:pt x="244" y="2827"/>
                </a:lnTo>
                <a:lnTo>
                  <a:pt x="235" y="2856"/>
                </a:lnTo>
                <a:lnTo>
                  <a:pt x="235" y="2856"/>
                </a:lnTo>
                <a:lnTo>
                  <a:pt x="230" y="2859"/>
                </a:lnTo>
                <a:lnTo>
                  <a:pt x="225" y="2863"/>
                </a:lnTo>
                <a:lnTo>
                  <a:pt x="220" y="2864"/>
                </a:lnTo>
                <a:lnTo>
                  <a:pt x="217" y="2864"/>
                </a:lnTo>
                <a:lnTo>
                  <a:pt x="214" y="2863"/>
                </a:lnTo>
                <a:lnTo>
                  <a:pt x="214" y="2863"/>
                </a:lnTo>
                <a:lnTo>
                  <a:pt x="206" y="2873"/>
                </a:lnTo>
                <a:lnTo>
                  <a:pt x="200" y="2884"/>
                </a:lnTo>
                <a:lnTo>
                  <a:pt x="194" y="2896"/>
                </a:lnTo>
                <a:lnTo>
                  <a:pt x="189" y="2908"/>
                </a:lnTo>
                <a:lnTo>
                  <a:pt x="179" y="2933"/>
                </a:lnTo>
                <a:lnTo>
                  <a:pt x="168" y="2960"/>
                </a:lnTo>
                <a:lnTo>
                  <a:pt x="168" y="2960"/>
                </a:lnTo>
                <a:lnTo>
                  <a:pt x="165" y="2963"/>
                </a:lnTo>
                <a:lnTo>
                  <a:pt x="162" y="2967"/>
                </a:lnTo>
                <a:lnTo>
                  <a:pt x="159" y="2970"/>
                </a:lnTo>
                <a:lnTo>
                  <a:pt x="157" y="2973"/>
                </a:lnTo>
                <a:lnTo>
                  <a:pt x="157" y="2973"/>
                </a:lnTo>
                <a:lnTo>
                  <a:pt x="153" y="2986"/>
                </a:lnTo>
                <a:lnTo>
                  <a:pt x="148" y="2999"/>
                </a:lnTo>
                <a:lnTo>
                  <a:pt x="142" y="3023"/>
                </a:lnTo>
                <a:lnTo>
                  <a:pt x="138" y="3034"/>
                </a:lnTo>
                <a:lnTo>
                  <a:pt x="133" y="3045"/>
                </a:lnTo>
                <a:lnTo>
                  <a:pt x="127" y="3054"/>
                </a:lnTo>
                <a:lnTo>
                  <a:pt x="123" y="3059"/>
                </a:lnTo>
                <a:lnTo>
                  <a:pt x="118" y="3063"/>
                </a:lnTo>
                <a:lnTo>
                  <a:pt x="118" y="3063"/>
                </a:lnTo>
                <a:lnTo>
                  <a:pt x="113" y="3063"/>
                </a:lnTo>
                <a:lnTo>
                  <a:pt x="108" y="3064"/>
                </a:lnTo>
                <a:lnTo>
                  <a:pt x="104" y="3064"/>
                </a:lnTo>
                <a:lnTo>
                  <a:pt x="99" y="3063"/>
                </a:lnTo>
                <a:lnTo>
                  <a:pt x="99" y="3063"/>
                </a:lnTo>
                <a:lnTo>
                  <a:pt x="95" y="3068"/>
                </a:lnTo>
                <a:lnTo>
                  <a:pt x="91" y="3076"/>
                </a:lnTo>
                <a:lnTo>
                  <a:pt x="82" y="3091"/>
                </a:lnTo>
                <a:lnTo>
                  <a:pt x="79" y="3098"/>
                </a:lnTo>
                <a:lnTo>
                  <a:pt x="74" y="3104"/>
                </a:lnTo>
                <a:lnTo>
                  <a:pt x="69" y="3109"/>
                </a:lnTo>
                <a:lnTo>
                  <a:pt x="64" y="3111"/>
                </a:lnTo>
                <a:lnTo>
                  <a:pt x="64" y="3111"/>
                </a:lnTo>
                <a:lnTo>
                  <a:pt x="52" y="3108"/>
                </a:lnTo>
                <a:lnTo>
                  <a:pt x="41" y="3104"/>
                </a:lnTo>
                <a:lnTo>
                  <a:pt x="33" y="3098"/>
                </a:lnTo>
                <a:lnTo>
                  <a:pt x="28" y="3094"/>
                </a:lnTo>
                <a:lnTo>
                  <a:pt x="25" y="3090"/>
                </a:lnTo>
                <a:lnTo>
                  <a:pt x="25" y="3090"/>
                </a:lnTo>
                <a:lnTo>
                  <a:pt x="26" y="3083"/>
                </a:lnTo>
                <a:lnTo>
                  <a:pt x="27" y="3077"/>
                </a:lnTo>
                <a:lnTo>
                  <a:pt x="29" y="3071"/>
                </a:lnTo>
                <a:lnTo>
                  <a:pt x="33" y="3066"/>
                </a:lnTo>
                <a:lnTo>
                  <a:pt x="38" y="3058"/>
                </a:lnTo>
                <a:lnTo>
                  <a:pt x="44" y="3048"/>
                </a:lnTo>
                <a:lnTo>
                  <a:pt x="44" y="3048"/>
                </a:lnTo>
                <a:lnTo>
                  <a:pt x="38" y="3046"/>
                </a:lnTo>
                <a:lnTo>
                  <a:pt x="33" y="3044"/>
                </a:lnTo>
                <a:lnTo>
                  <a:pt x="28" y="3042"/>
                </a:lnTo>
                <a:lnTo>
                  <a:pt x="25" y="3038"/>
                </a:lnTo>
                <a:lnTo>
                  <a:pt x="23" y="3034"/>
                </a:lnTo>
                <a:lnTo>
                  <a:pt x="21" y="3031"/>
                </a:lnTo>
                <a:lnTo>
                  <a:pt x="21" y="3027"/>
                </a:lnTo>
                <a:lnTo>
                  <a:pt x="20" y="3022"/>
                </a:lnTo>
                <a:lnTo>
                  <a:pt x="21" y="3012"/>
                </a:lnTo>
                <a:lnTo>
                  <a:pt x="24" y="3001"/>
                </a:lnTo>
                <a:lnTo>
                  <a:pt x="29" y="2975"/>
                </a:lnTo>
                <a:lnTo>
                  <a:pt x="29" y="2975"/>
                </a:lnTo>
                <a:lnTo>
                  <a:pt x="29" y="2970"/>
                </a:lnTo>
                <a:lnTo>
                  <a:pt x="29" y="2964"/>
                </a:lnTo>
                <a:lnTo>
                  <a:pt x="29" y="2960"/>
                </a:lnTo>
                <a:lnTo>
                  <a:pt x="29" y="2957"/>
                </a:lnTo>
                <a:lnTo>
                  <a:pt x="29" y="2957"/>
                </a:lnTo>
                <a:lnTo>
                  <a:pt x="31" y="2955"/>
                </a:lnTo>
                <a:lnTo>
                  <a:pt x="33" y="2953"/>
                </a:lnTo>
                <a:lnTo>
                  <a:pt x="36" y="2950"/>
                </a:lnTo>
                <a:lnTo>
                  <a:pt x="38" y="2948"/>
                </a:lnTo>
                <a:lnTo>
                  <a:pt x="38" y="2948"/>
                </a:lnTo>
                <a:lnTo>
                  <a:pt x="40" y="2940"/>
                </a:lnTo>
                <a:lnTo>
                  <a:pt x="42" y="2930"/>
                </a:lnTo>
                <a:lnTo>
                  <a:pt x="46" y="2921"/>
                </a:lnTo>
                <a:lnTo>
                  <a:pt x="49" y="2912"/>
                </a:lnTo>
                <a:lnTo>
                  <a:pt x="49" y="2912"/>
                </a:lnTo>
                <a:lnTo>
                  <a:pt x="69" y="2876"/>
                </a:lnTo>
                <a:lnTo>
                  <a:pt x="79" y="2856"/>
                </a:lnTo>
                <a:lnTo>
                  <a:pt x="82" y="2847"/>
                </a:lnTo>
                <a:lnTo>
                  <a:pt x="84" y="2837"/>
                </a:lnTo>
                <a:lnTo>
                  <a:pt x="84" y="2837"/>
                </a:lnTo>
                <a:lnTo>
                  <a:pt x="83" y="2835"/>
                </a:lnTo>
                <a:lnTo>
                  <a:pt x="82" y="2833"/>
                </a:lnTo>
                <a:lnTo>
                  <a:pt x="77" y="2831"/>
                </a:lnTo>
                <a:lnTo>
                  <a:pt x="72" y="2827"/>
                </a:lnTo>
                <a:lnTo>
                  <a:pt x="70" y="2825"/>
                </a:lnTo>
                <a:lnTo>
                  <a:pt x="70" y="2823"/>
                </a:lnTo>
                <a:lnTo>
                  <a:pt x="70" y="2823"/>
                </a:lnTo>
                <a:lnTo>
                  <a:pt x="69" y="2818"/>
                </a:lnTo>
                <a:lnTo>
                  <a:pt x="70" y="2812"/>
                </a:lnTo>
                <a:lnTo>
                  <a:pt x="72" y="2808"/>
                </a:lnTo>
                <a:lnTo>
                  <a:pt x="76" y="2803"/>
                </a:lnTo>
                <a:lnTo>
                  <a:pt x="81" y="2793"/>
                </a:lnTo>
                <a:lnTo>
                  <a:pt x="83" y="2788"/>
                </a:lnTo>
                <a:lnTo>
                  <a:pt x="84" y="2782"/>
                </a:lnTo>
                <a:lnTo>
                  <a:pt x="84" y="2782"/>
                </a:lnTo>
                <a:lnTo>
                  <a:pt x="80" y="2776"/>
                </a:lnTo>
                <a:lnTo>
                  <a:pt x="74" y="2772"/>
                </a:lnTo>
                <a:lnTo>
                  <a:pt x="68" y="2768"/>
                </a:lnTo>
                <a:lnTo>
                  <a:pt x="62" y="2765"/>
                </a:lnTo>
                <a:lnTo>
                  <a:pt x="62" y="2765"/>
                </a:lnTo>
                <a:lnTo>
                  <a:pt x="58" y="2773"/>
                </a:lnTo>
                <a:lnTo>
                  <a:pt x="55" y="2780"/>
                </a:lnTo>
                <a:lnTo>
                  <a:pt x="52" y="2788"/>
                </a:lnTo>
                <a:lnTo>
                  <a:pt x="51" y="2792"/>
                </a:lnTo>
                <a:lnTo>
                  <a:pt x="51" y="2797"/>
                </a:lnTo>
                <a:lnTo>
                  <a:pt x="51" y="2797"/>
                </a:lnTo>
                <a:lnTo>
                  <a:pt x="39" y="2802"/>
                </a:lnTo>
                <a:lnTo>
                  <a:pt x="26" y="2805"/>
                </a:lnTo>
                <a:lnTo>
                  <a:pt x="20" y="2807"/>
                </a:lnTo>
                <a:lnTo>
                  <a:pt x="13" y="2807"/>
                </a:lnTo>
                <a:lnTo>
                  <a:pt x="6" y="2807"/>
                </a:lnTo>
                <a:lnTo>
                  <a:pt x="0" y="2806"/>
                </a:lnTo>
                <a:lnTo>
                  <a:pt x="0" y="2806"/>
                </a:lnTo>
                <a:lnTo>
                  <a:pt x="1" y="2786"/>
                </a:lnTo>
                <a:lnTo>
                  <a:pt x="4" y="2766"/>
                </a:lnTo>
                <a:lnTo>
                  <a:pt x="8" y="2748"/>
                </a:lnTo>
                <a:lnTo>
                  <a:pt x="13" y="2730"/>
                </a:lnTo>
                <a:lnTo>
                  <a:pt x="20" y="2712"/>
                </a:lnTo>
                <a:lnTo>
                  <a:pt x="26" y="2695"/>
                </a:lnTo>
                <a:lnTo>
                  <a:pt x="40" y="2661"/>
                </a:lnTo>
                <a:lnTo>
                  <a:pt x="40" y="2661"/>
                </a:lnTo>
                <a:lnTo>
                  <a:pt x="48" y="2661"/>
                </a:lnTo>
                <a:lnTo>
                  <a:pt x="56" y="2662"/>
                </a:lnTo>
                <a:lnTo>
                  <a:pt x="64" y="2665"/>
                </a:lnTo>
                <a:lnTo>
                  <a:pt x="70" y="2667"/>
                </a:lnTo>
                <a:lnTo>
                  <a:pt x="76" y="2671"/>
                </a:lnTo>
                <a:lnTo>
                  <a:pt x="81" y="2675"/>
                </a:lnTo>
                <a:lnTo>
                  <a:pt x="83" y="2682"/>
                </a:lnTo>
                <a:lnTo>
                  <a:pt x="84" y="2689"/>
                </a:lnTo>
                <a:lnTo>
                  <a:pt x="84" y="2689"/>
                </a:lnTo>
                <a:lnTo>
                  <a:pt x="84" y="2694"/>
                </a:lnTo>
                <a:lnTo>
                  <a:pt x="82" y="2699"/>
                </a:lnTo>
                <a:lnTo>
                  <a:pt x="77" y="2709"/>
                </a:lnTo>
                <a:lnTo>
                  <a:pt x="74" y="2714"/>
                </a:lnTo>
                <a:lnTo>
                  <a:pt x="72" y="2719"/>
                </a:lnTo>
                <a:lnTo>
                  <a:pt x="71" y="2725"/>
                </a:lnTo>
                <a:lnTo>
                  <a:pt x="72" y="2731"/>
                </a:lnTo>
                <a:lnTo>
                  <a:pt x="72" y="2731"/>
                </a:lnTo>
                <a:lnTo>
                  <a:pt x="85" y="2735"/>
                </a:lnTo>
                <a:lnTo>
                  <a:pt x="92" y="2737"/>
                </a:lnTo>
                <a:lnTo>
                  <a:pt x="97" y="2740"/>
                </a:lnTo>
                <a:lnTo>
                  <a:pt x="97" y="2740"/>
                </a:lnTo>
                <a:lnTo>
                  <a:pt x="101" y="2727"/>
                </a:lnTo>
                <a:lnTo>
                  <a:pt x="103" y="2714"/>
                </a:lnTo>
                <a:lnTo>
                  <a:pt x="106" y="2694"/>
                </a:lnTo>
                <a:lnTo>
                  <a:pt x="106" y="2694"/>
                </a:lnTo>
                <a:lnTo>
                  <a:pt x="112" y="2689"/>
                </a:lnTo>
                <a:lnTo>
                  <a:pt x="119" y="2687"/>
                </a:lnTo>
                <a:lnTo>
                  <a:pt x="127" y="2688"/>
                </a:lnTo>
                <a:lnTo>
                  <a:pt x="130" y="2689"/>
                </a:lnTo>
                <a:lnTo>
                  <a:pt x="133" y="2691"/>
                </a:lnTo>
                <a:lnTo>
                  <a:pt x="133" y="2691"/>
                </a:lnTo>
                <a:lnTo>
                  <a:pt x="162" y="2614"/>
                </a:lnTo>
                <a:lnTo>
                  <a:pt x="192" y="2537"/>
                </a:lnTo>
                <a:lnTo>
                  <a:pt x="221" y="2460"/>
                </a:lnTo>
                <a:lnTo>
                  <a:pt x="235" y="2422"/>
                </a:lnTo>
                <a:lnTo>
                  <a:pt x="248" y="2383"/>
                </a:lnTo>
                <a:lnTo>
                  <a:pt x="248" y="2383"/>
                </a:lnTo>
                <a:lnTo>
                  <a:pt x="262" y="2339"/>
                </a:lnTo>
                <a:lnTo>
                  <a:pt x="267" y="2318"/>
                </a:lnTo>
                <a:lnTo>
                  <a:pt x="271" y="2296"/>
                </a:lnTo>
                <a:lnTo>
                  <a:pt x="271" y="2296"/>
                </a:lnTo>
                <a:lnTo>
                  <a:pt x="274" y="2285"/>
                </a:lnTo>
                <a:lnTo>
                  <a:pt x="277" y="2273"/>
                </a:lnTo>
                <a:lnTo>
                  <a:pt x="285" y="2250"/>
                </a:lnTo>
                <a:lnTo>
                  <a:pt x="295" y="2229"/>
                </a:lnTo>
                <a:lnTo>
                  <a:pt x="304" y="2208"/>
                </a:lnTo>
                <a:lnTo>
                  <a:pt x="304" y="2208"/>
                </a:lnTo>
                <a:lnTo>
                  <a:pt x="314" y="2179"/>
                </a:lnTo>
                <a:lnTo>
                  <a:pt x="324" y="2147"/>
                </a:lnTo>
                <a:lnTo>
                  <a:pt x="335" y="2116"/>
                </a:lnTo>
                <a:lnTo>
                  <a:pt x="345" y="2085"/>
                </a:lnTo>
                <a:lnTo>
                  <a:pt x="345" y="2085"/>
                </a:lnTo>
                <a:lnTo>
                  <a:pt x="371" y="2021"/>
                </a:lnTo>
                <a:lnTo>
                  <a:pt x="397" y="1954"/>
                </a:lnTo>
                <a:lnTo>
                  <a:pt x="397" y="1954"/>
                </a:lnTo>
                <a:lnTo>
                  <a:pt x="407" y="1926"/>
                </a:lnTo>
                <a:lnTo>
                  <a:pt x="418" y="1897"/>
                </a:lnTo>
                <a:lnTo>
                  <a:pt x="428" y="1869"/>
                </a:lnTo>
                <a:lnTo>
                  <a:pt x="440" y="1841"/>
                </a:lnTo>
                <a:lnTo>
                  <a:pt x="440" y="1841"/>
                </a:lnTo>
                <a:lnTo>
                  <a:pt x="446" y="1828"/>
                </a:lnTo>
                <a:lnTo>
                  <a:pt x="452" y="1816"/>
                </a:lnTo>
                <a:lnTo>
                  <a:pt x="459" y="1804"/>
                </a:lnTo>
                <a:lnTo>
                  <a:pt x="465" y="1790"/>
                </a:lnTo>
                <a:lnTo>
                  <a:pt x="465" y="1790"/>
                </a:lnTo>
                <a:lnTo>
                  <a:pt x="481" y="1743"/>
                </a:lnTo>
                <a:lnTo>
                  <a:pt x="498" y="1695"/>
                </a:lnTo>
                <a:lnTo>
                  <a:pt x="498" y="1695"/>
                </a:lnTo>
                <a:lnTo>
                  <a:pt x="513" y="1652"/>
                </a:lnTo>
                <a:lnTo>
                  <a:pt x="521" y="1630"/>
                </a:lnTo>
                <a:lnTo>
                  <a:pt x="528" y="1610"/>
                </a:lnTo>
                <a:lnTo>
                  <a:pt x="528" y="1610"/>
                </a:lnTo>
                <a:lnTo>
                  <a:pt x="532" y="1602"/>
                </a:lnTo>
                <a:lnTo>
                  <a:pt x="536" y="1596"/>
                </a:lnTo>
                <a:lnTo>
                  <a:pt x="540" y="1590"/>
                </a:lnTo>
                <a:lnTo>
                  <a:pt x="543" y="1582"/>
                </a:lnTo>
                <a:lnTo>
                  <a:pt x="543" y="1582"/>
                </a:lnTo>
                <a:lnTo>
                  <a:pt x="546" y="1574"/>
                </a:lnTo>
                <a:lnTo>
                  <a:pt x="547" y="1565"/>
                </a:lnTo>
                <a:lnTo>
                  <a:pt x="548" y="1556"/>
                </a:lnTo>
                <a:lnTo>
                  <a:pt x="550" y="1548"/>
                </a:lnTo>
                <a:lnTo>
                  <a:pt x="550" y="1548"/>
                </a:lnTo>
                <a:lnTo>
                  <a:pt x="553" y="1541"/>
                </a:lnTo>
                <a:lnTo>
                  <a:pt x="557" y="1534"/>
                </a:lnTo>
                <a:lnTo>
                  <a:pt x="562" y="1528"/>
                </a:lnTo>
                <a:lnTo>
                  <a:pt x="565" y="1520"/>
                </a:lnTo>
                <a:lnTo>
                  <a:pt x="565" y="1520"/>
                </a:lnTo>
                <a:lnTo>
                  <a:pt x="572" y="1501"/>
                </a:lnTo>
                <a:lnTo>
                  <a:pt x="579" y="1480"/>
                </a:lnTo>
                <a:lnTo>
                  <a:pt x="585" y="1460"/>
                </a:lnTo>
                <a:lnTo>
                  <a:pt x="593" y="1440"/>
                </a:lnTo>
                <a:lnTo>
                  <a:pt x="593" y="1440"/>
                </a:lnTo>
                <a:lnTo>
                  <a:pt x="609" y="1397"/>
                </a:lnTo>
                <a:lnTo>
                  <a:pt x="617" y="1378"/>
                </a:lnTo>
                <a:lnTo>
                  <a:pt x="628" y="1357"/>
                </a:lnTo>
                <a:lnTo>
                  <a:pt x="628" y="1357"/>
                </a:lnTo>
                <a:lnTo>
                  <a:pt x="628" y="1353"/>
                </a:lnTo>
                <a:lnTo>
                  <a:pt x="627" y="1351"/>
                </a:lnTo>
                <a:lnTo>
                  <a:pt x="626" y="1348"/>
                </a:lnTo>
                <a:lnTo>
                  <a:pt x="626" y="1344"/>
                </a:lnTo>
                <a:lnTo>
                  <a:pt x="626" y="1344"/>
                </a:lnTo>
                <a:lnTo>
                  <a:pt x="643" y="1305"/>
                </a:lnTo>
                <a:lnTo>
                  <a:pt x="658" y="1267"/>
                </a:lnTo>
                <a:lnTo>
                  <a:pt x="658" y="1267"/>
                </a:lnTo>
                <a:lnTo>
                  <a:pt x="671" y="1261"/>
                </a:lnTo>
                <a:lnTo>
                  <a:pt x="687" y="1256"/>
                </a:lnTo>
                <a:lnTo>
                  <a:pt x="704" y="1251"/>
                </a:lnTo>
                <a:lnTo>
                  <a:pt x="723" y="1248"/>
                </a:lnTo>
                <a:lnTo>
                  <a:pt x="761" y="1242"/>
                </a:lnTo>
                <a:lnTo>
                  <a:pt x="779" y="1237"/>
                </a:lnTo>
                <a:lnTo>
                  <a:pt x="796" y="1234"/>
                </a:lnTo>
                <a:lnTo>
                  <a:pt x="796" y="1234"/>
                </a:lnTo>
                <a:lnTo>
                  <a:pt x="805" y="1231"/>
                </a:lnTo>
                <a:lnTo>
                  <a:pt x="812" y="1226"/>
                </a:lnTo>
                <a:lnTo>
                  <a:pt x="818" y="1219"/>
                </a:lnTo>
                <a:lnTo>
                  <a:pt x="823" y="1213"/>
                </a:lnTo>
                <a:lnTo>
                  <a:pt x="827" y="1204"/>
                </a:lnTo>
                <a:lnTo>
                  <a:pt x="830" y="1195"/>
                </a:lnTo>
                <a:lnTo>
                  <a:pt x="837" y="1174"/>
                </a:lnTo>
                <a:lnTo>
                  <a:pt x="837" y="1174"/>
                </a:lnTo>
                <a:lnTo>
                  <a:pt x="833" y="1175"/>
                </a:lnTo>
                <a:lnTo>
                  <a:pt x="827" y="1176"/>
                </a:lnTo>
                <a:lnTo>
                  <a:pt x="814" y="1175"/>
                </a:lnTo>
                <a:lnTo>
                  <a:pt x="800" y="1174"/>
                </a:lnTo>
                <a:lnTo>
                  <a:pt x="785" y="1174"/>
                </a:lnTo>
                <a:lnTo>
                  <a:pt x="785" y="1174"/>
                </a:lnTo>
                <a:lnTo>
                  <a:pt x="784" y="1176"/>
                </a:lnTo>
                <a:lnTo>
                  <a:pt x="783" y="1178"/>
                </a:lnTo>
                <a:lnTo>
                  <a:pt x="783" y="1185"/>
                </a:lnTo>
                <a:lnTo>
                  <a:pt x="783" y="1198"/>
                </a:lnTo>
                <a:lnTo>
                  <a:pt x="783" y="1198"/>
                </a:lnTo>
                <a:lnTo>
                  <a:pt x="778" y="1206"/>
                </a:lnTo>
                <a:lnTo>
                  <a:pt x="770" y="1213"/>
                </a:lnTo>
                <a:lnTo>
                  <a:pt x="763" y="1218"/>
                </a:lnTo>
                <a:lnTo>
                  <a:pt x="753" y="1221"/>
                </a:lnTo>
                <a:lnTo>
                  <a:pt x="745" y="1222"/>
                </a:lnTo>
                <a:lnTo>
                  <a:pt x="736" y="1220"/>
                </a:lnTo>
                <a:lnTo>
                  <a:pt x="732" y="1219"/>
                </a:lnTo>
                <a:lnTo>
                  <a:pt x="728" y="1217"/>
                </a:lnTo>
                <a:lnTo>
                  <a:pt x="724" y="1214"/>
                </a:lnTo>
                <a:lnTo>
                  <a:pt x="722" y="1211"/>
                </a:lnTo>
                <a:lnTo>
                  <a:pt x="722" y="1211"/>
                </a:lnTo>
                <a:lnTo>
                  <a:pt x="719" y="1204"/>
                </a:lnTo>
                <a:lnTo>
                  <a:pt x="716" y="1199"/>
                </a:lnTo>
                <a:lnTo>
                  <a:pt x="715" y="1191"/>
                </a:lnTo>
                <a:lnTo>
                  <a:pt x="714" y="1185"/>
                </a:lnTo>
                <a:lnTo>
                  <a:pt x="714" y="1169"/>
                </a:lnTo>
                <a:lnTo>
                  <a:pt x="715" y="1153"/>
                </a:lnTo>
                <a:lnTo>
                  <a:pt x="718" y="1121"/>
                </a:lnTo>
                <a:lnTo>
                  <a:pt x="720" y="1106"/>
                </a:lnTo>
                <a:lnTo>
                  <a:pt x="720" y="1092"/>
                </a:lnTo>
                <a:lnTo>
                  <a:pt x="720" y="1092"/>
                </a:lnTo>
                <a:lnTo>
                  <a:pt x="722" y="1092"/>
                </a:lnTo>
                <a:lnTo>
                  <a:pt x="724" y="1091"/>
                </a:lnTo>
                <a:lnTo>
                  <a:pt x="725" y="1089"/>
                </a:lnTo>
                <a:lnTo>
                  <a:pt x="727" y="1085"/>
                </a:lnTo>
                <a:lnTo>
                  <a:pt x="727" y="1085"/>
                </a:lnTo>
                <a:lnTo>
                  <a:pt x="734" y="1084"/>
                </a:lnTo>
                <a:lnTo>
                  <a:pt x="742" y="1085"/>
                </a:lnTo>
                <a:lnTo>
                  <a:pt x="749" y="1085"/>
                </a:lnTo>
                <a:lnTo>
                  <a:pt x="754" y="1087"/>
                </a:lnTo>
                <a:lnTo>
                  <a:pt x="765" y="1092"/>
                </a:lnTo>
                <a:lnTo>
                  <a:pt x="775" y="1098"/>
                </a:lnTo>
                <a:lnTo>
                  <a:pt x="775" y="1098"/>
                </a:lnTo>
                <a:lnTo>
                  <a:pt x="774" y="1101"/>
                </a:lnTo>
                <a:lnTo>
                  <a:pt x="774" y="1106"/>
                </a:lnTo>
                <a:lnTo>
                  <a:pt x="775" y="1112"/>
                </a:lnTo>
                <a:lnTo>
                  <a:pt x="778" y="1120"/>
                </a:lnTo>
                <a:lnTo>
                  <a:pt x="781" y="1126"/>
                </a:lnTo>
                <a:lnTo>
                  <a:pt x="781" y="1126"/>
                </a:lnTo>
                <a:lnTo>
                  <a:pt x="796" y="1127"/>
                </a:lnTo>
                <a:lnTo>
                  <a:pt x="811" y="1127"/>
                </a:lnTo>
                <a:lnTo>
                  <a:pt x="845" y="1126"/>
                </a:lnTo>
                <a:lnTo>
                  <a:pt x="845" y="1126"/>
                </a:lnTo>
                <a:lnTo>
                  <a:pt x="848" y="1114"/>
                </a:lnTo>
                <a:lnTo>
                  <a:pt x="849" y="1103"/>
                </a:lnTo>
                <a:lnTo>
                  <a:pt x="851" y="1093"/>
                </a:lnTo>
                <a:lnTo>
                  <a:pt x="854" y="1081"/>
                </a:lnTo>
                <a:lnTo>
                  <a:pt x="854" y="1081"/>
                </a:lnTo>
                <a:lnTo>
                  <a:pt x="840" y="1066"/>
                </a:lnTo>
                <a:lnTo>
                  <a:pt x="826" y="1050"/>
                </a:lnTo>
                <a:lnTo>
                  <a:pt x="820" y="1041"/>
                </a:lnTo>
                <a:lnTo>
                  <a:pt x="814" y="1033"/>
                </a:lnTo>
                <a:lnTo>
                  <a:pt x="810" y="1023"/>
                </a:lnTo>
                <a:lnTo>
                  <a:pt x="807" y="1012"/>
                </a:lnTo>
                <a:lnTo>
                  <a:pt x="807" y="1012"/>
                </a:lnTo>
                <a:lnTo>
                  <a:pt x="806" y="1004"/>
                </a:lnTo>
                <a:lnTo>
                  <a:pt x="805" y="995"/>
                </a:lnTo>
                <a:lnTo>
                  <a:pt x="806" y="987"/>
                </a:lnTo>
                <a:lnTo>
                  <a:pt x="807" y="978"/>
                </a:lnTo>
                <a:lnTo>
                  <a:pt x="809" y="970"/>
                </a:lnTo>
                <a:lnTo>
                  <a:pt x="811" y="961"/>
                </a:lnTo>
                <a:lnTo>
                  <a:pt x="818" y="945"/>
                </a:lnTo>
                <a:lnTo>
                  <a:pt x="825" y="930"/>
                </a:lnTo>
                <a:lnTo>
                  <a:pt x="835" y="917"/>
                </a:lnTo>
                <a:lnTo>
                  <a:pt x="844" y="904"/>
                </a:lnTo>
                <a:lnTo>
                  <a:pt x="854" y="894"/>
                </a:lnTo>
                <a:lnTo>
                  <a:pt x="854" y="894"/>
                </a:lnTo>
                <a:lnTo>
                  <a:pt x="831" y="875"/>
                </a:lnTo>
                <a:lnTo>
                  <a:pt x="821" y="866"/>
                </a:lnTo>
                <a:lnTo>
                  <a:pt x="816" y="860"/>
                </a:lnTo>
                <a:lnTo>
                  <a:pt x="813" y="854"/>
                </a:lnTo>
                <a:lnTo>
                  <a:pt x="813" y="854"/>
                </a:lnTo>
                <a:lnTo>
                  <a:pt x="823" y="834"/>
                </a:lnTo>
                <a:lnTo>
                  <a:pt x="831" y="813"/>
                </a:lnTo>
                <a:lnTo>
                  <a:pt x="848" y="771"/>
                </a:lnTo>
                <a:lnTo>
                  <a:pt x="848" y="771"/>
                </a:lnTo>
                <a:lnTo>
                  <a:pt x="807" y="736"/>
                </a:lnTo>
                <a:lnTo>
                  <a:pt x="766" y="702"/>
                </a:lnTo>
                <a:lnTo>
                  <a:pt x="723" y="669"/>
                </a:lnTo>
                <a:lnTo>
                  <a:pt x="682" y="637"/>
                </a:lnTo>
                <a:lnTo>
                  <a:pt x="596" y="571"/>
                </a:lnTo>
                <a:lnTo>
                  <a:pt x="553" y="538"/>
                </a:lnTo>
                <a:lnTo>
                  <a:pt x="511" y="505"/>
                </a:lnTo>
                <a:lnTo>
                  <a:pt x="511" y="505"/>
                </a:lnTo>
                <a:lnTo>
                  <a:pt x="512" y="503"/>
                </a:lnTo>
                <a:lnTo>
                  <a:pt x="512" y="501"/>
                </a:lnTo>
                <a:lnTo>
                  <a:pt x="512" y="499"/>
                </a:lnTo>
                <a:lnTo>
                  <a:pt x="513" y="494"/>
                </a:lnTo>
                <a:lnTo>
                  <a:pt x="513" y="494"/>
                </a:lnTo>
                <a:lnTo>
                  <a:pt x="443" y="432"/>
                </a:lnTo>
                <a:lnTo>
                  <a:pt x="372" y="369"/>
                </a:lnTo>
                <a:lnTo>
                  <a:pt x="336" y="338"/>
                </a:lnTo>
                <a:lnTo>
                  <a:pt x="299" y="307"/>
                </a:lnTo>
                <a:lnTo>
                  <a:pt x="263" y="277"/>
                </a:lnTo>
                <a:lnTo>
                  <a:pt x="224" y="248"/>
                </a:lnTo>
                <a:lnTo>
                  <a:pt x="224" y="248"/>
                </a:lnTo>
                <a:lnTo>
                  <a:pt x="208" y="248"/>
                </a:lnTo>
                <a:lnTo>
                  <a:pt x="208" y="248"/>
                </a:lnTo>
                <a:lnTo>
                  <a:pt x="203" y="244"/>
                </a:lnTo>
                <a:lnTo>
                  <a:pt x="197" y="239"/>
                </a:lnTo>
                <a:lnTo>
                  <a:pt x="185" y="231"/>
                </a:lnTo>
                <a:lnTo>
                  <a:pt x="185" y="231"/>
                </a:lnTo>
                <a:lnTo>
                  <a:pt x="185" y="224"/>
                </a:lnTo>
                <a:lnTo>
                  <a:pt x="184" y="219"/>
                </a:lnTo>
                <a:lnTo>
                  <a:pt x="182" y="216"/>
                </a:lnTo>
                <a:lnTo>
                  <a:pt x="178" y="213"/>
                </a:lnTo>
                <a:lnTo>
                  <a:pt x="178" y="213"/>
                </a:lnTo>
                <a:lnTo>
                  <a:pt x="187" y="182"/>
                </a:lnTo>
                <a:lnTo>
                  <a:pt x="198" y="153"/>
                </a:lnTo>
                <a:lnTo>
                  <a:pt x="204" y="139"/>
                </a:lnTo>
                <a:lnTo>
                  <a:pt x="212" y="125"/>
                </a:lnTo>
                <a:lnTo>
                  <a:pt x="218" y="112"/>
                </a:lnTo>
                <a:lnTo>
                  <a:pt x="226" y="99"/>
                </a:lnTo>
                <a:lnTo>
                  <a:pt x="235" y="86"/>
                </a:lnTo>
                <a:lnTo>
                  <a:pt x="245" y="75"/>
                </a:lnTo>
                <a:lnTo>
                  <a:pt x="254" y="64"/>
                </a:lnTo>
                <a:lnTo>
                  <a:pt x="266" y="53"/>
                </a:lnTo>
                <a:lnTo>
                  <a:pt x="278" y="42"/>
                </a:lnTo>
                <a:lnTo>
                  <a:pt x="290" y="34"/>
                </a:lnTo>
                <a:lnTo>
                  <a:pt x="304" y="25"/>
                </a:lnTo>
                <a:lnTo>
                  <a:pt x="319" y="17"/>
                </a:lnTo>
                <a:lnTo>
                  <a:pt x="319" y="17"/>
                </a:lnTo>
                <a:lnTo>
                  <a:pt x="327" y="14"/>
                </a:lnTo>
                <a:lnTo>
                  <a:pt x="337" y="10"/>
                </a:lnTo>
                <a:lnTo>
                  <a:pt x="345" y="6"/>
                </a:lnTo>
                <a:lnTo>
                  <a:pt x="350" y="3"/>
                </a:lnTo>
                <a:lnTo>
                  <a:pt x="354" y="0"/>
                </a:lnTo>
                <a:lnTo>
                  <a:pt x="354" y="0"/>
                </a:lnTo>
                <a:lnTo>
                  <a:pt x="362" y="2"/>
                </a:lnTo>
                <a:lnTo>
                  <a:pt x="371" y="5"/>
                </a:lnTo>
                <a:lnTo>
                  <a:pt x="379" y="8"/>
                </a:lnTo>
                <a:lnTo>
                  <a:pt x="384" y="14"/>
                </a:lnTo>
                <a:lnTo>
                  <a:pt x="389" y="19"/>
                </a:lnTo>
                <a:lnTo>
                  <a:pt x="394" y="25"/>
                </a:lnTo>
                <a:lnTo>
                  <a:pt x="396" y="33"/>
                </a:lnTo>
                <a:lnTo>
                  <a:pt x="397" y="40"/>
                </a:lnTo>
                <a:lnTo>
                  <a:pt x="397" y="40"/>
                </a:lnTo>
                <a:lnTo>
                  <a:pt x="433" y="71"/>
                </a:lnTo>
                <a:lnTo>
                  <a:pt x="471" y="103"/>
                </a:lnTo>
                <a:lnTo>
                  <a:pt x="544" y="166"/>
                </a:lnTo>
                <a:lnTo>
                  <a:pt x="580" y="198"/>
                </a:lnTo>
                <a:lnTo>
                  <a:pt x="615" y="231"/>
                </a:lnTo>
                <a:lnTo>
                  <a:pt x="649" y="265"/>
                </a:lnTo>
                <a:lnTo>
                  <a:pt x="665" y="283"/>
                </a:lnTo>
                <a:lnTo>
                  <a:pt x="682" y="302"/>
                </a:lnTo>
                <a:lnTo>
                  <a:pt x="682" y="302"/>
                </a:lnTo>
                <a:lnTo>
                  <a:pt x="689" y="300"/>
                </a:lnTo>
                <a:lnTo>
                  <a:pt x="697" y="302"/>
                </a:lnTo>
                <a:lnTo>
                  <a:pt x="697" y="302"/>
                </a:lnTo>
                <a:lnTo>
                  <a:pt x="717" y="318"/>
                </a:lnTo>
                <a:lnTo>
                  <a:pt x="737" y="335"/>
                </a:lnTo>
                <a:lnTo>
                  <a:pt x="778" y="369"/>
                </a:lnTo>
                <a:lnTo>
                  <a:pt x="816" y="405"/>
                </a:lnTo>
                <a:lnTo>
                  <a:pt x="854" y="442"/>
                </a:lnTo>
                <a:lnTo>
                  <a:pt x="892" y="478"/>
                </a:lnTo>
                <a:lnTo>
                  <a:pt x="931" y="515"/>
                </a:lnTo>
                <a:lnTo>
                  <a:pt x="971" y="549"/>
                </a:lnTo>
                <a:lnTo>
                  <a:pt x="992" y="566"/>
                </a:lnTo>
                <a:lnTo>
                  <a:pt x="1012" y="582"/>
                </a:lnTo>
                <a:lnTo>
                  <a:pt x="1012" y="582"/>
                </a:lnTo>
                <a:lnTo>
                  <a:pt x="1018" y="591"/>
                </a:lnTo>
                <a:lnTo>
                  <a:pt x="1022" y="600"/>
                </a:lnTo>
                <a:lnTo>
                  <a:pt x="1024" y="605"/>
                </a:lnTo>
                <a:lnTo>
                  <a:pt x="1028" y="608"/>
                </a:lnTo>
                <a:lnTo>
                  <a:pt x="1033" y="610"/>
                </a:lnTo>
                <a:lnTo>
                  <a:pt x="1038" y="611"/>
                </a:lnTo>
                <a:lnTo>
                  <a:pt x="1038" y="611"/>
                </a:lnTo>
                <a:lnTo>
                  <a:pt x="1039" y="602"/>
                </a:lnTo>
                <a:lnTo>
                  <a:pt x="1038" y="595"/>
                </a:lnTo>
                <a:lnTo>
                  <a:pt x="1037" y="586"/>
                </a:lnTo>
                <a:lnTo>
                  <a:pt x="1034" y="579"/>
                </a:lnTo>
                <a:lnTo>
                  <a:pt x="1030" y="571"/>
                </a:lnTo>
                <a:lnTo>
                  <a:pt x="1025" y="565"/>
                </a:lnTo>
                <a:lnTo>
                  <a:pt x="1019" y="560"/>
                </a:lnTo>
                <a:lnTo>
                  <a:pt x="1012" y="556"/>
                </a:lnTo>
                <a:lnTo>
                  <a:pt x="1012" y="556"/>
                </a:lnTo>
                <a:lnTo>
                  <a:pt x="1015" y="552"/>
                </a:lnTo>
                <a:lnTo>
                  <a:pt x="1016" y="548"/>
                </a:lnTo>
                <a:lnTo>
                  <a:pt x="1016" y="544"/>
                </a:lnTo>
                <a:lnTo>
                  <a:pt x="1017" y="539"/>
                </a:lnTo>
                <a:lnTo>
                  <a:pt x="1017" y="539"/>
                </a:lnTo>
                <a:lnTo>
                  <a:pt x="1026" y="532"/>
                </a:lnTo>
                <a:lnTo>
                  <a:pt x="1036" y="526"/>
                </a:lnTo>
                <a:lnTo>
                  <a:pt x="1047" y="523"/>
                </a:lnTo>
                <a:lnTo>
                  <a:pt x="1057" y="521"/>
                </a:lnTo>
                <a:lnTo>
                  <a:pt x="1068" y="520"/>
                </a:lnTo>
                <a:lnTo>
                  <a:pt x="1080" y="521"/>
                </a:lnTo>
                <a:lnTo>
                  <a:pt x="1091" y="523"/>
                </a:lnTo>
                <a:lnTo>
                  <a:pt x="1100" y="527"/>
                </a:lnTo>
                <a:lnTo>
                  <a:pt x="1110" y="532"/>
                </a:lnTo>
                <a:lnTo>
                  <a:pt x="1118" y="538"/>
                </a:lnTo>
                <a:lnTo>
                  <a:pt x="1126" y="545"/>
                </a:lnTo>
                <a:lnTo>
                  <a:pt x="1131" y="552"/>
                </a:lnTo>
                <a:lnTo>
                  <a:pt x="1136" y="561"/>
                </a:lnTo>
                <a:lnTo>
                  <a:pt x="1138" y="570"/>
                </a:lnTo>
                <a:lnTo>
                  <a:pt x="1138" y="580"/>
                </a:lnTo>
                <a:lnTo>
                  <a:pt x="1136" y="591"/>
                </a:lnTo>
                <a:lnTo>
                  <a:pt x="1136" y="591"/>
                </a:lnTo>
                <a:lnTo>
                  <a:pt x="1126" y="596"/>
                </a:lnTo>
                <a:lnTo>
                  <a:pt x="1121" y="598"/>
                </a:lnTo>
                <a:lnTo>
                  <a:pt x="1115" y="600"/>
                </a:lnTo>
                <a:lnTo>
                  <a:pt x="1110" y="601"/>
                </a:lnTo>
                <a:lnTo>
                  <a:pt x="1103" y="601"/>
                </a:lnTo>
                <a:lnTo>
                  <a:pt x="1097" y="600"/>
                </a:lnTo>
                <a:lnTo>
                  <a:pt x="1089" y="599"/>
                </a:lnTo>
                <a:lnTo>
                  <a:pt x="1089" y="599"/>
                </a:lnTo>
                <a:lnTo>
                  <a:pt x="1085" y="603"/>
                </a:lnTo>
                <a:lnTo>
                  <a:pt x="1083" y="609"/>
                </a:lnTo>
                <a:lnTo>
                  <a:pt x="1079" y="618"/>
                </a:lnTo>
                <a:lnTo>
                  <a:pt x="1076" y="629"/>
                </a:lnTo>
                <a:lnTo>
                  <a:pt x="1073" y="633"/>
                </a:lnTo>
                <a:lnTo>
                  <a:pt x="1070" y="637"/>
                </a:lnTo>
                <a:lnTo>
                  <a:pt x="1070" y="637"/>
                </a:lnTo>
                <a:lnTo>
                  <a:pt x="1081" y="647"/>
                </a:lnTo>
                <a:lnTo>
                  <a:pt x="1091" y="658"/>
                </a:lnTo>
                <a:lnTo>
                  <a:pt x="1095" y="665"/>
                </a:lnTo>
                <a:lnTo>
                  <a:pt x="1098" y="671"/>
                </a:lnTo>
                <a:lnTo>
                  <a:pt x="1101" y="678"/>
                </a:lnTo>
                <a:lnTo>
                  <a:pt x="1104" y="686"/>
                </a:lnTo>
                <a:lnTo>
                  <a:pt x="1104" y="686"/>
                </a:lnTo>
                <a:lnTo>
                  <a:pt x="1117" y="701"/>
                </a:lnTo>
                <a:lnTo>
                  <a:pt x="1131" y="716"/>
                </a:lnTo>
                <a:lnTo>
                  <a:pt x="1146" y="730"/>
                </a:lnTo>
                <a:lnTo>
                  <a:pt x="1161" y="743"/>
                </a:lnTo>
                <a:lnTo>
                  <a:pt x="1193" y="769"/>
                </a:lnTo>
                <a:lnTo>
                  <a:pt x="1209" y="782"/>
                </a:lnTo>
                <a:lnTo>
                  <a:pt x="1225" y="796"/>
                </a:lnTo>
                <a:lnTo>
                  <a:pt x="1225" y="796"/>
                </a:lnTo>
                <a:lnTo>
                  <a:pt x="1242" y="810"/>
                </a:lnTo>
                <a:lnTo>
                  <a:pt x="1258" y="824"/>
                </a:lnTo>
                <a:lnTo>
                  <a:pt x="1276" y="836"/>
                </a:lnTo>
                <a:lnTo>
                  <a:pt x="1285" y="841"/>
                </a:lnTo>
                <a:lnTo>
                  <a:pt x="1295" y="845"/>
                </a:lnTo>
                <a:lnTo>
                  <a:pt x="1295" y="845"/>
                </a:lnTo>
                <a:lnTo>
                  <a:pt x="1296" y="839"/>
                </a:lnTo>
                <a:lnTo>
                  <a:pt x="1295" y="835"/>
                </a:lnTo>
                <a:lnTo>
                  <a:pt x="1294" y="830"/>
                </a:lnTo>
                <a:lnTo>
                  <a:pt x="1292" y="826"/>
                </a:lnTo>
                <a:lnTo>
                  <a:pt x="1286" y="820"/>
                </a:lnTo>
                <a:lnTo>
                  <a:pt x="1279" y="814"/>
                </a:lnTo>
                <a:lnTo>
                  <a:pt x="1272" y="808"/>
                </a:lnTo>
                <a:lnTo>
                  <a:pt x="1265" y="802"/>
                </a:lnTo>
                <a:lnTo>
                  <a:pt x="1262" y="797"/>
                </a:lnTo>
                <a:lnTo>
                  <a:pt x="1261" y="793"/>
                </a:lnTo>
                <a:lnTo>
                  <a:pt x="1260" y="788"/>
                </a:lnTo>
                <a:lnTo>
                  <a:pt x="1259" y="781"/>
                </a:lnTo>
                <a:lnTo>
                  <a:pt x="1259" y="781"/>
                </a:lnTo>
                <a:lnTo>
                  <a:pt x="1265" y="775"/>
                </a:lnTo>
                <a:lnTo>
                  <a:pt x="1272" y="769"/>
                </a:lnTo>
                <a:lnTo>
                  <a:pt x="1279" y="765"/>
                </a:lnTo>
                <a:lnTo>
                  <a:pt x="1286" y="762"/>
                </a:lnTo>
                <a:lnTo>
                  <a:pt x="1295" y="761"/>
                </a:lnTo>
                <a:lnTo>
                  <a:pt x="1303" y="760"/>
                </a:lnTo>
                <a:lnTo>
                  <a:pt x="1311" y="760"/>
                </a:lnTo>
                <a:lnTo>
                  <a:pt x="1320" y="761"/>
                </a:lnTo>
                <a:lnTo>
                  <a:pt x="1328" y="763"/>
                </a:lnTo>
                <a:lnTo>
                  <a:pt x="1336" y="766"/>
                </a:lnTo>
                <a:lnTo>
                  <a:pt x="1352" y="773"/>
                </a:lnTo>
                <a:lnTo>
                  <a:pt x="1366" y="782"/>
                </a:lnTo>
                <a:lnTo>
                  <a:pt x="1379" y="792"/>
                </a:lnTo>
                <a:lnTo>
                  <a:pt x="1379" y="792"/>
                </a:lnTo>
                <a:lnTo>
                  <a:pt x="1380" y="798"/>
                </a:lnTo>
                <a:lnTo>
                  <a:pt x="1380" y="804"/>
                </a:lnTo>
                <a:lnTo>
                  <a:pt x="1379" y="814"/>
                </a:lnTo>
                <a:lnTo>
                  <a:pt x="1374" y="833"/>
                </a:lnTo>
                <a:lnTo>
                  <a:pt x="1374" y="833"/>
                </a:lnTo>
                <a:lnTo>
                  <a:pt x="1366" y="835"/>
                </a:lnTo>
                <a:lnTo>
                  <a:pt x="1356" y="837"/>
                </a:lnTo>
                <a:lnTo>
                  <a:pt x="1346" y="837"/>
                </a:lnTo>
                <a:lnTo>
                  <a:pt x="1336" y="837"/>
                </a:lnTo>
                <a:lnTo>
                  <a:pt x="1336" y="837"/>
                </a:lnTo>
                <a:lnTo>
                  <a:pt x="1329" y="851"/>
                </a:lnTo>
                <a:lnTo>
                  <a:pt x="1325" y="858"/>
                </a:lnTo>
                <a:lnTo>
                  <a:pt x="1321" y="865"/>
                </a:lnTo>
                <a:lnTo>
                  <a:pt x="1321" y="865"/>
                </a:lnTo>
                <a:lnTo>
                  <a:pt x="1323" y="869"/>
                </a:lnTo>
                <a:lnTo>
                  <a:pt x="1325" y="873"/>
                </a:lnTo>
                <a:lnTo>
                  <a:pt x="1333" y="882"/>
                </a:lnTo>
                <a:lnTo>
                  <a:pt x="1339" y="889"/>
                </a:lnTo>
                <a:lnTo>
                  <a:pt x="1342" y="894"/>
                </a:lnTo>
                <a:lnTo>
                  <a:pt x="1344" y="898"/>
                </a:lnTo>
                <a:lnTo>
                  <a:pt x="1344" y="898"/>
                </a:lnTo>
                <a:lnTo>
                  <a:pt x="1345" y="903"/>
                </a:lnTo>
                <a:lnTo>
                  <a:pt x="1345" y="908"/>
                </a:lnTo>
                <a:lnTo>
                  <a:pt x="1345" y="913"/>
                </a:lnTo>
                <a:lnTo>
                  <a:pt x="1346" y="917"/>
                </a:lnTo>
                <a:lnTo>
                  <a:pt x="1346" y="917"/>
                </a:lnTo>
                <a:lnTo>
                  <a:pt x="1350" y="923"/>
                </a:lnTo>
                <a:lnTo>
                  <a:pt x="1353" y="928"/>
                </a:lnTo>
                <a:lnTo>
                  <a:pt x="1361" y="939"/>
                </a:lnTo>
                <a:lnTo>
                  <a:pt x="1381" y="958"/>
                </a:lnTo>
                <a:lnTo>
                  <a:pt x="1381" y="958"/>
                </a:lnTo>
                <a:lnTo>
                  <a:pt x="1397" y="976"/>
                </a:lnTo>
                <a:lnTo>
                  <a:pt x="1415" y="993"/>
                </a:lnTo>
                <a:lnTo>
                  <a:pt x="1452" y="1029"/>
                </a:lnTo>
                <a:lnTo>
                  <a:pt x="1492" y="1063"/>
                </a:lnTo>
                <a:lnTo>
                  <a:pt x="1532" y="1097"/>
                </a:lnTo>
                <a:lnTo>
                  <a:pt x="1571" y="1131"/>
                </a:lnTo>
                <a:lnTo>
                  <a:pt x="1610" y="1167"/>
                </a:lnTo>
                <a:lnTo>
                  <a:pt x="1628" y="1184"/>
                </a:lnTo>
                <a:lnTo>
                  <a:pt x="1645" y="1203"/>
                </a:lnTo>
                <a:lnTo>
                  <a:pt x="1662" y="1221"/>
                </a:lnTo>
                <a:lnTo>
                  <a:pt x="1677" y="1241"/>
                </a:lnTo>
                <a:lnTo>
                  <a:pt x="1677" y="1241"/>
                </a:lnTo>
                <a:lnTo>
                  <a:pt x="1690" y="1249"/>
                </a:lnTo>
                <a:lnTo>
                  <a:pt x="1703" y="1261"/>
                </a:lnTo>
                <a:lnTo>
                  <a:pt x="1727" y="1287"/>
                </a:lnTo>
                <a:lnTo>
                  <a:pt x="1739" y="1299"/>
                </a:lnTo>
                <a:lnTo>
                  <a:pt x="1753" y="1312"/>
                </a:lnTo>
                <a:lnTo>
                  <a:pt x="1767" y="1323"/>
                </a:lnTo>
                <a:lnTo>
                  <a:pt x="1776" y="1327"/>
                </a:lnTo>
                <a:lnTo>
                  <a:pt x="1783" y="1332"/>
                </a:lnTo>
                <a:lnTo>
                  <a:pt x="1783" y="1332"/>
                </a:lnTo>
                <a:lnTo>
                  <a:pt x="1816" y="1312"/>
                </a:lnTo>
                <a:lnTo>
                  <a:pt x="1849" y="1293"/>
                </a:lnTo>
                <a:lnTo>
                  <a:pt x="1881" y="1274"/>
                </a:lnTo>
                <a:lnTo>
                  <a:pt x="1898" y="1265"/>
                </a:lnTo>
                <a:lnTo>
                  <a:pt x="1915" y="1258"/>
                </a:lnTo>
                <a:lnTo>
                  <a:pt x="1915" y="1258"/>
                </a:lnTo>
                <a:lnTo>
                  <a:pt x="1913" y="1253"/>
                </a:lnTo>
                <a:lnTo>
                  <a:pt x="1910" y="1250"/>
                </a:lnTo>
                <a:lnTo>
                  <a:pt x="1908" y="1246"/>
                </a:lnTo>
                <a:lnTo>
                  <a:pt x="1905" y="1243"/>
                </a:lnTo>
                <a:lnTo>
                  <a:pt x="1905" y="1243"/>
                </a:lnTo>
                <a:lnTo>
                  <a:pt x="1906" y="1236"/>
                </a:lnTo>
                <a:lnTo>
                  <a:pt x="1908" y="1230"/>
                </a:lnTo>
                <a:lnTo>
                  <a:pt x="1911" y="1219"/>
                </a:lnTo>
                <a:lnTo>
                  <a:pt x="1911" y="1219"/>
                </a:lnTo>
                <a:lnTo>
                  <a:pt x="1899" y="1209"/>
                </a:lnTo>
                <a:lnTo>
                  <a:pt x="1887" y="1201"/>
                </a:lnTo>
                <a:lnTo>
                  <a:pt x="1863" y="1183"/>
                </a:lnTo>
                <a:lnTo>
                  <a:pt x="1863" y="1183"/>
                </a:lnTo>
                <a:lnTo>
                  <a:pt x="1851" y="1188"/>
                </a:lnTo>
                <a:lnTo>
                  <a:pt x="1837" y="1191"/>
                </a:lnTo>
                <a:lnTo>
                  <a:pt x="1829" y="1192"/>
                </a:lnTo>
                <a:lnTo>
                  <a:pt x="1823" y="1192"/>
                </a:lnTo>
                <a:lnTo>
                  <a:pt x="1815" y="1191"/>
                </a:lnTo>
                <a:lnTo>
                  <a:pt x="1809" y="1189"/>
                </a:lnTo>
                <a:lnTo>
                  <a:pt x="1809" y="1189"/>
                </a:lnTo>
                <a:lnTo>
                  <a:pt x="1807" y="1182"/>
                </a:lnTo>
                <a:lnTo>
                  <a:pt x="1804" y="1173"/>
                </a:lnTo>
                <a:lnTo>
                  <a:pt x="1800" y="1166"/>
                </a:lnTo>
                <a:lnTo>
                  <a:pt x="1799" y="1161"/>
                </a:lnTo>
                <a:lnTo>
                  <a:pt x="1798" y="1157"/>
                </a:lnTo>
                <a:lnTo>
                  <a:pt x="1798" y="1157"/>
                </a:lnTo>
                <a:lnTo>
                  <a:pt x="1799" y="1151"/>
                </a:lnTo>
                <a:lnTo>
                  <a:pt x="1800" y="1143"/>
                </a:lnTo>
                <a:lnTo>
                  <a:pt x="1804" y="1135"/>
                </a:lnTo>
                <a:lnTo>
                  <a:pt x="1807" y="1127"/>
                </a:lnTo>
                <a:lnTo>
                  <a:pt x="1816" y="1110"/>
                </a:lnTo>
                <a:lnTo>
                  <a:pt x="1829" y="1093"/>
                </a:lnTo>
                <a:lnTo>
                  <a:pt x="1843" y="1079"/>
                </a:lnTo>
                <a:lnTo>
                  <a:pt x="1850" y="1072"/>
                </a:lnTo>
                <a:lnTo>
                  <a:pt x="1857" y="1067"/>
                </a:lnTo>
                <a:lnTo>
                  <a:pt x="1865" y="1063"/>
                </a:lnTo>
                <a:lnTo>
                  <a:pt x="1871" y="1060"/>
                </a:lnTo>
                <a:lnTo>
                  <a:pt x="1878" y="1057"/>
                </a:lnTo>
                <a:lnTo>
                  <a:pt x="1884" y="1057"/>
                </a:lnTo>
                <a:lnTo>
                  <a:pt x="1884" y="1057"/>
                </a:lnTo>
                <a:lnTo>
                  <a:pt x="1890" y="1059"/>
                </a:lnTo>
                <a:lnTo>
                  <a:pt x="1897" y="1062"/>
                </a:lnTo>
                <a:lnTo>
                  <a:pt x="1904" y="1065"/>
                </a:lnTo>
                <a:lnTo>
                  <a:pt x="1912" y="1069"/>
                </a:lnTo>
                <a:lnTo>
                  <a:pt x="1918" y="1075"/>
                </a:lnTo>
                <a:lnTo>
                  <a:pt x="1924" y="1080"/>
                </a:lnTo>
                <a:lnTo>
                  <a:pt x="1928" y="1086"/>
                </a:lnTo>
                <a:lnTo>
                  <a:pt x="1930" y="1092"/>
                </a:lnTo>
                <a:lnTo>
                  <a:pt x="1930" y="1092"/>
                </a:lnTo>
                <a:lnTo>
                  <a:pt x="1931" y="1095"/>
                </a:lnTo>
                <a:lnTo>
                  <a:pt x="1930" y="1098"/>
                </a:lnTo>
                <a:lnTo>
                  <a:pt x="1928" y="1105"/>
                </a:lnTo>
                <a:lnTo>
                  <a:pt x="1926" y="1111"/>
                </a:lnTo>
                <a:lnTo>
                  <a:pt x="1926" y="1114"/>
                </a:lnTo>
                <a:lnTo>
                  <a:pt x="1926" y="1117"/>
                </a:lnTo>
                <a:lnTo>
                  <a:pt x="1926" y="1117"/>
                </a:lnTo>
                <a:lnTo>
                  <a:pt x="1928" y="1123"/>
                </a:lnTo>
                <a:lnTo>
                  <a:pt x="1931" y="1127"/>
                </a:lnTo>
                <a:lnTo>
                  <a:pt x="1934" y="1131"/>
                </a:lnTo>
                <a:lnTo>
                  <a:pt x="1939" y="1135"/>
                </a:lnTo>
                <a:lnTo>
                  <a:pt x="1949" y="1142"/>
                </a:lnTo>
                <a:lnTo>
                  <a:pt x="1955" y="1146"/>
                </a:lnTo>
                <a:lnTo>
                  <a:pt x="1960" y="1151"/>
                </a:lnTo>
                <a:lnTo>
                  <a:pt x="1960" y="1151"/>
                </a:lnTo>
                <a:lnTo>
                  <a:pt x="1965" y="1150"/>
                </a:lnTo>
                <a:lnTo>
                  <a:pt x="1971" y="1148"/>
                </a:lnTo>
                <a:lnTo>
                  <a:pt x="1976" y="1148"/>
                </a:lnTo>
                <a:lnTo>
                  <a:pt x="1980" y="1148"/>
                </a:lnTo>
                <a:lnTo>
                  <a:pt x="1986" y="1150"/>
                </a:lnTo>
                <a:lnTo>
                  <a:pt x="1990" y="1152"/>
                </a:lnTo>
                <a:lnTo>
                  <a:pt x="1994" y="1154"/>
                </a:lnTo>
                <a:lnTo>
                  <a:pt x="1997" y="1156"/>
                </a:lnTo>
                <a:lnTo>
                  <a:pt x="2001" y="1160"/>
                </a:lnTo>
                <a:lnTo>
                  <a:pt x="2004" y="1163"/>
                </a:lnTo>
                <a:lnTo>
                  <a:pt x="2006" y="1168"/>
                </a:lnTo>
                <a:lnTo>
                  <a:pt x="2008" y="1172"/>
                </a:lnTo>
                <a:lnTo>
                  <a:pt x="2009" y="1177"/>
                </a:lnTo>
                <a:lnTo>
                  <a:pt x="2010" y="1183"/>
                </a:lnTo>
                <a:lnTo>
                  <a:pt x="2010" y="1188"/>
                </a:lnTo>
                <a:lnTo>
                  <a:pt x="2009" y="1193"/>
                </a:lnTo>
                <a:lnTo>
                  <a:pt x="2009" y="1193"/>
                </a:lnTo>
                <a:lnTo>
                  <a:pt x="2016" y="1201"/>
                </a:lnTo>
                <a:lnTo>
                  <a:pt x="2022" y="1211"/>
                </a:lnTo>
                <a:lnTo>
                  <a:pt x="2022" y="1211"/>
                </a:lnTo>
                <a:lnTo>
                  <a:pt x="2036" y="1202"/>
                </a:lnTo>
                <a:lnTo>
                  <a:pt x="2036" y="1202"/>
                </a:lnTo>
                <a:lnTo>
                  <a:pt x="2034" y="1195"/>
                </a:lnTo>
                <a:lnTo>
                  <a:pt x="2030" y="1187"/>
                </a:lnTo>
                <a:lnTo>
                  <a:pt x="2021" y="1174"/>
                </a:lnTo>
                <a:lnTo>
                  <a:pt x="2017" y="1167"/>
                </a:lnTo>
                <a:lnTo>
                  <a:pt x="2014" y="1159"/>
                </a:lnTo>
                <a:lnTo>
                  <a:pt x="2014" y="1155"/>
                </a:lnTo>
                <a:lnTo>
                  <a:pt x="2014" y="1151"/>
                </a:lnTo>
                <a:lnTo>
                  <a:pt x="2014" y="1145"/>
                </a:lnTo>
                <a:lnTo>
                  <a:pt x="2016" y="1140"/>
                </a:lnTo>
                <a:lnTo>
                  <a:pt x="2016" y="1140"/>
                </a:lnTo>
                <a:lnTo>
                  <a:pt x="2024" y="1139"/>
                </a:lnTo>
                <a:lnTo>
                  <a:pt x="2034" y="1138"/>
                </a:lnTo>
                <a:lnTo>
                  <a:pt x="2043" y="1139"/>
                </a:lnTo>
                <a:lnTo>
                  <a:pt x="2054" y="1141"/>
                </a:lnTo>
                <a:lnTo>
                  <a:pt x="2064" y="1144"/>
                </a:lnTo>
                <a:lnTo>
                  <a:pt x="2075" y="1148"/>
                </a:lnTo>
                <a:lnTo>
                  <a:pt x="2084" y="1154"/>
                </a:lnTo>
                <a:lnTo>
                  <a:pt x="2093" y="1160"/>
                </a:lnTo>
                <a:lnTo>
                  <a:pt x="2101" y="1167"/>
                </a:lnTo>
                <a:lnTo>
                  <a:pt x="2109" y="1174"/>
                </a:lnTo>
                <a:lnTo>
                  <a:pt x="2114" y="1182"/>
                </a:lnTo>
                <a:lnTo>
                  <a:pt x="2118" y="1189"/>
                </a:lnTo>
                <a:lnTo>
                  <a:pt x="2122" y="1197"/>
                </a:lnTo>
                <a:lnTo>
                  <a:pt x="2123" y="1204"/>
                </a:lnTo>
                <a:lnTo>
                  <a:pt x="2121" y="1212"/>
                </a:lnTo>
                <a:lnTo>
                  <a:pt x="2117" y="1219"/>
                </a:lnTo>
                <a:lnTo>
                  <a:pt x="2117" y="1219"/>
                </a:lnTo>
                <a:lnTo>
                  <a:pt x="2115" y="1222"/>
                </a:lnTo>
                <a:lnTo>
                  <a:pt x="2112" y="1224"/>
                </a:lnTo>
                <a:lnTo>
                  <a:pt x="2105" y="1228"/>
                </a:lnTo>
                <a:lnTo>
                  <a:pt x="2097" y="1229"/>
                </a:lnTo>
                <a:lnTo>
                  <a:pt x="2088" y="1229"/>
                </a:lnTo>
                <a:lnTo>
                  <a:pt x="2080" y="1227"/>
                </a:lnTo>
                <a:lnTo>
                  <a:pt x="2072" y="1223"/>
                </a:lnTo>
                <a:lnTo>
                  <a:pt x="2064" y="1219"/>
                </a:lnTo>
                <a:lnTo>
                  <a:pt x="2057" y="1215"/>
                </a:lnTo>
                <a:lnTo>
                  <a:pt x="2057" y="1215"/>
                </a:lnTo>
                <a:lnTo>
                  <a:pt x="2055" y="1216"/>
                </a:lnTo>
                <a:lnTo>
                  <a:pt x="2053" y="1217"/>
                </a:lnTo>
                <a:lnTo>
                  <a:pt x="2051" y="1220"/>
                </a:lnTo>
                <a:lnTo>
                  <a:pt x="2050" y="1222"/>
                </a:lnTo>
                <a:lnTo>
                  <a:pt x="2048" y="1224"/>
                </a:lnTo>
                <a:lnTo>
                  <a:pt x="2046" y="1226"/>
                </a:lnTo>
                <a:lnTo>
                  <a:pt x="2040" y="1226"/>
                </a:lnTo>
                <a:lnTo>
                  <a:pt x="2040" y="1226"/>
                </a:lnTo>
                <a:lnTo>
                  <a:pt x="2043" y="1229"/>
                </a:lnTo>
                <a:lnTo>
                  <a:pt x="2046" y="1231"/>
                </a:lnTo>
                <a:lnTo>
                  <a:pt x="2050" y="1233"/>
                </a:lnTo>
                <a:lnTo>
                  <a:pt x="2053" y="1234"/>
                </a:lnTo>
                <a:lnTo>
                  <a:pt x="2053" y="1234"/>
                </a:lnTo>
                <a:lnTo>
                  <a:pt x="2056" y="1232"/>
                </a:lnTo>
                <a:lnTo>
                  <a:pt x="2058" y="1231"/>
                </a:lnTo>
                <a:lnTo>
                  <a:pt x="2062" y="1229"/>
                </a:lnTo>
                <a:lnTo>
                  <a:pt x="2064" y="1226"/>
                </a:lnTo>
                <a:lnTo>
                  <a:pt x="2064" y="1226"/>
                </a:lnTo>
                <a:lnTo>
                  <a:pt x="2072" y="1227"/>
                </a:lnTo>
                <a:lnTo>
                  <a:pt x="2080" y="1230"/>
                </a:lnTo>
                <a:lnTo>
                  <a:pt x="2086" y="1235"/>
                </a:lnTo>
                <a:lnTo>
                  <a:pt x="2092" y="1241"/>
                </a:lnTo>
                <a:lnTo>
                  <a:pt x="2095" y="1248"/>
                </a:lnTo>
                <a:lnTo>
                  <a:pt x="2097" y="1256"/>
                </a:lnTo>
                <a:lnTo>
                  <a:pt x="2098" y="1265"/>
                </a:lnTo>
                <a:lnTo>
                  <a:pt x="2096" y="1274"/>
                </a:lnTo>
                <a:lnTo>
                  <a:pt x="2096" y="1274"/>
                </a:lnTo>
                <a:lnTo>
                  <a:pt x="2101" y="1281"/>
                </a:lnTo>
                <a:lnTo>
                  <a:pt x="2108" y="1289"/>
                </a:lnTo>
                <a:lnTo>
                  <a:pt x="2125" y="1303"/>
                </a:lnTo>
                <a:lnTo>
                  <a:pt x="2133" y="1309"/>
                </a:lnTo>
                <a:lnTo>
                  <a:pt x="2141" y="1317"/>
                </a:lnTo>
                <a:lnTo>
                  <a:pt x="2145" y="1323"/>
                </a:lnTo>
                <a:lnTo>
                  <a:pt x="2146" y="1326"/>
                </a:lnTo>
                <a:lnTo>
                  <a:pt x="2147" y="1329"/>
                </a:lnTo>
                <a:lnTo>
                  <a:pt x="2147" y="1329"/>
                </a:lnTo>
                <a:lnTo>
                  <a:pt x="2146" y="1336"/>
                </a:lnTo>
                <a:lnTo>
                  <a:pt x="2143" y="1342"/>
                </a:lnTo>
                <a:lnTo>
                  <a:pt x="2139" y="1348"/>
                </a:lnTo>
                <a:lnTo>
                  <a:pt x="2133" y="1354"/>
                </a:lnTo>
                <a:lnTo>
                  <a:pt x="2122" y="1365"/>
                </a:lnTo>
                <a:lnTo>
                  <a:pt x="2111" y="1377"/>
                </a:lnTo>
                <a:lnTo>
                  <a:pt x="2111" y="1377"/>
                </a:lnTo>
                <a:lnTo>
                  <a:pt x="2105" y="1377"/>
                </a:lnTo>
                <a:lnTo>
                  <a:pt x="2099" y="1377"/>
                </a:lnTo>
                <a:lnTo>
                  <a:pt x="2094" y="1375"/>
                </a:lnTo>
                <a:lnTo>
                  <a:pt x="2088" y="1374"/>
                </a:lnTo>
                <a:lnTo>
                  <a:pt x="2081" y="1370"/>
                </a:lnTo>
                <a:lnTo>
                  <a:pt x="2075" y="1364"/>
                </a:lnTo>
                <a:lnTo>
                  <a:pt x="2068" y="1356"/>
                </a:lnTo>
                <a:lnTo>
                  <a:pt x="2063" y="1349"/>
                </a:lnTo>
                <a:lnTo>
                  <a:pt x="2056" y="1341"/>
                </a:lnTo>
                <a:lnTo>
                  <a:pt x="2049" y="1334"/>
                </a:lnTo>
                <a:lnTo>
                  <a:pt x="2049" y="1334"/>
                </a:lnTo>
                <a:lnTo>
                  <a:pt x="2043" y="1335"/>
                </a:lnTo>
                <a:lnTo>
                  <a:pt x="2038" y="1338"/>
                </a:lnTo>
                <a:lnTo>
                  <a:pt x="2030" y="1344"/>
                </a:lnTo>
                <a:lnTo>
                  <a:pt x="2025" y="1347"/>
                </a:lnTo>
                <a:lnTo>
                  <a:pt x="2021" y="1350"/>
                </a:lnTo>
                <a:lnTo>
                  <a:pt x="2017" y="1351"/>
                </a:lnTo>
                <a:lnTo>
                  <a:pt x="2011" y="1351"/>
                </a:lnTo>
                <a:lnTo>
                  <a:pt x="2011" y="1351"/>
                </a:lnTo>
                <a:lnTo>
                  <a:pt x="2007" y="1350"/>
                </a:lnTo>
                <a:lnTo>
                  <a:pt x="2004" y="1349"/>
                </a:lnTo>
                <a:lnTo>
                  <a:pt x="2001" y="1347"/>
                </a:lnTo>
                <a:lnTo>
                  <a:pt x="1999" y="1343"/>
                </a:lnTo>
                <a:lnTo>
                  <a:pt x="1995" y="1338"/>
                </a:lnTo>
                <a:lnTo>
                  <a:pt x="1994" y="1330"/>
                </a:lnTo>
                <a:lnTo>
                  <a:pt x="1995" y="1323"/>
                </a:lnTo>
                <a:lnTo>
                  <a:pt x="1997" y="1316"/>
                </a:lnTo>
                <a:lnTo>
                  <a:pt x="2002" y="1309"/>
                </a:lnTo>
                <a:lnTo>
                  <a:pt x="2007" y="1304"/>
                </a:lnTo>
                <a:lnTo>
                  <a:pt x="2007" y="1304"/>
                </a:lnTo>
                <a:lnTo>
                  <a:pt x="1999" y="1297"/>
                </a:lnTo>
                <a:lnTo>
                  <a:pt x="1991" y="1291"/>
                </a:lnTo>
                <a:lnTo>
                  <a:pt x="1984" y="1284"/>
                </a:lnTo>
                <a:lnTo>
                  <a:pt x="1975" y="1278"/>
                </a:lnTo>
                <a:lnTo>
                  <a:pt x="1975" y="1278"/>
                </a:lnTo>
                <a:lnTo>
                  <a:pt x="1934" y="1302"/>
                </a:lnTo>
                <a:lnTo>
                  <a:pt x="1895" y="1326"/>
                </a:lnTo>
                <a:lnTo>
                  <a:pt x="1856" y="1351"/>
                </a:lnTo>
                <a:lnTo>
                  <a:pt x="1815" y="1374"/>
                </a:lnTo>
                <a:lnTo>
                  <a:pt x="1815" y="1374"/>
                </a:lnTo>
                <a:lnTo>
                  <a:pt x="1814" y="1386"/>
                </a:lnTo>
                <a:lnTo>
                  <a:pt x="1814" y="1398"/>
                </a:lnTo>
                <a:lnTo>
                  <a:pt x="1816" y="1409"/>
                </a:lnTo>
                <a:lnTo>
                  <a:pt x="1820" y="1418"/>
                </a:lnTo>
                <a:lnTo>
                  <a:pt x="1825" y="1428"/>
                </a:lnTo>
                <a:lnTo>
                  <a:pt x="1831" y="1435"/>
                </a:lnTo>
                <a:lnTo>
                  <a:pt x="1839" y="1443"/>
                </a:lnTo>
                <a:lnTo>
                  <a:pt x="1848" y="1448"/>
                </a:lnTo>
                <a:lnTo>
                  <a:pt x="1848" y="1448"/>
                </a:lnTo>
                <a:lnTo>
                  <a:pt x="1850" y="1458"/>
                </a:lnTo>
                <a:lnTo>
                  <a:pt x="1852" y="1465"/>
                </a:lnTo>
                <a:lnTo>
                  <a:pt x="1856" y="1472"/>
                </a:lnTo>
                <a:lnTo>
                  <a:pt x="1861" y="1478"/>
                </a:lnTo>
                <a:lnTo>
                  <a:pt x="1872" y="1489"/>
                </a:lnTo>
                <a:lnTo>
                  <a:pt x="1884" y="1500"/>
                </a:lnTo>
                <a:lnTo>
                  <a:pt x="1884" y="1500"/>
                </a:lnTo>
                <a:lnTo>
                  <a:pt x="1893" y="1499"/>
                </a:lnTo>
                <a:lnTo>
                  <a:pt x="1901" y="1500"/>
                </a:lnTo>
                <a:lnTo>
                  <a:pt x="1909" y="1503"/>
                </a:lnTo>
                <a:lnTo>
                  <a:pt x="1915" y="1508"/>
                </a:lnTo>
                <a:lnTo>
                  <a:pt x="1920" y="1515"/>
                </a:lnTo>
                <a:lnTo>
                  <a:pt x="1926" y="1522"/>
                </a:lnTo>
                <a:lnTo>
                  <a:pt x="1929" y="1531"/>
                </a:lnTo>
                <a:lnTo>
                  <a:pt x="1932" y="1539"/>
                </a:lnTo>
                <a:lnTo>
                  <a:pt x="1932" y="1539"/>
                </a:lnTo>
                <a:lnTo>
                  <a:pt x="1934" y="1536"/>
                </a:lnTo>
                <a:lnTo>
                  <a:pt x="1937" y="1533"/>
                </a:lnTo>
                <a:lnTo>
                  <a:pt x="1941" y="1531"/>
                </a:lnTo>
                <a:lnTo>
                  <a:pt x="1944" y="1529"/>
                </a:lnTo>
                <a:lnTo>
                  <a:pt x="1952" y="1526"/>
                </a:lnTo>
                <a:lnTo>
                  <a:pt x="1961" y="1526"/>
                </a:lnTo>
                <a:lnTo>
                  <a:pt x="1971" y="1528"/>
                </a:lnTo>
                <a:lnTo>
                  <a:pt x="1979" y="1530"/>
                </a:lnTo>
                <a:lnTo>
                  <a:pt x="1986" y="1532"/>
                </a:lnTo>
                <a:lnTo>
                  <a:pt x="1992" y="1535"/>
                </a:lnTo>
                <a:lnTo>
                  <a:pt x="1992" y="1535"/>
                </a:lnTo>
                <a:lnTo>
                  <a:pt x="1996" y="1533"/>
                </a:lnTo>
                <a:lnTo>
                  <a:pt x="2001" y="1529"/>
                </a:lnTo>
                <a:lnTo>
                  <a:pt x="2009" y="1520"/>
                </a:lnTo>
                <a:lnTo>
                  <a:pt x="2014" y="1515"/>
                </a:lnTo>
                <a:lnTo>
                  <a:pt x="2019" y="1511"/>
                </a:lnTo>
                <a:lnTo>
                  <a:pt x="2025" y="1507"/>
                </a:lnTo>
                <a:lnTo>
                  <a:pt x="2033" y="1506"/>
                </a:lnTo>
                <a:lnTo>
                  <a:pt x="2033" y="1506"/>
                </a:lnTo>
                <a:lnTo>
                  <a:pt x="2035" y="1506"/>
                </a:lnTo>
                <a:lnTo>
                  <a:pt x="2037" y="1508"/>
                </a:lnTo>
                <a:lnTo>
                  <a:pt x="2041" y="1511"/>
                </a:lnTo>
                <a:lnTo>
                  <a:pt x="2046" y="1515"/>
                </a:lnTo>
                <a:lnTo>
                  <a:pt x="2048" y="1516"/>
                </a:lnTo>
                <a:lnTo>
                  <a:pt x="2051" y="1517"/>
                </a:lnTo>
                <a:lnTo>
                  <a:pt x="2051" y="1517"/>
                </a:lnTo>
                <a:lnTo>
                  <a:pt x="2056" y="1515"/>
                </a:lnTo>
                <a:lnTo>
                  <a:pt x="2063" y="1513"/>
                </a:lnTo>
                <a:lnTo>
                  <a:pt x="2076" y="1505"/>
                </a:lnTo>
                <a:lnTo>
                  <a:pt x="2082" y="1502"/>
                </a:lnTo>
                <a:lnTo>
                  <a:pt x="2090" y="1501"/>
                </a:lnTo>
                <a:lnTo>
                  <a:pt x="2097" y="1501"/>
                </a:lnTo>
                <a:lnTo>
                  <a:pt x="2100" y="1502"/>
                </a:lnTo>
                <a:lnTo>
                  <a:pt x="2105" y="1504"/>
                </a:lnTo>
                <a:lnTo>
                  <a:pt x="2105" y="1504"/>
                </a:lnTo>
                <a:lnTo>
                  <a:pt x="2110" y="1508"/>
                </a:lnTo>
                <a:lnTo>
                  <a:pt x="2114" y="1514"/>
                </a:lnTo>
                <a:lnTo>
                  <a:pt x="2117" y="1521"/>
                </a:lnTo>
                <a:lnTo>
                  <a:pt x="2120" y="1529"/>
                </a:lnTo>
                <a:lnTo>
                  <a:pt x="2121" y="1537"/>
                </a:lnTo>
                <a:lnTo>
                  <a:pt x="2121" y="1546"/>
                </a:lnTo>
                <a:lnTo>
                  <a:pt x="2120" y="1554"/>
                </a:lnTo>
                <a:lnTo>
                  <a:pt x="2117" y="1563"/>
                </a:lnTo>
                <a:lnTo>
                  <a:pt x="2117" y="1563"/>
                </a:lnTo>
                <a:close/>
                <a:moveTo>
                  <a:pt x="1117" y="580"/>
                </a:moveTo>
                <a:lnTo>
                  <a:pt x="1117" y="580"/>
                </a:lnTo>
                <a:lnTo>
                  <a:pt x="1117" y="571"/>
                </a:lnTo>
                <a:lnTo>
                  <a:pt x="1116" y="566"/>
                </a:lnTo>
                <a:lnTo>
                  <a:pt x="1116" y="563"/>
                </a:lnTo>
                <a:lnTo>
                  <a:pt x="1114" y="561"/>
                </a:lnTo>
                <a:lnTo>
                  <a:pt x="1109" y="556"/>
                </a:lnTo>
                <a:lnTo>
                  <a:pt x="1109" y="556"/>
                </a:lnTo>
                <a:lnTo>
                  <a:pt x="1106" y="561"/>
                </a:lnTo>
                <a:lnTo>
                  <a:pt x="1102" y="565"/>
                </a:lnTo>
                <a:lnTo>
                  <a:pt x="1099" y="567"/>
                </a:lnTo>
                <a:lnTo>
                  <a:pt x="1096" y="569"/>
                </a:lnTo>
                <a:lnTo>
                  <a:pt x="1092" y="569"/>
                </a:lnTo>
                <a:lnTo>
                  <a:pt x="1087" y="569"/>
                </a:lnTo>
                <a:lnTo>
                  <a:pt x="1083" y="569"/>
                </a:lnTo>
                <a:lnTo>
                  <a:pt x="1079" y="568"/>
                </a:lnTo>
                <a:lnTo>
                  <a:pt x="1070" y="564"/>
                </a:lnTo>
                <a:lnTo>
                  <a:pt x="1064" y="557"/>
                </a:lnTo>
                <a:lnTo>
                  <a:pt x="1058" y="550"/>
                </a:lnTo>
                <a:lnTo>
                  <a:pt x="1056" y="546"/>
                </a:lnTo>
                <a:lnTo>
                  <a:pt x="1055" y="541"/>
                </a:lnTo>
                <a:lnTo>
                  <a:pt x="1055" y="541"/>
                </a:lnTo>
                <a:lnTo>
                  <a:pt x="1051" y="541"/>
                </a:lnTo>
                <a:lnTo>
                  <a:pt x="1048" y="542"/>
                </a:lnTo>
                <a:lnTo>
                  <a:pt x="1045" y="544"/>
                </a:lnTo>
                <a:lnTo>
                  <a:pt x="1041" y="546"/>
                </a:lnTo>
                <a:lnTo>
                  <a:pt x="1039" y="548"/>
                </a:lnTo>
                <a:lnTo>
                  <a:pt x="1038" y="550"/>
                </a:lnTo>
                <a:lnTo>
                  <a:pt x="1038" y="552"/>
                </a:lnTo>
                <a:lnTo>
                  <a:pt x="1038" y="554"/>
                </a:lnTo>
                <a:lnTo>
                  <a:pt x="1038" y="554"/>
                </a:lnTo>
                <a:lnTo>
                  <a:pt x="1042" y="559"/>
                </a:lnTo>
                <a:lnTo>
                  <a:pt x="1049" y="564"/>
                </a:lnTo>
                <a:lnTo>
                  <a:pt x="1057" y="570"/>
                </a:lnTo>
                <a:lnTo>
                  <a:pt x="1068" y="576"/>
                </a:lnTo>
                <a:lnTo>
                  <a:pt x="1080" y="580"/>
                </a:lnTo>
                <a:lnTo>
                  <a:pt x="1093" y="583"/>
                </a:lnTo>
                <a:lnTo>
                  <a:pt x="1099" y="583"/>
                </a:lnTo>
                <a:lnTo>
                  <a:pt x="1104" y="583"/>
                </a:lnTo>
                <a:lnTo>
                  <a:pt x="1111" y="582"/>
                </a:lnTo>
                <a:lnTo>
                  <a:pt x="1117" y="580"/>
                </a:lnTo>
                <a:lnTo>
                  <a:pt x="1117" y="580"/>
                </a:lnTo>
                <a:close/>
                <a:moveTo>
                  <a:pt x="341" y="66"/>
                </a:moveTo>
                <a:lnTo>
                  <a:pt x="341" y="66"/>
                </a:lnTo>
                <a:lnTo>
                  <a:pt x="330" y="90"/>
                </a:lnTo>
                <a:lnTo>
                  <a:pt x="319" y="112"/>
                </a:lnTo>
                <a:lnTo>
                  <a:pt x="306" y="133"/>
                </a:lnTo>
                <a:lnTo>
                  <a:pt x="292" y="153"/>
                </a:lnTo>
                <a:lnTo>
                  <a:pt x="277" y="171"/>
                </a:lnTo>
                <a:lnTo>
                  <a:pt x="260" y="187"/>
                </a:lnTo>
                <a:lnTo>
                  <a:pt x="251" y="194"/>
                </a:lnTo>
                <a:lnTo>
                  <a:pt x="241" y="202"/>
                </a:lnTo>
                <a:lnTo>
                  <a:pt x="231" y="208"/>
                </a:lnTo>
                <a:lnTo>
                  <a:pt x="220" y="215"/>
                </a:lnTo>
                <a:lnTo>
                  <a:pt x="220" y="215"/>
                </a:lnTo>
                <a:lnTo>
                  <a:pt x="222" y="217"/>
                </a:lnTo>
                <a:lnTo>
                  <a:pt x="222" y="219"/>
                </a:lnTo>
                <a:lnTo>
                  <a:pt x="220" y="220"/>
                </a:lnTo>
                <a:lnTo>
                  <a:pt x="218" y="221"/>
                </a:lnTo>
                <a:lnTo>
                  <a:pt x="216" y="222"/>
                </a:lnTo>
                <a:lnTo>
                  <a:pt x="214" y="223"/>
                </a:lnTo>
                <a:lnTo>
                  <a:pt x="213" y="226"/>
                </a:lnTo>
                <a:lnTo>
                  <a:pt x="212" y="229"/>
                </a:lnTo>
                <a:lnTo>
                  <a:pt x="212" y="229"/>
                </a:lnTo>
                <a:lnTo>
                  <a:pt x="215" y="231"/>
                </a:lnTo>
                <a:lnTo>
                  <a:pt x="217" y="231"/>
                </a:lnTo>
                <a:lnTo>
                  <a:pt x="223" y="230"/>
                </a:lnTo>
                <a:lnTo>
                  <a:pt x="230" y="230"/>
                </a:lnTo>
                <a:lnTo>
                  <a:pt x="233" y="230"/>
                </a:lnTo>
                <a:lnTo>
                  <a:pt x="235" y="231"/>
                </a:lnTo>
                <a:lnTo>
                  <a:pt x="235" y="231"/>
                </a:lnTo>
                <a:lnTo>
                  <a:pt x="260" y="215"/>
                </a:lnTo>
                <a:lnTo>
                  <a:pt x="284" y="196"/>
                </a:lnTo>
                <a:lnTo>
                  <a:pt x="308" y="176"/>
                </a:lnTo>
                <a:lnTo>
                  <a:pt x="319" y="166"/>
                </a:lnTo>
                <a:lnTo>
                  <a:pt x="329" y="154"/>
                </a:lnTo>
                <a:lnTo>
                  <a:pt x="339" y="142"/>
                </a:lnTo>
                <a:lnTo>
                  <a:pt x="347" y="130"/>
                </a:lnTo>
                <a:lnTo>
                  <a:pt x="355" y="117"/>
                </a:lnTo>
                <a:lnTo>
                  <a:pt x="361" y="103"/>
                </a:lnTo>
                <a:lnTo>
                  <a:pt x="367" y="90"/>
                </a:lnTo>
                <a:lnTo>
                  <a:pt x="371" y="75"/>
                </a:lnTo>
                <a:lnTo>
                  <a:pt x="373" y="58"/>
                </a:lnTo>
                <a:lnTo>
                  <a:pt x="373" y="42"/>
                </a:lnTo>
                <a:lnTo>
                  <a:pt x="373" y="42"/>
                </a:lnTo>
                <a:lnTo>
                  <a:pt x="374" y="39"/>
                </a:lnTo>
                <a:lnTo>
                  <a:pt x="375" y="38"/>
                </a:lnTo>
                <a:lnTo>
                  <a:pt x="377" y="38"/>
                </a:lnTo>
                <a:lnTo>
                  <a:pt x="377" y="38"/>
                </a:lnTo>
                <a:lnTo>
                  <a:pt x="374" y="32"/>
                </a:lnTo>
                <a:lnTo>
                  <a:pt x="370" y="26"/>
                </a:lnTo>
                <a:lnTo>
                  <a:pt x="364" y="23"/>
                </a:lnTo>
                <a:lnTo>
                  <a:pt x="356" y="21"/>
                </a:lnTo>
                <a:lnTo>
                  <a:pt x="356" y="21"/>
                </a:lnTo>
                <a:lnTo>
                  <a:pt x="356" y="26"/>
                </a:lnTo>
                <a:lnTo>
                  <a:pt x="354" y="31"/>
                </a:lnTo>
                <a:lnTo>
                  <a:pt x="347" y="41"/>
                </a:lnTo>
                <a:lnTo>
                  <a:pt x="344" y="48"/>
                </a:lnTo>
                <a:lnTo>
                  <a:pt x="342" y="53"/>
                </a:lnTo>
                <a:lnTo>
                  <a:pt x="341" y="60"/>
                </a:lnTo>
                <a:lnTo>
                  <a:pt x="341" y="66"/>
                </a:lnTo>
                <a:lnTo>
                  <a:pt x="341" y="66"/>
                </a:lnTo>
                <a:close/>
                <a:moveTo>
                  <a:pt x="200" y="206"/>
                </a:moveTo>
                <a:lnTo>
                  <a:pt x="200" y="206"/>
                </a:lnTo>
                <a:lnTo>
                  <a:pt x="222" y="191"/>
                </a:lnTo>
                <a:lnTo>
                  <a:pt x="245" y="174"/>
                </a:lnTo>
                <a:lnTo>
                  <a:pt x="254" y="166"/>
                </a:lnTo>
                <a:lnTo>
                  <a:pt x="265" y="156"/>
                </a:lnTo>
                <a:lnTo>
                  <a:pt x="274" y="145"/>
                </a:lnTo>
                <a:lnTo>
                  <a:pt x="283" y="134"/>
                </a:lnTo>
                <a:lnTo>
                  <a:pt x="291" y="124"/>
                </a:lnTo>
                <a:lnTo>
                  <a:pt x="298" y="112"/>
                </a:lnTo>
                <a:lnTo>
                  <a:pt x="306" y="100"/>
                </a:lnTo>
                <a:lnTo>
                  <a:pt x="312" y="87"/>
                </a:lnTo>
                <a:lnTo>
                  <a:pt x="318" y="75"/>
                </a:lnTo>
                <a:lnTo>
                  <a:pt x="322" y="61"/>
                </a:lnTo>
                <a:lnTo>
                  <a:pt x="326" y="47"/>
                </a:lnTo>
                <a:lnTo>
                  <a:pt x="329" y="32"/>
                </a:lnTo>
                <a:lnTo>
                  <a:pt x="329" y="32"/>
                </a:lnTo>
                <a:lnTo>
                  <a:pt x="315" y="37"/>
                </a:lnTo>
                <a:lnTo>
                  <a:pt x="304" y="45"/>
                </a:lnTo>
                <a:lnTo>
                  <a:pt x="292" y="52"/>
                </a:lnTo>
                <a:lnTo>
                  <a:pt x="281" y="61"/>
                </a:lnTo>
                <a:lnTo>
                  <a:pt x="270" y="70"/>
                </a:lnTo>
                <a:lnTo>
                  <a:pt x="262" y="80"/>
                </a:lnTo>
                <a:lnTo>
                  <a:pt x="252" y="91"/>
                </a:lnTo>
                <a:lnTo>
                  <a:pt x="245" y="101"/>
                </a:lnTo>
                <a:lnTo>
                  <a:pt x="237" y="113"/>
                </a:lnTo>
                <a:lnTo>
                  <a:pt x="230" y="126"/>
                </a:lnTo>
                <a:lnTo>
                  <a:pt x="223" y="138"/>
                </a:lnTo>
                <a:lnTo>
                  <a:pt x="218" y="152"/>
                </a:lnTo>
                <a:lnTo>
                  <a:pt x="207" y="178"/>
                </a:lnTo>
                <a:lnTo>
                  <a:pt x="200" y="206"/>
                </a:lnTo>
                <a:lnTo>
                  <a:pt x="200" y="206"/>
                </a:lnTo>
                <a:close/>
                <a:moveTo>
                  <a:pt x="250" y="242"/>
                </a:moveTo>
                <a:lnTo>
                  <a:pt x="250" y="242"/>
                </a:lnTo>
                <a:lnTo>
                  <a:pt x="263" y="255"/>
                </a:lnTo>
                <a:lnTo>
                  <a:pt x="277" y="268"/>
                </a:lnTo>
                <a:lnTo>
                  <a:pt x="291" y="280"/>
                </a:lnTo>
                <a:lnTo>
                  <a:pt x="305" y="292"/>
                </a:lnTo>
                <a:lnTo>
                  <a:pt x="334" y="314"/>
                </a:lnTo>
                <a:lnTo>
                  <a:pt x="362" y="338"/>
                </a:lnTo>
                <a:lnTo>
                  <a:pt x="362" y="338"/>
                </a:lnTo>
                <a:lnTo>
                  <a:pt x="384" y="355"/>
                </a:lnTo>
                <a:lnTo>
                  <a:pt x="404" y="374"/>
                </a:lnTo>
                <a:lnTo>
                  <a:pt x="445" y="412"/>
                </a:lnTo>
                <a:lnTo>
                  <a:pt x="466" y="431"/>
                </a:lnTo>
                <a:lnTo>
                  <a:pt x="487" y="448"/>
                </a:lnTo>
                <a:lnTo>
                  <a:pt x="508" y="466"/>
                </a:lnTo>
                <a:lnTo>
                  <a:pt x="531" y="481"/>
                </a:lnTo>
                <a:lnTo>
                  <a:pt x="531" y="481"/>
                </a:lnTo>
                <a:lnTo>
                  <a:pt x="555" y="469"/>
                </a:lnTo>
                <a:lnTo>
                  <a:pt x="578" y="454"/>
                </a:lnTo>
                <a:lnTo>
                  <a:pt x="589" y="445"/>
                </a:lnTo>
                <a:lnTo>
                  <a:pt x="599" y="435"/>
                </a:lnTo>
                <a:lnTo>
                  <a:pt x="610" y="426"/>
                </a:lnTo>
                <a:lnTo>
                  <a:pt x="619" y="416"/>
                </a:lnTo>
                <a:lnTo>
                  <a:pt x="628" y="405"/>
                </a:lnTo>
                <a:lnTo>
                  <a:pt x="637" y="394"/>
                </a:lnTo>
                <a:lnTo>
                  <a:pt x="643" y="381"/>
                </a:lnTo>
                <a:lnTo>
                  <a:pt x="649" y="368"/>
                </a:lnTo>
                <a:lnTo>
                  <a:pt x="655" y="354"/>
                </a:lnTo>
                <a:lnTo>
                  <a:pt x="659" y="340"/>
                </a:lnTo>
                <a:lnTo>
                  <a:pt x="662" y="324"/>
                </a:lnTo>
                <a:lnTo>
                  <a:pt x="664" y="308"/>
                </a:lnTo>
                <a:lnTo>
                  <a:pt x="664" y="308"/>
                </a:lnTo>
                <a:lnTo>
                  <a:pt x="633" y="275"/>
                </a:lnTo>
                <a:lnTo>
                  <a:pt x="601" y="242"/>
                </a:lnTo>
                <a:lnTo>
                  <a:pt x="569" y="211"/>
                </a:lnTo>
                <a:lnTo>
                  <a:pt x="536" y="179"/>
                </a:lnTo>
                <a:lnTo>
                  <a:pt x="502" y="149"/>
                </a:lnTo>
                <a:lnTo>
                  <a:pt x="466" y="120"/>
                </a:lnTo>
                <a:lnTo>
                  <a:pt x="430" y="92"/>
                </a:lnTo>
                <a:lnTo>
                  <a:pt x="392" y="66"/>
                </a:lnTo>
                <a:lnTo>
                  <a:pt x="392" y="66"/>
                </a:lnTo>
                <a:lnTo>
                  <a:pt x="387" y="81"/>
                </a:lnTo>
                <a:lnTo>
                  <a:pt x="382" y="95"/>
                </a:lnTo>
                <a:lnTo>
                  <a:pt x="376" y="109"/>
                </a:lnTo>
                <a:lnTo>
                  <a:pt x="369" y="122"/>
                </a:lnTo>
                <a:lnTo>
                  <a:pt x="362" y="134"/>
                </a:lnTo>
                <a:lnTo>
                  <a:pt x="354" y="147"/>
                </a:lnTo>
                <a:lnTo>
                  <a:pt x="346" y="158"/>
                </a:lnTo>
                <a:lnTo>
                  <a:pt x="337" y="170"/>
                </a:lnTo>
                <a:lnTo>
                  <a:pt x="328" y="181"/>
                </a:lnTo>
                <a:lnTo>
                  <a:pt x="319" y="190"/>
                </a:lnTo>
                <a:lnTo>
                  <a:pt x="308" y="200"/>
                </a:lnTo>
                <a:lnTo>
                  <a:pt x="297" y="209"/>
                </a:lnTo>
                <a:lnTo>
                  <a:pt x="275" y="227"/>
                </a:lnTo>
                <a:lnTo>
                  <a:pt x="250" y="242"/>
                </a:lnTo>
                <a:lnTo>
                  <a:pt x="250" y="242"/>
                </a:lnTo>
                <a:close/>
                <a:moveTo>
                  <a:pt x="537" y="499"/>
                </a:moveTo>
                <a:lnTo>
                  <a:pt x="537" y="499"/>
                </a:lnTo>
                <a:lnTo>
                  <a:pt x="557" y="518"/>
                </a:lnTo>
                <a:lnTo>
                  <a:pt x="579" y="536"/>
                </a:lnTo>
                <a:lnTo>
                  <a:pt x="623" y="572"/>
                </a:lnTo>
                <a:lnTo>
                  <a:pt x="668" y="608"/>
                </a:lnTo>
                <a:lnTo>
                  <a:pt x="713" y="642"/>
                </a:lnTo>
                <a:lnTo>
                  <a:pt x="804" y="711"/>
                </a:lnTo>
                <a:lnTo>
                  <a:pt x="849" y="745"/>
                </a:lnTo>
                <a:lnTo>
                  <a:pt x="891" y="781"/>
                </a:lnTo>
                <a:lnTo>
                  <a:pt x="891" y="781"/>
                </a:lnTo>
                <a:lnTo>
                  <a:pt x="914" y="772"/>
                </a:lnTo>
                <a:lnTo>
                  <a:pt x="926" y="765"/>
                </a:lnTo>
                <a:lnTo>
                  <a:pt x="936" y="758"/>
                </a:lnTo>
                <a:lnTo>
                  <a:pt x="936" y="758"/>
                </a:lnTo>
                <a:lnTo>
                  <a:pt x="950" y="746"/>
                </a:lnTo>
                <a:lnTo>
                  <a:pt x="966" y="729"/>
                </a:lnTo>
                <a:lnTo>
                  <a:pt x="981" y="712"/>
                </a:lnTo>
                <a:lnTo>
                  <a:pt x="986" y="703"/>
                </a:lnTo>
                <a:lnTo>
                  <a:pt x="990" y="697"/>
                </a:lnTo>
                <a:lnTo>
                  <a:pt x="990" y="697"/>
                </a:lnTo>
                <a:lnTo>
                  <a:pt x="990" y="693"/>
                </a:lnTo>
                <a:lnTo>
                  <a:pt x="989" y="690"/>
                </a:lnTo>
                <a:lnTo>
                  <a:pt x="988" y="686"/>
                </a:lnTo>
                <a:lnTo>
                  <a:pt x="988" y="684"/>
                </a:lnTo>
                <a:lnTo>
                  <a:pt x="988" y="684"/>
                </a:lnTo>
                <a:lnTo>
                  <a:pt x="989" y="677"/>
                </a:lnTo>
                <a:lnTo>
                  <a:pt x="992" y="671"/>
                </a:lnTo>
                <a:lnTo>
                  <a:pt x="1001" y="659"/>
                </a:lnTo>
                <a:lnTo>
                  <a:pt x="1009" y="647"/>
                </a:lnTo>
                <a:lnTo>
                  <a:pt x="1012" y="642"/>
                </a:lnTo>
                <a:lnTo>
                  <a:pt x="1015" y="635"/>
                </a:lnTo>
                <a:lnTo>
                  <a:pt x="1015" y="635"/>
                </a:lnTo>
                <a:lnTo>
                  <a:pt x="1012" y="627"/>
                </a:lnTo>
                <a:lnTo>
                  <a:pt x="1008" y="621"/>
                </a:lnTo>
                <a:lnTo>
                  <a:pt x="1001" y="608"/>
                </a:lnTo>
                <a:lnTo>
                  <a:pt x="991" y="597"/>
                </a:lnTo>
                <a:lnTo>
                  <a:pt x="980" y="586"/>
                </a:lnTo>
                <a:lnTo>
                  <a:pt x="971" y="576"/>
                </a:lnTo>
                <a:lnTo>
                  <a:pt x="960" y="566"/>
                </a:lnTo>
                <a:lnTo>
                  <a:pt x="950" y="554"/>
                </a:lnTo>
                <a:lnTo>
                  <a:pt x="943" y="541"/>
                </a:lnTo>
                <a:lnTo>
                  <a:pt x="943" y="541"/>
                </a:lnTo>
                <a:lnTo>
                  <a:pt x="937" y="539"/>
                </a:lnTo>
                <a:lnTo>
                  <a:pt x="933" y="536"/>
                </a:lnTo>
                <a:lnTo>
                  <a:pt x="926" y="531"/>
                </a:lnTo>
                <a:lnTo>
                  <a:pt x="922" y="527"/>
                </a:lnTo>
                <a:lnTo>
                  <a:pt x="919" y="525"/>
                </a:lnTo>
                <a:lnTo>
                  <a:pt x="914" y="523"/>
                </a:lnTo>
                <a:lnTo>
                  <a:pt x="909" y="522"/>
                </a:lnTo>
                <a:lnTo>
                  <a:pt x="909" y="522"/>
                </a:lnTo>
                <a:lnTo>
                  <a:pt x="900" y="514"/>
                </a:lnTo>
                <a:lnTo>
                  <a:pt x="891" y="504"/>
                </a:lnTo>
                <a:lnTo>
                  <a:pt x="874" y="485"/>
                </a:lnTo>
                <a:lnTo>
                  <a:pt x="866" y="475"/>
                </a:lnTo>
                <a:lnTo>
                  <a:pt x="856" y="466"/>
                </a:lnTo>
                <a:lnTo>
                  <a:pt x="845" y="459"/>
                </a:lnTo>
                <a:lnTo>
                  <a:pt x="835" y="453"/>
                </a:lnTo>
                <a:lnTo>
                  <a:pt x="835" y="453"/>
                </a:lnTo>
                <a:lnTo>
                  <a:pt x="819" y="433"/>
                </a:lnTo>
                <a:lnTo>
                  <a:pt x="803" y="415"/>
                </a:lnTo>
                <a:lnTo>
                  <a:pt x="785" y="398"/>
                </a:lnTo>
                <a:lnTo>
                  <a:pt x="767" y="381"/>
                </a:lnTo>
                <a:lnTo>
                  <a:pt x="749" y="365"/>
                </a:lnTo>
                <a:lnTo>
                  <a:pt x="730" y="350"/>
                </a:lnTo>
                <a:lnTo>
                  <a:pt x="709" y="336"/>
                </a:lnTo>
                <a:lnTo>
                  <a:pt x="688" y="323"/>
                </a:lnTo>
                <a:lnTo>
                  <a:pt x="688" y="323"/>
                </a:lnTo>
                <a:lnTo>
                  <a:pt x="684" y="338"/>
                </a:lnTo>
                <a:lnTo>
                  <a:pt x="678" y="352"/>
                </a:lnTo>
                <a:lnTo>
                  <a:pt x="672" y="367"/>
                </a:lnTo>
                <a:lnTo>
                  <a:pt x="667" y="381"/>
                </a:lnTo>
                <a:lnTo>
                  <a:pt x="659" y="394"/>
                </a:lnTo>
                <a:lnTo>
                  <a:pt x="652" y="406"/>
                </a:lnTo>
                <a:lnTo>
                  <a:pt x="643" y="419"/>
                </a:lnTo>
                <a:lnTo>
                  <a:pt x="634" y="430"/>
                </a:lnTo>
                <a:lnTo>
                  <a:pt x="625" y="442"/>
                </a:lnTo>
                <a:lnTo>
                  <a:pt x="614" y="451"/>
                </a:lnTo>
                <a:lnTo>
                  <a:pt x="603" y="462"/>
                </a:lnTo>
                <a:lnTo>
                  <a:pt x="592" y="471"/>
                </a:lnTo>
                <a:lnTo>
                  <a:pt x="579" y="479"/>
                </a:lnTo>
                <a:lnTo>
                  <a:pt x="566" y="487"/>
                </a:lnTo>
                <a:lnTo>
                  <a:pt x="552" y="493"/>
                </a:lnTo>
                <a:lnTo>
                  <a:pt x="537" y="499"/>
                </a:lnTo>
                <a:lnTo>
                  <a:pt x="537" y="499"/>
                </a:lnTo>
                <a:close/>
                <a:moveTo>
                  <a:pt x="1055" y="624"/>
                </a:moveTo>
                <a:lnTo>
                  <a:pt x="1055" y="624"/>
                </a:lnTo>
                <a:lnTo>
                  <a:pt x="1058" y="622"/>
                </a:lnTo>
                <a:lnTo>
                  <a:pt x="1062" y="618"/>
                </a:lnTo>
                <a:lnTo>
                  <a:pt x="1063" y="614"/>
                </a:lnTo>
                <a:lnTo>
                  <a:pt x="1064" y="611"/>
                </a:lnTo>
                <a:lnTo>
                  <a:pt x="1066" y="595"/>
                </a:lnTo>
                <a:lnTo>
                  <a:pt x="1066" y="595"/>
                </a:lnTo>
                <a:lnTo>
                  <a:pt x="1063" y="594"/>
                </a:lnTo>
                <a:lnTo>
                  <a:pt x="1061" y="592"/>
                </a:lnTo>
                <a:lnTo>
                  <a:pt x="1058" y="591"/>
                </a:lnTo>
                <a:lnTo>
                  <a:pt x="1055" y="591"/>
                </a:lnTo>
                <a:lnTo>
                  <a:pt x="1055" y="591"/>
                </a:lnTo>
                <a:lnTo>
                  <a:pt x="1055" y="624"/>
                </a:lnTo>
                <a:lnTo>
                  <a:pt x="1055" y="624"/>
                </a:lnTo>
                <a:close/>
                <a:moveTo>
                  <a:pt x="1129" y="997"/>
                </a:moveTo>
                <a:lnTo>
                  <a:pt x="1129" y="997"/>
                </a:lnTo>
                <a:lnTo>
                  <a:pt x="1148" y="997"/>
                </a:lnTo>
                <a:lnTo>
                  <a:pt x="1169" y="994"/>
                </a:lnTo>
                <a:lnTo>
                  <a:pt x="1178" y="992"/>
                </a:lnTo>
                <a:lnTo>
                  <a:pt x="1188" y="989"/>
                </a:lnTo>
                <a:lnTo>
                  <a:pt x="1197" y="986"/>
                </a:lnTo>
                <a:lnTo>
                  <a:pt x="1204" y="981"/>
                </a:lnTo>
                <a:lnTo>
                  <a:pt x="1204" y="981"/>
                </a:lnTo>
                <a:lnTo>
                  <a:pt x="1210" y="977"/>
                </a:lnTo>
                <a:lnTo>
                  <a:pt x="1217" y="971"/>
                </a:lnTo>
                <a:lnTo>
                  <a:pt x="1232" y="957"/>
                </a:lnTo>
                <a:lnTo>
                  <a:pt x="1247" y="940"/>
                </a:lnTo>
                <a:lnTo>
                  <a:pt x="1252" y="931"/>
                </a:lnTo>
                <a:lnTo>
                  <a:pt x="1257" y="924"/>
                </a:lnTo>
                <a:lnTo>
                  <a:pt x="1257" y="924"/>
                </a:lnTo>
                <a:lnTo>
                  <a:pt x="1263" y="911"/>
                </a:lnTo>
                <a:lnTo>
                  <a:pt x="1268" y="893"/>
                </a:lnTo>
                <a:lnTo>
                  <a:pt x="1270" y="883"/>
                </a:lnTo>
                <a:lnTo>
                  <a:pt x="1272" y="873"/>
                </a:lnTo>
                <a:lnTo>
                  <a:pt x="1272" y="865"/>
                </a:lnTo>
                <a:lnTo>
                  <a:pt x="1269" y="858"/>
                </a:lnTo>
                <a:lnTo>
                  <a:pt x="1269" y="858"/>
                </a:lnTo>
                <a:lnTo>
                  <a:pt x="1266" y="851"/>
                </a:lnTo>
                <a:lnTo>
                  <a:pt x="1260" y="843"/>
                </a:lnTo>
                <a:lnTo>
                  <a:pt x="1251" y="837"/>
                </a:lnTo>
                <a:lnTo>
                  <a:pt x="1242" y="830"/>
                </a:lnTo>
                <a:lnTo>
                  <a:pt x="1222" y="818"/>
                </a:lnTo>
                <a:lnTo>
                  <a:pt x="1214" y="811"/>
                </a:lnTo>
                <a:lnTo>
                  <a:pt x="1206" y="805"/>
                </a:lnTo>
                <a:lnTo>
                  <a:pt x="1206" y="805"/>
                </a:lnTo>
                <a:lnTo>
                  <a:pt x="1203" y="802"/>
                </a:lnTo>
                <a:lnTo>
                  <a:pt x="1201" y="797"/>
                </a:lnTo>
                <a:lnTo>
                  <a:pt x="1198" y="793"/>
                </a:lnTo>
                <a:lnTo>
                  <a:pt x="1195" y="790"/>
                </a:lnTo>
                <a:lnTo>
                  <a:pt x="1195" y="790"/>
                </a:lnTo>
                <a:lnTo>
                  <a:pt x="1188" y="784"/>
                </a:lnTo>
                <a:lnTo>
                  <a:pt x="1180" y="779"/>
                </a:lnTo>
                <a:lnTo>
                  <a:pt x="1180" y="779"/>
                </a:lnTo>
                <a:lnTo>
                  <a:pt x="1159" y="761"/>
                </a:lnTo>
                <a:lnTo>
                  <a:pt x="1137" y="742"/>
                </a:lnTo>
                <a:lnTo>
                  <a:pt x="1115" y="723"/>
                </a:lnTo>
                <a:lnTo>
                  <a:pt x="1104" y="715"/>
                </a:lnTo>
                <a:lnTo>
                  <a:pt x="1096" y="709"/>
                </a:lnTo>
                <a:lnTo>
                  <a:pt x="1096" y="709"/>
                </a:lnTo>
                <a:lnTo>
                  <a:pt x="1092" y="721"/>
                </a:lnTo>
                <a:lnTo>
                  <a:pt x="1086" y="733"/>
                </a:lnTo>
                <a:lnTo>
                  <a:pt x="1081" y="745"/>
                </a:lnTo>
                <a:lnTo>
                  <a:pt x="1074" y="756"/>
                </a:lnTo>
                <a:lnTo>
                  <a:pt x="1067" y="766"/>
                </a:lnTo>
                <a:lnTo>
                  <a:pt x="1060" y="776"/>
                </a:lnTo>
                <a:lnTo>
                  <a:pt x="1052" y="785"/>
                </a:lnTo>
                <a:lnTo>
                  <a:pt x="1042" y="794"/>
                </a:lnTo>
                <a:lnTo>
                  <a:pt x="1034" y="804"/>
                </a:lnTo>
                <a:lnTo>
                  <a:pt x="1024" y="811"/>
                </a:lnTo>
                <a:lnTo>
                  <a:pt x="1013" y="819"/>
                </a:lnTo>
                <a:lnTo>
                  <a:pt x="1003" y="825"/>
                </a:lnTo>
                <a:lnTo>
                  <a:pt x="992" y="832"/>
                </a:lnTo>
                <a:lnTo>
                  <a:pt x="981" y="838"/>
                </a:lnTo>
                <a:lnTo>
                  <a:pt x="970" y="843"/>
                </a:lnTo>
                <a:lnTo>
                  <a:pt x="958" y="848"/>
                </a:lnTo>
                <a:lnTo>
                  <a:pt x="958" y="848"/>
                </a:lnTo>
                <a:lnTo>
                  <a:pt x="998" y="886"/>
                </a:lnTo>
                <a:lnTo>
                  <a:pt x="1040" y="926"/>
                </a:lnTo>
                <a:lnTo>
                  <a:pt x="1061" y="945"/>
                </a:lnTo>
                <a:lnTo>
                  <a:pt x="1083" y="964"/>
                </a:lnTo>
                <a:lnTo>
                  <a:pt x="1106" y="981"/>
                </a:lnTo>
                <a:lnTo>
                  <a:pt x="1129" y="997"/>
                </a:lnTo>
                <a:lnTo>
                  <a:pt x="1129" y="997"/>
                </a:lnTo>
                <a:close/>
                <a:moveTo>
                  <a:pt x="997" y="737"/>
                </a:moveTo>
                <a:lnTo>
                  <a:pt x="997" y="737"/>
                </a:lnTo>
                <a:lnTo>
                  <a:pt x="995" y="737"/>
                </a:lnTo>
                <a:lnTo>
                  <a:pt x="994" y="739"/>
                </a:lnTo>
                <a:lnTo>
                  <a:pt x="992" y="741"/>
                </a:lnTo>
                <a:lnTo>
                  <a:pt x="990" y="741"/>
                </a:lnTo>
                <a:lnTo>
                  <a:pt x="990" y="741"/>
                </a:lnTo>
                <a:lnTo>
                  <a:pt x="991" y="738"/>
                </a:lnTo>
                <a:lnTo>
                  <a:pt x="993" y="736"/>
                </a:lnTo>
                <a:lnTo>
                  <a:pt x="994" y="733"/>
                </a:lnTo>
                <a:lnTo>
                  <a:pt x="993" y="732"/>
                </a:lnTo>
                <a:lnTo>
                  <a:pt x="992" y="731"/>
                </a:lnTo>
                <a:lnTo>
                  <a:pt x="992" y="731"/>
                </a:lnTo>
                <a:lnTo>
                  <a:pt x="971" y="752"/>
                </a:lnTo>
                <a:lnTo>
                  <a:pt x="959" y="763"/>
                </a:lnTo>
                <a:lnTo>
                  <a:pt x="947" y="773"/>
                </a:lnTo>
                <a:lnTo>
                  <a:pt x="947" y="773"/>
                </a:lnTo>
                <a:lnTo>
                  <a:pt x="948" y="777"/>
                </a:lnTo>
                <a:lnTo>
                  <a:pt x="948" y="778"/>
                </a:lnTo>
                <a:lnTo>
                  <a:pt x="947" y="779"/>
                </a:lnTo>
                <a:lnTo>
                  <a:pt x="945" y="780"/>
                </a:lnTo>
                <a:lnTo>
                  <a:pt x="943" y="783"/>
                </a:lnTo>
                <a:lnTo>
                  <a:pt x="943" y="783"/>
                </a:lnTo>
                <a:lnTo>
                  <a:pt x="948" y="784"/>
                </a:lnTo>
                <a:lnTo>
                  <a:pt x="951" y="785"/>
                </a:lnTo>
                <a:lnTo>
                  <a:pt x="952" y="785"/>
                </a:lnTo>
                <a:lnTo>
                  <a:pt x="951" y="787"/>
                </a:lnTo>
                <a:lnTo>
                  <a:pt x="947" y="790"/>
                </a:lnTo>
                <a:lnTo>
                  <a:pt x="947" y="790"/>
                </a:lnTo>
                <a:lnTo>
                  <a:pt x="949" y="791"/>
                </a:lnTo>
                <a:lnTo>
                  <a:pt x="950" y="790"/>
                </a:lnTo>
                <a:lnTo>
                  <a:pt x="954" y="789"/>
                </a:lnTo>
                <a:lnTo>
                  <a:pt x="956" y="788"/>
                </a:lnTo>
                <a:lnTo>
                  <a:pt x="957" y="789"/>
                </a:lnTo>
                <a:lnTo>
                  <a:pt x="958" y="790"/>
                </a:lnTo>
                <a:lnTo>
                  <a:pt x="958" y="790"/>
                </a:lnTo>
                <a:lnTo>
                  <a:pt x="956" y="794"/>
                </a:lnTo>
                <a:lnTo>
                  <a:pt x="957" y="796"/>
                </a:lnTo>
                <a:lnTo>
                  <a:pt x="959" y="798"/>
                </a:lnTo>
                <a:lnTo>
                  <a:pt x="962" y="799"/>
                </a:lnTo>
                <a:lnTo>
                  <a:pt x="970" y="802"/>
                </a:lnTo>
                <a:lnTo>
                  <a:pt x="974" y="804"/>
                </a:lnTo>
                <a:lnTo>
                  <a:pt x="977" y="805"/>
                </a:lnTo>
                <a:lnTo>
                  <a:pt x="977" y="805"/>
                </a:lnTo>
                <a:lnTo>
                  <a:pt x="975" y="805"/>
                </a:lnTo>
                <a:lnTo>
                  <a:pt x="974" y="806"/>
                </a:lnTo>
                <a:lnTo>
                  <a:pt x="974" y="808"/>
                </a:lnTo>
                <a:lnTo>
                  <a:pt x="974" y="810"/>
                </a:lnTo>
                <a:lnTo>
                  <a:pt x="974" y="811"/>
                </a:lnTo>
                <a:lnTo>
                  <a:pt x="973" y="811"/>
                </a:lnTo>
                <a:lnTo>
                  <a:pt x="973" y="811"/>
                </a:lnTo>
                <a:lnTo>
                  <a:pt x="965" y="814"/>
                </a:lnTo>
                <a:lnTo>
                  <a:pt x="962" y="815"/>
                </a:lnTo>
                <a:lnTo>
                  <a:pt x="963" y="814"/>
                </a:lnTo>
                <a:lnTo>
                  <a:pt x="968" y="813"/>
                </a:lnTo>
                <a:lnTo>
                  <a:pt x="968" y="813"/>
                </a:lnTo>
                <a:lnTo>
                  <a:pt x="979" y="810"/>
                </a:lnTo>
                <a:lnTo>
                  <a:pt x="990" y="806"/>
                </a:lnTo>
                <a:lnTo>
                  <a:pt x="1010" y="796"/>
                </a:lnTo>
                <a:lnTo>
                  <a:pt x="1010" y="796"/>
                </a:lnTo>
                <a:lnTo>
                  <a:pt x="1016" y="790"/>
                </a:lnTo>
                <a:lnTo>
                  <a:pt x="1021" y="785"/>
                </a:lnTo>
                <a:lnTo>
                  <a:pt x="1025" y="779"/>
                </a:lnTo>
                <a:lnTo>
                  <a:pt x="1030" y="773"/>
                </a:lnTo>
                <a:lnTo>
                  <a:pt x="1030" y="773"/>
                </a:lnTo>
                <a:lnTo>
                  <a:pt x="1027" y="773"/>
                </a:lnTo>
                <a:lnTo>
                  <a:pt x="1026" y="773"/>
                </a:lnTo>
                <a:lnTo>
                  <a:pt x="1024" y="775"/>
                </a:lnTo>
                <a:lnTo>
                  <a:pt x="1023" y="777"/>
                </a:lnTo>
                <a:lnTo>
                  <a:pt x="1021" y="777"/>
                </a:lnTo>
                <a:lnTo>
                  <a:pt x="1019" y="777"/>
                </a:lnTo>
                <a:lnTo>
                  <a:pt x="1019" y="777"/>
                </a:lnTo>
                <a:lnTo>
                  <a:pt x="1019" y="774"/>
                </a:lnTo>
                <a:lnTo>
                  <a:pt x="1018" y="773"/>
                </a:lnTo>
                <a:lnTo>
                  <a:pt x="1016" y="771"/>
                </a:lnTo>
                <a:lnTo>
                  <a:pt x="1015" y="768"/>
                </a:lnTo>
                <a:lnTo>
                  <a:pt x="1015" y="768"/>
                </a:lnTo>
                <a:lnTo>
                  <a:pt x="1019" y="766"/>
                </a:lnTo>
                <a:lnTo>
                  <a:pt x="1019" y="766"/>
                </a:lnTo>
                <a:lnTo>
                  <a:pt x="1018" y="766"/>
                </a:lnTo>
                <a:lnTo>
                  <a:pt x="1016" y="766"/>
                </a:lnTo>
                <a:lnTo>
                  <a:pt x="1013" y="765"/>
                </a:lnTo>
                <a:lnTo>
                  <a:pt x="1012" y="764"/>
                </a:lnTo>
                <a:lnTo>
                  <a:pt x="1012" y="764"/>
                </a:lnTo>
                <a:lnTo>
                  <a:pt x="1013" y="760"/>
                </a:lnTo>
                <a:lnTo>
                  <a:pt x="1013" y="754"/>
                </a:lnTo>
                <a:lnTo>
                  <a:pt x="1012" y="750"/>
                </a:lnTo>
                <a:lnTo>
                  <a:pt x="1012" y="747"/>
                </a:lnTo>
                <a:lnTo>
                  <a:pt x="1012" y="747"/>
                </a:lnTo>
                <a:lnTo>
                  <a:pt x="1010" y="749"/>
                </a:lnTo>
                <a:lnTo>
                  <a:pt x="1007" y="750"/>
                </a:lnTo>
                <a:lnTo>
                  <a:pt x="998" y="751"/>
                </a:lnTo>
                <a:lnTo>
                  <a:pt x="995" y="750"/>
                </a:lnTo>
                <a:lnTo>
                  <a:pt x="992" y="749"/>
                </a:lnTo>
                <a:lnTo>
                  <a:pt x="989" y="748"/>
                </a:lnTo>
                <a:lnTo>
                  <a:pt x="988" y="745"/>
                </a:lnTo>
                <a:lnTo>
                  <a:pt x="988" y="745"/>
                </a:lnTo>
                <a:lnTo>
                  <a:pt x="991" y="744"/>
                </a:lnTo>
                <a:lnTo>
                  <a:pt x="995" y="742"/>
                </a:lnTo>
                <a:lnTo>
                  <a:pt x="998" y="738"/>
                </a:lnTo>
                <a:lnTo>
                  <a:pt x="998" y="737"/>
                </a:lnTo>
                <a:lnTo>
                  <a:pt x="997" y="737"/>
                </a:lnTo>
                <a:lnTo>
                  <a:pt x="997" y="737"/>
                </a:lnTo>
                <a:close/>
                <a:moveTo>
                  <a:pt x="1282" y="792"/>
                </a:moveTo>
                <a:lnTo>
                  <a:pt x="1282" y="792"/>
                </a:lnTo>
                <a:lnTo>
                  <a:pt x="1285" y="798"/>
                </a:lnTo>
                <a:lnTo>
                  <a:pt x="1291" y="804"/>
                </a:lnTo>
                <a:lnTo>
                  <a:pt x="1296" y="809"/>
                </a:lnTo>
                <a:lnTo>
                  <a:pt x="1304" y="812"/>
                </a:lnTo>
                <a:lnTo>
                  <a:pt x="1310" y="815"/>
                </a:lnTo>
                <a:lnTo>
                  <a:pt x="1318" y="815"/>
                </a:lnTo>
                <a:lnTo>
                  <a:pt x="1325" y="814"/>
                </a:lnTo>
                <a:lnTo>
                  <a:pt x="1331" y="811"/>
                </a:lnTo>
                <a:lnTo>
                  <a:pt x="1331" y="811"/>
                </a:lnTo>
                <a:lnTo>
                  <a:pt x="1324" y="809"/>
                </a:lnTo>
                <a:lnTo>
                  <a:pt x="1318" y="807"/>
                </a:lnTo>
                <a:lnTo>
                  <a:pt x="1312" y="803"/>
                </a:lnTo>
                <a:lnTo>
                  <a:pt x="1308" y="798"/>
                </a:lnTo>
                <a:lnTo>
                  <a:pt x="1299" y="789"/>
                </a:lnTo>
                <a:lnTo>
                  <a:pt x="1291" y="779"/>
                </a:lnTo>
                <a:lnTo>
                  <a:pt x="1291" y="779"/>
                </a:lnTo>
                <a:lnTo>
                  <a:pt x="1291" y="781"/>
                </a:lnTo>
                <a:lnTo>
                  <a:pt x="1289" y="782"/>
                </a:lnTo>
                <a:lnTo>
                  <a:pt x="1286" y="785"/>
                </a:lnTo>
                <a:lnTo>
                  <a:pt x="1283" y="788"/>
                </a:lnTo>
                <a:lnTo>
                  <a:pt x="1283" y="790"/>
                </a:lnTo>
                <a:lnTo>
                  <a:pt x="1282" y="792"/>
                </a:lnTo>
                <a:lnTo>
                  <a:pt x="1282" y="792"/>
                </a:lnTo>
                <a:close/>
                <a:moveTo>
                  <a:pt x="1336" y="794"/>
                </a:moveTo>
                <a:lnTo>
                  <a:pt x="1336" y="794"/>
                </a:lnTo>
                <a:lnTo>
                  <a:pt x="1335" y="791"/>
                </a:lnTo>
                <a:lnTo>
                  <a:pt x="1333" y="788"/>
                </a:lnTo>
                <a:lnTo>
                  <a:pt x="1330" y="785"/>
                </a:lnTo>
                <a:lnTo>
                  <a:pt x="1327" y="784"/>
                </a:lnTo>
                <a:lnTo>
                  <a:pt x="1321" y="781"/>
                </a:lnTo>
                <a:lnTo>
                  <a:pt x="1314" y="779"/>
                </a:lnTo>
                <a:lnTo>
                  <a:pt x="1314" y="779"/>
                </a:lnTo>
                <a:lnTo>
                  <a:pt x="1318" y="785"/>
                </a:lnTo>
                <a:lnTo>
                  <a:pt x="1322" y="790"/>
                </a:lnTo>
                <a:lnTo>
                  <a:pt x="1324" y="792"/>
                </a:lnTo>
                <a:lnTo>
                  <a:pt x="1327" y="793"/>
                </a:lnTo>
                <a:lnTo>
                  <a:pt x="1331" y="794"/>
                </a:lnTo>
                <a:lnTo>
                  <a:pt x="1336" y="794"/>
                </a:lnTo>
                <a:lnTo>
                  <a:pt x="1336" y="794"/>
                </a:lnTo>
                <a:close/>
                <a:moveTo>
                  <a:pt x="835" y="848"/>
                </a:moveTo>
                <a:lnTo>
                  <a:pt x="835" y="848"/>
                </a:lnTo>
                <a:lnTo>
                  <a:pt x="836" y="851"/>
                </a:lnTo>
                <a:lnTo>
                  <a:pt x="838" y="855"/>
                </a:lnTo>
                <a:lnTo>
                  <a:pt x="841" y="859"/>
                </a:lnTo>
                <a:lnTo>
                  <a:pt x="845" y="863"/>
                </a:lnTo>
                <a:lnTo>
                  <a:pt x="855" y="870"/>
                </a:lnTo>
                <a:lnTo>
                  <a:pt x="864" y="877"/>
                </a:lnTo>
                <a:lnTo>
                  <a:pt x="864" y="877"/>
                </a:lnTo>
                <a:lnTo>
                  <a:pt x="892" y="898"/>
                </a:lnTo>
                <a:lnTo>
                  <a:pt x="921" y="919"/>
                </a:lnTo>
                <a:lnTo>
                  <a:pt x="977" y="964"/>
                </a:lnTo>
                <a:lnTo>
                  <a:pt x="1006" y="987"/>
                </a:lnTo>
                <a:lnTo>
                  <a:pt x="1034" y="1007"/>
                </a:lnTo>
                <a:lnTo>
                  <a:pt x="1063" y="1026"/>
                </a:lnTo>
                <a:lnTo>
                  <a:pt x="1077" y="1035"/>
                </a:lnTo>
                <a:lnTo>
                  <a:pt x="1092" y="1042"/>
                </a:lnTo>
                <a:lnTo>
                  <a:pt x="1092" y="1042"/>
                </a:lnTo>
                <a:lnTo>
                  <a:pt x="1098" y="1037"/>
                </a:lnTo>
                <a:lnTo>
                  <a:pt x="1103" y="1031"/>
                </a:lnTo>
                <a:lnTo>
                  <a:pt x="1109" y="1023"/>
                </a:lnTo>
                <a:lnTo>
                  <a:pt x="1113" y="1015"/>
                </a:lnTo>
                <a:lnTo>
                  <a:pt x="1113" y="1015"/>
                </a:lnTo>
                <a:lnTo>
                  <a:pt x="1110" y="1012"/>
                </a:lnTo>
                <a:lnTo>
                  <a:pt x="1108" y="1009"/>
                </a:lnTo>
                <a:lnTo>
                  <a:pt x="1106" y="1006"/>
                </a:lnTo>
                <a:lnTo>
                  <a:pt x="1104" y="1002"/>
                </a:lnTo>
                <a:lnTo>
                  <a:pt x="1104" y="1002"/>
                </a:lnTo>
                <a:lnTo>
                  <a:pt x="1098" y="1006"/>
                </a:lnTo>
                <a:lnTo>
                  <a:pt x="1092" y="1008"/>
                </a:lnTo>
                <a:lnTo>
                  <a:pt x="1086" y="1010"/>
                </a:lnTo>
                <a:lnTo>
                  <a:pt x="1081" y="1010"/>
                </a:lnTo>
                <a:lnTo>
                  <a:pt x="1076" y="1010"/>
                </a:lnTo>
                <a:lnTo>
                  <a:pt x="1071" y="1009"/>
                </a:lnTo>
                <a:lnTo>
                  <a:pt x="1063" y="1005"/>
                </a:lnTo>
                <a:lnTo>
                  <a:pt x="1055" y="999"/>
                </a:lnTo>
                <a:lnTo>
                  <a:pt x="1047" y="992"/>
                </a:lnTo>
                <a:lnTo>
                  <a:pt x="1038" y="985"/>
                </a:lnTo>
                <a:lnTo>
                  <a:pt x="1030" y="977"/>
                </a:lnTo>
                <a:lnTo>
                  <a:pt x="1030" y="977"/>
                </a:lnTo>
                <a:lnTo>
                  <a:pt x="1001" y="955"/>
                </a:lnTo>
                <a:lnTo>
                  <a:pt x="971" y="931"/>
                </a:lnTo>
                <a:lnTo>
                  <a:pt x="943" y="909"/>
                </a:lnTo>
                <a:lnTo>
                  <a:pt x="931" y="897"/>
                </a:lnTo>
                <a:lnTo>
                  <a:pt x="919" y="885"/>
                </a:lnTo>
                <a:lnTo>
                  <a:pt x="919" y="885"/>
                </a:lnTo>
                <a:lnTo>
                  <a:pt x="914" y="883"/>
                </a:lnTo>
                <a:lnTo>
                  <a:pt x="907" y="880"/>
                </a:lnTo>
                <a:lnTo>
                  <a:pt x="901" y="877"/>
                </a:lnTo>
                <a:lnTo>
                  <a:pt x="895" y="871"/>
                </a:lnTo>
                <a:lnTo>
                  <a:pt x="888" y="866"/>
                </a:lnTo>
                <a:lnTo>
                  <a:pt x="883" y="860"/>
                </a:lnTo>
                <a:lnTo>
                  <a:pt x="879" y="854"/>
                </a:lnTo>
                <a:lnTo>
                  <a:pt x="874" y="848"/>
                </a:lnTo>
                <a:lnTo>
                  <a:pt x="874" y="848"/>
                </a:lnTo>
                <a:lnTo>
                  <a:pt x="875" y="843"/>
                </a:lnTo>
                <a:lnTo>
                  <a:pt x="877" y="841"/>
                </a:lnTo>
                <a:lnTo>
                  <a:pt x="881" y="837"/>
                </a:lnTo>
                <a:lnTo>
                  <a:pt x="883" y="835"/>
                </a:lnTo>
                <a:lnTo>
                  <a:pt x="885" y="832"/>
                </a:lnTo>
                <a:lnTo>
                  <a:pt x="885" y="828"/>
                </a:lnTo>
                <a:lnTo>
                  <a:pt x="885" y="824"/>
                </a:lnTo>
                <a:lnTo>
                  <a:pt x="885" y="824"/>
                </a:lnTo>
                <a:lnTo>
                  <a:pt x="883" y="820"/>
                </a:lnTo>
                <a:lnTo>
                  <a:pt x="881" y="817"/>
                </a:lnTo>
                <a:lnTo>
                  <a:pt x="873" y="809"/>
                </a:lnTo>
                <a:lnTo>
                  <a:pt x="864" y="802"/>
                </a:lnTo>
                <a:lnTo>
                  <a:pt x="854" y="796"/>
                </a:lnTo>
                <a:lnTo>
                  <a:pt x="854" y="796"/>
                </a:lnTo>
                <a:lnTo>
                  <a:pt x="853" y="803"/>
                </a:lnTo>
                <a:lnTo>
                  <a:pt x="851" y="809"/>
                </a:lnTo>
                <a:lnTo>
                  <a:pt x="848" y="815"/>
                </a:lnTo>
                <a:lnTo>
                  <a:pt x="844" y="821"/>
                </a:lnTo>
                <a:lnTo>
                  <a:pt x="840" y="827"/>
                </a:lnTo>
                <a:lnTo>
                  <a:pt x="837" y="834"/>
                </a:lnTo>
                <a:lnTo>
                  <a:pt x="835" y="840"/>
                </a:lnTo>
                <a:lnTo>
                  <a:pt x="835" y="848"/>
                </a:lnTo>
                <a:lnTo>
                  <a:pt x="835" y="848"/>
                </a:lnTo>
                <a:close/>
                <a:moveTo>
                  <a:pt x="1334" y="811"/>
                </a:moveTo>
                <a:lnTo>
                  <a:pt x="1334" y="811"/>
                </a:lnTo>
                <a:lnTo>
                  <a:pt x="1335" y="815"/>
                </a:lnTo>
                <a:lnTo>
                  <a:pt x="1337" y="819"/>
                </a:lnTo>
                <a:lnTo>
                  <a:pt x="1339" y="820"/>
                </a:lnTo>
                <a:lnTo>
                  <a:pt x="1342" y="821"/>
                </a:lnTo>
                <a:lnTo>
                  <a:pt x="1350" y="821"/>
                </a:lnTo>
                <a:lnTo>
                  <a:pt x="1359" y="820"/>
                </a:lnTo>
                <a:lnTo>
                  <a:pt x="1359" y="820"/>
                </a:lnTo>
                <a:lnTo>
                  <a:pt x="1360" y="813"/>
                </a:lnTo>
                <a:lnTo>
                  <a:pt x="1360" y="809"/>
                </a:lnTo>
                <a:lnTo>
                  <a:pt x="1358" y="804"/>
                </a:lnTo>
                <a:lnTo>
                  <a:pt x="1357" y="803"/>
                </a:lnTo>
                <a:lnTo>
                  <a:pt x="1355" y="800"/>
                </a:lnTo>
                <a:lnTo>
                  <a:pt x="1355" y="800"/>
                </a:lnTo>
                <a:lnTo>
                  <a:pt x="1351" y="805"/>
                </a:lnTo>
                <a:lnTo>
                  <a:pt x="1346" y="809"/>
                </a:lnTo>
                <a:lnTo>
                  <a:pt x="1341" y="811"/>
                </a:lnTo>
                <a:lnTo>
                  <a:pt x="1334" y="811"/>
                </a:lnTo>
                <a:lnTo>
                  <a:pt x="1334" y="811"/>
                </a:lnTo>
                <a:close/>
                <a:moveTo>
                  <a:pt x="913" y="841"/>
                </a:moveTo>
                <a:lnTo>
                  <a:pt x="913" y="841"/>
                </a:lnTo>
                <a:lnTo>
                  <a:pt x="909" y="843"/>
                </a:lnTo>
                <a:lnTo>
                  <a:pt x="904" y="844"/>
                </a:lnTo>
                <a:lnTo>
                  <a:pt x="900" y="843"/>
                </a:lnTo>
                <a:lnTo>
                  <a:pt x="896" y="843"/>
                </a:lnTo>
                <a:lnTo>
                  <a:pt x="896" y="843"/>
                </a:lnTo>
                <a:lnTo>
                  <a:pt x="914" y="862"/>
                </a:lnTo>
                <a:lnTo>
                  <a:pt x="933" y="880"/>
                </a:lnTo>
                <a:lnTo>
                  <a:pt x="952" y="896"/>
                </a:lnTo>
                <a:lnTo>
                  <a:pt x="974" y="912"/>
                </a:lnTo>
                <a:lnTo>
                  <a:pt x="1016" y="943"/>
                </a:lnTo>
                <a:lnTo>
                  <a:pt x="1036" y="960"/>
                </a:lnTo>
                <a:lnTo>
                  <a:pt x="1055" y="977"/>
                </a:lnTo>
                <a:lnTo>
                  <a:pt x="1055" y="977"/>
                </a:lnTo>
                <a:lnTo>
                  <a:pt x="1061" y="977"/>
                </a:lnTo>
                <a:lnTo>
                  <a:pt x="1065" y="978"/>
                </a:lnTo>
                <a:lnTo>
                  <a:pt x="1068" y="981"/>
                </a:lnTo>
                <a:lnTo>
                  <a:pt x="1072" y="986"/>
                </a:lnTo>
                <a:lnTo>
                  <a:pt x="1074" y="989"/>
                </a:lnTo>
                <a:lnTo>
                  <a:pt x="1078" y="991"/>
                </a:lnTo>
                <a:lnTo>
                  <a:pt x="1080" y="992"/>
                </a:lnTo>
                <a:lnTo>
                  <a:pt x="1083" y="990"/>
                </a:lnTo>
                <a:lnTo>
                  <a:pt x="1083" y="990"/>
                </a:lnTo>
                <a:lnTo>
                  <a:pt x="1062" y="971"/>
                </a:lnTo>
                <a:lnTo>
                  <a:pt x="1041" y="950"/>
                </a:lnTo>
                <a:lnTo>
                  <a:pt x="1002" y="912"/>
                </a:lnTo>
                <a:lnTo>
                  <a:pt x="980" y="893"/>
                </a:lnTo>
                <a:lnTo>
                  <a:pt x="959" y="874"/>
                </a:lnTo>
                <a:lnTo>
                  <a:pt x="936" y="857"/>
                </a:lnTo>
                <a:lnTo>
                  <a:pt x="913" y="841"/>
                </a:lnTo>
                <a:lnTo>
                  <a:pt x="913" y="841"/>
                </a:lnTo>
                <a:close/>
                <a:moveTo>
                  <a:pt x="868" y="904"/>
                </a:moveTo>
                <a:lnTo>
                  <a:pt x="868" y="904"/>
                </a:lnTo>
                <a:lnTo>
                  <a:pt x="862" y="909"/>
                </a:lnTo>
                <a:lnTo>
                  <a:pt x="858" y="913"/>
                </a:lnTo>
                <a:lnTo>
                  <a:pt x="849" y="925"/>
                </a:lnTo>
                <a:lnTo>
                  <a:pt x="840" y="939"/>
                </a:lnTo>
                <a:lnTo>
                  <a:pt x="833" y="954"/>
                </a:lnTo>
                <a:lnTo>
                  <a:pt x="828" y="970"/>
                </a:lnTo>
                <a:lnTo>
                  <a:pt x="827" y="978"/>
                </a:lnTo>
                <a:lnTo>
                  <a:pt x="826" y="987"/>
                </a:lnTo>
                <a:lnTo>
                  <a:pt x="826" y="995"/>
                </a:lnTo>
                <a:lnTo>
                  <a:pt x="826" y="1003"/>
                </a:lnTo>
                <a:lnTo>
                  <a:pt x="828" y="1011"/>
                </a:lnTo>
                <a:lnTo>
                  <a:pt x="830" y="1019"/>
                </a:lnTo>
                <a:lnTo>
                  <a:pt x="830" y="1019"/>
                </a:lnTo>
                <a:lnTo>
                  <a:pt x="830" y="1009"/>
                </a:lnTo>
                <a:lnTo>
                  <a:pt x="830" y="1001"/>
                </a:lnTo>
                <a:lnTo>
                  <a:pt x="833" y="991"/>
                </a:lnTo>
                <a:lnTo>
                  <a:pt x="835" y="984"/>
                </a:lnTo>
                <a:lnTo>
                  <a:pt x="840" y="969"/>
                </a:lnTo>
                <a:lnTo>
                  <a:pt x="846" y="955"/>
                </a:lnTo>
                <a:lnTo>
                  <a:pt x="855" y="943"/>
                </a:lnTo>
                <a:lnTo>
                  <a:pt x="864" y="932"/>
                </a:lnTo>
                <a:lnTo>
                  <a:pt x="881" y="913"/>
                </a:lnTo>
                <a:lnTo>
                  <a:pt x="881" y="913"/>
                </a:lnTo>
                <a:lnTo>
                  <a:pt x="879" y="911"/>
                </a:lnTo>
                <a:lnTo>
                  <a:pt x="875" y="909"/>
                </a:lnTo>
                <a:lnTo>
                  <a:pt x="871" y="906"/>
                </a:lnTo>
                <a:lnTo>
                  <a:pt x="868" y="904"/>
                </a:lnTo>
                <a:lnTo>
                  <a:pt x="868" y="904"/>
                </a:lnTo>
                <a:close/>
                <a:moveTo>
                  <a:pt x="1122" y="1355"/>
                </a:moveTo>
                <a:lnTo>
                  <a:pt x="1122" y="1355"/>
                </a:lnTo>
                <a:lnTo>
                  <a:pt x="1116" y="1344"/>
                </a:lnTo>
                <a:lnTo>
                  <a:pt x="1113" y="1333"/>
                </a:lnTo>
                <a:lnTo>
                  <a:pt x="1104" y="1307"/>
                </a:lnTo>
                <a:lnTo>
                  <a:pt x="1096" y="1280"/>
                </a:lnTo>
                <a:lnTo>
                  <a:pt x="1091" y="1268"/>
                </a:lnTo>
                <a:lnTo>
                  <a:pt x="1085" y="1258"/>
                </a:lnTo>
                <a:lnTo>
                  <a:pt x="1085" y="1258"/>
                </a:lnTo>
                <a:lnTo>
                  <a:pt x="1079" y="1253"/>
                </a:lnTo>
                <a:lnTo>
                  <a:pt x="1072" y="1251"/>
                </a:lnTo>
                <a:lnTo>
                  <a:pt x="1058" y="1247"/>
                </a:lnTo>
                <a:lnTo>
                  <a:pt x="1031" y="1241"/>
                </a:lnTo>
                <a:lnTo>
                  <a:pt x="1018" y="1237"/>
                </a:lnTo>
                <a:lnTo>
                  <a:pt x="1006" y="1232"/>
                </a:lnTo>
                <a:lnTo>
                  <a:pt x="1001" y="1229"/>
                </a:lnTo>
                <a:lnTo>
                  <a:pt x="995" y="1226"/>
                </a:lnTo>
                <a:lnTo>
                  <a:pt x="991" y="1220"/>
                </a:lnTo>
                <a:lnTo>
                  <a:pt x="988" y="1215"/>
                </a:lnTo>
                <a:lnTo>
                  <a:pt x="988" y="1215"/>
                </a:lnTo>
                <a:lnTo>
                  <a:pt x="982" y="1203"/>
                </a:lnTo>
                <a:lnTo>
                  <a:pt x="978" y="1191"/>
                </a:lnTo>
                <a:lnTo>
                  <a:pt x="976" y="1177"/>
                </a:lnTo>
                <a:lnTo>
                  <a:pt x="974" y="1165"/>
                </a:lnTo>
                <a:lnTo>
                  <a:pt x="972" y="1137"/>
                </a:lnTo>
                <a:lnTo>
                  <a:pt x="971" y="1113"/>
                </a:lnTo>
                <a:lnTo>
                  <a:pt x="971" y="1113"/>
                </a:lnTo>
                <a:lnTo>
                  <a:pt x="985" y="1108"/>
                </a:lnTo>
                <a:lnTo>
                  <a:pt x="997" y="1101"/>
                </a:lnTo>
                <a:lnTo>
                  <a:pt x="1009" y="1094"/>
                </a:lnTo>
                <a:lnTo>
                  <a:pt x="1020" y="1083"/>
                </a:lnTo>
                <a:lnTo>
                  <a:pt x="1024" y="1078"/>
                </a:lnTo>
                <a:lnTo>
                  <a:pt x="1028" y="1071"/>
                </a:lnTo>
                <a:lnTo>
                  <a:pt x="1032" y="1065"/>
                </a:lnTo>
                <a:lnTo>
                  <a:pt x="1034" y="1059"/>
                </a:lnTo>
                <a:lnTo>
                  <a:pt x="1036" y="1051"/>
                </a:lnTo>
                <a:lnTo>
                  <a:pt x="1037" y="1044"/>
                </a:lnTo>
                <a:lnTo>
                  <a:pt x="1037" y="1036"/>
                </a:lnTo>
                <a:lnTo>
                  <a:pt x="1036" y="1027"/>
                </a:lnTo>
                <a:lnTo>
                  <a:pt x="1036" y="1027"/>
                </a:lnTo>
                <a:lnTo>
                  <a:pt x="1032" y="1026"/>
                </a:lnTo>
                <a:lnTo>
                  <a:pt x="1028" y="1023"/>
                </a:lnTo>
                <a:lnTo>
                  <a:pt x="1020" y="1018"/>
                </a:lnTo>
                <a:lnTo>
                  <a:pt x="1017" y="1015"/>
                </a:lnTo>
                <a:lnTo>
                  <a:pt x="1012" y="1014"/>
                </a:lnTo>
                <a:lnTo>
                  <a:pt x="1008" y="1012"/>
                </a:lnTo>
                <a:lnTo>
                  <a:pt x="1004" y="1012"/>
                </a:lnTo>
                <a:lnTo>
                  <a:pt x="1004" y="1012"/>
                </a:lnTo>
                <a:lnTo>
                  <a:pt x="1006" y="1025"/>
                </a:lnTo>
                <a:lnTo>
                  <a:pt x="1005" y="1036"/>
                </a:lnTo>
                <a:lnTo>
                  <a:pt x="1003" y="1046"/>
                </a:lnTo>
                <a:lnTo>
                  <a:pt x="997" y="1054"/>
                </a:lnTo>
                <a:lnTo>
                  <a:pt x="992" y="1061"/>
                </a:lnTo>
                <a:lnTo>
                  <a:pt x="985" y="1066"/>
                </a:lnTo>
                <a:lnTo>
                  <a:pt x="976" y="1070"/>
                </a:lnTo>
                <a:lnTo>
                  <a:pt x="966" y="1072"/>
                </a:lnTo>
                <a:lnTo>
                  <a:pt x="958" y="1074"/>
                </a:lnTo>
                <a:lnTo>
                  <a:pt x="947" y="1074"/>
                </a:lnTo>
                <a:lnTo>
                  <a:pt x="937" y="1071"/>
                </a:lnTo>
                <a:lnTo>
                  <a:pt x="929" y="1068"/>
                </a:lnTo>
                <a:lnTo>
                  <a:pt x="920" y="1063"/>
                </a:lnTo>
                <a:lnTo>
                  <a:pt x="912" y="1056"/>
                </a:lnTo>
                <a:lnTo>
                  <a:pt x="905" y="1048"/>
                </a:lnTo>
                <a:lnTo>
                  <a:pt x="900" y="1038"/>
                </a:lnTo>
                <a:lnTo>
                  <a:pt x="900" y="1038"/>
                </a:lnTo>
                <a:lnTo>
                  <a:pt x="899" y="1033"/>
                </a:lnTo>
                <a:lnTo>
                  <a:pt x="899" y="1026"/>
                </a:lnTo>
                <a:lnTo>
                  <a:pt x="901" y="1015"/>
                </a:lnTo>
                <a:lnTo>
                  <a:pt x="905" y="1005"/>
                </a:lnTo>
                <a:lnTo>
                  <a:pt x="911" y="995"/>
                </a:lnTo>
                <a:lnTo>
                  <a:pt x="919" y="988"/>
                </a:lnTo>
                <a:lnTo>
                  <a:pt x="928" y="980"/>
                </a:lnTo>
                <a:lnTo>
                  <a:pt x="940" y="976"/>
                </a:lnTo>
                <a:lnTo>
                  <a:pt x="951" y="973"/>
                </a:lnTo>
                <a:lnTo>
                  <a:pt x="951" y="973"/>
                </a:lnTo>
                <a:lnTo>
                  <a:pt x="945" y="966"/>
                </a:lnTo>
                <a:lnTo>
                  <a:pt x="937" y="961"/>
                </a:lnTo>
                <a:lnTo>
                  <a:pt x="922" y="950"/>
                </a:lnTo>
                <a:lnTo>
                  <a:pt x="891" y="930"/>
                </a:lnTo>
                <a:lnTo>
                  <a:pt x="891" y="930"/>
                </a:lnTo>
                <a:lnTo>
                  <a:pt x="884" y="935"/>
                </a:lnTo>
                <a:lnTo>
                  <a:pt x="875" y="943"/>
                </a:lnTo>
                <a:lnTo>
                  <a:pt x="869" y="950"/>
                </a:lnTo>
                <a:lnTo>
                  <a:pt x="864" y="960"/>
                </a:lnTo>
                <a:lnTo>
                  <a:pt x="858" y="970"/>
                </a:lnTo>
                <a:lnTo>
                  <a:pt x="854" y="979"/>
                </a:lnTo>
                <a:lnTo>
                  <a:pt x="851" y="990"/>
                </a:lnTo>
                <a:lnTo>
                  <a:pt x="849" y="1002"/>
                </a:lnTo>
                <a:lnTo>
                  <a:pt x="848" y="1012"/>
                </a:lnTo>
                <a:lnTo>
                  <a:pt x="848" y="1023"/>
                </a:lnTo>
                <a:lnTo>
                  <a:pt x="850" y="1035"/>
                </a:lnTo>
                <a:lnTo>
                  <a:pt x="852" y="1045"/>
                </a:lnTo>
                <a:lnTo>
                  <a:pt x="856" y="1054"/>
                </a:lnTo>
                <a:lnTo>
                  <a:pt x="861" y="1064"/>
                </a:lnTo>
                <a:lnTo>
                  <a:pt x="869" y="1071"/>
                </a:lnTo>
                <a:lnTo>
                  <a:pt x="876" y="1079"/>
                </a:lnTo>
                <a:lnTo>
                  <a:pt x="876" y="1079"/>
                </a:lnTo>
                <a:lnTo>
                  <a:pt x="873" y="1087"/>
                </a:lnTo>
                <a:lnTo>
                  <a:pt x="870" y="1098"/>
                </a:lnTo>
                <a:lnTo>
                  <a:pt x="865" y="1120"/>
                </a:lnTo>
                <a:lnTo>
                  <a:pt x="856" y="1168"/>
                </a:lnTo>
                <a:lnTo>
                  <a:pt x="851" y="1191"/>
                </a:lnTo>
                <a:lnTo>
                  <a:pt x="848" y="1202"/>
                </a:lnTo>
                <a:lnTo>
                  <a:pt x="844" y="1212"/>
                </a:lnTo>
                <a:lnTo>
                  <a:pt x="840" y="1220"/>
                </a:lnTo>
                <a:lnTo>
                  <a:pt x="835" y="1229"/>
                </a:lnTo>
                <a:lnTo>
                  <a:pt x="828" y="1235"/>
                </a:lnTo>
                <a:lnTo>
                  <a:pt x="822" y="1241"/>
                </a:lnTo>
                <a:lnTo>
                  <a:pt x="822" y="1241"/>
                </a:lnTo>
                <a:lnTo>
                  <a:pt x="815" y="1244"/>
                </a:lnTo>
                <a:lnTo>
                  <a:pt x="808" y="1246"/>
                </a:lnTo>
                <a:lnTo>
                  <a:pt x="792" y="1248"/>
                </a:lnTo>
                <a:lnTo>
                  <a:pt x="776" y="1250"/>
                </a:lnTo>
                <a:lnTo>
                  <a:pt x="767" y="1251"/>
                </a:lnTo>
                <a:lnTo>
                  <a:pt x="760" y="1253"/>
                </a:lnTo>
                <a:lnTo>
                  <a:pt x="760" y="1253"/>
                </a:lnTo>
                <a:lnTo>
                  <a:pt x="756" y="1254"/>
                </a:lnTo>
                <a:lnTo>
                  <a:pt x="752" y="1258"/>
                </a:lnTo>
                <a:lnTo>
                  <a:pt x="749" y="1260"/>
                </a:lnTo>
                <a:lnTo>
                  <a:pt x="745" y="1262"/>
                </a:lnTo>
                <a:lnTo>
                  <a:pt x="745" y="1262"/>
                </a:lnTo>
                <a:lnTo>
                  <a:pt x="736" y="1264"/>
                </a:lnTo>
                <a:lnTo>
                  <a:pt x="727" y="1265"/>
                </a:lnTo>
                <a:lnTo>
                  <a:pt x="707" y="1267"/>
                </a:lnTo>
                <a:lnTo>
                  <a:pt x="699" y="1268"/>
                </a:lnTo>
                <a:lnTo>
                  <a:pt x="689" y="1271"/>
                </a:lnTo>
                <a:lnTo>
                  <a:pt x="679" y="1274"/>
                </a:lnTo>
                <a:lnTo>
                  <a:pt x="671" y="1278"/>
                </a:lnTo>
                <a:lnTo>
                  <a:pt x="671" y="1278"/>
                </a:lnTo>
                <a:lnTo>
                  <a:pt x="663" y="1293"/>
                </a:lnTo>
                <a:lnTo>
                  <a:pt x="656" y="1308"/>
                </a:lnTo>
                <a:lnTo>
                  <a:pt x="650" y="1325"/>
                </a:lnTo>
                <a:lnTo>
                  <a:pt x="645" y="1342"/>
                </a:lnTo>
                <a:lnTo>
                  <a:pt x="645" y="1342"/>
                </a:lnTo>
                <a:lnTo>
                  <a:pt x="654" y="1342"/>
                </a:lnTo>
                <a:lnTo>
                  <a:pt x="662" y="1342"/>
                </a:lnTo>
                <a:lnTo>
                  <a:pt x="678" y="1345"/>
                </a:lnTo>
                <a:lnTo>
                  <a:pt x="712" y="1353"/>
                </a:lnTo>
                <a:lnTo>
                  <a:pt x="728" y="1357"/>
                </a:lnTo>
                <a:lnTo>
                  <a:pt x="745" y="1358"/>
                </a:lnTo>
                <a:lnTo>
                  <a:pt x="753" y="1359"/>
                </a:lnTo>
                <a:lnTo>
                  <a:pt x="762" y="1358"/>
                </a:lnTo>
                <a:lnTo>
                  <a:pt x="770" y="1357"/>
                </a:lnTo>
                <a:lnTo>
                  <a:pt x="779" y="1355"/>
                </a:lnTo>
                <a:lnTo>
                  <a:pt x="779" y="1355"/>
                </a:lnTo>
                <a:lnTo>
                  <a:pt x="785" y="1339"/>
                </a:lnTo>
                <a:lnTo>
                  <a:pt x="790" y="1330"/>
                </a:lnTo>
                <a:lnTo>
                  <a:pt x="794" y="1322"/>
                </a:lnTo>
                <a:lnTo>
                  <a:pt x="800" y="1314"/>
                </a:lnTo>
                <a:lnTo>
                  <a:pt x="808" y="1308"/>
                </a:lnTo>
                <a:lnTo>
                  <a:pt x="816" y="1303"/>
                </a:lnTo>
                <a:lnTo>
                  <a:pt x="826" y="1297"/>
                </a:lnTo>
                <a:lnTo>
                  <a:pt x="826" y="1297"/>
                </a:lnTo>
                <a:lnTo>
                  <a:pt x="837" y="1294"/>
                </a:lnTo>
                <a:lnTo>
                  <a:pt x="851" y="1292"/>
                </a:lnTo>
                <a:lnTo>
                  <a:pt x="867" y="1291"/>
                </a:lnTo>
                <a:lnTo>
                  <a:pt x="884" y="1290"/>
                </a:lnTo>
                <a:lnTo>
                  <a:pt x="901" y="1290"/>
                </a:lnTo>
                <a:lnTo>
                  <a:pt x="917" y="1290"/>
                </a:lnTo>
                <a:lnTo>
                  <a:pt x="932" y="1291"/>
                </a:lnTo>
                <a:lnTo>
                  <a:pt x="945" y="1293"/>
                </a:lnTo>
                <a:lnTo>
                  <a:pt x="945" y="1293"/>
                </a:lnTo>
                <a:lnTo>
                  <a:pt x="951" y="1295"/>
                </a:lnTo>
                <a:lnTo>
                  <a:pt x="957" y="1297"/>
                </a:lnTo>
                <a:lnTo>
                  <a:pt x="966" y="1303"/>
                </a:lnTo>
                <a:lnTo>
                  <a:pt x="974" y="1309"/>
                </a:lnTo>
                <a:lnTo>
                  <a:pt x="980" y="1318"/>
                </a:lnTo>
                <a:lnTo>
                  <a:pt x="986" y="1326"/>
                </a:lnTo>
                <a:lnTo>
                  <a:pt x="991" y="1335"/>
                </a:lnTo>
                <a:lnTo>
                  <a:pt x="1000" y="1353"/>
                </a:lnTo>
                <a:lnTo>
                  <a:pt x="1000" y="1353"/>
                </a:lnTo>
                <a:lnTo>
                  <a:pt x="1018" y="1355"/>
                </a:lnTo>
                <a:lnTo>
                  <a:pt x="1035" y="1357"/>
                </a:lnTo>
                <a:lnTo>
                  <a:pt x="1068" y="1358"/>
                </a:lnTo>
                <a:lnTo>
                  <a:pt x="1099" y="1358"/>
                </a:lnTo>
                <a:lnTo>
                  <a:pt x="1125" y="1359"/>
                </a:lnTo>
                <a:lnTo>
                  <a:pt x="1125" y="1359"/>
                </a:lnTo>
                <a:lnTo>
                  <a:pt x="1126" y="1356"/>
                </a:lnTo>
                <a:lnTo>
                  <a:pt x="1126" y="1355"/>
                </a:lnTo>
                <a:lnTo>
                  <a:pt x="1127" y="1354"/>
                </a:lnTo>
                <a:lnTo>
                  <a:pt x="1125" y="1353"/>
                </a:lnTo>
                <a:lnTo>
                  <a:pt x="1125" y="1353"/>
                </a:lnTo>
                <a:lnTo>
                  <a:pt x="1124" y="1354"/>
                </a:lnTo>
                <a:lnTo>
                  <a:pt x="1122" y="1355"/>
                </a:lnTo>
                <a:lnTo>
                  <a:pt x="1122" y="1355"/>
                </a:lnTo>
                <a:close/>
                <a:moveTo>
                  <a:pt x="1215" y="1077"/>
                </a:moveTo>
                <a:lnTo>
                  <a:pt x="1215" y="1077"/>
                </a:lnTo>
                <a:lnTo>
                  <a:pt x="1222" y="1089"/>
                </a:lnTo>
                <a:lnTo>
                  <a:pt x="1232" y="1099"/>
                </a:lnTo>
                <a:lnTo>
                  <a:pt x="1242" y="1110"/>
                </a:lnTo>
                <a:lnTo>
                  <a:pt x="1252" y="1120"/>
                </a:lnTo>
                <a:lnTo>
                  <a:pt x="1276" y="1138"/>
                </a:lnTo>
                <a:lnTo>
                  <a:pt x="1299" y="1155"/>
                </a:lnTo>
                <a:lnTo>
                  <a:pt x="1299" y="1155"/>
                </a:lnTo>
                <a:lnTo>
                  <a:pt x="1335" y="1183"/>
                </a:lnTo>
                <a:lnTo>
                  <a:pt x="1368" y="1211"/>
                </a:lnTo>
                <a:lnTo>
                  <a:pt x="1368" y="1211"/>
                </a:lnTo>
                <a:lnTo>
                  <a:pt x="1373" y="1216"/>
                </a:lnTo>
                <a:lnTo>
                  <a:pt x="1379" y="1221"/>
                </a:lnTo>
                <a:lnTo>
                  <a:pt x="1383" y="1227"/>
                </a:lnTo>
                <a:lnTo>
                  <a:pt x="1388" y="1232"/>
                </a:lnTo>
                <a:lnTo>
                  <a:pt x="1388" y="1232"/>
                </a:lnTo>
                <a:lnTo>
                  <a:pt x="1397" y="1237"/>
                </a:lnTo>
                <a:lnTo>
                  <a:pt x="1405" y="1242"/>
                </a:lnTo>
                <a:lnTo>
                  <a:pt x="1413" y="1246"/>
                </a:lnTo>
                <a:lnTo>
                  <a:pt x="1420" y="1251"/>
                </a:lnTo>
                <a:lnTo>
                  <a:pt x="1420" y="1251"/>
                </a:lnTo>
                <a:lnTo>
                  <a:pt x="1433" y="1263"/>
                </a:lnTo>
                <a:lnTo>
                  <a:pt x="1446" y="1276"/>
                </a:lnTo>
                <a:lnTo>
                  <a:pt x="1460" y="1289"/>
                </a:lnTo>
                <a:lnTo>
                  <a:pt x="1474" y="1302"/>
                </a:lnTo>
                <a:lnTo>
                  <a:pt x="1474" y="1302"/>
                </a:lnTo>
                <a:lnTo>
                  <a:pt x="1502" y="1326"/>
                </a:lnTo>
                <a:lnTo>
                  <a:pt x="1530" y="1349"/>
                </a:lnTo>
                <a:lnTo>
                  <a:pt x="1588" y="1395"/>
                </a:lnTo>
                <a:lnTo>
                  <a:pt x="1588" y="1395"/>
                </a:lnTo>
                <a:lnTo>
                  <a:pt x="1602" y="1408"/>
                </a:lnTo>
                <a:lnTo>
                  <a:pt x="1619" y="1422"/>
                </a:lnTo>
                <a:lnTo>
                  <a:pt x="1628" y="1428"/>
                </a:lnTo>
                <a:lnTo>
                  <a:pt x="1636" y="1433"/>
                </a:lnTo>
                <a:lnTo>
                  <a:pt x="1643" y="1436"/>
                </a:lnTo>
                <a:lnTo>
                  <a:pt x="1646" y="1438"/>
                </a:lnTo>
                <a:lnTo>
                  <a:pt x="1649" y="1438"/>
                </a:lnTo>
                <a:lnTo>
                  <a:pt x="1649" y="1438"/>
                </a:lnTo>
                <a:lnTo>
                  <a:pt x="1653" y="1436"/>
                </a:lnTo>
                <a:lnTo>
                  <a:pt x="1656" y="1435"/>
                </a:lnTo>
                <a:lnTo>
                  <a:pt x="1662" y="1430"/>
                </a:lnTo>
                <a:lnTo>
                  <a:pt x="1677" y="1416"/>
                </a:lnTo>
                <a:lnTo>
                  <a:pt x="1677" y="1416"/>
                </a:lnTo>
                <a:lnTo>
                  <a:pt x="1693" y="1402"/>
                </a:lnTo>
                <a:lnTo>
                  <a:pt x="1709" y="1387"/>
                </a:lnTo>
                <a:lnTo>
                  <a:pt x="1717" y="1379"/>
                </a:lnTo>
                <a:lnTo>
                  <a:pt x="1722" y="1370"/>
                </a:lnTo>
                <a:lnTo>
                  <a:pt x="1728" y="1362"/>
                </a:lnTo>
                <a:lnTo>
                  <a:pt x="1731" y="1353"/>
                </a:lnTo>
                <a:lnTo>
                  <a:pt x="1731" y="1353"/>
                </a:lnTo>
                <a:lnTo>
                  <a:pt x="1732" y="1344"/>
                </a:lnTo>
                <a:lnTo>
                  <a:pt x="1732" y="1336"/>
                </a:lnTo>
                <a:lnTo>
                  <a:pt x="1733" y="1329"/>
                </a:lnTo>
                <a:lnTo>
                  <a:pt x="1734" y="1326"/>
                </a:lnTo>
                <a:lnTo>
                  <a:pt x="1737" y="1323"/>
                </a:lnTo>
                <a:lnTo>
                  <a:pt x="1737" y="1323"/>
                </a:lnTo>
                <a:lnTo>
                  <a:pt x="1714" y="1297"/>
                </a:lnTo>
                <a:lnTo>
                  <a:pt x="1689" y="1273"/>
                </a:lnTo>
                <a:lnTo>
                  <a:pt x="1641" y="1223"/>
                </a:lnTo>
                <a:lnTo>
                  <a:pt x="1590" y="1175"/>
                </a:lnTo>
                <a:lnTo>
                  <a:pt x="1539" y="1128"/>
                </a:lnTo>
                <a:lnTo>
                  <a:pt x="1436" y="1035"/>
                </a:lnTo>
                <a:lnTo>
                  <a:pt x="1385" y="987"/>
                </a:lnTo>
                <a:lnTo>
                  <a:pt x="1336" y="939"/>
                </a:lnTo>
                <a:lnTo>
                  <a:pt x="1336" y="939"/>
                </a:lnTo>
                <a:lnTo>
                  <a:pt x="1324" y="960"/>
                </a:lnTo>
                <a:lnTo>
                  <a:pt x="1312" y="980"/>
                </a:lnTo>
                <a:lnTo>
                  <a:pt x="1300" y="1000"/>
                </a:lnTo>
                <a:lnTo>
                  <a:pt x="1286" y="1019"/>
                </a:lnTo>
                <a:lnTo>
                  <a:pt x="1272" y="1036"/>
                </a:lnTo>
                <a:lnTo>
                  <a:pt x="1263" y="1045"/>
                </a:lnTo>
                <a:lnTo>
                  <a:pt x="1254" y="1052"/>
                </a:lnTo>
                <a:lnTo>
                  <a:pt x="1246" y="1059"/>
                </a:lnTo>
                <a:lnTo>
                  <a:pt x="1236" y="1065"/>
                </a:lnTo>
                <a:lnTo>
                  <a:pt x="1225" y="1071"/>
                </a:lnTo>
                <a:lnTo>
                  <a:pt x="1215" y="1077"/>
                </a:lnTo>
                <a:lnTo>
                  <a:pt x="1215" y="1077"/>
                </a:lnTo>
                <a:close/>
                <a:moveTo>
                  <a:pt x="1221" y="1042"/>
                </a:moveTo>
                <a:lnTo>
                  <a:pt x="1221" y="1042"/>
                </a:lnTo>
                <a:lnTo>
                  <a:pt x="1224" y="1041"/>
                </a:lnTo>
                <a:lnTo>
                  <a:pt x="1224" y="1042"/>
                </a:lnTo>
                <a:lnTo>
                  <a:pt x="1225" y="1045"/>
                </a:lnTo>
                <a:lnTo>
                  <a:pt x="1225" y="1045"/>
                </a:lnTo>
                <a:lnTo>
                  <a:pt x="1238" y="1035"/>
                </a:lnTo>
                <a:lnTo>
                  <a:pt x="1251" y="1025"/>
                </a:lnTo>
                <a:lnTo>
                  <a:pt x="1257" y="1019"/>
                </a:lnTo>
                <a:lnTo>
                  <a:pt x="1262" y="1014"/>
                </a:lnTo>
                <a:lnTo>
                  <a:pt x="1266" y="1006"/>
                </a:lnTo>
                <a:lnTo>
                  <a:pt x="1269" y="997"/>
                </a:lnTo>
                <a:lnTo>
                  <a:pt x="1269" y="997"/>
                </a:lnTo>
                <a:lnTo>
                  <a:pt x="1267" y="996"/>
                </a:lnTo>
                <a:lnTo>
                  <a:pt x="1266" y="996"/>
                </a:lnTo>
                <a:lnTo>
                  <a:pt x="1263" y="1000"/>
                </a:lnTo>
                <a:lnTo>
                  <a:pt x="1260" y="1003"/>
                </a:lnTo>
                <a:lnTo>
                  <a:pt x="1258" y="1004"/>
                </a:lnTo>
                <a:lnTo>
                  <a:pt x="1254" y="1004"/>
                </a:lnTo>
                <a:lnTo>
                  <a:pt x="1254" y="1004"/>
                </a:lnTo>
                <a:lnTo>
                  <a:pt x="1252" y="1002"/>
                </a:lnTo>
                <a:lnTo>
                  <a:pt x="1249" y="997"/>
                </a:lnTo>
                <a:lnTo>
                  <a:pt x="1246" y="990"/>
                </a:lnTo>
                <a:lnTo>
                  <a:pt x="1245" y="980"/>
                </a:lnTo>
                <a:lnTo>
                  <a:pt x="1245" y="973"/>
                </a:lnTo>
                <a:lnTo>
                  <a:pt x="1245" y="973"/>
                </a:lnTo>
                <a:lnTo>
                  <a:pt x="1238" y="980"/>
                </a:lnTo>
                <a:lnTo>
                  <a:pt x="1231" y="987"/>
                </a:lnTo>
                <a:lnTo>
                  <a:pt x="1223" y="992"/>
                </a:lnTo>
                <a:lnTo>
                  <a:pt x="1215" y="997"/>
                </a:lnTo>
                <a:lnTo>
                  <a:pt x="1195" y="1005"/>
                </a:lnTo>
                <a:lnTo>
                  <a:pt x="1174" y="1012"/>
                </a:lnTo>
                <a:lnTo>
                  <a:pt x="1174" y="1012"/>
                </a:lnTo>
                <a:lnTo>
                  <a:pt x="1182" y="1014"/>
                </a:lnTo>
                <a:lnTo>
                  <a:pt x="1187" y="1015"/>
                </a:lnTo>
                <a:lnTo>
                  <a:pt x="1191" y="1017"/>
                </a:lnTo>
                <a:lnTo>
                  <a:pt x="1195" y="1017"/>
                </a:lnTo>
                <a:lnTo>
                  <a:pt x="1195" y="1017"/>
                </a:lnTo>
                <a:lnTo>
                  <a:pt x="1194" y="1019"/>
                </a:lnTo>
                <a:lnTo>
                  <a:pt x="1193" y="1020"/>
                </a:lnTo>
                <a:lnTo>
                  <a:pt x="1192" y="1022"/>
                </a:lnTo>
                <a:lnTo>
                  <a:pt x="1191" y="1023"/>
                </a:lnTo>
                <a:lnTo>
                  <a:pt x="1191" y="1023"/>
                </a:lnTo>
                <a:lnTo>
                  <a:pt x="1195" y="1023"/>
                </a:lnTo>
                <a:lnTo>
                  <a:pt x="1199" y="1025"/>
                </a:lnTo>
                <a:lnTo>
                  <a:pt x="1202" y="1027"/>
                </a:lnTo>
                <a:lnTo>
                  <a:pt x="1204" y="1031"/>
                </a:lnTo>
                <a:lnTo>
                  <a:pt x="1207" y="1034"/>
                </a:lnTo>
                <a:lnTo>
                  <a:pt x="1209" y="1035"/>
                </a:lnTo>
                <a:lnTo>
                  <a:pt x="1213" y="1035"/>
                </a:lnTo>
                <a:lnTo>
                  <a:pt x="1217" y="1032"/>
                </a:lnTo>
                <a:lnTo>
                  <a:pt x="1217" y="1032"/>
                </a:lnTo>
                <a:lnTo>
                  <a:pt x="1221" y="1038"/>
                </a:lnTo>
                <a:lnTo>
                  <a:pt x="1221" y="1040"/>
                </a:lnTo>
                <a:lnTo>
                  <a:pt x="1221" y="1042"/>
                </a:lnTo>
                <a:lnTo>
                  <a:pt x="1221" y="1042"/>
                </a:lnTo>
                <a:close/>
                <a:moveTo>
                  <a:pt x="988" y="1030"/>
                </a:moveTo>
                <a:lnTo>
                  <a:pt x="988" y="1030"/>
                </a:lnTo>
                <a:lnTo>
                  <a:pt x="987" y="1023"/>
                </a:lnTo>
                <a:lnTo>
                  <a:pt x="986" y="1017"/>
                </a:lnTo>
                <a:lnTo>
                  <a:pt x="983" y="1011"/>
                </a:lnTo>
                <a:lnTo>
                  <a:pt x="980" y="1007"/>
                </a:lnTo>
                <a:lnTo>
                  <a:pt x="977" y="1003"/>
                </a:lnTo>
                <a:lnTo>
                  <a:pt x="973" y="999"/>
                </a:lnTo>
                <a:lnTo>
                  <a:pt x="967" y="995"/>
                </a:lnTo>
                <a:lnTo>
                  <a:pt x="962" y="993"/>
                </a:lnTo>
                <a:lnTo>
                  <a:pt x="957" y="992"/>
                </a:lnTo>
                <a:lnTo>
                  <a:pt x="951" y="992"/>
                </a:lnTo>
                <a:lnTo>
                  <a:pt x="946" y="992"/>
                </a:lnTo>
                <a:lnTo>
                  <a:pt x="940" y="994"/>
                </a:lnTo>
                <a:lnTo>
                  <a:pt x="935" y="996"/>
                </a:lnTo>
                <a:lnTo>
                  <a:pt x="930" y="1000"/>
                </a:lnTo>
                <a:lnTo>
                  <a:pt x="926" y="1005"/>
                </a:lnTo>
                <a:lnTo>
                  <a:pt x="921" y="1010"/>
                </a:lnTo>
                <a:lnTo>
                  <a:pt x="921" y="1010"/>
                </a:lnTo>
                <a:lnTo>
                  <a:pt x="920" y="1020"/>
                </a:lnTo>
                <a:lnTo>
                  <a:pt x="920" y="1027"/>
                </a:lnTo>
                <a:lnTo>
                  <a:pt x="922" y="1035"/>
                </a:lnTo>
                <a:lnTo>
                  <a:pt x="927" y="1040"/>
                </a:lnTo>
                <a:lnTo>
                  <a:pt x="931" y="1046"/>
                </a:lnTo>
                <a:lnTo>
                  <a:pt x="936" y="1050"/>
                </a:lnTo>
                <a:lnTo>
                  <a:pt x="943" y="1053"/>
                </a:lnTo>
                <a:lnTo>
                  <a:pt x="949" y="1055"/>
                </a:lnTo>
                <a:lnTo>
                  <a:pt x="956" y="1056"/>
                </a:lnTo>
                <a:lnTo>
                  <a:pt x="962" y="1056"/>
                </a:lnTo>
                <a:lnTo>
                  <a:pt x="968" y="1055"/>
                </a:lnTo>
                <a:lnTo>
                  <a:pt x="974" y="1052"/>
                </a:lnTo>
                <a:lnTo>
                  <a:pt x="979" y="1049"/>
                </a:lnTo>
                <a:lnTo>
                  <a:pt x="983" y="1044"/>
                </a:lnTo>
                <a:lnTo>
                  <a:pt x="986" y="1037"/>
                </a:lnTo>
                <a:lnTo>
                  <a:pt x="988" y="1030"/>
                </a:lnTo>
                <a:lnTo>
                  <a:pt x="988" y="1030"/>
                </a:lnTo>
                <a:close/>
                <a:moveTo>
                  <a:pt x="1123" y="1124"/>
                </a:moveTo>
                <a:lnTo>
                  <a:pt x="1123" y="1124"/>
                </a:lnTo>
                <a:lnTo>
                  <a:pt x="1144" y="1124"/>
                </a:lnTo>
                <a:lnTo>
                  <a:pt x="1163" y="1126"/>
                </a:lnTo>
                <a:lnTo>
                  <a:pt x="1183" y="1129"/>
                </a:lnTo>
                <a:lnTo>
                  <a:pt x="1202" y="1133"/>
                </a:lnTo>
                <a:lnTo>
                  <a:pt x="1236" y="1142"/>
                </a:lnTo>
                <a:lnTo>
                  <a:pt x="1251" y="1146"/>
                </a:lnTo>
                <a:lnTo>
                  <a:pt x="1265" y="1148"/>
                </a:lnTo>
                <a:lnTo>
                  <a:pt x="1265" y="1148"/>
                </a:lnTo>
                <a:lnTo>
                  <a:pt x="1255" y="1142"/>
                </a:lnTo>
                <a:lnTo>
                  <a:pt x="1245" y="1133"/>
                </a:lnTo>
                <a:lnTo>
                  <a:pt x="1227" y="1117"/>
                </a:lnTo>
                <a:lnTo>
                  <a:pt x="1208" y="1099"/>
                </a:lnTo>
                <a:lnTo>
                  <a:pt x="1189" y="1083"/>
                </a:lnTo>
                <a:lnTo>
                  <a:pt x="1189" y="1083"/>
                </a:lnTo>
                <a:lnTo>
                  <a:pt x="1177" y="1085"/>
                </a:lnTo>
                <a:lnTo>
                  <a:pt x="1170" y="1086"/>
                </a:lnTo>
                <a:lnTo>
                  <a:pt x="1146" y="1085"/>
                </a:lnTo>
                <a:lnTo>
                  <a:pt x="1146" y="1085"/>
                </a:lnTo>
                <a:lnTo>
                  <a:pt x="1144" y="1079"/>
                </a:lnTo>
                <a:lnTo>
                  <a:pt x="1141" y="1074"/>
                </a:lnTo>
                <a:lnTo>
                  <a:pt x="1137" y="1069"/>
                </a:lnTo>
                <a:lnTo>
                  <a:pt x="1133" y="1065"/>
                </a:lnTo>
                <a:lnTo>
                  <a:pt x="1124" y="1057"/>
                </a:lnTo>
                <a:lnTo>
                  <a:pt x="1115" y="1049"/>
                </a:lnTo>
                <a:lnTo>
                  <a:pt x="1115" y="1049"/>
                </a:lnTo>
                <a:lnTo>
                  <a:pt x="1109" y="1056"/>
                </a:lnTo>
                <a:lnTo>
                  <a:pt x="1102" y="1061"/>
                </a:lnTo>
                <a:lnTo>
                  <a:pt x="1096" y="1063"/>
                </a:lnTo>
                <a:lnTo>
                  <a:pt x="1088" y="1063"/>
                </a:lnTo>
                <a:lnTo>
                  <a:pt x="1082" y="1062"/>
                </a:lnTo>
                <a:lnTo>
                  <a:pt x="1074" y="1059"/>
                </a:lnTo>
                <a:lnTo>
                  <a:pt x="1069" y="1055"/>
                </a:lnTo>
                <a:lnTo>
                  <a:pt x="1064" y="1051"/>
                </a:lnTo>
                <a:lnTo>
                  <a:pt x="1064" y="1051"/>
                </a:lnTo>
                <a:lnTo>
                  <a:pt x="1080" y="1068"/>
                </a:lnTo>
                <a:lnTo>
                  <a:pt x="1095" y="1085"/>
                </a:lnTo>
                <a:lnTo>
                  <a:pt x="1110" y="1103"/>
                </a:lnTo>
                <a:lnTo>
                  <a:pt x="1123" y="1124"/>
                </a:lnTo>
                <a:lnTo>
                  <a:pt x="1123" y="1124"/>
                </a:lnTo>
                <a:close/>
                <a:moveTo>
                  <a:pt x="1074" y="1120"/>
                </a:moveTo>
                <a:lnTo>
                  <a:pt x="1074" y="1120"/>
                </a:lnTo>
                <a:lnTo>
                  <a:pt x="1081" y="1118"/>
                </a:lnTo>
                <a:lnTo>
                  <a:pt x="1088" y="1120"/>
                </a:lnTo>
                <a:lnTo>
                  <a:pt x="1095" y="1120"/>
                </a:lnTo>
                <a:lnTo>
                  <a:pt x="1098" y="1118"/>
                </a:lnTo>
                <a:lnTo>
                  <a:pt x="1100" y="1117"/>
                </a:lnTo>
                <a:lnTo>
                  <a:pt x="1100" y="1117"/>
                </a:lnTo>
                <a:lnTo>
                  <a:pt x="1094" y="1111"/>
                </a:lnTo>
                <a:lnTo>
                  <a:pt x="1087" y="1105"/>
                </a:lnTo>
                <a:lnTo>
                  <a:pt x="1078" y="1091"/>
                </a:lnTo>
                <a:lnTo>
                  <a:pt x="1072" y="1084"/>
                </a:lnTo>
                <a:lnTo>
                  <a:pt x="1066" y="1077"/>
                </a:lnTo>
                <a:lnTo>
                  <a:pt x="1061" y="1071"/>
                </a:lnTo>
                <a:lnTo>
                  <a:pt x="1053" y="1066"/>
                </a:lnTo>
                <a:lnTo>
                  <a:pt x="1053" y="1066"/>
                </a:lnTo>
                <a:lnTo>
                  <a:pt x="1051" y="1070"/>
                </a:lnTo>
                <a:lnTo>
                  <a:pt x="1050" y="1075"/>
                </a:lnTo>
                <a:lnTo>
                  <a:pt x="1050" y="1078"/>
                </a:lnTo>
                <a:lnTo>
                  <a:pt x="1051" y="1082"/>
                </a:lnTo>
                <a:lnTo>
                  <a:pt x="1052" y="1085"/>
                </a:lnTo>
                <a:lnTo>
                  <a:pt x="1054" y="1089"/>
                </a:lnTo>
                <a:lnTo>
                  <a:pt x="1060" y="1094"/>
                </a:lnTo>
                <a:lnTo>
                  <a:pt x="1066" y="1099"/>
                </a:lnTo>
                <a:lnTo>
                  <a:pt x="1071" y="1106"/>
                </a:lnTo>
                <a:lnTo>
                  <a:pt x="1073" y="1109"/>
                </a:lnTo>
                <a:lnTo>
                  <a:pt x="1074" y="1112"/>
                </a:lnTo>
                <a:lnTo>
                  <a:pt x="1074" y="1115"/>
                </a:lnTo>
                <a:lnTo>
                  <a:pt x="1074" y="1120"/>
                </a:lnTo>
                <a:lnTo>
                  <a:pt x="1074" y="1120"/>
                </a:lnTo>
                <a:close/>
                <a:moveTo>
                  <a:pt x="1822" y="1163"/>
                </a:moveTo>
                <a:lnTo>
                  <a:pt x="1822" y="1163"/>
                </a:lnTo>
                <a:lnTo>
                  <a:pt x="1827" y="1163"/>
                </a:lnTo>
                <a:lnTo>
                  <a:pt x="1833" y="1161"/>
                </a:lnTo>
                <a:lnTo>
                  <a:pt x="1837" y="1158"/>
                </a:lnTo>
                <a:lnTo>
                  <a:pt x="1841" y="1154"/>
                </a:lnTo>
                <a:lnTo>
                  <a:pt x="1849" y="1143"/>
                </a:lnTo>
                <a:lnTo>
                  <a:pt x="1854" y="1133"/>
                </a:lnTo>
                <a:lnTo>
                  <a:pt x="1854" y="1133"/>
                </a:lnTo>
                <a:lnTo>
                  <a:pt x="1859" y="1126"/>
                </a:lnTo>
                <a:lnTo>
                  <a:pt x="1866" y="1118"/>
                </a:lnTo>
                <a:lnTo>
                  <a:pt x="1871" y="1112"/>
                </a:lnTo>
                <a:lnTo>
                  <a:pt x="1876" y="1106"/>
                </a:lnTo>
                <a:lnTo>
                  <a:pt x="1880" y="1099"/>
                </a:lnTo>
                <a:lnTo>
                  <a:pt x="1880" y="1094"/>
                </a:lnTo>
                <a:lnTo>
                  <a:pt x="1880" y="1091"/>
                </a:lnTo>
                <a:lnTo>
                  <a:pt x="1879" y="1089"/>
                </a:lnTo>
                <a:lnTo>
                  <a:pt x="1876" y="1085"/>
                </a:lnTo>
                <a:lnTo>
                  <a:pt x="1873" y="1083"/>
                </a:lnTo>
                <a:lnTo>
                  <a:pt x="1873" y="1083"/>
                </a:lnTo>
                <a:lnTo>
                  <a:pt x="1856" y="1096"/>
                </a:lnTo>
                <a:lnTo>
                  <a:pt x="1848" y="1105"/>
                </a:lnTo>
                <a:lnTo>
                  <a:pt x="1839" y="1114"/>
                </a:lnTo>
                <a:lnTo>
                  <a:pt x="1831" y="1125"/>
                </a:lnTo>
                <a:lnTo>
                  <a:pt x="1825" y="1137"/>
                </a:lnTo>
                <a:lnTo>
                  <a:pt x="1823" y="1143"/>
                </a:lnTo>
                <a:lnTo>
                  <a:pt x="1822" y="1150"/>
                </a:lnTo>
                <a:lnTo>
                  <a:pt x="1822" y="1157"/>
                </a:lnTo>
                <a:lnTo>
                  <a:pt x="1822" y="1163"/>
                </a:lnTo>
                <a:lnTo>
                  <a:pt x="1822" y="1163"/>
                </a:lnTo>
                <a:close/>
                <a:moveTo>
                  <a:pt x="1899" y="1117"/>
                </a:moveTo>
                <a:lnTo>
                  <a:pt x="1899" y="1117"/>
                </a:lnTo>
                <a:lnTo>
                  <a:pt x="1888" y="1127"/>
                </a:lnTo>
                <a:lnTo>
                  <a:pt x="1880" y="1139"/>
                </a:lnTo>
                <a:lnTo>
                  <a:pt x="1872" y="1151"/>
                </a:lnTo>
                <a:lnTo>
                  <a:pt x="1865" y="1163"/>
                </a:lnTo>
                <a:lnTo>
                  <a:pt x="1865" y="1163"/>
                </a:lnTo>
                <a:lnTo>
                  <a:pt x="1873" y="1158"/>
                </a:lnTo>
                <a:lnTo>
                  <a:pt x="1881" y="1151"/>
                </a:lnTo>
                <a:lnTo>
                  <a:pt x="1887" y="1143"/>
                </a:lnTo>
                <a:lnTo>
                  <a:pt x="1893" y="1136"/>
                </a:lnTo>
                <a:lnTo>
                  <a:pt x="1902" y="1117"/>
                </a:lnTo>
                <a:lnTo>
                  <a:pt x="1911" y="1100"/>
                </a:lnTo>
                <a:lnTo>
                  <a:pt x="1911" y="1100"/>
                </a:lnTo>
                <a:lnTo>
                  <a:pt x="1906" y="1093"/>
                </a:lnTo>
                <a:lnTo>
                  <a:pt x="1904" y="1090"/>
                </a:lnTo>
                <a:lnTo>
                  <a:pt x="1901" y="1087"/>
                </a:lnTo>
                <a:lnTo>
                  <a:pt x="1901" y="1087"/>
                </a:lnTo>
                <a:lnTo>
                  <a:pt x="1900" y="1091"/>
                </a:lnTo>
                <a:lnTo>
                  <a:pt x="1900" y="1095"/>
                </a:lnTo>
                <a:lnTo>
                  <a:pt x="1898" y="1101"/>
                </a:lnTo>
                <a:lnTo>
                  <a:pt x="1897" y="1109"/>
                </a:lnTo>
                <a:lnTo>
                  <a:pt x="1897" y="1112"/>
                </a:lnTo>
                <a:lnTo>
                  <a:pt x="1899" y="1117"/>
                </a:lnTo>
                <a:lnTo>
                  <a:pt x="1899" y="1117"/>
                </a:lnTo>
                <a:close/>
                <a:moveTo>
                  <a:pt x="1036" y="1090"/>
                </a:moveTo>
                <a:lnTo>
                  <a:pt x="1036" y="1090"/>
                </a:lnTo>
                <a:lnTo>
                  <a:pt x="1025" y="1102"/>
                </a:lnTo>
                <a:lnTo>
                  <a:pt x="1012" y="1115"/>
                </a:lnTo>
                <a:lnTo>
                  <a:pt x="1012" y="1115"/>
                </a:lnTo>
                <a:lnTo>
                  <a:pt x="1018" y="1114"/>
                </a:lnTo>
                <a:lnTo>
                  <a:pt x="1023" y="1114"/>
                </a:lnTo>
                <a:lnTo>
                  <a:pt x="1036" y="1115"/>
                </a:lnTo>
                <a:lnTo>
                  <a:pt x="1064" y="1120"/>
                </a:lnTo>
                <a:lnTo>
                  <a:pt x="1064" y="1120"/>
                </a:lnTo>
                <a:lnTo>
                  <a:pt x="1060" y="1110"/>
                </a:lnTo>
                <a:lnTo>
                  <a:pt x="1053" y="1101"/>
                </a:lnTo>
                <a:lnTo>
                  <a:pt x="1050" y="1097"/>
                </a:lnTo>
                <a:lnTo>
                  <a:pt x="1046" y="1094"/>
                </a:lnTo>
                <a:lnTo>
                  <a:pt x="1041" y="1092"/>
                </a:lnTo>
                <a:lnTo>
                  <a:pt x="1036" y="1090"/>
                </a:lnTo>
                <a:lnTo>
                  <a:pt x="1036" y="1090"/>
                </a:lnTo>
                <a:close/>
                <a:moveTo>
                  <a:pt x="731" y="1126"/>
                </a:moveTo>
                <a:lnTo>
                  <a:pt x="731" y="1126"/>
                </a:lnTo>
                <a:lnTo>
                  <a:pt x="736" y="1126"/>
                </a:lnTo>
                <a:lnTo>
                  <a:pt x="745" y="1125"/>
                </a:lnTo>
                <a:lnTo>
                  <a:pt x="753" y="1124"/>
                </a:lnTo>
                <a:lnTo>
                  <a:pt x="760" y="1122"/>
                </a:lnTo>
                <a:lnTo>
                  <a:pt x="760" y="1122"/>
                </a:lnTo>
                <a:lnTo>
                  <a:pt x="760" y="1116"/>
                </a:lnTo>
                <a:lnTo>
                  <a:pt x="759" y="1112"/>
                </a:lnTo>
                <a:lnTo>
                  <a:pt x="756" y="1109"/>
                </a:lnTo>
                <a:lnTo>
                  <a:pt x="754" y="1107"/>
                </a:lnTo>
                <a:lnTo>
                  <a:pt x="752" y="1105"/>
                </a:lnTo>
                <a:lnTo>
                  <a:pt x="749" y="1103"/>
                </a:lnTo>
                <a:lnTo>
                  <a:pt x="746" y="1103"/>
                </a:lnTo>
                <a:lnTo>
                  <a:pt x="744" y="1103"/>
                </a:lnTo>
                <a:lnTo>
                  <a:pt x="740" y="1103"/>
                </a:lnTo>
                <a:lnTo>
                  <a:pt x="737" y="1105"/>
                </a:lnTo>
                <a:lnTo>
                  <a:pt x="735" y="1107"/>
                </a:lnTo>
                <a:lnTo>
                  <a:pt x="733" y="1110"/>
                </a:lnTo>
                <a:lnTo>
                  <a:pt x="731" y="1113"/>
                </a:lnTo>
                <a:lnTo>
                  <a:pt x="730" y="1116"/>
                </a:lnTo>
                <a:lnTo>
                  <a:pt x="730" y="1121"/>
                </a:lnTo>
                <a:lnTo>
                  <a:pt x="731" y="1126"/>
                </a:lnTo>
                <a:lnTo>
                  <a:pt x="731" y="1126"/>
                </a:lnTo>
                <a:close/>
                <a:moveTo>
                  <a:pt x="1427" y="1295"/>
                </a:moveTo>
                <a:lnTo>
                  <a:pt x="1427" y="1295"/>
                </a:lnTo>
                <a:lnTo>
                  <a:pt x="1420" y="1286"/>
                </a:lnTo>
                <a:lnTo>
                  <a:pt x="1414" y="1276"/>
                </a:lnTo>
                <a:lnTo>
                  <a:pt x="1405" y="1267"/>
                </a:lnTo>
                <a:lnTo>
                  <a:pt x="1396" y="1259"/>
                </a:lnTo>
                <a:lnTo>
                  <a:pt x="1376" y="1244"/>
                </a:lnTo>
                <a:lnTo>
                  <a:pt x="1357" y="1230"/>
                </a:lnTo>
                <a:lnTo>
                  <a:pt x="1357" y="1230"/>
                </a:lnTo>
                <a:lnTo>
                  <a:pt x="1343" y="1220"/>
                </a:lnTo>
                <a:lnTo>
                  <a:pt x="1329" y="1213"/>
                </a:lnTo>
                <a:lnTo>
                  <a:pt x="1301" y="1196"/>
                </a:lnTo>
                <a:lnTo>
                  <a:pt x="1301" y="1196"/>
                </a:lnTo>
                <a:lnTo>
                  <a:pt x="1275" y="1180"/>
                </a:lnTo>
                <a:lnTo>
                  <a:pt x="1260" y="1172"/>
                </a:lnTo>
                <a:lnTo>
                  <a:pt x="1245" y="1165"/>
                </a:lnTo>
                <a:lnTo>
                  <a:pt x="1229" y="1158"/>
                </a:lnTo>
                <a:lnTo>
                  <a:pt x="1212" y="1153"/>
                </a:lnTo>
                <a:lnTo>
                  <a:pt x="1195" y="1147"/>
                </a:lnTo>
                <a:lnTo>
                  <a:pt x="1178" y="1144"/>
                </a:lnTo>
                <a:lnTo>
                  <a:pt x="1178" y="1144"/>
                </a:lnTo>
                <a:lnTo>
                  <a:pt x="1163" y="1143"/>
                </a:lnTo>
                <a:lnTo>
                  <a:pt x="1147" y="1142"/>
                </a:lnTo>
                <a:lnTo>
                  <a:pt x="1131" y="1142"/>
                </a:lnTo>
                <a:lnTo>
                  <a:pt x="1115" y="1140"/>
                </a:lnTo>
                <a:lnTo>
                  <a:pt x="1115" y="1140"/>
                </a:lnTo>
                <a:lnTo>
                  <a:pt x="1071" y="1135"/>
                </a:lnTo>
                <a:lnTo>
                  <a:pt x="1050" y="1132"/>
                </a:lnTo>
                <a:lnTo>
                  <a:pt x="1027" y="1131"/>
                </a:lnTo>
                <a:lnTo>
                  <a:pt x="1027" y="1131"/>
                </a:lnTo>
                <a:lnTo>
                  <a:pt x="1020" y="1131"/>
                </a:lnTo>
                <a:lnTo>
                  <a:pt x="1007" y="1131"/>
                </a:lnTo>
                <a:lnTo>
                  <a:pt x="1002" y="1132"/>
                </a:lnTo>
                <a:lnTo>
                  <a:pt x="996" y="1136"/>
                </a:lnTo>
                <a:lnTo>
                  <a:pt x="994" y="1137"/>
                </a:lnTo>
                <a:lnTo>
                  <a:pt x="993" y="1139"/>
                </a:lnTo>
                <a:lnTo>
                  <a:pt x="992" y="1142"/>
                </a:lnTo>
                <a:lnTo>
                  <a:pt x="992" y="1144"/>
                </a:lnTo>
                <a:lnTo>
                  <a:pt x="992" y="1144"/>
                </a:lnTo>
                <a:lnTo>
                  <a:pt x="1027" y="1144"/>
                </a:lnTo>
                <a:lnTo>
                  <a:pt x="1064" y="1145"/>
                </a:lnTo>
                <a:lnTo>
                  <a:pt x="1101" y="1147"/>
                </a:lnTo>
                <a:lnTo>
                  <a:pt x="1138" y="1152"/>
                </a:lnTo>
                <a:lnTo>
                  <a:pt x="1174" y="1157"/>
                </a:lnTo>
                <a:lnTo>
                  <a:pt x="1208" y="1166"/>
                </a:lnTo>
                <a:lnTo>
                  <a:pt x="1224" y="1170"/>
                </a:lnTo>
                <a:lnTo>
                  <a:pt x="1240" y="1175"/>
                </a:lnTo>
                <a:lnTo>
                  <a:pt x="1255" y="1181"/>
                </a:lnTo>
                <a:lnTo>
                  <a:pt x="1269" y="1187"/>
                </a:lnTo>
                <a:lnTo>
                  <a:pt x="1269" y="1187"/>
                </a:lnTo>
                <a:lnTo>
                  <a:pt x="1274" y="1190"/>
                </a:lnTo>
                <a:lnTo>
                  <a:pt x="1278" y="1193"/>
                </a:lnTo>
                <a:lnTo>
                  <a:pt x="1281" y="1197"/>
                </a:lnTo>
                <a:lnTo>
                  <a:pt x="1284" y="1200"/>
                </a:lnTo>
                <a:lnTo>
                  <a:pt x="1284" y="1200"/>
                </a:lnTo>
                <a:lnTo>
                  <a:pt x="1296" y="1205"/>
                </a:lnTo>
                <a:lnTo>
                  <a:pt x="1307" y="1209"/>
                </a:lnTo>
                <a:lnTo>
                  <a:pt x="1319" y="1215"/>
                </a:lnTo>
                <a:lnTo>
                  <a:pt x="1329" y="1221"/>
                </a:lnTo>
                <a:lnTo>
                  <a:pt x="1329" y="1221"/>
                </a:lnTo>
                <a:lnTo>
                  <a:pt x="1344" y="1232"/>
                </a:lnTo>
                <a:lnTo>
                  <a:pt x="1358" y="1243"/>
                </a:lnTo>
                <a:lnTo>
                  <a:pt x="1384" y="1263"/>
                </a:lnTo>
                <a:lnTo>
                  <a:pt x="1384" y="1263"/>
                </a:lnTo>
                <a:lnTo>
                  <a:pt x="1390" y="1267"/>
                </a:lnTo>
                <a:lnTo>
                  <a:pt x="1397" y="1269"/>
                </a:lnTo>
                <a:lnTo>
                  <a:pt x="1402" y="1273"/>
                </a:lnTo>
                <a:lnTo>
                  <a:pt x="1407" y="1276"/>
                </a:lnTo>
                <a:lnTo>
                  <a:pt x="1407" y="1276"/>
                </a:lnTo>
                <a:lnTo>
                  <a:pt x="1415" y="1284"/>
                </a:lnTo>
                <a:lnTo>
                  <a:pt x="1421" y="1293"/>
                </a:lnTo>
                <a:lnTo>
                  <a:pt x="1433" y="1311"/>
                </a:lnTo>
                <a:lnTo>
                  <a:pt x="1439" y="1320"/>
                </a:lnTo>
                <a:lnTo>
                  <a:pt x="1446" y="1327"/>
                </a:lnTo>
                <a:lnTo>
                  <a:pt x="1450" y="1330"/>
                </a:lnTo>
                <a:lnTo>
                  <a:pt x="1455" y="1333"/>
                </a:lnTo>
                <a:lnTo>
                  <a:pt x="1460" y="1335"/>
                </a:lnTo>
                <a:lnTo>
                  <a:pt x="1465" y="1336"/>
                </a:lnTo>
                <a:lnTo>
                  <a:pt x="1465" y="1336"/>
                </a:lnTo>
                <a:lnTo>
                  <a:pt x="1457" y="1324"/>
                </a:lnTo>
                <a:lnTo>
                  <a:pt x="1449" y="1312"/>
                </a:lnTo>
                <a:lnTo>
                  <a:pt x="1445" y="1307"/>
                </a:lnTo>
                <a:lnTo>
                  <a:pt x="1440" y="1303"/>
                </a:lnTo>
                <a:lnTo>
                  <a:pt x="1433" y="1298"/>
                </a:lnTo>
                <a:lnTo>
                  <a:pt x="1427" y="1295"/>
                </a:lnTo>
                <a:lnTo>
                  <a:pt x="1427" y="1295"/>
                </a:lnTo>
                <a:close/>
                <a:moveTo>
                  <a:pt x="731" y="1159"/>
                </a:moveTo>
                <a:lnTo>
                  <a:pt x="731" y="1159"/>
                </a:lnTo>
                <a:lnTo>
                  <a:pt x="735" y="1161"/>
                </a:lnTo>
                <a:lnTo>
                  <a:pt x="739" y="1161"/>
                </a:lnTo>
                <a:lnTo>
                  <a:pt x="749" y="1161"/>
                </a:lnTo>
                <a:lnTo>
                  <a:pt x="764" y="1159"/>
                </a:lnTo>
                <a:lnTo>
                  <a:pt x="764" y="1159"/>
                </a:lnTo>
                <a:lnTo>
                  <a:pt x="765" y="1153"/>
                </a:lnTo>
                <a:lnTo>
                  <a:pt x="764" y="1147"/>
                </a:lnTo>
                <a:lnTo>
                  <a:pt x="762" y="1144"/>
                </a:lnTo>
                <a:lnTo>
                  <a:pt x="758" y="1141"/>
                </a:lnTo>
                <a:lnTo>
                  <a:pt x="753" y="1139"/>
                </a:lnTo>
                <a:lnTo>
                  <a:pt x="748" y="1138"/>
                </a:lnTo>
                <a:lnTo>
                  <a:pt x="734" y="1136"/>
                </a:lnTo>
                <a:lnTo>
                  <a:pt x="734" y="1136"/>
                </a:lnTo>
                <a:lnTo>
                  <a:pt x="732" y="1141"/>
                </a:lnTo>
                <a:lnTo>
                  <a:pt x="731" y="1146"/>
                </a:lnTo>
                <a:lnTo>
                  <a:pt x="731" y="1152"/>
                </a:lnTo>
                <a:lnTo>
                  <a:pt x="731" y="1159"/>
                </a:lnTo>
                <a:lnTo>
                  <a:pt x="731" y="1159"/>
                </a:lnTo>
                <a:close/>
                <a:moveTo>
                  <a:pt x="1913" y="1138"/>
                </a:moveTo>
                <a:lnTo>
                  <a:pt x="1913" y="1138"/>
                </a:lnTo>
                <a:lnTo>
                  <a:pt x="1906" y="1148"/>
                </a:lnTo>
                <a:lnTo>
                  <a:pt x="1898" y="1158"/>
                </a:lnTo>
                <a:lnTo>
                  <a:pt x="1882" y="1176"/>
                </a:lnTo>
                <a:lnTo>
                  <a:pt x="1882" y="1176"/>
                </a:lnTo>
                <a:lnTo>
                  <a:pt x="1887" y="1181"/>
                </a:lnTo>
                <a:lnTo>
                  <a:pt x="1893" y="1184"/>
                </a:lnTo>
                <a:lnTo>
                  <a:pt x="1903" y="1193"/>
                </a:lnTo>
                <a:lnTo>
                  <a:pt x="1909" y="1197"/>
                </a:lnTo>
                <a:lnTo>
                  <a:pt x="1915" y="1200"/>
                </a:lnTo>
                <a:lnTo>
                  <a:pt x="1922" y="1203"/>
                </a:lnTo>
                <a:lnTo>
                  <a:pt x="1930" y="1204"/>
                </a:lnTo>
                <a:lnTo>
                  <a:pt x="1930" y="1204"/>
                </a:lnTo>
                <a:lnTo>
                  <a:pt x="1936" y="1198"/>
                </a:lnTo>
                <a:lnTo>
                  <a:pt x="1943" y="1190"/>
                </a:lnTo>
                <a:lnTo>
                  <a:pt x="1948" y="1183"/>
                </a:lnTo>
                <a:lnTo>
                  <a:pt x="1954" y="1174"/>
                </a:lnTo>
                <a:lnTo>
                  <a:pt x="1954" y="1174"/>
                </a:lnTo>
                <a:lnTo>
                  <a:pt x="1945" y="1163"/>
                </a:lnTo>
                <a:lnTo>
                  <a:pt x="1935" y="1154"/>
                </a:lnTo>
                <a:lnTo>
                  <a:pt x="1926" y="1145"/>
                </a:lnTo>
                <a:lnTo>
                  <a:pt x="1919" y="1141"/>
                </a:lnTo>
                <a:lnTo>
                  <a:pt x="1913" y="1138"/>
                </a:lnTo>
                <a:lnTo>
                  <a:pt x="1913" y="1138"/>
                </a:lnTo>
                <a:close/>
                <a:moveTo>
                  <a:pt x="809" y="1155"/>
                </a:moveTo>
                <a:lnTo>
                  <a:pt x="809" y="1155"/>
                </a:lnTo>
                <a:lnTo>
                  <a:pt x="821" y="1157"/>
                </a:lnTo>
                <a:lnTo>
                  <a:pt x="827" y="1157"/>
                </a:lnTo>
                <a:lnTo>
                  <a:pt x="833" y="1157"/>
                </a:lnTo>
                <a:lnTo>
                  <a:pt x="838" y="1156"/>
                </a:lnTo>
                <a:lnTo>
                  <a:pt x="842" y="1153"/>
                </a:lnTo>
                <a:lnTo>
                  <a:pt x="844" y="1148"/>
                </a:lnTo>
                <a:lnTo>
                  <a:pt x="845" y="1142"/>
                </a:lnTo>
                <a:lnTo>
                  <a:pt x="845" y="1142"/>
                </a:lnTo>
                <a:lnTo>
                  <a:pt x="837" y="1141"/>
                </a:lnTo>
                <a:lnTo>
                  <a:pt x="830" y="1141"/>
                </a:lnTo>
                <a:lnTo>
                  <a:pt x="816" y="1142"/>
                </a:lnTo>
                <a:lnTo>
                  <a:pt x="801" y="1144"/>
                </a:lnTo>
                <a:lnTo>
                  <a:pt x="793" y="1145"/>
                </a:lnTo>
                <a:lnTo>
                  <a:pt x="783" y="1144"/>
                </a:lnTo>
                <a:lnTo>
                  <a:pt x="783" y="1144"/>
                </a:lnTo>
                <a:lnTo>
                  <a:pt x="784" y="1154"/>
                </a:lnTo>
                <a:lnTo>
                  <a:pt x="784" y="1157"/>
                </a:lnTo>
                <a:lnTo>
                  <a:pt x="783" y="1161"/>
                </a:lnTo>
                <a:lnTo>
                  <a:pt x="783" y="1161"/>
                </a:lnTo>
                <a:lnTo>
                  <a:pt x="790" y="1160"/>
                </a:lnTo>
                <a:lnTo>
                  <a:pt x="797" y="1160"/>
                </a:lnTo>
                <a:lnTo>
                  <a:pt x="800" y="1159"/>
                </a:lnTo>
                <a:lnTo>
                  <a:pt x="803" y="1159"/>
                </a:lnTo>
                <a:lnTo>
                  <a:pt x="803" y="1157"/>
                </a:lnTo>
                <a:lnTo>
                  <a:pt x="800" y="1155"/>
                </a:lnTo>
                <a:lnTo>
                  <a:pt x="800" y="1155"/>
                </a:lnTo>
                <a:lnTo>
                  <a:pt x="803" y="1155"/>
                </a:lnTo>
                <a:lnTo>
                  <a:pt x="806" y="1156"/>
                </a:lnTo>
                <a:lnTo>
                  <a:pt x="809" y="1158"/>
                </a:lnTo>
                <a:lnTo>
                  <a:pt x="810" y="1159"/>
                </a:lnTo>
                <a:lnTo>
                  <a:pt x="809" y="1155"/>
                </a:lnTo>
                <a:lnTo>
                  <a:pt x="809" y="1155"/>
                </a:lnTo>
                <a:close/>
                <a:moveTo>
                  <a:pt x="2028" y="1155"/>
                </a:moveTo>
                <a:lnTo>
                  <a:pt x="2028" y="1155"/>
                </a:lnTo>
                <a:lnTo>
                  <a:pt x="2033" y="1166"/>
                </a:lnTo>
                <a:lnTo>
                  <a:pt x="2039" y="1174"/>
                </a:lnTo>
                <a:lnTo>
                  <a:pt x="2046" y="1183"/>
                </a:lnTo>
                <a:lnTo>
                  <a:pt x="2053" y="1190"/>
                </a:lnTo>
                <a:lnTo>
                  <a:pt x="2062" y="1197"/>
                </a:lnTo>
                <a:lnTo>
                  <a:pt x="2071" y="1203"/>
                </a:lnTo>
                <a:lnTo>
                  <a:pt x="2082" y="1207"/>
                </a:lnTo>
                <a:lnTo>
                  <a:pt x="2094" y="1211"/>
                </a:lnTo>
                <a:lnTo>
                  <a:pt x="2094" y="1211"/>
                </a:lnTo>
                <a:lnTo>
                  <a:pt x="2098" y="1200"/>
                </a:lnTo>
                <a:lnTo>
                  <a:pt x="2102" y="1187"/>
                </a:lnTo>
                <a:lnTo>
                  <a:pt x="2102" y="1187"/>
                </a:lnTo>
                <a:lnTo>
                  <a:pt x="2099" y="1187"/>
                </a:lnTo>
                <a:lnTo>
                  <a:pt x="2098" y="1186"/>
                </a:lnTo>
                <a:lnTo>
                  <a:pt x="2098" y="1185"/>
                </a:lnTo>
                <a:lnTo>
                  <a:pt x="2098" y="1185"/>
                </a:lnTo>
                <a:lnTo>
                  <a:pt x="2095" y="1187"/>
                </a:lnTo>
                <a:lnTo>
                  <a:pt x="2093" y="1189"/>
                </a:lnTo>
                <a:lnTo>
                  <a:pt x="2088" y="1195"/>
                </a:lnTo>
                <a:lnTo>
                  <a:pt x="2084" y="1200"/>
                </a:lnTo>
                <a:lnTo>
                  <a:pt x="2081" y="1201"/>
                </a:lnTo>
                <a:lnTo>
                  <a:pt x="2077" y="1202"/>
                </a:lnTo>
                <a:lnTo>
                  <a:pt x="2077" y="1202"/>
                </a:lnTo>
                <a:lnTo>
                  <a:pt x="2072" y="1200"/>
                </a:lnTo>
                <a:lnTo>
                  <a:pt x="2068" y="1197"/>
                </a:lnTo>
                <a:lnTo>
                  <a:pt x="2062" y="1190"/>
                </a:lnTo>
                <a:lnTo>
                  <a:pt x="2057" y="1182"/>
                </a:lnTo>
                <a:lnTo>
                  <a:pt x="2053" y="1172"/>
                </a:lnTo>
                <a:lnTo>
                  <a:pt x="2053" y="1172"/>
                </a:lnTo>
                <a:lnTo>
                  <a:pt x="2054" y="1170"/>
                </a:lnTo>
                <a:lnTo>
                  <a:pt x="2055" y="1169"/>
                </a:lnTo>
                <a:lnTo>
                  <a:pt x="2058" y="1168"/>
                </a:lnTo>
                <a:lnTo>
                  <a:pt x="2062" y="1167"/>
                </a:lnTo>
                <a:lnTo>
                  <a:pt x="2063" y="1166"/>
                </a:lnTo>
                <a:lnTo>
                  <a:pt x="2064" y="1163"/>
                </a:lnTo>
                <a:lnTo>
                  <a:pt x="2064" y="1163"/>
                </a:lnTo>
                <a:lnTo>
                  <a:pt x="2056" y="1158"/>
                </a:lnTo>
                <a:lnTo>
                  <a:pt x="2047" y="1154"/>
                </a:lnTo>
                <a:lnTo>
                  <a:pt x="2042" y="1153"/>
                </a:lnTo>
                <a:lnTo>
                  <a:pt x="2037" y="1153"/>
                </a:lnTo>
                <a:lnTo>
                  <a:pt x="2033" y="1153"/>
                </a:lnTo>
                <a:lnTo>
                  <a:pt x="2028" y="1155"/>
                </a:lnTo>
                <a:lnTo>
                  <a:pt x="2028" y="1155"/>
                </a:lnTo>
                <a:close/>
                <a:moveTo>
                  <a:pt x="2079" y="1176"/>
                </a:moveTo>
                <a:lnTo>
                  <a:pt x="2079" y="1176"/>
                </a:lnTo>
                <a:lnTo>
                  <a:pt x="2076" y="1174"/>
                </a:lnTo>
                <a:lnTo>
                  <a:pt x="2072" y="1172"/>
                </a:lnTo>
                <a:lnTo>
                  <a:pt x="2069" y="1169"/>
                </a:lnTo>
                <a:lnTo>
                  <a:pt x="2066" y="1166"/>
                </a:lnTo>
                <a:lnTo>
                  <a:pt x="2066" y="1166"/>
                </a:lnTo>
                <a:lnTo>
                  <a:pt x="2068" y="1171"/>
                </a:lnTo>
                <a:lnTo>
                  <a:pt x="2071" y="1175"/>
                </a:lnTo>
                <a:lnTo>
                  <a:pt x="2073" y="1176"/>
                </a:lnTo>
                <a:lnTo>
                  <a:pt x="2076" y="1177"/>
                </a:lnTo>
                <a:lnTo>
                  <a:pt x="2078" y="1177"/>
                </a:lnTo>
                <a:lnTo>
                  <a:pt x="2079" y="1176"/>
                </a:lnTo>
                <a:lnTo>
                  <a:pt x="2079" y="1176"/>
                </a:lnTo>
                <a:close/>
                <a:moveTo>
                  <a:pt x="1119" y="1174"/>
                </a:moveTo>
                <a:lnTo>
                  <a:pt x="1119" y="1174"/>
                </a:lnTo>
                <a:lnTo>
                  <a:pt x="1147" y="1206"/>
                </a:lnTo>
                <a:lnTo>
                  <a:pt x="1176" y="1238"/>
                </a:lnTo>
                <a:lnTo>
                  <a:pt x="1203" y="1271"/>
                </a:lnTo>
                <a:lnTo>
                  <a:pt x="1230" y="1304"/>
                </a:lnTo>
                <a:lnTo>
                  <a:pt x="1283" y="1371"/>
                </a:lnTo>
                <a:lnTo>
                  <a:pt x="1338" y="1438"/>
                </a:lnTo>
                <a:lnTo>
                  <a:pt x="1338" y="1438"/>
                </a:lnTo>
                <a:lnTo>
                  <a:pt x="1354" y="1464"/>
                </a:lnTo>
                <a:lnTo>
                  <a:pt x="1371" y="1491"/>
                </a:lnTo>
                <a:lnTo>
                  <a:pt x="1380" y="1504"/>
                </a:lnTo>
                <a:lnTo>
                  <a:pt x="1389" y="1515"/>
                </a:lnTo>
                <a:lnTo>
                  <a:pt x="1400" y="1524"/>
                </a:lnTo>
                <a:lnTo>
                  <a:pt x="1406" y="1529"/>
                </a:lnTo>
                <a:lnTo>
                  <a:pt x="1412" y="1531"/>
                </a:lnTo>
                <a:lnTo>
                  <a:pt x="1412" y="1531"/>
                </a:lnTo>
                <a:lnTo>
                  <a:pt x="1385" y="1492"/>
                </a:lnTo>
                <a:lnTo>
                  <a:pt x="1357" y="1454"/>
                </a:lnTo>
                <a:lnTo>
                  <a:pt x="1301" y="1379"/>
                </a:lnTo>
                <a:lnTo>
                  <a:pt x="1301" y="1379"/>
                </a:lnTo>
                <a:lnTo>
                  <a:pt x="1280" y="1351"/>
                </a:lnTo>
                <a:lnTo>
                  <a:pt x="1272" y="1338"/>
                </a:lnTo>
                <a:lnTo>
                  <a:pt x="1267" y="1330"/>
                </a:lnTo>
                <a:lnTo>
                  <a:pt x="1263" y="1323"/>
                </a:lnTo>
                <a:lnTo>
                  <a:pt x="1263" y="1323"/>
                </a:lnTo>
                <a:lnTo>
                  <a:pt x="1249" y="1309"/>
                </a:lnTo>
                <a:lnTo>
                  <a:pt x="1236" y="1294"/>
                </a:lnTo>
                <a:lnTo>
                  <a:pt x="1212" y="1263"/>
                </a:lnTo>
                <a:lnTo>
                  <a:pt x="1187" y="1231"/>
                </a:lnTo>
                <a:lnTo>
                  <a:pt x="1174" y="1216"/>
                </a:lnTo>
                <a:lnTo>
                  <a:pt x="1161" y="1202"/>
                </a:lnTo>
                <a:lnTo>
                  <a:pt x="1161" y="1202"/>
                </a:lnTo>
                <a:lnTo>
                  <a:pt x="1153" y="1192"/>
                </a:lnTo>
                <a:lnTo>
                  <a:pt x="1143" y="1183"/>
                </a:lnTo>
                <a:lnTo>
                  <a:pt x="1139" y="1177"/>
                </a:lnTo>
                <a:lnTo>
                  <a:pt x="1133" y="1174"/>
                </a:lnTo>
                <a:lnTo>
                  <a:pt x="1127" y="1170"/>
                </a:lnTo>
                <a:lnTo>
                  <a:pt x="1122" y="1168"/>
                </a:lnTo>
                <a:lnTo>
                  <a:pt x="1122" y="1168"/>
                </a:lnTo>
                <a:lnTo>
                  <a:pt x="1117" y="1168"/>
                </a:lnTo>
                <a:lnTo>
                  <a:pt x="1117" y="1168"/>
                </a:lnTo>
                <a:lnTo>
                  <a:pt x="1117" y="1172"/>
                </a:lnTo>
                <a:lnTo>
                  <a:pt x="1117" y="1173"/>
                </a:lnTo>
                <a:lnTo>
                  <a:pt x="1119" y="1174"/>
                </a:lnTo>
                <a:lnTo>
                  <a:pt x="1119" y="1174"/>
                </a:lnTo>
                <a:close/>
                <a:moveTo>
                  <a:pt x="1926" y="1230"/>
                </a:moveTo>
                <a:lnTo>
                  <a:pt x="1926" y="1230"/>
                </a:lnTo>
                <a:lnTo>
                  <a:pt x="1927" y="1233"/>
                </a:lnTo>
                <a:lnTo>
                  <a:pt x="1928" y="1234"/>
                </a:lnTo>
                <a:lnTo>
                  <a:pt x="1929" y="1236"/>
                </a:lnTo>
                <a:lnTo>
                  <a:pt x="1928" y="1241"/>
                </a:lnTo>
                <a:lnTo>
                  <a:pt x="1928" y="1241"/>
                </a:lnTo>
                <a:lnTo>
                  <a:pt x="1937" y="1237"/>
                </a:lnTo>
                <a:lnTo>
                  <a:pt x="1947" y="1233"/>
                </a:lnTo>
                <a:lnTo>
                  <a:pt x="1956" y="1229"/>
                </a:lnTo>
                <a:lnTo>
                  <a:pt x="1963" y="1222"/>
                </a:lnTo>
                <a:lnTo>
                  <a:pt x="1970" y="1216"/>
                </a:lnTo>
                <a:lnTo>
                  <a:pt x="1974" y="1208"/>
                </a:lnTo>
                <a:lnTo>
                  <a:pt x="1977" y="1199"/>
                </a:lnTo>
                <a:lnTo>
                  <a:pt x="1977" y="1189"/>
                </a:lnTo>
                <a:lnTo>
                  <a:pt x="1977" y="1189"/>
                </a:lnTo>
                <a:lnTo>
                  <a:pt x="1980" y="1187"/>
                </a:lnTo>
                <a:lnTo>
                  <a:pt x="1984" y="1185"/>
                </a:lnTo>
                <a:lnTo>
                  <a:pt x="1987" y="1183"/>
                </a:lnTo>
                <a:lnTo>
                  <a:pt x="1992" y="1183"/>
                </a:lnTo>
                <a:lnTo>
                  <a:pt x="1992" y="1183"/>
                </a:lnTo>
                <a:lnTo>
                  <a:pt x="1992" y="1180"/>
                </a:lnTo>
                <a:lnTo>
                  <a:pt x="1991" y="1177"/>
                </a:lnTo>
                <a:lnTo>
                  <a:pt x="1988" y="1174"/>
                </a:lnTo>
                <a:lnTo>
                  <a:pt x="1985" y="1171"/>
                </a:lnTo>
                <a:lnTo>
                  <a:pt x="1981" y="1168"/>
                </a:lnTo>
                <a:lnTo>
                  <a:pt x="1981" y="1168"/>
                </a:lnTo>
                <a:lnTo>
                  <a:pt x="1970" y="1184"/>
                </a:lnTo>
                <a:lnTo>
                  <a:pt x="1957" y="1200"/>
                </a:lnTo>
                <a:lnTo>
                  <a:pt x="1943" y="1216"/>
                </a:lnTo>
                <a:lnTo>
                  <a:pt x="1934" y="1223"/>
                </a:lnTo>
                <a:lnTo>
                  <a:pt x="1926" y="1230"/>
                </a:lnTo>
                <a:lnTo>
                  <a:pt x="1926" y="1230"/>
                </a:lnTo>
                <a:close/>
                <a:moveTo>
                  <a:pt x="736" y="1202"/>
                </a:moveTo>
                <a:lnTo>
                  <a:pt x="736" y="1202"/>
                </a:lnTo>
                <a:lnTo>
                  <a:pt x="737" y="1204"/>
                </a:lnTo>
                <a:lnTo>
                  <a:pt x="738" y="1204"/>
                </a:lnTo>
                <a:lnTo>
                  <a:pt x="738" y="1204"/>
                </a:lnTo>
                <a:lnTo>
                  <a:pt x="739" y="1202"/>
                </a:lnTo>
                <a:lnTo>
                  <a:pt x="742" y="1201"/>
                </a:lnTo>
                <a:lnTo>
                  <a:pt x="743" y="1200"/>
                </a:lnTo>
                <a:lnTo>
                  <a:pt x="745" y="1201"/>
                </a:lnTo>
                <a:lnTo>
                  <a:pt x="750" y="1202"/>
                </a:lnTo>
                <a:lnTo>
                  <a:pt x="752" y="1202"/>
                </a:lnTo>
                <a:lnTo>
                  <a:pt x="755" y="1202"/>
                </a:lnTo>
                <a:lnTo>
                  <a:pt x="755" y="1202"/>
                </a:lnTo>
                <a:lnTo>
                  <a:pt x="758" y="1196"/>
                </a:lnTo>
                <a:lnTo>
                  <a:pt x="761" y="1190"/>
                </a:lnTo>
                <a:lnTo>
                  <a:pt x="763" y="1184"/>
                </a:lnTo>
                <a:lnTo>
                  <a:pt x="764" y="1176"/>
                </a:lnTo>
                <a:lnTo>
                  <a:pt x="764" y="1176"/>
                </a:lnTo>
                <a:lnTo>
                  <a:pt x="754" y="1176"/>
                </a:lnTo>
                <a:lnTo>
                  <a:pt x="746" y="1175"/>
                </a:lnTo>
                <a:lnTo>
                  <a:pt x="738" y="1172"/>
                </a:lnTo>
                <a:lnTo>
                  <a:pt x="731" y="1170"/>
                </a:lnTo>
                <a:lnTo>
                  <a:pt x="731" y="1170"/>
                </a:lnTo>
                <a:lnTo>
                  <a:pt x="729" y="1176"/>
                </a:lnTo>
                <a:lnTo>
                  <a:pt x="730" y="1182"/>
                </a:lnTo>
                <a:lnTo>
                  <a:pt x="732" y="1186"/>
                </a:lnTo>
                <a:lnTo>
                  <a:pt x="734" y="1190"/>
                </a:lnTo>
                <a:lnTo>
                  <a:pt x="738" y="1197"/>
                </a:lnTo>
                <a:lnTo>
                  <a:pt x="738" y="1200"/>
                </a:lnTo>
                <a:lnTo>
                  <a:pt x="736" y="1202"/>
                </a:lnTo>
                <a:lnTo>
                  <a:pt x="736" y="1202"/>
                </a:lnTo>
                <a:close/>
                <a:moveTo>
                  <a:pt x="1966" y="1245"/>
                </a:moveTo>
                <a:lnTo>
                  <a:pt x="1966" y="1245"/>
                </a:lnTo>
                <a:lnTo>
                  <a:pt x="1973" y="1251"/>
                </a:lnTo>
                <a:lnTo>
                  <a:pt x="1979" y="1258"/>
                </a:lnTo>
                <a:lnTo>
                  <a:pt x="1987" y="1263"/>
                </a:lnTo>
                <a:lnTo>
                  <a:pt x="1994" y="1268"/>
                </a:lnTo>
                <a:lnTo>
                  <a:pt x="2010" y="1278"/>
                </a:lnTo>
                <a:lnTo>
                  <a:pt x="2019" y="1283"/>
                </a:lnTo>
                <a:lnTo>
                  <a:pt x="2026" y="1289"/>
                </a:lnTo>
                <a:lnTo>
                  <a:pt x="2026" y="1289"/>
                </a:lnTo>
                <a:lnTo>
                  <a:pt x="2032" y="1281"/>
                </a:lnTo>
                <a:lnTo>
                  <a:pt x="2038" y="1274"/>
                </a:lnTo>
                <a:lnTo>
                  <a:pt x="2041" y="1271"/>
                </a:lnTo>
                <a:lnTo>
                  <a:pt x="2043" y="1266"/>
                </a:lnTo>
                <a:lnTo>
                  <a:pt x="2046" y="1261"/>
                </a:lnTo>
                <a:lnTo>
                  <a:pt x="2047" y="1256"/>
                </a:lnTo>
                <a:lnTo>
                  <a:pt x="2047" y="1256"/>
                </a:lnTo>
                <a:lnTo>
                  <a:pt x="2035" y="1243"/>
                </a:lnTo>
                <a:lnTo>
                  <a:pt x="2022" y="1232"/>
                </a:lnTo>
                <a:lnTo>
                  <a:pt x="1994" y="1211"/>
                </a:lnTo>
                <a:lnTo>
                  <a:pt x="1994" y="1211"/>
                </a:lnTo>
                <a:lnTo>
                  <a:pt x="1991" y="1215"/>
                </a:lnTo>
                <a:lnTo>
                  <a:pt x="1987" y="1219"/>
                </a:lnTo>
                <a:lnTo>
                  <a:pt x="1979" y="1227"/>
                </a:lnTo>
                <a:lnTo>
                  <a:pt x="1972" y="1234"/>
                </a:lnTo>
                <a:lnTo>
                  <a:pt x="1969" y="1239"/>
                </a:lnTo>
                <a:lnTo>
                  <a:pt x="1966" y="1245"/>
                </a:lnTo>
                <a:lnTo>
                  <a:pt x="1966" y="1245"/>
                </a:lnTo>
                <a:close/>
                <a:moveTo>
                  <a:pt x="2072" y="1287"/>
                </a:moveTo>
                <a:lnTo>
                  <a:pt x="2072" y="1287"/>
                </a:lnTo>
                <a:lnTo>
                  <a:pt x="2073" y="1289"/>
                </a:lnTo>
                <a:lnTo>
                  <a:pt x="2075" y="1289"/>
                </a:lnTo>
                <a:lnTo>
                  <a:pt x="2076" y="1287"/>
                </a:lnTo>
                <a:lnTo>
                  <a:pt x="2077" y="1286"/>
                </a:lnTo>
                <a:lnTo>
                  <a:pt x="2076" y="1286"/>
                </a:lnTo>
                <a:lnTo>
                  <a:pt x="2075" y="1286"/>
                </a:lnTo>
                <a:lnTo>
                  <a:pt x="2072" y="1287"/>
                </a:lnTo>
                <a:lnTo>
                  <a:pt x="2072" y="1287"/>
                </a:lnTo>
                <a:lnTo>
                  <a:pt x="2076" y="1279"/>
                </a:lnTo>
                <a:lnTo>
                  <a:pt x="2079" y="1269"/>
                </a:lnTo>
                <a:lnTo>
                  <a:pt x="2079" y="1265"/>
                </a:lnTo>
                <a:lnTo>
                  <a:pt x="2079" y="1261"/>
                </a:lnTo>
                <a:lnTo>
                  <a:pt x="2077" y="1258"/>
                </a:lnTo>
                <a:lnTo>
                  <a:pt x="2072" y="1256"/>
                </a:lnTo>
                <a:lnTo>
                  <a:pt x="2072" y="1256"/>
                </a:lnTo>
                <a:lnTo>
                  <a:pt x="2064" y="1267"/>
                </a:lnTo>
                <a:lnTo>
                  <a:pt x="2054" y="1279"/>
                </a:lnTo>
                <a:lnTo>
                  <a:pt x="2045" y="1291"/>
                </a:lnTo>
                <a:lnTo>
                  <a:pt x="2036" y="1304"/>
                </a:lnTo>
                <a:lnTo>
                  <a:pt x="2036" y="1304"/>
                </a:lnTo>
                <a:lnTo>
                  <a:pt x="2024" y="1313"/>
                </a:lnTo>
                <a:lnTo>
                  <a:pt x="2021" y="1316"/>
                </a:lnTo>
                <a:lnTo>
                  <a:pt x="2020" y="1319"/>
                </a:lnTo>
                <a:lnTo>
                  <a:pt x="2019" y="1322"/>
                </a:lnTo>
                <a:lnTo>
                  <a:pt x="2020" y="1325"/>
                </a:lnTo>
                <a:lnTo>
                  <a:pt x="2020" y="1325"/>
                </a:lnTo>
                <a:lnTo>
                  <a:pt x="2035" y="1318"/>
                </a:lnTo>
                <a:lnTo>
                  <a:pt x="2048" y="1309"/>
                </a:lnTo>
                <a:lnTo>
                  <a:pt x="2061" y="1298"/>
                </a:lnTo>
                <a:lnTo>
                  <a:pt x="2072" y="1287"/>
                </a:lnTo>
                <a:lnTo>
                  <a:pt x="2072" y="1287"/>
                </a:lnTo>
                <a:close/>
                <a:moveTo>
                  <a:pt x="1915" y="1272"/>
                </a:moveTo>
                <a:lnTo>
                  <a:pt x="1915" y="1272"/>
                </a:lnTo>
                <a:lnTo>
                  <a:pt x="1884" y="1291"/>
                </a:lnTo>
                <a:lnTo>
                  <a:pt x="1852" y="1310"/>
                </a:lnTo>
                <a:lnTo>
                  <a:pt x="1822" y="1328"/>
                </a:lnTo>
                <a:lnTo>
                  <a:pt x="1808" y="1338"/>
                </a:lnTo>
                <a:lnTo>
                  <a:pt x="1796" y="1347"/>
                </a:lnTo>
                <a:lnTo>
                  <a:pt x="1796" y="1347"/>
                </a:lnTo>
                <a:lnTo>
                  <a:pt x="1800" y="1352"/>
                </a:lnTo>
                <a:lnTo>
                  <a:pt x="1805" y="1357"/>
                </a:lnTo>
                <a:lnTo>
                  <a:pt x="1805" y="1357"/>
                </a:lnTo>
                <a:lnTo>
                  <a:pt x="1826" y="1348"/>
                </a:lnTo>
                <a:lnTo>
                  <a:pt x="1845" y="1337"/>
                </a:lnTo>
                <a:lnTo>
                  <a:pt x="1884" y="1314"/>
                </a:lnTo>
                <a:lnTo>
                  <a:pt x="1921" y="1291"/>
                </a:lnTo>
                <a:lnTo>
                  <a:pt x="1960" y="1267"/>
                </a:lnTo>
                <a:lnTo>
                  <a:pt x="1960" y="1267"/>
                </a:lnTo>
                <a:lnTo>
                  <a:pt x="1956" y="1262"/>
                </a:lnTo>
                <a:lnTo>
                  <a:pt x="1954" y="1260"/>
                </a:lnTo>
                <a:lnTo>
                  <a:pt x="1951" y="1259"/>
                </a:lnTo>
                <a:lnTo>
                  <a:pt x="1946" y="1258"/>
                </a:lnTo>
                <a:lnTo>
                  <a:pt x="1940" y="1259"/>
                </a:lnTo>
                <a:lnTo>
                  <a:pt x="1933" y="1261"/>
                </a:lnTo>
                <a:lnTo>
                  <a:pt x="1928" y="1264"/>
                </a:lnTo>
                <a:lnTo>
                  <a:pt x="1915" y="1272"/>
                </a:lnTo>
                <a:lnTo>
                  <a:pt x="1915" y="1272"/>
                </a:lnTo>
                <a:close/>
                <a:moveTo>
                  <a:pt x="2100" y="1355"/>
                </a:moveTo>
                <a:lnTo>
                  <a:pt x="2100" y="1355"/>
                </a:lnTo>
                <a:lnTo>
                  <a:pt x="2103" y="1354"/>
                </a:lnTo>
                <a:lnTo>
                  <a:pt x="2108" y="1353"/>
                </a:lnTo>
                <a:lnTo>
                  <a:pt x="2115" y="1348"/>
                </a:lnTo>
                <a:lnTo>
                  <a:pt x="2118" y="1344"/>
                </a:lnTo>
                <a:lnTo>
                  <a:pt x="2122" y="1340"/>
                </a:lnTo>
                <a:lnTo>
                  <a:pt x="2123" y="1337"/>
                </a:lnTo>
                <a:lnTo>
                  <a:pt x="2124" y="1334"/>
                </a:lnTo>
                <a:lnTo>
                  <a:pt x="2124" y="1334"/>
                </a:lnTo>
                <a:lnTo>
                  <a:pt x="2123" y="1330"/>
                </a:lnTo>
                <a:lnTo>
                  <a:pt x="2118" y="1326"/>
                </a:lnTo>
                <a:lnTo>
                  <a:pt x="2107" y="1313"/>
                </a:lnTo>
                <a:lnTo>
                  <a:pt x="2094" y="1302"/>
                </a:lnTo>
                <a:lnTo>
                  <a:pt x="2087" y="1297"/>
                </a:lnTo>
                <a:lnTo>
                  <a:pt x="2083" y="1295"/>
                </a:lnTo>
                <a:lnTo>
                  <a:pt x="2083" y="1295"/>
                </a:lnTo>
                <a:lnTo>
                  <a:pt x="2078" y="1302"/>
                </a:lnTo>
                <a:lnTo>
                  <a:pt x="2072" y="1308"/>
                </a:lnTo>
                <a:lnTo>
                  <a:pt x="2067" y="1314"/>
                </a:lnTo>
                <a:lnTo>
                  <a:pt x="2062" y="1321"/>
                </a:lnTo>
                <a:lnTo>
                  <a:pt x="2062" y="1321"/>
                </a:lnTo>
                <a:lnTo>
                  <a:pt x="2066" y="1324"/>
                </a:lnTo>
                <a:lnTo>
                  <a:pt x="2070" y="1328"/>
                </a:lnTo>
                <a:lnTo>
                  <a:pt x="2079" y="1340"/>
                </a:lnTo>
                <a:lnTo>
                  <a:pt x="2083" y="1345"/>
                </a:lnTo>
                <a:lnTo>
                  <a:pt x="2088" y="1351"/>
                </a:lnTo>
                <a:lnTo>
                  <a:pt x="2094" y="1354"/>
                </a:lnTo>
                <a:lnTo>
                  <a:pt x="2100" y="1355"/>
                </a:lnTo>
                <a:lnTo>
                  <a:pt x="2100" y="1355"/>
                </a:lnTo>
                <a:close/>
                <a:moveTo>
                  <a:pt x="889" y="1308"/>
                </a:moveTo>
                <a:lnTo>
                  <a:pt x="889" y="1308"/>
                </a:lnTo>
                <a:lnTo>
                  <a:pt x="871" y="1308"/>
                </a:lnTo>
                <a:lnTo>
                  <a:pt x="853" y="1307"/>
                </a:lnTo>
                <a:lnTo>
                  <a:pt x="844" y="1308"/>
                </a:lnTo>
                <a:lnTo>
                  <a:pt x="836" y="1310"/>
                </a:lnTo>
                <a:lnTo>
                  <a:pt x="828" y="1313"/>
                </a:lnTo>
                <a:lnTo>
                  <a:pt x="822" y="1319"/>
                </a:lnTo>
                <a:lnTo>
                  <a:pt x="822" y="1319"/>
                </a:lnTo>
                <a:lnTo>
                  <a:pt x="858" y="1322"/>
                </a:lnTo>
                <a:lnTo>
                  <a:pt x="895" y="1326"/>
                </a:lnTo>
                <a:lnTo>
                  <a:pt x="931" y="1329"/>
                </a:lnTo>
                <a:lnTo>
                  <a:pt x="949" y="1329"/>
                </a:lnTo>
                <a:lnTo>
                  <a:pt x="968" y="1329"/>
                </a:lnTo>
                <a:lnTo>
                  <a:pt x="968" y="1329"/>
                </a:lnTo>
                <a:lnTo>
                  <a:pt x="965" y="1324"/>
                </a:lnTo>
                <a:lnTo>
                  <a:pt x="962" y="1321"/>
                </a:lnTo>
                <a:lnTo>
                  <a:pt x="958" y="1317"/>
                </a:lnTo>
                <a:lnTo>
                  <a:pt x="954" y="1314"/>
                </a:lnTo>
                <a:lnTo>
                  <a:pt x="944" y="1310"/>
                </a:lnTo>
                <a:lnTo>
                  <a:pt x="934" y="1308"/>
                </a:lnTo>
                <a:lnTo>
                  <a:pt x="924" y="1307"/>
                </a:lnTo>
                <a:lnTo>
                  <a:pt x="912" y="1307"/>
                </a:lnTo>
                <a:lnTo>
                  <a:pt x="889" y="1308"/>
                </a:lnTo>
                <a:lnTo>
                  <a:pt x="889" y="1308"/>
                </a:lnTo>
                <a:close/>
                <a:moveTo>
                  <a:pt x="820" y="1338"/>
                </a:moveTo>
                <a:lnTo>
                  <a:pt x="820" y="1338"/>
                </a:lnTo>
                <a:lnTo>
                  <a:pt x="819" y="1369"/>
                </a:lnTo>
                <a:lnTo>
                  <a:pt x="818" y="1399"/>
                </a:lnTo>
                <a:lnTo>
                  <a:pt x="818" y="1455"/>
                </a:lnTo>
                <a:lnTo>
                  <a:pt x="818" y="1455"/>
                </a:lnTo>
                <a:lnTo>
                  <a:pt x="821" y="1476"/>
                </a:lnTo>
                <a:lnTo>
                  <a:pt x="824" y="1499"/>
                </a:lnTo>
                <a:lnTo>
                  <a:pt x="825" y="1522"/>
                </a:lnTo>
                <a:lnTo>
                  <a:pt x="826" y="1546"/>
                </a:lnTo>
                <a:lnTo>
                  <a:pt x="827" y="1594"/>
                </a:lnTo>
                <a:lnTo>
                  <a:pt x="827" y="1644"/>
                </a:lnTo>
                <a:lnTo>
                  <a:pt x="826" y="1696"/>
                </a:lnTo>
                <a:lnTo>
                  <a:pt x="826" y="1747"/>
                </a:lnTo>
                <a:lnTo>
                  <a:pt x="827" y="1798"/>
                </a:lnTo>
                <a:lnTo>
                  <a:pt x="828" y="1824"/>
                </a:lnTo>
                <a:lnTo>
                  <a:pt x="830" y="1850"/>
                </a:lnTo>
                <a:lnTo>
                  <a:pt x="830" y="1850"/>
                </a:lnTo>
                <a:lnTo>
                  <a:pt x="827" y="1857"/>
                </a:lnTo>
                <a:lnTo>
                  <a:pt x="826" y="1865"/>
                </a:lnTo>
                <a:lnTo>
                  <a:pt x="825" y="1872"/>
                </a:lnTo>
                <a:lnTo>
                  <a:pt x="824" y="1881"/>
                </a:lnTo>
                <a:lnTo>
                  <a:pt x="825" y="1899"/>
                </a:lnTo>
                <a:lnTo>
                  <a:pt x="826" y="1917"/>
                </a:lnTo>
                <a:lnTo>
                  <a:pt x="826" y="1917"/>
                </a:lnTo>
                <a:lnTo>
                  <a:pt x="836" y="2037"/>
                </a:lnTo>
                <a:lnTo>
                  <a:pt x="840" y="2096"/>
                </a:lnTo>
                <a:lnTo>
                  <a:pt x="843" y="2154"/>
                </a:lnTo>
                <a:lnTo>
                  <a:pt x="843" y="2154"/>
                </a:lnTo>
                <a:lnTo>
                  <a:pt x="849" y="2152"/>
                </a:lnTo>
                <a:lnTo>
                  <a:pt x="855" y="2151"/>
                </a:lnTo>
                <a:lnTo>
                  <a:pt x="861" y="2151"/>
                </a:lnTo>
                <a:lnTo>
                  <a:pt x="869" y="2151"/>
                </a:lnTo>
                <a:lnTo>
                  <a:pt x="881" y="2153"/>
                </a:lnTo>
                <a:lnTo>
                  <a:pt x="886" y="2154"/>
                </a:lnTo>
                <a:lnTo>
                  <a:pt x="891" y="2154"/>
                </a:lnTo>
                <a:lnTo>
                  <a:pt x="891" y="2154"/>
                </a:lnTo>
                <a:lnTo>
                  <a:pt x="889" y="2128"/>
                </a:lnTo>
                <a:lnTo>
                  <a:pt x="888" y="2101"/>
                </a:lnTo>
                <a:lnTo>
                  <a:pt x="888" y="2045"/>
                </a:lnTo>
                <a:lnTo>
                  <a:pt x="887" y="2016"/>
                </a:lnTo>
                <a:lnTo>
                  <a:pt x="886" y="1988"/>
                </a:lnTo>
                <a:lnTo>
                  <a:pt x="884" y="1961"/>
                </a:lnTo>
                <a:lnTo>
                  <a:pt x="881" y="1937"/>
                </a:lnTo>
                <a:lnTo>
                  <a:pt x="881" y="1937"/>
                </a:lnTo>
                <a:lnTo>
                  <a:pt x="884" y="1926"/>
                </a:lnTo>
                <a:lnTo>
                  <a:pt x="885" y="1915"/>
                </a:lnTo>
                <a:lnTo>
                  <a:pt x="886" y="1902"/>
                </a:lnTo>
                <a:lnTo>
                  <a:pt x="886" y="1890"/>
                </a:lnTo>
                <a:lnTo>
                  <a:pt x="885" y="1867"/>
                </a:lnTo>
                <a:lnTo>
                  <a:pt x="883" y="1848"/>
                </a:lnTo>
                <a:lnTo>
                  <a:pt x="883" y="1848"/>
                </a:lnTo>
                <a:lnTo>
                  <a:pt x="884" y="1841"/>
                </a:lnTo>
                <a:lnTo>
                  <a:pt x="885" y="1836"/>
                </a:lnTo>
                <a:lnTo>
                  <a:pt x="887" y="1829"/>
                </a:lnTo>
                <a:lnTo>
                  <a:pt x="887" y="1824"/>
                </a:lnTo>
                <a:lnTo>
                  <a:pt x="887" y="1824"/>
                </a:lnTo>
                <a:lnTo>
                  <a:pt x="886" y="1819"/>
                </a:lnTo>
                <a:lnTo>
                  <a:pt x="884" y="1813"/>
                </a:lnTo>
                <a:lnTo>
                  <a:pt x="883" y="1808"/>
                </a:lnTo>
                <a:lnTo>
                  <a:pt x="881" y="1803"/>
                </a:lnTo>
                <a:lnTo>
                  <a:pt x="881" y="1803"/>
                </a:lnTo>
                <a:lnTo>
                  <a:pt x="879" y="1779"/>
                </a:lnTo>
                <a:lnTo>
                  <a:pt x="877" y="1754"/>
                </a:lnTo>
                <a:lnTo>
                  <a:pt x="876" y="1703"/>
                </a:lnTo>
                <a:lnTo>
                  <a:pt x="876" y="1703"/>
                </a:lnTo>
                <a:lnTo>
                  <a:pt x="877" y="1607"/>
                </a:lnTo>
                <a:lnTo>
                  <a:pt x="879" y="1517"/>
                </a:lnTo>
                <a:lnTo>
                  <a:pt x="880" y="1432"/>
                </a:lnTo>
                <a:lnTo>
                  <a:pt x="879" y="1351"/>
                </a:lnTo>
                <a:lnTo>
                  <a:pt x="879" y="1351"/>
                </a:lnTo>
                <a:lnTo>
                  <a:pt x="882" y="1349"/>
                </a:lnTo>
                <a:lnTo>
                  <a:pt x="885" y="1348"/>
                </a:lnTo>
                <a:lnTo>
                  <a:pt x="889" y="1347"/>
                </a:lnTo>
                <a:lnTo>
                  <a:pt x="891" y="1344"/>
                </a:lnTo>
                <a:lnTo>
                  <a:pt x="891" y="1344"/>
                </a:lnTo>
                <a:lnTo>
                  <a:pt x="881" y="1344"/>
                </a:lnTo>
                <a:lnTo>
                  <a:pt x="871" y="1344"/>
                </a:lnTo>
                <a:lnTo>
                  <a:pt x="854" y="1341"/>
                </a:lnTo>
                <a:lnTo>
                  <a:pt x="838" y="1338"/>
                </a:lnTo>
                <a:lnTo>
                  <a:pt x="829" y="1338"/>
                </a:lnTo>
                <a:lnTo>
                  <a:pt x="820" y="1338"/>
                </a:lnTo>
                <a:lnTo>
                  <a:pt x="820" y="1338"/>
                </a:lnTo>
                <a:close/>
                <a:moveTo>
                  <a:pt x="900" y="1351"/>
                </a:moveTo>
                <a:lnTo>
                  <a:pt x="900" y="1351"/>
                </a:lnTo>
                <a:lnTo>
                  <a:pt x="900" y="1383"/>
                </a:lnTo>
                <a:lnTo>
                  <a:pt x="898" y="1414"/>
                </a:lnTo>
                <a:lnTo>
                  <a:pt x="894" y="1474"/>
                </a:lnTo>
                <a:lnTo>
                  <a:pt x="894" y="1474"/>
                </a:lnTo>
                <a:lnTo>
                  <a:pt x="892" y="1504"/>
                </a:lnTo>
                <a:lnTo>
                  <a:pt x="894" y="1534"/>
                </a:lnTo>
                <a:lnTo>
                  <a:pt x="894" y="1595"/>
                </a:lnTo>
                <a:lnTo>
                  <a:pt x="894" y="1595"/>
                </a:lnTo>
                <a:lnTo>
                  <a:pt x="892" y="1668"/>
                </a:lnTo>
                <a:lnTo>
                  <a:pt x="892" y="1703"/>
                </a:lnTo>
                <a:lnTo>
                  <a:pt x="894" y="1740"/>
                </a:lnTo>
                <a:lnTo>
                  <a:pt x="894" y="1740"/>
                </a:lnTo>
                <a:lnTo>
                  <a:pt x="899" y="1805"/>
                </a:lnTo>
                <a:lnTo>
                  <a:pt x="904" y="1871"/>
                </a:lnTo>
                <a:lnTo>
                  <a:pt x="907" y="1939"/>
                </a:lnTo>
                <a:lnTo>
                  <a:pt x="909" y="1972"/>
                </a:lnTo>
                <a:lnTo>
                  <a:pt x="909" y="2007"/>
                </a:lnTo>
                <a:lnTo>
                  <a:pt x="909" y="2007"/>
                </a:lnTo>
                <a:lnTo>
                  <a:pt x="907" y="2026"/>
                </a:lnTo>
                <a:lnTo>
                  <a:pt x="906" y="2045"/>
                </a:lnTo>
                <a:lnTo>
                  <a:pt x="904" y="2064"/>
                </a:lnTo>
                <a:lnTo>
                  <a:pt x="904" y="2083"/>
                </a:lnTo>
                <a:lnTo>
                  <a:pt x="904" y="2083"/>
                </a:lnTo>
                <a:lnTo>
                  <a:pt x="906" y="2102"/>
                </a:lnTo>
                <a:lnTo>
                  <a:pt x="909" y="2122"/>
                </a:lnTo>
                <a:lnTo>
                  <a:pt x="909" y="2131"/>
                </a:lnTo>
                <a:lnTo>
                  <a:pt x="910" y="2140"/>
                </a:lnTo>
                <a:lnTo>
                  <a:pt x="909" y="2150"/>
                </a:lnTo>
                <a:lnTo>
                  <a:pt x="906" y="2158"/>
                </a:lnTo>
                <a:lnTo>
                  <a:pt x="906" y="2158"/>
                </a:lnTo>
                <a:lnTo>
                  <a:pt x="920" y="2159"/>
                </a:lnTo>
                <a:lnTo>
                  <a:pt x="935" y="2161"/>
                </a:lnTo>
                <a:lnTo>
                  <a:pt x="948" y="2162"/>
                </a:lnTo>
                <a:lnTo>
                  <a:pt x="952" y="2162"/>
                </a:lnTo>
                <a:lnTo>
                  <a:pt x="956" y="2162"/>
                </a:lnTo>
                <a:lnTo>
                  <a:pt x="956" y="2162"/>
                </a:lnTo>
                <a:lnTo>
                  <a:pt x="952" y="2134"/>
                </a:lnTo>
                <a:lnTo>
                  <a:pt x="951" y="2106"/>
                </a:lnTo>
                <a:lnTo>
                  <a:pt x="950" y="2078"/>
                </a:lnTo>
                <a:lnTo>
                  <a:pt x="950" y="2050"/>
                </a:lnTo>
                <a:lnTo>
                  <a:pt x="952" y="1995"/>
                </a:lnTo>
                <a:lnTo>
                  <a:pt x="954" y="1943"/>
                </a:lnTo>
                <a:lnTo>
                  <a:pt x="954" y="1943"/>
                </a:lnTo>
                <a:lnTo>
                  <a:pt x="952" y="1922"/>
                </a:lnTo>
                <a:lnTo>
                  <a:pt x="952" y="1900"/>
                </a:lnTo>
                <a:lnTo>
                  <a:pt x="951" y="1879"/>
                </a:lnTo>
                <a:lnTo>
                  <a:pt x="951" y="1856"/>
                </a:lnTo>
                <a:lnTo>
                  <a:pt x="951" y="1856"/>
                </a:lnTo>
                <a:lnTo>
                  <a:pt x="951" y="1832"/>
                </a:lnTo>
                <a:lnTo>
                  <a:pt x="950" y="1807"/>
                </a:lnTo>
                <a:lnTo>
                  <a:pt x="948" y="1758"/>
                </a:lnTo>
                <a:lnTo>
                  <a:pt x="946" y="1707"/>
                </a:lnTo>
                <a:lnTo>
                  <a:pt x="945" y="1682"/>
                </a:lnTo>
                <a:lnTo>
                  <a:pt x="945" y="1656"/>
                </a:lnTo>
                <a:lnTo>
                  <a:pt x="945" y="1656"/>
                </a:lnTo>
                <a:lnTo>
                  <a:pt x="945" y="1499"/>
                </a:lnTo>
                <a:lnTo>
                  <a:pt x="945" y="1349"/>
                </a:lnTo>
                <a:lnTo>
                  <a:pt x="945" y="1349"/>
                </a:lnTo>
                <a:lnTo>
                  <a:pt x="920" y="1347"/>
                </a:lnTo>
                <a:lnTo>
                  <a:pt x="894" y="1347"/>
                </a:lnTo>
                <a:lnTo>
                  <a:pt x="894" y="1347"/>
                </a:lnTo>
                <a:lnTo>
                  <a:pt x="896" y="1348"/>
                </a:lnTo>
                <a:lnTo>
                  <a:pt x="897" y="1349"/>
                </a:lnTo>
                <a:lnTo>
                  <a:pt x="899" y="1350"/>
                </a:lnTo>
                <a:lnTo>
                  <a:pt x="900" y="1351"/>
                </a:lnTo>
                <a:lnTo>
                  <a:pt x="900" y="1351"/>
                </a:lnTo>
                <a:close/>
                <a:moveTo>
                  <a:pt x="768" y="1377"/>
                </a:moveTo>
                <a:lnTo>
                  <a:pt x="768" y="1377"/>
                </a:lnTo>
                <a:lnTo>
                  <a:pt x="755" y="1410"/>
                </a:lnTo>
                <a:lnTo>
                  <a:pt x="742" y="1444"/>
                </a:lnTo>
                <a:lnTo>
                  <a:pt x="712" y="1514"/>
                </a:lnTo>
                <a:lnTo>
                  <a:pt x="698" y="1549"/>
                </a:lnTo>
                <a:lnTo>
                  <a:pt x="685" y="1584"/>
                </a:lnTo>
                <a:lnTo>
                  <a:pt x="673" y="1620"/>
                </a:lnTo>
                <a:lnTo>
                  <a:pt x="662" y="1656"/>
                </a:lnTo>
                <a:lnTo>
                  <a:pt x="662" y="1656"/>
                </a:lnTo>
                <a:lnTo>
                  <a:pt x="640" y="1717"/>
                </a:lnTo>
                <a:lnTo>
                  <a:pt x="617" y="1776"/>
                </a:lnTo>
                <a:lnTo>
                  <a:pt x="571" y="1894"/>
                </a:lnTo>
                <a:lnTo>
                  <a:pt x="550" y="1953"/>
                </a:lnTo>
                <a:lnTo>
                  <a:pt x="527" y="2011"/>
                </a:lnTo>
                <a:lnTo>
                  <a:pt x="507" y="2071"/>
                </a:lnTo>
                <a:lnTo>
                  <a:pt x="488" y="2132"/>
                </a:lnTo>
                <a:lnTo>
                  <a:pt x="488" y="2132"/>
                </a:lnTo>
                <a:lnTo>
                  <a:pt x="475" y="2161"/>
                </a:lnTo>
                <a:lnTo>
                  <a:pt x="462" y="2190"/>
                </a:lnTo>
                <a:lnTo>
                  <a:pt x="440" y="2247"/>
                </a:lnTo>
                <a:lnTo>
                  <a:pt x="418" y="2304"/>
                </a:lnTo>
                <a:lnTo>
                  <a:pt x="406" y="2333"/>
                </a:lnTo>
                <a:lnTo>
                  <a:pt x="395" y="2362"/>
                </a:lnTo>
                <a:lnTo>
                  <a:pt x="395" y="2362"/>
                </a:lnTo>
                <a:lnTo>
                  <a:pt x="462" y="2350"/>
                </a:lnTo>
                <a:lnTo>
                  <a:pt x="493" y="2344"/>
                </a:lnTo>
                <a:lnTo>
                  <a:pt x="526" y="2340"/>
                </a:lnTo>
                <a:lnTo>
                  <a:pt x="526" y="2340"/>
                </a:lnTo>
                <a:lnTo>
                  <a:pt x="524" y="2333"/>
                </a:lnTo>
                <a:lnTo>
                  <a:pt x="522" y="2326"/>
                </a:lnTo>
                <a:lnTo>
                  <a:pt x="522" y="2319"/>
                </a:lnTo>
                <a:lnTo>
                  <a:pt x="522" y="2312"/>
                </a:lnTo>
                <a:lnTo>
                  <a:pt x="522" y="2305"/>
                </a:lnTo>
                <a:lnTo>
                  <a:pt x="523" y="2298"/>
                </a:lnTo>
                <a:lnTo>
                  <a:pt x="525" y="2292"/>
                </a:lnTo>
                <a:lnTo>
                  <a:pt x="528" y="2286"/>
                </a:lnTo>
                <a:lnTo>
                  <a:pt x="532" y="2280"/>
                </a:lnTo>
                <a:lnTo>
                  <a:pt x="535" y="2275"/>
                </a:lnTo>
                <a:lnTo>
                  <a:pt x="544" y="2264"/>
                </a:lnTo>
                <a:lnTo>
                  <a:pt x="555" y="2256"/>
                </a:lnTo>
                <a:lnTo>
                  <a:pt x="569" y="2249"/>
                </a:lnTo>
                <a:lnTo>
                  <a:pt x="569" y="2249"/>
                </a:lnTo>
                <a:lnTo>
                  <a:pt x="596" y="2238"/>
                </a:lnTo>
                <a:lnTo>
                  <a:pt x="625" y="2228"/>
                </a:lnTo>
                <a:lnTo>
                  <a:pt x="684" y="2206"/>
                </a:lnTo>
                <a:lnTo>
                  <a:pt x="745" y="2187"/>
                </a:lnTo>
                <a:lnTo>
                  <a:pt x="803" y="2169"/>
                </a:lnTo>
                <a:lnTo>
                  <a:pt x="803" y="2169"/>
                </a:lnTo>
                <a:lnTo>
                  <a:pt x="809" y="2165"/>
                </a:lnTo>
                <a:lnTo>
                  <a:pt x="814" y="2159"/>
                </a:lnTo>
                <a:lnTo>
                  <a:pt x="818" y="2158"/>
                </a:lnTo>
                <a:lnTo>
                  <a:pt x="821" y="2157"/>
                </a:lnTo>
                <a:lnTo>
                  <a:pt x="824" y="2156"/>
                </a:lnTo>
                <a:lnTo>
                  <a:pt x="828" y="2158"/>
                </a:lnTo>
                <a:lnTo>
                  <a:pt x="828" y="2158"/>
                </a:lnTo>
                <a:lnTo>
                  <a:pt x="825" y="2137"/>
                </a:lnTo>
                <a:lnTo>
                  <a:pt x="823" y="2115"/>
                </a:lnTo>
                <a:lnTo>
                  <a:pt x="821" y="2094"/>
                </a:lnTo>
                <a:lnTo>
                  <a:pt x="821" y="2073"/>
                </a:lnTo>
                <a:lnTo>
                  <a:pt x="820" y="2028"/>
                </a:lnTo>
                <a:lnTo>
                  <a:pt x="818" y="1981"/>
                </a:lnTo>
                <a:lnTo>
                  <a:pt x="818" y="1981"/>
                </a:lnTo>
                <a:lnTo>
                  <a:pt x="814" y="1952"/>
                </a:lnTo>
                <a:lnTo>
                  <a:pt x="810" y="1922"/>
                </a:lnTo>
                <a:lnTo>
                  <a:pt x="808" y="1907"/>
                </a:lnTo>
                <a:lnTo>
                  <a:pt x="807" y="1892"/>
                </a:lnTo>
                <a:lnTo>
                  <a:pt x="806" y="1875"/>
                </a:lnTo>
                <a:lnTo>
                  <a:pt x="807" y="1860"/>
                </a:lnTo>
                <a:lnTo>
                  <a:pt x="807" y="1860"/>
                </a:lnTo>
                <a:lnTo>
                  <a:pt x="808" y="1850"/>
                </a:lnTo>
                <a:lnTo>
                  <a:pt x="810" y="1839"/>
                </a:lnTo>
                <a:lnTo>
                  <a:pt x="812" y="1828"/>
                </a:lnTo>
                <a:lnTo>
                  <a:pt x="813" y="1818"/>
                </a:lnTo>
                <a:lnTo>
                  <a:pt x="813" y="1818"/>
                </a:lnTo>
                <a:lnTo>
                  <a:pt x="812" y="1796"/>
                </a:lnTo>
                <a:lnTo>
                  <a:pt x="810" y="1776"/>
                </a:lnTo>
                <a:lnTo>
                  <a:pt x="808" y="1754"/>
                </a:lnTo>
                <a:lnTo>
                  <a:pt x="807" y="1733"/>
                </a:lnTo>
                <a:lnTo>
                  <a:pt x="807" y="1733"/>
                </a:lnTo>
                <a:lnTo>
                  <a:pt x="807" y="1710"/>
                </a:lnTo>
                <a:lnTo>
                  <a:pt x="808" y="1687"/>
                </a:lnTo>
                <a:lnTo>
                  <a:pt x="809" y="1642"/>
                </a:lnTo>
                <a:lnTo>
                  <a:pt x="809" y="1642"/>
                </a:lnTo>
                <a:lnTo>
                  <a:pt x="809" y="1607"/>
                </a:lnTo>
                <a:lnTo>
                  <a:pt x="807" y="1570"/>
                </a:lnTo>
                <a:lnTo>
                  <a:pt x="804" y="1500"/>
                </a:lnTo>
                <a:lnTo>
                  <a:pt x="800" y="1426"/>
                </a:lnTo>
                <a:lnTo>
                  <a:pt x="800" y="1388"/>
                </a:lnTo>
                <a:lnTo>
                  <a:pt x="800" y="1351"/>
                </a:lnTo>
                <a:lnTo>
                  <a:pt x="800" y="1351"/>
                </a:lnTo>
                <a:lnTo>
                  <a:pt x="799" y="1349"/>
                </a:lnTo>
                <a:lnTo>
                  <a:pt x="796" y="1349"/>
                </a:lnTo>
                <a:lnTo>
                  <a:pt x="796" y="1349"/>
                </a:lnTo>
                <a:lnTo>
                  <a:pt x="793" y="1359"/>
                </a:lnTo>
                <a:lnTo>
                  <a:pt x="791" y="1365"/>
                </a:lnTo>
                <a:lnTo>
                  <a:pt x="789" y="1369"/>
                </a:lnTo>
                <a:lnTo>
                  <a:pt x="785" y="1372"/>
                </a:lnTo>
                <a:lnTo>
                  <a:pt x="781" y="1374"/>
                </a:lnTo>
                <a:lnTo>
                  <a:pt x="775" y="1375"/>
                </a:lnTo>
                <a:lnTo>
                  <a:pt x="768" y="1377"/>
                </a:lnTo>
                <a:lnTo>
                  <a:pt x="768" y="1377"/>
                </a:lnTo>
                <a:close/>
                <a:moveTo>
                  <a:pt x="968" y="1349"/>
                </a:moveTo>
                <a:lnTo>
                  <a:pt x="968" y="1349"/>
                </a:lnTo>
                <a:lnTo>
                  <a:pt x="964" y="1353"/>
                </a:lnTo>
                <a:lnTo>
                  <a:pt x="962" y="1358"/>
                </a:lnTo>
                <a:lnTo>
                  <a:pt x="961" y="1366"/>
                </a:lnTo>
                <a:lnTo>
                  <a:pt x="960" y="1372"/>
                </a:lnTo>
                <a:lnTo>
                  <a:pt x="960" y="1372"/>
                </a:lnTo>
                <a:lnTo>
                  <a:pt x="958" y="1396"/>
                </a:lnTo>
                <a:lnTo>
                  <a:pt x="957" y="1422"/>
                </a:lnTo>
                <a:lnTo>
                  <a:pt x="957" y="1446"/>
                </a:lnTo>
                <a:lnTo>
                  <a:pt x="958" y="1472"/>
                </a:lnTo>
                <a:lnTo>
                  <a:pt x="960" y="1522"/>
                </a:lnTo>
                <a:lnTo>
                  <a:pt x="964" y="1569"/>
                </a:lnTo>
                <a:lnTo>
                  <a:pt x="964" y="1569"/>
                </a:lnTo>
                <a:lnTo>
                  <a:pt x="964" y="1599"/>
                </a:lnTo>
                <a:lnTo>
                  <a:pt x="964" y="1628"/>
                </a:lnTo>
                <a:lnTo>
                  <a:pt x="962" y="1657"/>
                </a:lnTo>
                <a:lnTo>
                  <a:pt x="962" y="1686"/>
                </a:lnTo>
                <a:lnTo>
                  <a:pt x="962" y="1686"/>
                </a:lnTo>
                <a:lnTo>
                  <a:pt x="962" y="1714"/>
                </a:lnTo>
                <a:lnTo>
                  <a:pt x="964" y="1742"/>
                </a:lnTo>
                <a:lnTo>
                  <a:pt x="967" y="1796"/>
                </a:lnTo>
                <a:lnTo>
                  <a:pt x="970" y="1824"/>
                </a:lnTo>
                <a:lnTo>
                  <a:pt x="971" y="1851"/>
                </a:lnTo>
                <a:lnTo>
                  <a:pt x="972" y="1879"/>
                </a:lnTo>
                <a:lnTo>
                  <a:pt x="971" y="1905"/>
                </a:lnTo>
                <a:lnTo>
                  <a:pt x="971" y="1905"/>
                </a:lnTo>
                <a:lnTo>
                  <a:pt x="970" y="1925"/>
                </a:lnTo>
                <a:lnTo>
                  <a:pt x="970" y="1943"/>
                </a:lnTo>
                <a:lnTo>
                  <a:pt x="971" y="1977"/>
                </a:lnTo>
                <a:lnTo>
                  <a:pt x="971" y="1977"/>
                </a:lnTo>
                <a:lnTo>
                  <a:pt x="971" y="2020"/>
                </a:lnTo>
                <a:lnTo>
                  <a:pt x="971" y="2040"/>
                </a:lnTo>
                <a:lnTo>
                  <a:pt x="973" y="2060"/>
                </a:lnTo>
                <a:lnTo>
                  <a:pt x="973" y="2060"/>
                </a:lnTo>
                <a:lnTo>
                  <a:pt x="974" y="2065"/>
                </a:lnTo>
                <a:lnTo>
                  <a:pt x="976" y="2069"/>
                </a:lnTo>
                <a:lnTo>
                  <a:pt x="977" y="2075"/>
                </a:lnTo>
                <a:lnTo>
                  <a:pt x="979" y="2079"/>
                </a:lnTo>
                <a:lnTo>
                  <a:pt x="979" y="2079"/>
                </a:lnTo>
                <a:lnTo>
                  <a:pt x="979" y="2090"/>
                </a:lnTo>
                <a:lnTo>
                  <a:pt x="979" y="2100"/>
                </a:lnTo>
                <a:lnTo>
                  <a:pt x="978" y="2124"/>
                </a:lnTo>
                <a:lnTo>
                  <a:pt x="977" y="2146"/>
                </a:lnTo>
                <a:lnTo>
                  <a:pt x="978" y="2158"/>
                </a:lnTo>
                <a:lnTo>
                  <a:pt x="979" y="2169"/>
                </a:lnTo>
                <a:lnTo>
                  <a:pt x="979" y="2169"/>
                </a:lnTo>
                <a:lnTo>
                  <a:pt x="1108" y="2215"/>
                </a:lnTo>
                <a:lnTo>
                  <a:pt x="1174" y="2240"/>
                </a:lnTo>
                <a:lnTo>
                  <a:pt x="1205" y="2252"/>
                </a:lnTo>
                <a:lnTo>
                  <a:pt x="1234" y="2264"/>
                </a:lnTo>
                <a:lnTo>
                  <a:pt x="1234" y="2264"/>
                </a:lnTo>
                <a:lnTo>
                  <a:pt x="1238" y="2266"/>
                </a:lnTo>
                <a:lnTo>
                  <a:pt x="1243" y="2270"/>
                </a:lnTo>
                <a:lnTo>
                  <a:pt x="1249" y="2276"/>
                </a:lnTo>
                <a:lnTo>
                  <a:pt x="1255" y="2285"/>
                </a:lnTo>
                <a:lnTo>
                  <a:pt x="1260" y="2295"/>
                </a:lnTo>
                <a:lnTo>
                  <a:pt x="1263" y="2306"/>
                </a:lnTo>
                <a:lnTo>
                  <a:pt x="1264" y="2318"/>
                </a:lnTo>
                <a:lnTo>
                  <a:pt x="1265" y="2328"/>
                </a:lnTo>
                <a:lnTo>
                  <a:pt x="1263" y="2340"/>
                </a:lnTo>
                <a:lnTo>
                  <a:pt x="1263" y="2340"/>
                </a:lnTo>
                <a:lnTo>
                  <a:pt x="1274" y="2341"/>
                </a:lnTo>
                <a:lnTo>
                  <a:pt x="1284" y="2343"/>
                </a:lnTo>
                <a:lnTo>
                  <a:pt x="1305" y="2349"/>
                </a:lnTo>
                <a:lnTo>
                  <a:pt x="1324" y="2353"/>
                </a:lnTo>
                <a:lnTo>
                  <a:pt x="1334" y="2355"/>
                </a:lnTo>
                <a:lnTo>
                  <a:pt x="1342" y="2355"/>
                </a:lnTo>
                <a:lnTo>
                  <a:pt x="1342" y="2355"/>
                </a:lnTo>
                <a:lnTo>
                  <a:pt x="1278" y="2179"/>
                </a:lnTo>
                <a:lnTo>
                  <a:pt x="1215" y="2002"/>
                </a:lnTo>
                <a:lnTo>
                  <a:pt x="1183" y="1913"/>
                </a:lnTo>
                <a:lnTo>
                  <a:pt x="1149" y="1826"/>
                </a:lnTo>
                <a:lnTo>
                  <a:pt x="1116" y="1740"/>
                </a:lnTo>
                <a:lnTo>
                  <a:pt x="1081" y="1654"/>
                </a:lnTo>
                <a:lnTo>
                  <a:pt x="1081" y="1654"/>
                </a:lnTo>
                <a:lnTo>
                  <a:pt x="1078" y="1639"/>
                </a:lnTo>
                <a:lnTo>
                  <a:pt x="1074" y="1624"/>
                </a:lnTo>
                <a:lnTo>
                  <a:pt x="1070" y="1611"/>
                </a:lnTo>
                <a:lnTo>
                  <a:pt x="1065" y="1598"/>
                </a:lnTo>
                <a:lnTo>
                  <a:pt x="1055" y="1572"/>
                </a:lnTo>
                <a:lnTo>
                  <a:pt x="1045" y="1548"/>
                </a:lnTo>
                <a:lnTo>
                  <a:pt x="1045" y="1548"/>
                </a:lnTo>
                <a:lnTo>
                  <a:pt x="1039" y="1531"/>
                </a:lnTo>
                <a:lnTo>
                  <a:pt x="1034" y="1513"/>
                </a:lnTo>
                <a:lnTo>
                  <a:pt x="1030" y="1495"/>
                </a:lnTo>
                <a:lnTo>
                  <a:pt x="1023" y="1478"/>
                </a:lnTo>
                <a:lnTo>
                  <a:pt x="1023" y="1478"/>
                </a:lnTo>
                <a:lnTo>
                  <a:pt x="1019" y="1466"/>
                </a:lnTo>
                <a:lnTo>
                  <a:pt x="1012" y="1456"/>
                </a:lnTo>
                <a:lnTo>
                  <a:pt x="1007" y="1445"/>
                </a:lnTo>
                <a:lnTo>
                  <a:pt x="1002" y="1433"/>
                </a:lnTo>
                <a:lnTo>
                  <a:pt x="1002" y="1433"/>
                </a:lnTo>
                <a:lnTo>
                  <a:pt x="1000" y="1425"/>
                </a:lnTo>
                <a:lnTo>
                  <a:pt x="996" y="1415"/>
                </a:lnTo>
                <a:lnTo>
                  <a:pt x="992" y="1397"/>
                </a:lnTo>
                <a:lnTo>
                  <a:pt x="990" y="1388"/>
                </a:lnTo>
                <a:lnTo>
                  <a:pt x="987" y="1381"/>
                </a:lnTo>
                <a:lnTo>
                  <a:pt x="982" y="1373"/>
                </a:lnTo>
                <a:lnTo>
                  <a:pt x="977" y="1368"/>
                </a:lnTo>
                <a:lnTo>
                  <a:pt x="977" y="1368"/>
                </a:lnTo>
                <a:lnTo>
                  <a:pt x="978" y="1359"/>
                </a:lnTo>
                <a:lnTo>
                  <a:pt x="979" y="1354"/>
                </a:lnTo>
                <a:lnTo>
                  <a:pt x="979" y="1352"/>
                </a:lnTo>
                <a:lnTo>
                  <a:pt x="977" y="1350"/>
                </a:lnTo>
                <a:lnTo>
                  <a:pt x="974" y="1349"/>
                </a:lnTo>
                <a:lnTo>
                  <a:pt x="968" y="1349"/>
                </a:lnTo>
                <a:lnTo>
                  <a:pt x="968" y="1349"/>
                </a:lnTo>
                <a:close/>
                <a:moveTo>
                  <a:pt x="641" y="1364"/>
                </a:moveTo>
                <a:lnTo>
                  <a:pt x="641" y="1364"/>
                </a:lnTo>
                <a:lnTo>
                  <a:pt x="637" y="1380"/>
                </a:lnTo>
                <a:lnTo>
                  <a:pt x="631" y="1395"/>
                </a:lnTo>
                <a:lnTo>
                  <a:pt x="619" y="1420"/>
                </a:lnTo>
                <a:lnTo>
                  <a:pt x="614" y="1434"/>
                </a:lnTo>
                <a:lnTo>
                  <a:pt x="609" y="1448"/>
                </a:lnTo>
                <a:lnTo>
                  <a:pt x="604" y="1463"/>
                </a:lnTo>
                <a:lnTo>
                  <a:pt x="600" y="1480"/>
                </a:lnTo>
                <a:lnTo>
                  <a:pt x="600" y="1480"/>
                </a:lnTo>
                <a:lnTo>
                  <a:pt x="593" y="1495"/>
                </a:lnTo>
                <a:lnTo>
                  <a:pt x="585" y="1510"/>
                </a:lnTo>
                <a:lnTo>
                  <a:pt x="579" y="1526"/>
                </a:lnTo>
                <a:lnTo>
                  <a:pt x="573" y="1542"/>
                </a:lnTo>
                <a:lnTo>
                  <a:pt x="563" y="1575"/>
                </a:lnTo>
                <a:lnTo>
                  <a:pt x="552" y="1608"/>
                </a:lnTo>
                <a:lnTo>
                  <a:pt x="552" y="1608"/>
                </a:lnTo>
                <a:lnTo>
                  <a:pt x="528" y="1669"/>
                </a:lnTo>
                <a:lnTo>
                  <a:pt x="504" y="1731"/>
                </a:lnTo>
                <a:lnTo>
                  <a:pt x="480" y="1792"/>
                </a:lnTo>
                <a:lnTo>
                  <a:pt x="459" y="1854"/>
                </a:lnTo>
                <a:lnTo>
                  <a:pt x="459" y="1854"/>
                </a:lnTo>
                <a:lnTo>
                  <a:pt x="447" y="1878"/>
                </a:lnTo>
                <a:lnTo>
                  <a:pt x="436" y="1901"/>
                </a:lnTo>
                <a:lnTo>
                  <a:pt x="416" y="1950"/>
                </a:lnTo>
                <a:lnTo>
                  <a:pt x="397" y="2001"/>
                </a:lnTo>
                <a:lnTo>
                  <a:pt x="379" y="2052"/>
                </a:lnTo>
                <a:lnTo>
                  <a:pt x="360" y="2102"/>
                </a:lnTo>
                <a:lnTo>
                  <a:pt x="342" y="2154"/>
                </a:lnTo>
                <a:lnTo>
                  <a:pt x="323" y="2203"/>
                </a:lnTo>
                <a:lnTo>
                  <a:pt x="312" y="2228"/>
                </a:lnTo>
                <a:lnTo>
                  <a:pt x="301" y="2251"/>
                </a:lnTo>
                <a:lnTo>
                  <a:pt x="301" y="2251"/>
                </a:lnTo>
                <a:lnTo>
                  <a:pt x="299" y="2264"/>
                </a:lnTo>
                <a:lnTo>
                  <a:pt x="297" y="2276"/>
                </a:lnTo>
                <a:lnTo>
                  <a:pt x="291" y="2296"/>
                </a:lnTo>
                <a:lnTo>
                  <a:pt x="285" y="2317"/>
                </a:lnTo>
                <a:lnTo>
                  <a:pt x="283" y="2327"/>
                </a:lnTo>
                <a:lnTo>
                  <a:pt x="282" y="2340"/>
                </a:lnTo>
                <a:lnTo>
                  <a:pt x="282" y="2340"/>
                </a:lnTo>
                <a:lnTo>
                  <a:pt x="265" y="2380"/>
                </a:lnTo>
                <a:lnTo>
                  <a:pt x="250" y="2423"/>
                </a:lnTo>
                <a:lnTo>
                  <a:pt x="236" y="2467"/>
                </a:lnTo>
                <a:lnTo>
                  <a:pt x="222" y="2513"/>
                </a:lnTo>
                <a:lnTo>
                  <a:pt x="222" y="2513"/>
                </a:lnTo>
                <a:lnTo>
                  <a:pt x="216" y="2523"/>
                </a:lnTo>
                <a:lnTo>
                  <a:pt x="210" y="2535"/>
                </a:lnTo>
                <a:lnTo>
                  <a:pt x="205" y="2547"/>
                </a:lnTo>
                <a:lnTo>
                  <a:pt x="201" y="2559"/>
                </a:lnTo>
                <a:lnTo>
                  <a:pt x="193" y="2583"/>
                </a:lnTo>
                <a:lnTo>
                  <a:pt x="185" y="2608"/>
                </a:lnTo>
                <a:lnTo>
                  <a:pt x="185" y="2608"/>
                </a:lnTo>
                <a:lnTo>
                  <a:pt x="174" y="2631"/>
                </a:lnTo>
                <a:lnTo>
                  <a:pt x="163" y="2654"/>
                </a:lnTo>
                <a:lnTo>
                  <a:pt x="154" y="2676"/>
                </a:lnTo>
                <a:lnTo>
                  <a:pt x="149" y="2687"/>
                </a:lnTo>
                <a:lnTo>
                  <a:pt x="146" y="2699"/>
                </a:lnTo>
                <a:lnTo>
                  <a:pt x="146" y="2699"/>
                </a:lnTo>
                <a:lnTo>
                  <a:pt x="156" y="2704"/>
                </a:lnTo>
                <a:lnTo>
                  <a:pt x="168" y="2710"/>
                </a:lnTo>
                <a:lnTo>
                  <a:pt x="178" y="2713"/>
                </a:lnTo>
                <a:lnTo>
                  <a:pt x="184" y="2714"/>
                </a:lnTo>
                <a:lnTo>
                  <a:pt x="189" y="2714"/>
                </a:lnTo>
                <a:lnTo>
                  <a:pt x="189" y="2714"/>
                </a:lnTo>
                <a:lnTo>
                  <a:pt x="190" y="2701"/>
                </a:lnTo>
                <a:lnTo>
                  <a:pt x="193" y="2689"/>
                </a:lnTo>
                <a:lnTo>
                  <a:pt x="198" y="2677"/>
                </a:lnTo>
                <a:lnTo>
                  <a:pt x="202" y="2667"/>
                </a:lnTo>
                <a:lnTo>
                  <a:pt x="212" y="2645"/>
                </a:lnTo>
                <a:lnTo>
                  <a:pt x="220" y="2623"/>
                </a:lnTo>
                <a:lnTo>
                  <a:pt x="220" y="2623"/>
                </a:lnTo>
                <a:lnTo>
                  <a:pt x="231" y="2592"/>
                </a:lnTo>
                <a:lnTo>
                  <a:pt x="241" y="2560"/>
                </a:lnTo>
                <a:lnTo>
                  <a:pt x="241" y="2560"/>
                </a:lnTo>
                <a:lnTo>
                  <a:pt x="263" y="2501"/>
                </a:lnTo>
                <a:lnTo>
                  <a:pt x="284" y="2442"/>
                </a:lnTo>
                <a:lnTo>
                  <a:pt x="294" y="2412"/>
                </a:lnTo>
                <a:lnTo>
                  <a:pt x="304" y="2381"/>
                </a:lnTo>
                <a:lnTo>
                  <a:pt x="313" y="2350"/>
                </a:lnTo>
                <a:lnTo>
                  <a:pt x="321" y="2317"/>
                </a:lnTo>
                <a:lnTo>
                  <a:pt x="321" y="2317"/>
                </a:lnTo>
                <a:lnTo>
                  <a:pt x="343" y="2263"/>
                </a:lnTo>
                <a:lnTo>
                  <a:pt x="365" y="2210"/>
                </a:lnTo>
                <a:lnTo>
                  <a:pt x="405" y="2101"/>
                </a:lnTo>
                <a:lnTo>
                  <a:pt x="445" y="1992"/>
                </a:lnTo>
                <a:lnTo>
                  <a:pt x="486" y="1884"/>
                </a:lnTo>
                <a:lnTo>
                  <a:pt x="486" y="1884"/>
                </a:lnTo>
                <a:lnTo>
                  <a:pt x="511" y="1818"/>
                </a:lnTo>
                <a:lnTo>
                  <a:pt x="536" y="1752"/>
                </a:lnTo>
                <a:lnTo>
                  <a:pt x="584" y="1621"/>
                </a:lnTo>
                <a:lnTo>
                  <a:pt x="609" y="1556"/>
                </a:lnTo>
                <a:lnTo>
                  <a:pt x="633" y="1492"/>
                </a:lnTo>
                <a:lnTo>
                  <a:pt x="659" y="1428"/>
                </a:lnTo>
                <a:lnTo>
                  <a:pt x="686" y="1366"/>
                </a:lnTo>
                <a:lnTo>
                  <a:pt x="686" y="1366"/>
                </a:lnTo>
                <a:lnTo>
                  <a:pt x="675" y="1362"/>
                </a:lnTo>
                <a:lnTo>
                  <a:pt x="662" y="1359"/>
                </a:lnTo>
                <a:lnTo>
                  <a:pt x="656" y="1358"/>
                </a:lnTo>
                <a:lnTo>
                  <a:pt x="649" y="1359"/>
                </a:lnTo>
                <a:lnTo>
                  <a:pt x="645" y="1360"/>
                </a:lnTo>
                <a:lnTo>
                  <a:pt x="641" y="1364"/>
                </a:lnTo>
                <a:lnTo>
                  <a:pt x="641" y="1364"/>
                </a:lnTo>
                <a:close/>
                <a:moveTo>
                  <a:pt x="703" y="1368"/>
                </a:moveTo>
                <a:lnTo>
                  <a:pt x="703" y="1368"/>
                </a:lnTo>
                <a:lnTo>
                  <a:pt x="692" y="1389"/>
                </a:lnTo>
                <a:lnTo>
                  <a:pt x="685" y="1411"/>
                </a:lnTo>
                <a:lnTo>
                  <a:pt x="677" y="1432"/>
                </a:lnTo>
                <a:lnTo>
                  <a:pt x="669" y="1455"/>
                </a:lnTo>
                <a:lnTo>
                  <a:pt x="669" y="1455"/>
                </a:lnTo>
                <a:lnTo>
                  <a:pt x="663" y="1466"/>
                </a:lnTo>
                <a:lnTo>
                  <a:pt x="657" y="1478"/>
                </a:lnTo>
                <a:lnTo>
                  <a:pt x="650" y="1490"/>
                </a:lnTo>
                <a:lnTo>
                  <a:pt x="645" y="1502"/>
                </a:lnTo>
                <a:lnTo>
                  <a:pt x="645" y="1502"/>
                </a:lnTo>
                <a:lnTo>
                  <a:pt x="632" y="1538"/>
                </a:lnTo>
                <a:lnTo>
                  <a:pt x="621" y="1576"/>
                </a:lnTo>
                <a:lnTo>
                  <a:pt x="608" y="1613"/>
                </a:lnTo>
                <a:lnTo>
                  <a:pt x="595" y="1651"/>
                </a:lnTo>
                <a:lnTo>
                  <a:pt x="595" y="1651"/>
                </a:lnTo>
                <a:lnTo>
                  <a:pt x="576" y="1699"/>
                </a:lnTo>
                <a:lnTo>
                  <a:pt x="558" y="1746"/>
                </a:lnTo>
                <a:lnTo>
                  <a:pt x="542" y="1791"/>
                </a:lnTo>
                <a:lnTo>
                  <a:pt x="524" y="1837"/>
                </a:lnTo>
                <a:lnTo>
                  <a:pt x="524" y="1837"/>
                </a:lnTo>
                <a:lnTo>
                  <a:pt x="516" y="1860"/>
                </a:lnTo>
                <a:lnTo>
                  <a:pt x="507" y="1884"/>
                </a:lnTo>
                <a:lnTo>
                  <a:pt x="507" y="1884"/>
                </a:lnTo>
                <a:lnTo>
                  <a:pt x="498" y="1907"/>
                </a:lnTo>
                <a:lnTo>
                  <a:pt x="489" y="1929"/>
                </a:lnTo>
                <a:lnTo>
                  <a:pt x="478" y="1952"/>
                </a:lnTo>
                <a:lnTo>
                  <a:pt x="468" y="1973"/>
                </a:lnTo>
                <a:lnTo>
                  <a:pt x="468" y="1973"/>
                </a:lnTo>
                <a:lnTo>
                  <a:pt x="464" y="1986"/>
                </a:lnTo>
                <a:lnTo>
                  <a:pt x="462" y="1999"/>
                </a:lnTo>
                <a:lnTo>
                  <a:pt x="459" y="2011"/>
                </a:lnTo>
                <a:lnTo>
                  <a:pt x="455" y="2024"/>
                </a:lnTo>
                <a:lnTo>
                  <a:pt x="455" y="2024"/>
                </a:lnTo>
                <a:lnTo>
                  <a:pt x="441" y="2055"/>
                </a:lnTo>
                <a:lnTo>
                  <a:pt x="429" y="2090"/>
                </a:lnTo>
                <a:lnTo>
                  <a:pt x="429" y="2090"/>
                </a:lnTo>
                <a:lnTo>
                  <a:pt x="425" y="2099"/>
                </a:lnTo>
                <a:lnTo>
                  <a:pt x="419" y="2109"/>
                </a:lnTo>
                <a:lnTo>
                  <a:pt x="414" y="2119"/>
                </a:lnTo>
                <a:lnTo>
                  <a:pt x="410" y="2128"/>
                </a:lnTo>
                <a:lnTo>
                  <a:pt x="410" y="2128"/>
                </a:lnTo>
                <a:lnTo>
                  <a:pt x="409" y="2131"/>
                </a:lnTo>
                <a:lnTo>
                  <a:pt x="410" y="2136"/>
                </a:lnTo>
                <a:lnTo>
                  <a:pt x="410" y="2139"/>
                </a:lnTo>
                <a:lnTo>
                  <a:pt x="410" y="2143"/>
                </a:lnTo>
                <a:lnTo>
                  <a:pt x="410" y="2143"/>
                </a:lnTo>
                <a:lnTo>
                  <a:pt x="405" y="2154"/>
                </a:lnTo>
                <a:lnTo>
                  <a:pt x="399" y="2165"/>
                </a:lnTo>
                <a:lnTo>
                  <a:pt x="394" y="2176"/>
                </a:lnTo>
                <a:lnTo>
                  <a:pt x="388" y="2187"/>
                </a:lnTo>
                <a:lnTo>
                  <a:pt x="388" y="2187"/>
                </a:lnTo>
                <a:lnTo>
                  <a:pt x="381" y="2213"/>
                </a:lnTo>
                <a:lnTo>
                  <a:pt x="373" y="2236"/>
                </a:lnTo>
                <a:lnTo>
                  <a:pt x="373" y="2236"/>
                </a:lnTo>
                <a:lnTo>
                  <a:pt x="354" y="2288"/>
                </a:lnTo>
                <a:lnTo>
                  <a:pt x="335" y="2340"/>
                </a:lnTo>
                <a:lnTo>
                  <a:pt x="326" y="2367"/>
                </a:lnTo>
                <a:lnTo>
                  <a:pt x="316" y="2394"/>
                </a:lnTo>
                <a:lnTo>
                  <a:pt x="309" y="2422"/>
                </a:lnTo>
                <a:lnTo>
                  <a:pt x="301" y="2450"/>
                </a:lnTo>
                <a:lnTo>
                  <a:pt x="301" y="2450"/>
                </a:lnTo>
                <a:lnTo>
                  <a:pt x="292" y="2470"/>
                </a:lnTo>
                <a:lnTo>
                  <a:pt x="284" y="2488"/>
                </a:lnTo>
                <a:lnTo>
                  <a:pt x="271" y="2523"/>
                </a:lnTo>
                <a:lnTo>
                  <a:pt x="271" y="2523"/>
                </a:lnTo>
                <a:lnTo>
                  <a:pt x="271" y="2526"/>
                </a:lnTo>
                <a:lnTo>
                  <a:pt x="271" y="2531"/>
                </a:lnTo>
                <a:lnTo>
                  <a:pt x="271" y="2534"/>
                </a:lnTo>
                <a:lnTo>
                  <a:pt x="271" y="2538"/>
                </a:lnTo>
                <a:lnTo>
                  <a:pt x="271" y="2538"/>
                </a:lnTo>
                <a:lnTo>
                  <a:pt x="267" y="2549"/>
                </a:lnTo>
                <a:lnTo>
                  <a:pt x="262" y="2561"/>
                </a:lnTo>
                <a:lnTo>
                  <a:pt x="256" y="2573"/>
                </a:lnTo>
                <a:lnTo>
                  <a:pt x="252" y="2584"/>
                </a:lnTo>
                <a:lnTo>
                  <a:pt x="252" y="2584"/>
                </a:lnTo>
                <a:lnTo>
                  <a:pt x="240" y="2621"/>
                </a:lnTo>
                <a:lnTo>
                  <a:pt x="229" y="2654"/>
                </a:lnTo>
                <a:lnTo>
                  <a:pt x="217" y="2686"/>
                </a:lnTo>
                <a:lnTo>
                  <a:pt x="204" y="2718"/>
                </a:lnTo>
                <a:lnTo>
                  <a:pt x="204" y="2718"/>
                </a:lnTo>
                <a:lnTo>
                  <a:pt x="208" y="2717"/>
                </a:lnTo>
                <a:lnTo>
                  <a:pt x="213" y="2716"/>
                </a:lnTo>
                <a:lnTo>
                  <a:pt x="222" y="2717"/>
                </a:lnTo>
                <a:lnTo>
                  <a:pt x="233" y="2718"/>
                </a:lnTo>
                <a:lnTo>
                  <a:pt x="238" y="2719"/>
                </a:lnTo>
                <a:lnTo>
                  <a:pt x="244" y="2718"/>
                </a:lnTo>
                <a:lnTo>
                  <a:pt x="244" y="2718"/>
                </a:lnTo>
                <a:lnTo>
                  <a:pt x="246" y="2711"/>
                </a:lnTo>
                <a:lnTo>
                  <a:pt x="248" y="2703"/>
                </a:lnTo>
                <a:lnTo>
                  <a:pt x="254" y="2688"/>
                </a:lnTo>
                <a:lnTo>
                  <a:pt x="261" y="2673"/>
                </a:lnTo>
                <a:lnTo>
                  <a:pt x="267" y="2659"/>
                </a:lnTo>
                <a:lnTo>
                  <a:pt x="267" y="2659"/>
                </a:lnTo>
                <a:lnTo>
                  <a:pt x="279" y="2628"/>
                </a:lnTo>
                <a:lnTo>
                  <a:pt x="290" y="2598"/>
                </a:lnTo>
                <a:lnTo>
                  <a:pt x="312" y="2538"/>
                </a:lnTo>
                <a:lnTo>
                  <a:pt x="312" y="2538"/>
                </a:lnTo>
                <a:lnTo>
                  <a:pt x="319" y="2524"/>
                </a:lnTo>
                <a:lnTo>
                  <a:pt x="325" y="2510"/>
                </a:lnTo>
                <a:lnTo>
                  <a:pt x="332" y="2497"/>
                </a:lnTo>
                <a:lnTo>
                  <a:pt x="335" y="2490"/>
                </a:lnTo>
                <a:lnTo>
                  <a:pt x="338" y="2483"/>
                </a:lnTo>
                <a:lnTo>
                  <a:pt x="338" y="2483"/>
                </a:lnTo>
                <a:lnTo>
                  <a:pt x="351" y="2433"/>
                </a:lnTo>
                <a:lnTo>
                  <a:pt x="357" y="2412"/>
                </a:lnTo>
                <a:lnTo>
                  <a:pt x="365" y="2389"/>
                </a:lnTo>
                <a:lnTo>
                  <a:pt x="365" y="2389"/>
                </a:lnTo>
                <a:lnTo>
                  <a:pt x="376" y="2359"/>
                </a:lnTo>
                <a:lnTo>
                  <a:pt x="388" y="2332"/>
                </a:lnTo>
                <a:lnTo>
                  <a:pt x="412" y="2275"/>
                </a:lnTo>
                <a:lnTo>
                  <a:pt x="412" y="2275"/>
                </a:lnTo>
                <a:lnTo>
                  <a:pt x="433" y="2220"/>
                </a:lnTo>
                <a:lnTo>
                  <a:pt x="452" y="2169"/>
                </a:lnTo>
                <a:lnTo>
                  <a:pt x="452" y="2169"/>
                </a:lnTo>
                <a:lnTo>
                  <a:pt x="467" y="2126"/>
                </a:lnTo>
                <a:lnTo>
                  <a:pt x="485" y="2085"/>
                </a:lnTo>
                <a:lnTo>
                  <a:pt x="492" y="2064"/>
                </a:lnTo>
                <a:lnTo>
                  <a:pt x="498" y="2044"/>
                </a:lnTo>
                <a:lnTo>
                  <a:pt x="505" y="2022"/>
                </a:lnTo>
                <a:lnTo>
                  <a:pt x="509" y="2001"/>
                </a:lnTo>
                <a:lnTo>
                  <a:pt x="509" y="2001"/>
                </a:lnTo>
                <a:lnTo>
                  <a:pt x="534" y="1944"/>
                </a:lnTo>
                <a:lnTo>
                  <a:pt x="557" y="1886"/>
                </a:lnTo>
                <a:lnTo>
                  <a:pt x="580" y="1826"/>
                </a:lnTo>
                <a:lnTo>
                  <a:pt x="602" y="1766"/>
                </a:lnTo>
                <a:lnTo>
                  <a:pt x="645" y="1645"/>
                </a:lnTo>
                <a:lnTo>
                  <a:pt x="667" y="1586"/>
                </a:lnTo>
                <a:lnTo>
                  <a:pt x="688" y="1526"/>
                </a:lnTo>
                <a:lnTo>
                  <a:pt x="688" y="1526"/>
                </a:lnTo>
                <a:lnTo>
                  <a:pt x="703" y="1489"/>
                </a:lnTo>
                <a:lnTo>
                  <a:pt x="720" y="1451"/>
                </a:lnTo>
                <a:lnTo>
                  <a:pt x="735" y="1414"/>
                </a:lnTo>
                <a:lnTo>
                  <a:pt x="742" y="1395"/>
                </a:lnTo>
                <a:lnTo>
                  <a:pt x="747" y="1377"/>
                </a:lnTo>
                <a:lnTo>
                  <a:pt x="747" y="1377"/>
                </a:lnTo>
                <a:lnTo>
                  <a:pt x="743" y="1375"/>
                </a:lnTo>
                <a:lnTo>
                  <a:pt x="737" y="1374"/>
                </a:lnTo>
                <a:lnTo>
                  <a:pt x="727" y="1372"/>
                </a:lnTo>
                <a:lnTo>
                  <a:pt x="716" y="1369"/>
                </a:lnTo>
                <a:lnTo>
                  <a:pt x="709" y="1368"/>
                </a:lnTo>
                <a:lnTo>
                  <a:pt x="703" y="1368"/>
                </a:lnTo>
                <a:lnTo>
                  <a:pt x="703" y="1368"/>
                </a:lnTo>
                <a:close/>
                <a:moveTo>
                  <a:pt x="1000" y="1374"/>
                </a:moveTo>
                <a:lnTo>
                  <a:pt x="1000" y="1374"/>
                </a:lnTo>
                <a:lnTo>
                  <a:pt x="1009" y="1401"/>
                </a:lnTo>
                <a:lnTo>
                  <a:pt x="1019" y="1429"/>
                </a:lnTo>
                <a:lnTo>
                  <a:pt x="1024" y="1442"/>
                </a:lnTo>
                <a:lnTo>
                  <a:pt x="1030" y="1455"/>
                </a:lnTo>
                <a:lnTo>
                  <a:pt x="1035" y="1466"/>
                </a:lnTo>
                <a:lnTo>
                  <a:pt x="1042" y="1478"/>
                </a:lnTo>
                <a:lnTo>
                  <a:pt x="1042" y="1478"/>
                </a:lnTo>
                <a:lnTo>
                  <a:pt x="1046" y="1496"/>
                </a:lnTo>
                <a:lnTo>
                  <a:pt x="1051" y="1514"/>
                </a:lnTo>
                <a:lnTo>
                  <a:pt x="1057" y="1532"/>
                </a:lnTo>
                <a:lnTo>
                  <a:pt x="1064" y="1550"/>
                </a:lnTo>
                <a:lnTo>
                  <a:pt x="1079" y="1586"/>
                </a:lnTo>
                <a:lnTo>
                  <a:pt x="1086" y="1605"/>
                </a:lnTo>
                <a:lnTo>
                  <a:pt x="1092" y="1625"/>
                </a:lnTo>
                <a:lnTo>
                  <a:pt x="1092" y="1625"/>
                </a:lnTo>
                <a:lnTo>
                  <a:pt x="1095" y="1627"/>
                </a:lnTo>
                <a:lnTo>
                  <a:pt x="1097" y="1630"/>
                </a:lnTo>
                <a:lnTo>
                  <a:pt x="1099" y="1637"/>
                </a:lnTo>
                <a:lnTo>
                  <a:pt x="1101" y="1643"/>
                </a:lnTo>
                <a:lnTo>
                  <a:pt x="1103" y="1645"/>
                </a:lnTo>
                <a:lnTo>
                  <a:pt x="1107" y="1648"/>
                </a:lnTo>
                <a:lnTo>
                  <a:pt x="1107" y="1648"/>
                </a:lnTo>
                <a:lnTo>
                  <a:pt x="1111" y="1673"/>
                </a:lnTo>
                <a:lnTo>
                  <a:pt x="1117" y="1699"/>
                </a:lnTo>
                <a:lnTo>
                  <a:pt x="1122" y="1712"/>
                </a:lnTo>
                <a:lnTo>
                  <a:pt x="1127" y="1725"/>
                </a:lnTo>
                <a:lnTo>
                  <a:pt x="1132" y="1735"/>
                </a:lnTo>
                <a:lnTo>
                  <a:pt x="1138" y="1746"/>
                </a:lnTo>
                <a:lnTo>
                  <a:pt x="1138" y="1746"/>
                </a:lnTo>
                <a:lnTo>
                  <a:pt x="1174" y="1843"/>
                </a:lnTo>
                <a:lnTo>
                  <a:pt x="1210" y="1941"/>
                </a:lnTo>
                <a:lnTo>
                  <a:pt x="1248" y="2039"/>
                </a:lnTo>
                <a:lnTo>
                  <a:pt x="1284" y="2139"/>
                </a:lnTo>
                <a:lnTo>
                  <a:pt x="1284" y="2139"/>
                </a:lnTo>
                <a:lnTo>
                  <a:pt x="1299" y="2182"/>
                </a:lnTo>
                <a:lnTo>
                  <a:pt x="1313" y="2226"/>
                </a:lnTo>
                <a:lnTo>
                  <a:pt x="1327" y="2270"/>
                </a:lnTo>
                <a:lnTo>
                  <a:pt x="1342" y="2312"/>
                </a:lnTo>
                <a:lnTo>
                  <a:pt x="1342" y="2312"/>
                </a:lnTo>
                <a:lnTo>
                  <a:pt x="1349" y="2326"/>
                </a:lnTo>
                <a:lnTo>
                  <a:pt x="1355" y="2340"/>
                </a:lnTo>
                <a:lnTo>
                  <a:pt x="1361" y="2354"/>
                </a:lnTo>
                <a:lnTo>
                  <a:pt x="1368" y="2368"/>
                </a:lnTo>
                <a:lnTo>
                  <a:pt x="1368" y="2368"/>
                </a:lnTo>
                <a:lnTo>
                  <a:pt x="1371" y="2383"/>
                </a:lnTo>
                <a:lnTo>
                  <a:pt x="1375" y="2399"/>
                </a:lnTo>
                <a:lnTo>
                  <a:pt x="1379" y="2414"/>
                </a:lnTo>
                <a:lnTo>
                  <a:pt x="1383" y="2430"/>
                </a:lnTo>
                <a:lnTo>
                  <a:pt x="1383" y="2430"/>
                </a:lnTo>
                <a:lnTo>
                  <a:pt x="1404" y="2502"/>
                </a:lnTo>
                <a:lnTo>
                  <a:pt x="1426" y="2571"/>
                </a:lnTo>
                <a:lnTo>
                  <a:pt x="1437" y="2606"/>
                </a:lnTo>
                <a:lnTo>
                  <a:pt x="1450" y="2639"/>
                </a:lnTo>
                <a:lnTo>
                  <a:pt x="1464" y="2673"/>
                </a:lnTo>
                <a:lnTo>
                  <a:pt x="1480" y="2705"/>
                </a:lnTo>
                <a:lnTo>
                  <a:pt x="1480" y="2705"/>
                </a:lnTo>
                <a:lnTo>
                  <a:pt x="1488" y="2704"/>
                </a:lnTo>
                <a:lnTo>
                  <a:pt x="1494" y="2704"/>
                </a:lnTo>
                <a:lnTo>
                  <a:pt x="1508" y="2704"/>
                </a:lnTo>
                <a:lnTo>
                  <a:pt x="1521" y="2703"/>
                </a:lnTo>
                <a:lnTo>
                  <a:pt x="1528" y="2703"/>
                </a:lnTo>
                <a:lnTo>
                  <a:pt x="1535" y="2701"/>
                </a:lnTo>
                <a:lnTo>
                  <a:pt x="1535" y="2701"/>
                </a:lnTo>
                <a:lnTo>
                  <a:pt x="1534" y="2694"/>
                </a:lnTo>
                <a:lnTo>
                  <a:pt x="1532" y="2686"/>
                </a:lnTo>
                <a:lnTo>
                  <a:pt x="1525" y="2671"/>
                </a:lnTo>
                <a:lnTo>
                  <a:pt x="1523" y="2664"/>
                </a:lnTo>
                <a:lnTo>
                  <a:pt x="1522" y="2657"/>
                </a:lnTo>
                <a:lnTo>
                  <a:pt x="1522" y="2651"/>
                </a:lnTo>
                <a:lnTo>
                  <a:pt x="1523" y="2649"/>
                </a:lnTo>
                <a:lnTo>
                  <a:pt x="1524" y="2646"/>
                </a:lnTo>
                <a:lnTo>
                  <a:pt x="1524" y="2646"/>
                </a:lnTo>
                <a:lnTo>
                  <a:pt x="1511" y="2619"/>
                </a:lnTo>
                <a:lnTo>
                  <a:pt x="1500" y="2593"/>
                </a:lnTo>
                <a:lnTo>
                  <a:pt x="1500" y="2593"/>
                </a:lnTo>
                <a:lnTo>
                  <a:pt x="1496" y="2584"/>
                </a:lnTo>
                <a:lnTo>
                  <a:pt x="1494" y="2576"/>
                </a:lnTo>
                <a:lnTo>
                  <a:pt x="1493" y="2566"/>
                </a:lnTo>
                <a:lnTo>
                  <a:pt x="1491" y="2558"/>
                </a:lnTo>
                <a:lnTo>
                  <a:pt x="1491" y="2558"/>
                </a:lnTo>
                <a:lnTo>
                  <a:pt x="1486" y="2544"/>
                </a:lnTo>
                <a:lnTo>
                  <a:pt x="1479" y="2531"/>
                </a:lnTo>
                <a:lnTo>
                  <a:pt x="1473" y="2518"/>
                </a:lnTo>
                <a:lnTo>
                  <a:pt x="1467" y="2504"/>
                </a:lnTo>
                <a:lnTo>
                  <a:pt x="1467" y="2504"/>
                </a:lnTo>
                <a:lnTo>
                  <a:pt x="1461" y="2488"/>
                </a:lnTo>
                <a:lnTo>
                  <a:pt x="1456" y="2471"/>
                </a:lnTo>
                <a:lnTo>
                  <a:pt x="1451" y="2453"/>
                </a:lnTo>
                <a:lnTo>
                  <a:pt x="1448" y="2433"/>
                </a:lnTo>
                <a:lnTo>
                  <a:pt x="1448" y="2433"/>
                </a:lnTo>
                <a:lnTo>
                  <a:pt x="1433" y="2402"/>
                </a:lnTo>
                <a:lnTo>
                  <a:pt x="1418" y="2371"/>
                </a:lnTo>
                <a:lnTo>
                  <a:pt x="1403" y="2340"/>
                </a:lnTo>
                <a:lnTo>
                  <a:pt x="1388" y="2308"/>
                </a:lnTo>
                <a:lnTo>
                  <a:pt x="1374" y="2275"/>
                </a:lnTo>
                <a:lnTo>
                  <a:pt x="1363" y="2241"/>
                </a:lnTo>
                <a:lnTo>
                  <a:pt x="1357" y="2223"/>
                </a:lnTo>
                <a:lnTo>
                  <a:pt x="1353" y="2205"/>
                </a:lnTo>
                <a:lnTo>
                  <a:pt x="1350" y="2187"/>
                </a:lnTo>
                <a:lnTo>
                  <a:pt x="1346" y="2169"/>
                </a:lnTo>
                <a:lnTo>
                  <a:pt x="1346" y="2169"/>
                </a:lnTo>
                <a:lnTo>
                  <a:pt x="1285" y="1998"/>
                </a:lnTo>
                <a:lnTo>
                  <a:pt x="1255" y="1913"/>
                </a:lnTo>
                <a:lnTo>
                  <a:pt x="1225" y="1831"/>
                </a:lnTo>
                <a:lnTo>
                  <a:pt x="1225" y="1831"/>
                </a:lnTo>
                <a:lnTo>
                  <a:pt x="1220" y="1819"/>
                </a:lnTo>
                <a:lnTo>
                  <a:pt x="1215" y="1807"/>
                </a:lnTo>
                <a:lnTo>
                  <a:pt x="1204" y="1783"/>
                </a:lnTo>
                <a:lnTo>
                  <a:pt x="1204" y="1783"/>
                </a:lnTo>
                <a:lnTo>
                  <a:pt x="1195" y="1762"/>
                </a:lnTo>
                <a:lnTo>
                  <a:pt x="1187" y="1738"/>
                </a:lnTo>
                <a:lnTo>
                  <a:pt x="1171" y="1690"/>
                </a:lnTo>
                <a:lnTo>
                  <a:pt x="1162" y="1666"/>
                </a:lnTo>
                <a:lnTo>
                  <a:pt x="1154" y="1642"/>
                </a:lnTo>
                <a:lnTo>
                  <a:pt x="1144" y="1620"/>
                </a:lnTo>
                <a:lnTo>
                  <a:pt x="1133" y="1599"/>
                </a:lnTo>
                <a:lnTo>
                  <a:pt x="1133" y="1599"/>
                </a:lnTo>
                <a:lnTo>
                  <a:pt x="1121" y="1571"/>
                </a:lnTo>
                <a:lnTo>
                  <a:pt x="1108" y="1544"/>
                </a:lnTo>
                <a:lnTo>
                  <a:pt x="1097" y="1516"/>
                </a:lnTo>
                <a:lnTo>
                  <a:pt x="1087" y="1487"/>
                </a:lnTo>
                <a:lnTo>
                  <a:pt x="1068" y="1430"/>
                </a:lnTo>
                <a:lnTo>
                  <a:pt x="1058" y="1402"/>
                </a:lnTo>
                <a:lnTo>
                  <a:pt x="1047" y="1374"/>
                </a:lnTo>
                <a:lnTo>
                  <a:pt x="1047" y="1374"/>
                </a:lnTo>
                <a:lnTo>
                  <a:pt x="1036" y="1372"/>
                </a:lnTo>
                <a:lnTo>
                  <a:pt x="1024" y="1369"/>
                </a:lnTo>
                <a:lnTo>
                  <a:pt x="1018" y="1369"/>
                </a:lnTo>
                <a:lnTo>
                  <a:pt x="1011" y="1369"/>
                </a:lnTo>
                <a:lnTo>
                  <a:pt x="1006" y="1371"/>
                </a:lnTo>
                <a:lnTo>
                  <a:pt x="1000" y="1374"/>
                </a:lnTo>
                <a:lnTo>
                  <a:pt x="1000" y="1374"/>
                </a:lnTo>
                <a:close/>
                <a:moveTo>
                  <a:pt x="1068" y="1377"/>
                </a:moveTo>
                <a:lnTo>
                  <a:pt x="1068" y="1377"/>
                </a:lnTo>
                <a:lnTo>
                  <a:pt x="1085" y="1428"/>
                </a:lnTo>
                <a:lnTo>
                  <a:pt x="1104" y="1483"/>
                </a:lnTo>
                <a:lnTo>
                  <a:pt x="1114" y="1510"/>
                </a:lnTo>
                <a:lnTo>
                  <a:pt x="1125" y="1537"/>
                </a:lnTo>
                <a:lnTo>
                  <a:pt x="1137" y="1562"/>
                </a:lnTo>
                <a:lnTo>
                  <a:pt x="1148" y="1586"/>
                </a:lnTo>
                <a:lnTo>
                  <a:pt x="1148" y="1586"/>
                </a:lnTo>
                <a:lnTo>
                  <a:pt x="1183" y="1681"/>
                </a:lnTo>
                <a:lnTo>
                  <a:pt x="1201" y="1727"/>
                </a:lnTo>
                <a:lnTo>
                  <a:pt x="1219" y="1772"/>
                </a:lnTo>
                <a:lnTo>
                  <a:pt x="1219" y="1772"/>
                </a:lnTo>
                <a:lnTo>
                  <a:pt x="1243" y="1829"/>
                </a:lnTo>
                <a:lnTo>
                  <a:pt x="1265" y="1888"/>
                </a:lnTo>
                <a:lnTo>
                  <a:pt x="1285" y="1947"/>
                </a:lnTo>
                <a:lnTo>
                  <a:pt x="1306" y="2007"/>
                </a:lnTo>
                <a:lnTo>
                  <a:pt x="1306" y="2007"/>
                </a:lnTo>
                <a:lnTo>
                  <a:pt x="1329" y="2073"/>
                </a:lnTo>
                <a:lnTo>
                  <a:pt x="1353" y="2139"/>
                </a:lnTo>
                <a:lnTo>
                  <a:pt x="1376" y="2206"/>
                </a:lnTo>
                <a:lnTo>
                  <a:pt x="1387" y="2241"/>
                </a:lnTo>
                <a:lnTo>
                  <a:pt x="1397" y="2275"/>
                </a:lnTo>
                <a:lnTo>
                  <a:pt x="1397" y="2275"/>
                </a:lnTo>
                <a:lnTo>
                  <a:pt x="1405" y="2295"/>
                </a:lnTo>
                <a:lnTo>
                  <a:pt x="1413" y="2317"/>
                </a:lnTo>
                <a:lnTo>
                  <a:pt x="1432" y="2357"/>
                </a:lnTo>
                <a:lnTo>
                  <a:pt x="1472" y="2438"/>
                </a:lnTo>
                <a:lnTo>
                  <a:pt x="1472" y="2438"/>
                </a:lnTo>
                <a:lnTo>
                  <a:pt x="1477" y="2452"/>
                </a:lnTo>
                <a:lnTo>
                  <a:pt x="1481" y="2465"/>
                </a:lnTo>
                <a:lnTo>
                  <a:pt x="1486" y="2479"/>
                </a:lnTo>
                <a:lnTo>
                  <a:pt x="1491" y="2493"/>
                </a:lnTo>
                <a:lnTo>
                  <a:pt x="1491" y="2493"/>
                </a:lnTo>
                <a:lnTo>
                  <a:pt x="1495" y="2501"/>
                </a:lnTo>
                <a:lnTo>
                  <a:pt x="1500" y="2508"/>
                </a:lnTo>
                <a:lnTo>
                  <a:pt x="1504" y="2516"/>
                </a:lnTo>
                <a:lnTo>
                  <a:pt x="1508" y="2523"/>
                </a:lnTo>
                <a:lnTo>
                  <a:pt x="1508" y="2523"/>
                </a:lnTo>
                <a:lnTo>
                  <a:pt x="1513" y="2543"/>
                </a:lnTo>
                <a:lnTo>
                  <a:pt x="1520" y="2562"/>
                </a:lnTo>
                <a:lnTo>
                  <a:pt x="1531" y="2601"/>
                </a:lnTo>
                <a:lnTo>
                  <a:pt x="1537" y="2622"/>
                </a:lnTo>
                <a:lnTo>
                  <a:pt x="1543" y="2641"/>
                </a:lnTo>
                <a:lnTo>
                  <a:pt x="1550" y="2661"/>
                </a:lnTo>
                <a:lnTo>
                  <a:pt x="1558" y="2681"/>
                </a:lnTo>
                <a:lnTo>
                  <a:pt x="1558" y="2681"/>
                </a:lnTo>
                <a:lnTo>
                  <a:pt x="1558" y="2684"/>
                </a:lnTo>
                <a:lnTo>
                  <a:pt x="1558" y="2686"/>
                </a:lnTo>
                <a:lnTo>
                  <a:pt x="1555" y="2690"/>
                </a:lnTo>
                <a:lnTo>
                  <a:pt x="1553" y="2691"/>
                </a:lnTo>
                <a:lnTo>
                  <a:pt x="1553" y="2694"/>
                </a:lnTo>
                <a:lnTo>
                  <a:pt x="1553" y="2695"/>
                </a:lnTo>
                <a:lnTo>
                  <a:pt x="1554" y="2697"/>
                </a:lnTo>
                <a:lnTo>
                  <a:pt x="1554" y="2697"/>
                </a:lnTo>
                <a:lnTo>
                  <a:pt x="1568" y="2694"/>
                </a:lnTo>
                <a:lnTo>
                  <a:pt x="1579" y="2688"/>
                </a:lnTo>
                <a:lnTo>
                  <a:pt x="1584" y="2685"/>
                </a:lnTo>
                <a:lnTo>
                  <a:pt x="1590" y="2681"/>
                </a:lnTo>
                <a:lnTo>
                  <a:pt x="1594" y="2676"/>
                </a:lnTo>
                <a:lnTo>
                  <a:pt x="1597" y="2672"/>
                </a:lnTo>
                <a:lnTo>
                  <a:pt x="1597" y="2672"/>
                </a:lnTo>
                <a:lnTo>
                  <a:pt x="1595" y="2662"/>
                </a:lnTo>
                <a:lnTo>
                  <a:pt x="1592" y="2653"/>
                </a:lnTo>
                <a:lnTo>
                  <a:pt x="1583" y="2634"/>
                </a:lnTo>
                <a:lnTo>
                  <a:pt x="1575" y="2614"/>
                </a:lnTo>
                <a:lnTo>
                  <a:pt x="1567" y="2597"/>
                </a:lnTo>
                <a:lnTo>
                  <a:pt x="1567" y="2597"/>
                </a:lnTo>
                <a:lnTo>
                  <a:pt x="1564" y="2589"/>
                </a:lnTo>
                <a:lnTo>
                  <a:pt x="1562" y="2580"/>
                </a:lnTo>
                <a:lnTo>
                  <a:pt x="1556" y="2562"/>
                </a:lnTo>
                <a:lnTo>
                  <a:pt x="1556" y="2562"/>
                </a:lnTo>
                <a:lnTo>
                  <a:pt x="1521" y="2455"/>
                </a:lnTo>
                <a:lnTo>
                  <a:pt x="1504" y="2402"/>
                </a:lnTo>
                <a:lnTo>
                  <a:pt x="1489" y="2349"/>
                </a:lnTo>
                <a:lnTo>
                  <a:pt x="1489" y="2349"/>
                </a:lnTo>
                <a:lnTo>
                  <a:pt x="1478" y="2312"/>
                </a:lnTo>
                <a:lnTo>
                  <a:pt x="1466" y="2277"/>
                </a:lnTo>
                <a:lnTo>
                  <a:pt x="1441" y="2206"/>
                </a:lnTo>
                <a:lnTo>
                  <a:pt x="1415" y="2137"/>
                </a:lnTo>
                <a:lnTo>
                  <a:pt x="1402" y="2101"/>
                </a:lnTo>
                <a:lnTo>
                  <a:pt x="1390" y="2066"/>
                </a:lnTo>
                <a:lnTo>
                  <a:pt x="1390" y="2066"/>
                </a:lnTo>
                <a:lnTo>
                  <a:pt x="1376" y="2023"/>
                </a:lnTo>
                <a:lnTo>
                  <a:pt x="1361" y="1981"/>
                </a:lnTo>
                <a:lnTo>
                  <a:pt x="1329" y="1899"/>
                </a:lnTo>
                <a:lnTo>
                  <a:pt x="1296" y="1819"/>
                </a:lnTo>
                <a:lnTo>
                  <a:pt x="1265" y="1740"/>
                </a:lnTo>
                <a:lnTo>
                  <a:pt x="1265" y="1740"/>
                </a:lnTo>
                <a:lnTo>
                  <a:pt x="1266" y="1734"/>
                </a:lnTo>
                <a:lnTo>
                  <a:pt x="1266" y="1730"/>
                </a:lnTo>
                <a:lnTo>
                  <a:pt x="1267" y="1727"/>
                </a:lnTo>
                <a:lnTo>
                  <a:pt x="1265" y="1722"/>
                </a:lnTo>
                <a:lnTo>
                  <a:pt x="1265" y="1722"/>
                </a:lnTo>
                <a:lnTo>
                  <a:pt x="1255" y="1693"/>
                </a:lnTo>
                <a:lnTo>
                  <a:pt x="1245" y="1665"/>
                </a:lnTo>
                <a:lnTo>
                  <a:pt x="1220" y="1609"/>
                </a:lnTo>
                <a:lnTo>
                  <a:pt x="1195" y="1554"/>
                </a:lnTo>
                <a:lnTo>
                  <a:pt x="1172" y="1504"/>
                </a:lnTo>
                <a:lnTo>
                  <a:pt x="1172" y="1504"/>
                </a:lnTo>
                <a:lnTo>
                  <a:pt x="1169" y="1487"/>
                </a:lnTo>
                <a:lnTo>
                  <a:pt x="1163" y="1471"/>
                </a:lnTo>
                <a:lnTo>
                  <a:pt x="1158" y="1455"/>
                </a:lnTo>
                <a:lnTo>
                  <a:pt x="1151" y="1440"/>
                </a:lnTo>
                <a:lnTo>
                  <a:pt x="1134" y="1408"/>
                </a:lnTo>
                <a:lnTo>
                  <a:pt x="1126" y="1393"/>
                </a:lnTo>
                <a:lnTo>
                  <a:pt x="1119" y="1377"/>
                </a:lnTo>
                <a:lnTo>
                  <a:pt x="1119" y="1377"/>
                </a:lnTo>
                <a:lnTo>
                  <a:pt x="1111" y="1378"/>
                </a:lnTo>
                <a:lnTo>
                  <a:pt x="1104" y="1378"/>
                </a:lnTo>
                <a:lnTo>
                  <a:pt x="1099" y="1377"/>
                </a:lnTo>
                <a:lnTo>
                  <a:pt x="1094" y="1375"/>
                </a:lnTo>
                <a:lnTo>
                  <a:pt x="1088" y="1374"/>
                </a:lnTo>
                <a:lnTo>
                  <a:pt x="1083" y="1373"/>
                </a:lnTo>
                <a:lnTo>
                  <a:pt x="1076" y="1374"/>
                </a:lnTo>
                <a:lnTo>
                  <a:pt x="1068" y="1377"/>
                </a:lnTo>
                <a:lnTo>
                  <a:pt x="1068" y="1377"/>
                </a:lnTo>
                <a:close/>
                <a:moveTo>
                  <a:pt x="1748" y="1453"/>
                </a:moveTo>
                <a:lnTo>
                  <a:pt x="1748" y="1453"/>
                </a:lnTo>
                <a:lnTo>
                  <a:pt x="1748" y="1450"/>
                </a:lnTo>
                <a:lnTo>
                  <a:pt x="1749" y="1449"/>
                </a:lnTo>
                <a:lnTo>
                  <a:pt x="1750" y="1448"/>
                </a:lnTo>
                <a:lnTo>
                  <a:pt x="1750" y="1446"/>
                </a:lnTo>
                <a:lnTo>
                  <a:pt x="1750" y="1446"/>
                </a:lnTo>
                <a:lnTo>
                  <a:pt x="1747" y="1446"/>
                </a:lnTo>
                <a:lnTo>
                  <a:pt x="1744" y="1446"/>
                </a:lnTo>
                <a:lnTo>
                  <a:pt x="1743" y="1444"/>
                </a:lnTo>
                <a:lnTo>
                  <a:pt x="1742" y="1442"/>
                </a:lnTo>
                <a:lnTo>
                  <a:pt x="1742" y="1442"/>
                </a:lnTo>
                <a:lnTo>
                  <a:pt x="1736" y="1444"/>
                </a:lnTo>
                <a:lnTo>
                  <a:pt x="1731" y="1445"/>
                </a:lnTo>
                <a:lnTo>
                  <a:pt x="1729" y="1444"/>
                </a:lnTo>
                <a:lnTo>
                  <a:pt x="1728" y="1443"/>
                </a:lnTo>
                <a:lnTo>
                  <a:pt x="1728" y="1441"/>
                </a:lnTo>
                <a:lnTo>
                  <a:pt x="1729" y="1438"/>
                </a:lnTo>
                <a:lnTo>
                  <a:pt x="1729" y="1438"/>
                </a:lnTo>
                <a:lnTo>
                  <a:pt x="1724" y="1439"/>
                </a:lnTo>
                <a:lnTo>
                  <a:pt x="1721" y="1439"/>
                </a:lnTo>
                <a:lnTo>
                  <a:pt x="1717" y="1438"/>
                </a:lnTo>
                <a:lnTo>
                  <a:pt x="1712" y="1438"/>
                </a:lnTo>
                <a:lnTo>
                  <a:pt x="1712" y="1438"/>
                </a:lnTo>
                <a:lnTo>
                  <a:pt x="1710" y="1436"/>
                </a:lnTo>
                <a:lnTo>
                  <a:pt x="1709" y="1433"/>
                </a:lnTo>
                <a:lnTo>
                  <a:pt x="1708" y="1429"/>
                </a:lnTo>
                <a:lnTo>
                  <a:pt x="1706" y="1424"/>
                </a:lnTo>
                <a:lnTo>
                  <a:pt x="1705" y="1422"/>
                </a:lnTo>
                <a:lnTo>
                  <a:pt x="1703" y="1420"/>
                </a:lnTo>
                <a:lnTo>
                  <a:pt x="1703" y="1420"/>
                </a:lnTo>
                <a:lnTo>
                  <a:pt x="1700" y="1425"/>
                </a:lnTo>
                <a:lnTo>
                  <a:pt x="1696" y="1428"/>
                </a:lnTo>
                <a:lnTo>
                  <a:pt x="1687" y="1433"/>
                </a:lnTo>
                <a:lnTo>
                  <a:pt x="1684" y="1436"/>
                </a:lnTo>
                <a:lnTo>
                  <a:pt x="1681" y="1440"/>
                </a:lnTo>
                <a:lnTo>
                  <a:pt x="1678" y="1443"/>
                </a:lnTo>
                <a:lnTo>
                  <a:pt x="1677" y="1448"/>
                </a:lnTo>
                <a:lnTo>
                  <a:pt x="1677" y="1448"/>
                </a:lnTo>
                <a:lnTo>
                  <a:pt x="1678" y="1450"/>
                </a:lnTo>
                <a:lnTo>
                  <a:pt x="1679" y="1450"/>
                </a:lnTo>
                <a:lnTo>
                  <a:pt x="1681" y="1448"/>
                </a:lnTo>
                <a:lnTo>
                  <a:pt x="1683" y="1446"/>
                </a:lnTo>
                <a:lnTo>
                  <a:pt x="1684" y="1446"/>
                </a:lnTo>
                <a:lnTo>
                  <a:pt x="1686" y="1446"/>
                </a:lnTo>
                <a:lnTo>
                  <a:pt x="1686" y="1446"/>
                </a:lnTo>
                <a:lnTo>
                  <a:pt x="1686" y="1448"/>
                </a:lnTo>
                <a:lnTo>
                  <a:pt x="1686" y="1450"/>
                </a:lnTo>
                <a:lnTo>
                  <a:pt x="1687" y="1451"/>
                </a:lnTo>
                <a:lnTo>
                  <a:pt x="1689" y="1451"/>
                </a:lnTo>
                <a:lnTo>
                  <a:pt x="1692" y="1453"/>
                </a:lnTo>
                <a:lnTo>
                  <a:pt x="1693" y="1454"/>
                </a:lnTo>
                <a:lnTo>
                  <a:pt x="1694" y="1455"/>
                </a:lnTo>
                <a:lnTo>
                  <a:pt x="1694" y="1455"/>
                </a:lnTo>
                <a:lnTo>
                  <a:pt x="1692" y="1456"/>
                </a:lnTo>
                <a:lnTo>
                  <a:pt x="1691" y="1457"/>
                </a:lnTo>
                <a:lnTo>
                  <a:pt x="1690" y="1460"/>
                </a:lnTo>
                <a:lnTo>
                  <a:pt x="1690" y="1463"/>
                </a:lnTo>
                <a:lnTo>
                  <a:pt x="1690" y="1463"/>
                </a:lnTo>
                <a:lnTo>
                  <a:pt x="1693" y="1465"/>
                </a:lnTo>
                <a:lnTo>
                  <a:pt x="1697" y="1468"/>
                </a:lnTo>
                <a:lnTo>
                  <a:pt x="1703" y="1470"/>
                </a:lnTo>
                <a:lnTo>
                  <a:pt x="1710" y="1471"/>
                </a:lnTo>
                <a:lnTo>
                  <a:pt x="1718" y="1472"/>
                </a:lnTo>
                <a:lnTo>
                  <a:pt x="1725" y="1472"/>
                </a:lnTo>
                <a:lnTo>
                  <a:pt x="1732" y="1474"/>
                </a:lnTo>
                <a:lnTo>
                  <a:pt x="1734" y="1476"/>
                </a:lnTo>
                <a:lnTo>
                  <a:pt x="1737" y="1478"/>
                </a:lnTo>
                <a:lnTo>
                  <a:pt x="1739" y="1480"/>
                </a:lnTo>
                <a:lnTo>
                  <a:pt x="1742" y="1485"/>
                </a:lnTo>
                <a:lnTo>
                  <a:pt x="1742" y="1485"/>
                </a:lnTo>
                <a:lnTo>
                  <a:pt x="1746" y="1481"/>
                </a:lnTo>
                <a:lnTo>
                  <a:pt x="1751" y="1478"/>
                </a:lnTo>
                <a:lnTo>
                  <a:pt x="1759" y="1470"/>
                </a:lnTo>
                <a:lnTo>
                  <a:pt x="1765" y="1460"/>
                </a:lnTo>
                <a:lnTo>
                  <a:pt x="1772" y="1450"/>
                </a:lnTo>
                <a:lnTo>
                  <a:pt x="1772" y="1450"/>
                </a:lnTo>
                <a:lnTo>
                  <a:pt x="1767" y="1450"/>
                </a:lnTo>
                <a:lnTo>
                  <a:pt x="1765" y="1449"/>
                </a:lnTo>
                <a:lnTo>
                  <a:pt x="1765" y="1448"/>
                </a:lnTo>
                <a:lnTo>
                  <a:pt x="1765" y="1448"/>
                </a:lnTo>
                <a:lnTo>
                  <a:pt x="1767" y="1446"/>
                </a:lnTo>
                <a:lnTo>
                  <a:pt x="1770" y="1444"/>
                </a:lnTo>
                <a:lnTo>
                  <a:pt x="1773" y="1441"/>
                </a:lnTo>
                <a:lnTo>
                  <a:pt x="1773" y="1439"/>
                </a:lnTo>
                <a:lnTo>
                  <a:pt x="1772" y="1438"/>
                </a:lnTo>
                <a:lnTo>
                  <a:pt x="1772" y="1438"/>
                </a:lnTo>
                <a:lnTo>
                  <a:pt x="1766" y="1444"/>
                </a:lnTo>
                <a:lnTo>
                  <a:pt x="1761" y="1448"/>
                </a:lnTo>
                <a:lnTo>
                  <a:pt x="1755" y="1450"/>
                </a:lnTo>
                <a:lnTo>
                  <a:pt x="1748" y="1453"/>
                </a:lnTo>
                <a:lnTo>
                  <a:pt x="1748" y="1453"/>
                </a:lnTo>
                <a:close/>
                <a:moveTo>
                  <a:pt x="1759" y="1502"/>
                </a:moveTo>
                <a:lnTo>
                  <a:pt x="1759" y="1502"/>
                </a:lnTo>
                <a:lnTo>
                  <a:pt x="1766" y="1507"/>
                </a:lnTo>
                <a:lnTo>
                  <a:pt x="1775" y="1510"/>
                </a:lnTo>
                <a:lnTo>
                  <a:pt x="1783" y="1511"/>
                </a:lnTo>
                <a:lnTo>
                  <a:pt x="1792" y="1510"/>
                </a:lnTo>
                <a:lnTo>
                  <a:pt x="1799" y="1507"/>
                </a:lnTo>
                <a:lnTo>
                  <a:pt x="1807" y="1503"/>
                </a:lnTo>
                <a:lnTo>
                  <a:pt x="1813" y="1498"/>
                </a:lnTo>
                <a:lnTo>
                  <a:pt x="1819" y="1491"/>
                </a:lnTo>
                <a:lnTo>
                  <a:pt x="1823" y="1484"/>
                </a:lnTo>
                <a:lnTo>
                  <a:pt x="1826" y="1476"/>
                </a:lnTo>
                <a:lnTo>
                  <a:pt x="1827" y="1469"/>
                </a:lnTo>
                <a:lnTo>
                  <a:pt x="1827" y="1461"/>
                </a:lnTo>
                <a:lnTo>
                  <a:pt x="1825" y="1454"/>
                </a:lnTo>
                <a:lnTo>
                  <a:pt x="1821" y="1446"/>
                </a:lnTo>
                <a:lnTo>
                  <a:pt x="1814" y="1441"/>
                </a:lnTo>
                <a:lnTo>
                  <a:pt x="1805" y="1435"/>
                </a:lnTo>
                <a:lnTo>
                  <a:pt x="1805" y="1435"/>
                </a:lnTo>
                <a:lnTo>
                  <a:pt x="1795" y="1454"/>
                </a:lnTo>
                <a:lnTo>
                  <a:pt x="1783" y="1470"/>
                </a:lnTo>
                <a:lnTo>
                  <a:pt x="1759" y="1502"/>
                </a:lnTo>
                <a:lnTo>
                  <a:pt x="1759" y="1502"/>
                </a:lnTo>
                <a:close/>
                <a:moveTo>
                  <a:pt x="1841" y="1489"/>
                </a:moveTo>
                <a:lnTo>
                  <a:pt x="1841" y="1489"/>
                </a:lnTo>
                <a:lnTo>
                  <a:pt x="1826" y="1504"/>
                </a:lnTo>
                <a:lnTo>
                  <a:pt x="1811" y="1520"/>
                </a:lnTo>
                <a:lnTo>
                  <a:pt x="1811" y="1520"/>
                </a:lnTo>
                <a:lnTo>
                  <a:pt x="1820" y="1526"/>
                </a:lnTo>
                <a:lnTo>
                  <a:pt x="1828" y="1534"/>
                </a:lnTo>
                <a:lnTo>
                  <a:pt x="1836" y="1541"/>
                </a:lnTo>
                <a:lnTo>
                  <a:pt x="1843" y="1548"/>
                </a:lnTo>
                <a:lnTo>
                  <a:pt x="1843" y="1548"/>
                </a:lnTo>
                <a:lnTo>
                  <a:pt x="1861" y="1534"/>
                </a:lnTo>
                <a:lnTo>
                  <a:pt x="1865" y="1530"/>
                </a:lnTo>
                <a:lnTo>
                  <a:pt x="1868" y="1525"/>
                </a:lnTo>
                <a:lnTo>
                  <a:pt x="1870" y="1521"/>
                </a:lnTo>
                <a:lnTo>
                  <a:pt x="1871" y="1517"/>
                </a:lnTo>
                <a:lnTo>
                  <a:pt x="1871" y="1517"/>
                </a:lnTo>
                <a:lnTo>
                  <a:pt x="1867" y="1516"/>
                </a:lnTo>
                <a:lnTo>
                  <a:pt x="1864" y="1513"/>
                </a:lnTo>
                <a:lnTo>
                  <a:pt x="1857" y="1504"/>
                </a:lnTo>
                <a:lnTo>
                  <a:pt x="1854" y="1499"/>
                </a:lnTo>
                <a:lnTo>
                  <a:pt x="1851" y="1494"/>
                </a:lnTo>
                <a:lnTo>
                  <a:pt x="1846" y="1491"/>
                </a:lnTo>
                <a:lnTo>
                  <a:pt x="1841" y="1489"/>
                </a:lnTo>
                <a:lnTo>
                  <a:pt x="1841" y="1489"/>
                </a:lnTo>
                <a:close/>
                <a:moveTo>
                  <a:pt x="1427" y="1522"/>
                </a:moveTo>
                <a:lnTo>
                  <a:pt x="1427" y="1522"/>
                </a:lnTo>
                <a:lnTo>
                  <a:pt x="1427" y="1529"/>
                </a:lnTo>
                <a:lnTo>
                  <a:pt x="1428" y="1533"/>
                </a:lnTo>
                <a:lnTo>
                  <a:pt x="1429" y="1537"/>
                </a:lnTo>
                <a:lnTo>
                  <a:pt x="1429" y="1541"/>
                </a:lnTo>
                <a:lnTo>
                  <a:pt x="1429" y="1541"/>
                </a:lnTo>
                <a:lnTo>
                  <a:pt x="1426" y="1546"/>
                </a:lnTo>
                <a:lnTo>
                  <a:pt x="1422" y="1549"/>
                </a:lnTo>
                <a:lnTo>
                  <a:pt x="1417" y="1550"/>
                </a:lnTo>
                <a:lnTo>
                  <a:pt x="1413" y="1551"/>
                </a:lnTo>
                <a:lnTo>
                  <a:pt x="1407" y="1551"/>
                </a:lnTo>
                <a:lnTo>
                  <a:pt x="1402" y="1550"/>
                </a:lnTo>
                <a:lnTo>
                  <a:pt x="1396" y="1548"/>
                </a:lnTo>
                <a:lnTo>
                  <a:pt x="1390" y="1546"/>
                </a:lnTo>
                <a:lnTo>
                  <a:pt x="1390" y="1546"/>
                </a:lnTo>
                <a:lnTo>
                  <a:pt x="1388" y="1550"/>
                </a:lnTo>
                <a:lnTo>
                  <a:pt x="1385" y="1554"/>
                </a:lnTo>
                <a:lnTo>
                  <a:pt x="1379" y="1561"/>
                </a:lnTo>
                <a:lnTo>
                  <a:pt x="1376" y="1564"/>
                </a:lnTo>
                <a:lnTo>
                  <a:pt x="1373" y="1568"/>
                </a:lnTo>
                <a:lnTo>
                  <a:pt x="1372" y="1574"/>
                </a:lnTo>
                <a:lnTo>
                  <a:pt x="1372" y="1580"/>
                </a:lnTo>
                <a:lnTo>
                  <a:pt x="1372" y="1580"/>
                </a:lnTo>
                <a:lnTo>
                  <a:pt x="1379" y="1582"/>
                </a:lnTo>
                <a:lnTo>
                  <a:pt x="1385" y="1584"/>
                </a:lnTo>
                <a:lnTo>
                  <a:pt x="1392" y="1584"/>
                </a:lnTo>
                <a:lnTo>
                  <a:pt x="1399" y="1584"/>
                </a:lnTo>
                <a:lnTo>
                  <a:pt x="1405" y="1583"/>
                </a:lnTo>
                <a:lnTo>
                  <a:pt x="1412" y="1581"/>
                </a:lnTo>
                <a:lnTo>
                  <a:pt x="1424" y="1577"/>
                </a:lnTo>
                <a:lnTo>
                  <a:pt x="1434" y="1569"/>
                </a:lnTo>
                <a:lnTo>
                  <a:pt x="1444" y="1562"/>
                </a:lnTo>
                <a:lnTo>
                  <a:pt x="1454" y="1552"/>
                </a:lnTo>
                <a:lnTo>
                  <a:pt x="1461" y="1544"/>
                </a:lnTo>
                <a:lnTo>
                  <a:pt x="1461" y="1544"/>
                </a:lnTo>
                <a:lnTo>
                  <a:pt x="1461" y="1540"/>
                </a:lnTo>
                <a:lnTo>
                  <a:pt x="1460" y="1538"/>
                </a:lnTo>
                <a:lnTo>
                  <a:pt x="1457" y="1533"/>
                </a:lnTo>
                <a:lnTo>
                  <a:pt x="1455" y="1532"/>
                </a:lnTo>
                <a:lnTo>
                  <a:pt x="1454" y="1530"/>
                </a:lnTo>
                <a:lnTo>
                  <a:pt x="1454" y="1528"/>
                </a:lnTo>
                <a:lnTo>
                  <a:pt x="1455" y="1524"/>
                </a:lnTo>
                <a:lnTo>
                  <a:pt x="1455" y="1524"/>
                </a:lnTo>
                <a:lnTo>
                  <a:pt x="1447" y="1523"/>
                </a:lnTo>
                <a:lnTo>
                  <a:pt x="1442" y="1522"/>
                </a:lnTo>
                <a:lnTo>
                  <a:pt x="1435" y="1522"/>
                </a:lnTo>
                <a:lnTo>
                  <a:pt x="1427" y="1522"/>
                </a:lnTo>
                <a:lnTo>
                  <a:pt x="1427" y="1522"/>
                </a:lnTo>
                <a:close/>
                <a:moveTo>
                  <a:pt x="1856" y="1571"/>
                </a:moveTo>
                <a:lnTo>
                  <a:pt x="1856" y="1571"/>
                </a:lnTo>
                <a:lnTo>
                  <a:pt x="1859" y="1576"/>
                </a:lnTo>
                <a:lnTo>
                  <a:pt x="1865" y="1579"/>
                </a:lnTo>
                <a:lnTo>
                  <a:pt x="1870" y="1581"/>
                </a:lnTo>
                <a:lnTo>
                  <a:pt x="1873" y="1581"/>
                </a:lnTo>
                <a:lnTo>
                  <a:pt x="1875" y="1580"/>
                </a:lnTo>
                <a:lnTo>
                  <a:pt x="1875" y="1580"/>
                </a:lnTo>
                <a:lnTo>
                  <a:pt x="1883" y="1568"/>
                </a:lnTo>
                <a:lnTo>
                  <a:pt x="1891" y="1553"/>
                </a:lnTo>
                <a:lnTo>
                  <a:pt x="1896" y="1546"/>
                </a:lnTo>
                <a:lnTo>
                  <a:pt x="1899" y="1537"/>
                </a:lnTo>
                <a:lnTo>
                  <a:pt x="1900" y="1529"/>
                </a:lnTo>
                <a:lnTo>
                  <a:pt x="1901" y="1520"/>
                </a:lnTo>
                <a:lnTo>
                  <a:pt x="1901" y="1520"/>
                </a:lnTo>
                <a:lnTo>
                  <a:pt x="1887" y="1532"/>
                </a:lnTo>
                <a:lnTo>
                  <a:pt x="1874" y="1545"/>
                </a:lnTo>
                <a:lnTo>
                  <a:pt x="1868" y="1551"/>
                </a:lnTo>
                <a:lnTo>
                  <a:pt x="1864" y="1557"/>
                </a:lnTo>
                <a:lnTo>
                  <a:pt x="1859" y="1564"/>
                </a:lnTo>
                <a:lnTo>
                  <a:pt x="1856" y="1571"/>
                </a:lnTo>
                <a:lnTo>
                  <a:pt x="1856" y="1571"/>
                </a:lnTo>
                <a:close/>
                <a:moveTo>
                  <a:pt x="2102" y="1535"/>
                </a:moveTo>
                <a:lnTo>
                  <a:pt x="2102" y="1535"/>
                </a:lnTo>
                <a:lnTo>
                  <a:pt x="2099" y="1533"/>
                </a:lnTo>
                <a:lnTo>
                  <a:pt x="2098" y="1531"/>
                </a:lnTo>
                <a:lnTo>
                  <a:pt x="2094" y="1524"/>
                </a:lnTo>
                <a:lnTo>
                  <a:pt x="2094" y="1524"/>
                </a:lnTo>
                <a:lnTo>
                  <a:pt x="2093" y="1526"/>
                </a:lnTo>
                <a:lnTo>
                  <a:pt x="2093" y="1529"/>
                </a:lnTo>
                <a:lnTo>
                  <a:pt x="2095" y="1533"/>
                </a:lnTo>
                <a:lnTo>
                  <a:pt x="2097" y="1535"/>
                </a:lnTo>
                <a:lnTo>
                  <a:pt x="2099" y="1536"/>
                </a:lnTo>
                <a:lnTo>
                  <a:pt x="2100" y="1537"/>
                </a:lnTo>
                <a:lnTo>
                  <a:pt x="2102" y="1535"/>
                </a:lnTo>
                <a:lnTo>
                  <a:pt x="2102" y="1535"/>
                </a:lnTo>
                <a:close/>
                <a:moveTo>
                  <a:pt x="2051" y="1539"/>
                </a:moveTo>
                <a:lnTo>
                  <a:pt x="2051" y="1539"/>
                </a:lnTo>
                <a:lnTo>
                  <a:pt x="2054" y="1547"/>
                </a:lnTo>
                <a:lnTo>
                  <a:pt x="2056" y="1554"/>
                </a:lnTo>
                <a:lnTo>
                  <a:pt x="2058" y="1557"/>
                </a:lnTo>
                <a:lnTo>
                  <a:pt x="2061" y="1560"/>
                </a:lnTo>
                <a:lnTo>
                  <a:pt x="2063" y="1562"/>
                </a:lnTo>
                <a:lnTo>
                  <a:pt x="2066" y="1563"/>
                </a:lnTo>
                <a:lnTo>
                  <a:pt x="2066" y="1563"/>
                </a:lnTo>
                <a:lnTo>
                  <a:pt x="2069" y="1562"/>
                </a:lnTo>
                <a:lnTo>
                  <a:pt x="2072" y="1560"/>
                </a:lnTo>
                <a:lnTo>
                  <a:pt x="2077" y="1555"/>
                </a:lnTo>
                <a:lnTo>
                  <a:pt x="2082" y="1551"/>
                </a:lnTo>
                <a:lnTo>
                  <a:pt x="2084" y="1550"/>
                </a:lnTo>
                <a:lnTo>
                  <a:pt x="2087" y="1548"/>
                </a:lnTo>
                <a:lnTo>
                  <a:pt x="2087" y="1548"/>
                </a:lnTo>
                <a:lnTo>
                  <a:pt x="2085" y="1541"/>
                </a:lnTo>
                <a:lnTo>
                  <a:pt x="2082" y="1537"/>
                </a:lnTo>
                <a:lnTo>
                  <a:pt x="2079" y="1534"/>
                </a:lnTo>
                <a:lnTo>
                  <a:pt x="2075" y="1534"/>
                </a:lnTo>
                <a:lnTo>
                  <a:pt x="2069" y="1535"/>
                </a:lnTo>
                <a:lnTo>
                  <a:pt x="2064" y="1536"/>
                </a:lnTo>
                <a:lnTo>
                  <a:pt x="2051" y="1539"/>
                </a:lnTo>
                <a:lnTo>
                  <a:pt x="2051" y="1539"/>
                </a:lnTo>
                <a:close/>
                <a:moveTo>
                  <a:pt x="2040" y="1576"/>
                </a:moveTo>
                <a:lnTo>
                  <a:pt x="2040" y="1576"/>
                </a:lnTo>
                <a:lnTo>
                  <a:pt x="2041" y="1570"/>
                </a:lnTo>
                <a:lnTo>
                  <a:pt x="2041" y="1564"/>
                </a:lnTo>
                <a:lnTo>
                  <a:pt x="2039" y="1559"/>
                </a:lnTo>
                <a:lnTo>
                  <a:pt x="2037" y="1553"/>
                </a:lnTo>
                <a:lnTo>
                  <a:pt x="2032" y="1542"/>
                </a:lnTo>
                <a:lnTo>
                  <a:pt x="2026" y="1533"/>
                </a:lnTo>
                <a:lnTo>
                  <a:pt x="2026" y="1533"/>
                </a:lnTo>
                <a:lnTo>
                  <a:pt x="2025" y="1546"/>
                </a:lnTo>
                <a:lnTo>
                  <a:pt x="2025" y="1552"/>
                </a:lnTo>
                <a:lnTo>
                  <a:pt x="2026" y="1560"/>
                </a:lnTo>
                <a:lnTo>
                  <a:pt x="2027" y="1566"/>
                </a:lnTo>
                <a:lnTo>
                  <a:pt x="2031" y="1570"/>
                </a:lnTo>
                <a:lnTo>
                  <a:pt x="2035" y="1575"/>
                </a:lnTo>
                <a:lnTo>
                  <a:pt x="2037" y="1576"/>
                </a:lnTo>
                <a:lnTo>
                  <a:pt x="2040" y="1576"/>
                </a:lnTo>
                <a:lnTo>
                  <a:pt x="2040" y="1576"/>
                </a:lnTo>
                <a:close/>
                <a:moveTo>
                  <a:pt x="1954" y="1548"/>
                </a:moveTo>
                <a:lnTo>
                  <a:pt x="1954" y="1548"/>
                </a:lnTo>
                <a:lnTo>
                  <a:pt x="1954" y="1557"/>
                </a:lnTo>
                <a:lnTo>
                  <a:pt x="1951" y="1568"/>
                </a:lnTo>
                <a:lnTo>
                  <a:pt x="1946" y="1589"/>
                </a:lnTo>
                <a:lnTo>
                  <a:pt x="1945" y="1597"/>
                </a:lnTo>
                <a:lnTo>
                  <a:pt x="1945" y="1602"/>
                </a:lnTo>
                <a:lnTo>
                  <a:pt x="1946" y="1607"/>
                </a:lnTo>
                <a:lnTo>
                  <a:pt x="1947" y="1610"/>
                </a:lnTo>
                <a:lnTo>
                  <a:pt x="1950" y="1614"/>
                </a:lnTo>
                <a:lnTo>
                  <a:pt x="1954" y="1617"/>
                </a:lnTo>
                <a:lnTo>
                  <a:pt x="1958" y="1621"/>
                </a:lnTo>
                <a:lnTo>
                  <a:pt x="1958" y="1621"/>
                </a:lnTo>
                <a:lnTo>
                  <a:pt x="1961" y="1616"/>
                </a:lnTo>
                <a:lnTo>
                  <a:pt x="1963" y="1613"/>
                </a:lnTo>
                <a:lnTo>
                  <a:pt x="1966" y="1605"/>
                </a:lnTo>
                <a:lnTo>
                  <a:pt x="1966" y="1596"/>
                </a:lnTo>
                <a:lnTo>
                  <a:pt x="1965" y="1586"/>
                </a:lnTo>
                <a:lnTo>
                  <a:pt x="1963" y="1578"/>
                </a:lnTo>
                <a:lnTo>
                  <a:pt x="1960" y="1568"/>
                </a:lnTo>
                <a:lnTo>
                  <a:pt x="1954" y="1548"/>
                </a:lnTo>
                <a:lnTo>
                  <a:pt x="1954" y="1548"/>
                </a:lnTo>
                <a:close/>
                <a:moveTo>
                  <a:pt x="1901" y="1586"/>
                </a:moveTo>
                <a:lnTo>
                  <a:pt x="1901" y="1586"/>
                </a:lnTo>
                <a:lnTo>
                  <a:pt x="1906" y="1590"/>
                </a:lnTo>
                <a:lnTo>
                  <a:pt x="1912" y="1592"/>
                </a:lnTo>
                <a:lnTo>
                  <a:pt x="1926" y="1595"/>
                </a:lnTo>
                <a:lnTo>
                  <a:pt x="1926" y="1595"/>
                </a:lnTo>
                <a:lnTo>
                  <a:pt x="1928" y="1586"/>
                </a:lnTo>
                <a:lnTo>
                  <a:pt x="1928" y="1578"/>
                </a:lnTo>
                <a:lnTo>
                  <a:pt x="1929" y="1570"/>
                </a:lnTo>
                <a:lnTo>
                  <a:pt x="1932" y="1561"/>
                </a:lnTo>
                <a:lnTo>
                  <a:pt x="1932" y="1561"/>
                </a:lnTo>
                <a:lnTo>
                  <a:pt x="1930" y="1560"/>
                </a:lnTo>
                <a:lnTo>
                  <a:pt x="1928" y="1559"/>
                </a:lnTo>
                <a:lnTo>
                  <a:pt x="1926" y="1555"/>
                </a:lnTo>
                <a:lnTo>
                  <a:pt x="1922" y="1552"/>
                </a:lnTo>
                <a:lnTo>
                  <a:pt x="1920" y="1551"/>
                </a:lnTo>
                <a:lnTo>
                  <a:pt x="1917" y="1550"/>
                </a:lnTo>
                <a:lnTo>
                  <a:pt x="1917" y="1550"/>
                </a:lnTo>
                <a:lnTo>
                  <a:pt x="1916" y="1555"/>
                </a:lnTo>
                <a:lnTo>
                  <a:pt x="1913" y="1560"/>
                </a:lnTo>
                <a:lnTo>
                  <a:pt x="1908" y="1567"/>
                </a:lnTo>
                <a:lnTo>
                  <a:pt x="1904" y="1570"/>
                </a:lnTo>
                <a:lnTo>
                  <a:pt x="1902" y="1575"/>
                </a:lnTo>
                <a:lnTo>
                  <a:pt x="1901" y="1580"/>
                </a:lnTo>
                <a:lnTo>
                  <a:pt x="1901" y="1586"/>
                </a:lnTo>
                <a:lnTo>
                  <a:pt x="1901" y="1586"/>
                </a:lnTo>
                <a:close/>
                <a:moveTo>
                  <a:pt x="1374" y="1616"/>
                </a:moveTo>
                <a:lnTo>
                  <a:pt x="1374" y="1616"/>
                </a:lnTo>
                <a:lnTo>
                  <a:pt x="1383" y="1620"/>
                </a:lnTo>
                <a:lnTo>
                  <a:pt x="1392" y="1622"/>
                </a:lnTo>
                <a:lnTo>
                  <a:pt x="1401" y="1623"/>
                </a:lnTo>
                <a:lnTo>
                  <a:pt x="1410" y="1623"/>
                </a:lnTo>
                <a:lnTo>
                  <a:pt x="1418" y="1622"/>
                </a:lnTo>
                <a:lnTo>
                  <a:pt x="1426" y="1619"/>
                </a:lnTo>
                <a:lnTo>
                  <a:pt x="1433" y="1615"/>
                </a:lnTo>
                <a:lnTo>
                  <a:pt x="1440" y="1612"/>
                </a:lnTo>
                <a:lnTo>
                  <a:pt x="1452" y="1602"/>
                </a:lnTo>
                <a:lnTo>
                  <a:pt x="1464" y="1591"/>
                </a:lnTo>
                <a:lnTo>
                  <a:pt x="1475" y="1579"/>
                </a:lnTo>
                <a:lnTo>
                  <a:pt x="1485" y="1567"/>
                </a:lnTo>
                <a:lnTo>
                  <a:pt x="1485" y="1567"/>
                </a:lnTo>
                <a:lnTo>
                  <a:pt x="1484" y="1565"/>
                </a:lnTo>
                <a:lnTo>
                  <a:pt x="1482" y="1563"/>
                </a:lnTo>
                <a:lnTo>
                  <a:pt x="1484" y="1559"/>
                </a:lnTo>
                <a:lnTo>
                  <a:pt x="1484" y="1554"/>
                </a:lnTo>
                <a:lnTo>
                  <a:pt x="1482" y="1553"/>
                </a:lnTo>
                <a:lnTo>
                  <a:pt x="1480" y="1552"/>
                </a:lnTo>
                <a:lnTo>
                  <a:pt x="1480" y="1552"/>
                </a:lnTo>
                <a:lnTo>
                  <a:pt x="1469" y="1564"/>
                </a:lnTo>
                <a:lnTo>
                  <a:pt x="1457" y="1575"/>
                </a:lnTo>
                <a:lnTo>
                  <a:pt x="1433" y="1595"/>
                </a:lnTo>
                <a:lnTo>
                  <a:pt x="1433" y="1595"/>
                </a:lnTo>
                <a:lnTo>
                  <a:pt x="1412" y="1599"/>
                </a:lnTo>
                <a:lnTo>
                  <a:pt x="1392" y="1604"/>
                </a:lnTo>
                <a:lnTo>
                  <a:pt x="1384" y="1604"/>
                </a:lnTo>
                <a:lnTo>
                  <a:pt x="1375" y="1604"/>
                </a:lnTo>
                <a:lnTo>
                  <a:pt x="1368" y="1602"/>
                </a:lnTo>
                <a:lnTo>
                  <a:pt x="1361" y="1599"/>
                </a:lnTo>
                <a:lnTo>
                  <a:pt x="1361" y="1599"/>
                </a:lnTo>
                <a:lnTo>
                  <a:pt x="1364" y="1600"/>
                </a:lnTo>
                <a:lnTo>
                  <a:pt x="1366" y="1602"/>
                </a:lnTo>
                <a:lnTo>
                  <a:pt x="1368" y="1607"/>
                </a:lnTo>
                <a:lnTo>
                  <a:pt x="1371" y="1612"/>
                </a:lnTo>
                <a:lnTo>
                  <a:pt x="1374" y="1616"/>
                </a:lnTo>
                <a:lnTo>
                  <a:pt x="1374" y="1616"/>
                </a:lnTo>
                <a:close/>
                <a:moveTo>
                  <a:pt x="1977" y="1561"/>
                </a:moveTo>
                <a:lnTo>
                  <a:pt x="1977" y="1561"/>
                </a:lnTo>
                <a:lnTo>
                  <a:pt x="1979" y="1564"/>
                </a:lnTo>
                <a:lnTo>
                  <a:pt x="1980" y="1568"/>
                </a:lnTo>
                <a:lnTo>
                  <a:pt x="1981" y="1572"/>
                </a:lnTo>
                <a:lnTo>
                  <a:pt x="1984" y="1576"/>
                </a:lnTo>
                <a:lnTo>
                  <a:pt x="1984" y="1576"/>
                </a:lnTo>
                <a:lnTo>
                  <a:pt x="1992" y="1576"/>
                </a:lnTo>
                <a:lnTo>
                  <a:pt x="1999" y="1575"/>
                </a:lnTo>
                <a:lnTo>
                  <a:pt x="2011" y="1569"/>
                </a:lnTo>
                <a:lnTo>
                  <a:pt x="2011" y="1569"/>
                </a:lnTo>
                <a:lnTo>
                  <a:pt x="2011" y="1564"/>
                </a:lnTo>
                <a:lnTo>
                  <a:pt x="2009" y="1560"/>
                </a:lnTo>
                <a:lnTo>
                  <a:pt x="2005" y="1552"/>
                </a:lnTo>
                <a:lnTo>
                  <a:pt x="2005" y="1552"/>
                </a:lnTo>
                <a:lnTo>
                  <a:pt x="1996" y="1553"/>
                </a:lnTo>
                <a:lnTo>
                  <a:pt x="1989" y="1553"/>
                </a:lnTo>
                <a:lnTo>
                  <a:pt x="1986" y="1554"/>
                </a:lnTo>
                <a:lnTo>
                  <a:pt x="1982" y="1555"/>
                </a:lnTo>
                <a:lnTo>
                  <a:pt x="1979" y="1557"/>
                </a:lnTo>
                <a:lnTo>
                  <a:pt x="1977" y="1561"/>
                </a:lnTo>
                <a:lnTo>
                  <a:pt x="1977" y="1561"/>
                </a:lnTo>
                <a:close/>
                <a:moveTo>
                  <a:pt x="1476" y="1627"/>
                </a:moveTo>
                <a:lnTo>
                  <a:pt x="1476" y="1627"/>
                </a:lnTo>
                <a:lnTo>
                  <a:pt x="1474" y="1626"/>
                </a:lnTo>
                <a:lnTo>
                  <a:pt x="1473" y="1624"/>
                </a:lnTo>
                <a:lnTo>
                  <a:pt x="1472" y="1619"/>
                </a:lnTo>
                <a:lnTo>
                  <a:pt x="1471" y="1614"/>
                </a:lnTo>
                <a:lnTo>
                  <a:pt x="1470" y="1613"/>
                </a:lnTo>
                <a:lnTo>
                  <a:pt x="1467" y="1612"/>
                </a:lnTo>
                <a:lnTo>
                  <a:pt x="1467" y="1612"/>
                </a:lnTo>
                <a:lnTo>
                  <a:pt x="1463" y="1616"/>
                </a:lnTo>
                <a:lnTo>
                  <a:pt x="1460" y="1621"/>
                </a:lnTo>
                <a:lnTo>
                  <a:pt x="1460" y="1625"/>
                </a:lnTo>
                <a:lnTo>
                  <a:pt x="1461" y="1629"/>
                </a:lnTo>
                <a:lnTo>
                  <a:pt x="1463" y="1631"/>
                </a:lnTo>
                <a:lnTo>
                  <a:pt x="1466" y="1632"/>
                </a:lnTo>
                <a:lnTo>
                  <a:pt x="1471" y="1631"/>
                </a:lnTo>
                <a:lnTo>
                  <a:pt x="1476" y="1627"/>
                </a:lnTo>
                <a:lnTo>
                  <a:pt x="1476" y="1627"/>
                </a:lnTo>
                <a:close/>
                <a:moveTo>
                  <a:pt x="1151" y="2298"/>
                </a:moveTo>
                <a:lnTo>
                  <a:pt x="1151" y="2298"/>
                </a:lnTo>
                <a:lnTo>
                  <a:pt x="1153" y="2298"/>
                </a:lnTo>
                <a:lnTo>
                  <a:pt x="1153" y="2301"/>
                </a:lnTo>
                <a:lnTo>
                  <a:pt x="1153" y="2301"/>
                </a:lnTo>
                <a:lnTo>
                  <a:pt x="1147" y="2297"/>
                </a:lnTo>
                <a:lnTo>
                  <a:pt x="1142" y="2297"/>
                </a:lnTo>
                <a:lnTo>
                  <a:pt x="1137" y="2297"/>
                </a:lnTo>
                <a:lnTo>
                  <a:pt x="1131" y="2297"/>
                </a:lnTo>
                <a:lnTo>
                  <a:pt x="1119" y="2299"/>
                </a:lnTo>
                <a:lnTo>
                  <a:pt x="1107" y="2303"/>
                </a:lnTo>
                <a:lnTo>
                  <a:pt x="1107" y="2303"/>
                </a:lnTo>
                <a:lnTo>
                  <a:pt x="1094" y="2303"/>
                </a:lnTo>
                <a:lnTo>
                  <a:pt x="1082" y="2304"/>
                </a:lnTo>
                <a:lnTo>
                  <a:pt x="1058" y="2303"/>
                </a:lnTo>
                <a:lnTo>
                  <a:pt x="1035" y="2303"/>
                </a:lnTo>
                <a:lnTo>
                  <a:pt x="1012" y="2303"/>
                </a:lnTo>
                <a:lnTo>
                  <a:pt x="1012" y="2303"/>
                </a:lnTo>
                <a:lnTo>
                  <a:pt x="886" y="2307"/>
                </a:lnTo>
                <a:lnTo>
                  <a:pt x="760" y="2310"/>
                </a:lnTo>
                <a:lnTo>
                  <a:pt x="760" y="2310"/>
                </a:lnTo>
                <a:lnTo>
                  <a:pt x="714" y="2311"/>
                </a:lnTo>
                <a:lnTo>
                  <a:pt x="669" y="2311"/>
                </a:lnTo>
                <a:lnTo>
                  <a:pt x="625" y="2309"/>
                </a:lnTo>
                <a:lnTo>
                  <a:pt x="586" y="2306"/>
                </a:lnTo>
                <a:lnTo>
                  <a:pt x="586" y="2306"/>
                </a:lnTo>
                <a:lnTo>
                  <a:pt x="588" y="2309"/>
                </a:lnTo>
                <a:lnTo>
                  <a:pt x="592" y="2311"/>
                </a:lnTo>
                <a:lnTo>
                  <a:pt x="600" y="2314"/>
                </a:lnTo>
                <a:lnTo>
                  <a:pt x="612" y="2318"/>
                </a:lnTo>
                <a:lnTo>
                  <a:pt x="624" y="2319"/>
                </a:lnTo>
                <a:lnTo>
                  <a:pt x="643" y="2322"/>
                </a:lnTo>
                <a:lnTo>
                  <a:pt x="645" y="2322"/>
                </a:lnTo>
                <a:lnTo>
                  <a:pt x="646" y="2323"/>
                </a:lnTo>
                <a:lnTo>
                  <a:pt x="645" y="2324"/>
                </a:lnTo>
                <a:lnTo>
                  <a:pt x="643" y="2325"/>
                </a:lnTo>
                <a:lnTo>
                  <a:pt x="643" y="2325"/>
                </a:lnTo>
                <a:lnTo>
                  <a:pt x="665" y="2326"/>
                </a:lnTo>
                <a:lnTo>
                  <a:pt x="689" y="2329"/>
                </a:lnTo>
                <a:lnTo>
                  <a:pt x="738" y="2336"/>
                </a:lnTo>
                <a:lnTo>
                  <a:pt x="738" y="2336"/>
                </a:lnTo>
                <a:lnTo>
                  <a:pt x="735" y="2338"/>
                </a:lnTo>
                <a:lnTo>
                  <a:pt x="730" y="2339"/>
                </a:lnTo>
                <a:lnTo>
                  <a:pt x="720" y="2338"/>
                </a:lnTo>
                <a:lnTo>
                  <a:pt x="712" y="2337"/>
                </a:lnTo>
                <a:lnTo>
                  <a:pt x="707" y="2338"/>
                </a:lnTo>
                <a:lnTo>
                  <a:pt x="705" y="2340"/>
                </a:lnTo>
                <a:lnTo>
                  <a:pt x="705" y="2340"/>
                </a:lnTo>
                <a:lnTo>
                  <a:pt x="709" y="2342"/>
                </a:lnTo>
                <a:lnTo>
                  <a:pt x="715" y="2344"/>
                </a:lnTo>
                <a:lnTo>
                  <a:pt x="721" y="2344"/>
                </a:lnTo>
                <a:lnTo>
                  <a:pt x="723" y="2344"/>
                </a:lnTo>
                <a:lnTo>
                  <a:pt x="727" y="2342"/>
                </a:lnTo>
                <a:lnTo>
                  <a:pt x="727" y="2342"/>
                </a:lnTo>
                <a:lnTo>
                  <a:pt x="727" y="2347"/>
                </a:lnTo>
                <a:lnTo>
                  <a:pt x="729" y="2349"/>
                </a:lnTo>
                <a:lnTo>
                  <a:pt x="729" y="2349"/>
                </a:lnTo>
                <a:lnTo>
                  <a:pt x="750" y="2352"/>
                </a:lnTo>
                <a:lnTo>
                  <a:pt x="771" y="2353"/>
                </a:lnTo>
                <a:lnTo>
                  <a:pt x="793" y="2354"/>
                </a:lnTo>
                <a:lnTo>
                  <a:pt x="813" y="2355"/>
                </a:lnTo>
                <a:lnTo>
                  <a:pt x="855" y="2354"/>
                </a:lnTo>
                <a:lnTo>
                  <a:pt x="898" y="2353"/>
                </a:lnTo>
                <a:lnTo>
                  <a:pt x="898" y="2353"/>
                </a:lnTo>
                <a:lnTo>
                  <a:pt x="897" y="2355"/>
                </a:lnTo>
                <a:lnTo>
                  <a:pt x="897" y="2356"/>
                </a:lnTo>
                <a:lnTo>
                  <a:pt x="898" y="2356"/>
                </a:lnTo>
                <a:lnTo>
                  <a:pt x="901" y="2357"/>
                </a:lnTo>
                <a:lnTo>
                  <a:pt x="906" y="2357"/>
                </a:lnTo>
                <a:lnTo>
                  <a:pt x="911" y="2355"/>
                </a:lnTo>
                <a:lnTo>
                  <a:pt x="911" y="2355"/>
                </a:lnTo>
                <a:lnTo>
                  <a:pt x="907" y="2354"/>
                </a:lnTo>
                <a:lnTo>
                  <a:pt x="907" y="2353"/>
                </a:lnTo>
                <a:lnTo>
                  <a:pt x="909" y="2352"/>
                </a:lnTo>
                <a:lnTo>
                  <a:pt x="913" y="2351"/>
                </a:lnTo>
                <a:lnTo>
                  <a:pt x="919" y="2350"/>
                </a:lnTo>
                <a:lnTo>
                  <a:pt x="934" y="2348"/>
                </a:lnTo>
                <a:lnTo>
                  <a:pt x="947" y="2344"/>
                </a:lnTo>
                <a:lnTo>
                  <a:pt x="947" y="2344"/>
                </a:lnTo>
                <a:lnTo>
                  <a:pt x="945" y="2349"/>
                </a:lnTo>
                <a:lnTo>
                  <a:pt x="945" y="2350"/>
                </a:lnTo>
                <a:lnTo>
                  <a:pt x="947" y="2351"/>
                </a:lnTo>
                <a:lnTo>
                  <a:pt x="947" y="2351"/>
                </a:lnTo>
                <a:lnTo>
                  <a:pt x="948" y="2350"/>
                </a:lnTo>
                <a:lnTo>
                  <a:pt x="950" y="2349"/>
                </a:lnTo>
                <a:lnTo>
                  <a:pt x="956" y="2350"/>
                </a:lnTo>
                <a:lnTo>
                  <a:pt x="960" y="2351"/>
                </a:lnTo>
                <a:lnTo>
                  <a:pt x="963" y="2352"/>
                </a:lnTo>
                <a:lnTo>
                  <a:pt x="966" y="2351"/>
                </a:lnTo>
                <a:lnTo>
                  <a:pt x="966" y="2351"/>
                </a:lnTo>
                <a:lnTo>
                  <a:pt x="965" y="2349"/>
                </a:lnTo>
                <a:lnTo>
                  <a:pt x="966" y="2347"/>
                </a:lnTo>
                <a:lnTo>
                  <a:pt x="967" y="2346"/>
                </a:lnTo>
                <a:lnTo>
                  <a:pt x="970" y="2344"/>
                </a:lnTo>
                <a:lnTo>
                  <a:pt x="975" y="2343"/>
                </a:lnTo>
                <a:lnTo>
                  <a:pt x="981" y="2342"/>
                </a:lnTo>
                <a:lnTo>
                  <a:pt x="996" y="2342"/>
                </a:lnTo>
                <a:lnTo>
                  <a:pt x="1004" y="2342"/>
                </a:lnTo>
                <a:lnTo>
                  <a:pt x="1008" y="2340"/>
                </a:lnTo>
                <a:lnTo>
                  <a:pt x="1008" y="2340"/>
                </a:lnTo>
                <a:lnTo>
                  <a:pt x="1005" y="2340"/>
                </a:lnTo>
                <a:lnTo>
                  <a:pt x="1003" y="2339"/>
                </a:lnTo>
                <a:lnTo>
                  <a:pt x="1002" y="2338"/>
                </a:lnTo>
                <a:lnTo>
                  <a:pt x="1002" y="2338"/>
                </a:lnTo>
                <a:lnTo>
                  <a:pt x="1006" y="2339"/>
                </a:lnTo>
                <a:lnTo>
                  <a:pt x="1008" y="2338"/>
                </a:lnTo>
                <a:lnTo>
                  <a:pt x="1015" y="2337"/>
                </a:lnTo>
                <a:lnTo>
                  <a:pt x="1017" y="2337"/>
                </a:lnTo>
                <a:lnTo>
                  <a:pt x="1019" y="2337"/>
                </a:lnTo>
                <a:lnTo>
                  <a:pt x="1020" y="2338"/>
                </a:lnTo>
                <a:lnTo>
                  <a:pt x="1021" y="2340"/>
                </a:lnTo>
                <a:lnTo>
                  <a:pt x="1021" y="2340"/>
                </a:lnTo>
                <a:lnTo>
                  <a:pt x="1018" y="2340"/>
                </a:lnTo>
                <a:lnTo>
                  <a:pt x="1015" y="2340"/>
                </a:lnTo>
                <a:lnTo>
                  <a:pt x="1011" y="2340"/>
                </a:lnTo>
                <a:lnTo>
                  <a:pt x="1011" y="2341"/>
                </a:lnTo>
                <a:lnTo>
                  <a:pt x="1010" y="2342"/>
                </a:lnTo>
                <a:lnTo>
                  <a:pt x="1010" y="2342"/>
                </a:lnTo>
                <a:lnTo>
                  <a:pt x="1025" y="2341"/>
                </a:lnTo>
                <a:lnTo>
                  <a:pt x="1033" y="2340"/>
                </a:lnTo>
                <a:lnTo>
                  <a:pt x="1038" y="2338"/>
                </a:lnTo>
                <a:lnTo>
                  <a:pt x="1038" y="2338"/>
                </a:lnTo>
                <a:lnTo>
                  <a:pt x="1032" y="2338"/>
                </a:lnTo>
                <a:lnTo>
                  <a:pt x="1030" y="2337"/>
                </a:lnTo>
                <a:lnTo>
                  <a:pt x="1030" y="2336"/>
                </a:lnTo>
                <a:lnTo>
                  <a:pt x="1030" y="2334"/>
                </a:lnTo>
                <a:lnTo>
                  <a:pt x="1030" y="2334"/>
                </a:lnTo>
                <a:lnTo>
                  <a:pt x="1027" y="2336"/>
                </a:lnTo>
                <a:lnTo>
                  <a:pt x="1025" y="2337"/>
                </a:lnTo>
                <a:lnTo>
                  <a:pt x="1022" y="2337"/>
                </a:lnTo>
                <a:lnTo>
                  <a:pt x="1020" y="2336"/>
                </a:lnTo>
                <a:lnTo>
                  <a:pt x="1013" y="2334"/>
                </a:lnTo>
                <a:lnTo>
                  <a:pt x="1008" y="2329"/>
                </a:lnTo>
                <a:lnTo>
                  <a:pt x="1008" y="2329"/>
                </a:lnTo>
                <a:lnTo>
                  <a:pt x="1027" y="2328"/>
                </a:lnTo>
                <a:lnTo>
                  <a:pt x="1047" y="2327"/>
                </a:lnTo>
                <a:lnTo>
                  <a:pt x="1083" y="2323"/>
                </a:lnTo>
                <a:lnTo>
                  <a:pt x="1119" y="2319"/>
                </a:lnTo>
                <a:lnTo>
                  <a:pt x="1155" y="2314"/>
                </a:lnTo>
                <a:lnTo>
                  <a:pt x="1155" y="2314"/>
                </a:lnTo>
                <a:lnTo>
                  <a:pt x="1152" y="2314"/>
                </a:lnTo>
                <a:lnTo>
                  <a:pt x="1148" y="2316"/>
                </a:lnTo>
                <a:lnTo>
                  <a:pt x="1145" y="2314"/>
                </a:lnTo>
                <a:lnTo>
                  <a:pt x="1145" y="2314"/>
                </a:lnTo>
                <a:lnTo>
                  <a:pt x="1144" y="2312"/>
                </a:lnTo>
                <a:lnTo>
                  <a:pt x="1144" y="2312"/>
                </a:lnTo>
                <a:lnTo>
                  <a:pt x="1155" y="2310"/>
                </a:lnTo>
                <a:lnTo>
                  <a:pt x="1166" y="2307"/>
                </a:lnTo>
                <a:lnTo>
                  <a:pt x="1188" y="2304"/>
                </a:lnTo>
                <a:lnTo>
                  <a:pt x="1199" y="2301"/>
                </a:lnTo>
                <a:lnTo>
                  <a:pt x="1209" y="2297"/>
                </a:lnTo>
                <a:lnTo>
                  <a:pt x="1218" y="2293"/>
                </a:lnTo>
                <a:lnTo>
                  <a:pt x="1222" y="2291"/>
                </a:lnTo>
                <a:lnTo>
                  <a:pt x="1225" y="2288"/>
                </a:lnTo>
                <a:lnTo>
                  <a:pt x="1225" y="2288"/>
                </a:lnTo>
                <a:lnTo>
                  <a:pt x="1233" y="2291"/>
                </a:lnTo>
                <a:lnTo>
                  <a:pt x="1236" y="2292"/>
                </a:lnTo>
                <a:lnTo>
                  <a:pt x="1237" y="2292"/>
                </a:lnTo>
                <a:lnTo>
                  <a:pt x="1238" y="2292"/>
                </a:lnTo>
                <a:lnTo>
                  <a:pt x="1238" y="2292"/>
                </a:lnTo>
                <a:lnTo>
                  <a:pt x="1230" y="2285"/>
                </a:lnTo>
                <a:lnTo>
                  <a:pt x="1224" y="2282"/>
                </a:lnTo>
                <a:lnTo>
                  <a:pt x="1219" y="2281"/>
                </a:lnTo>
                <a:lnTo>
                  <a:pt x="1219" y="2281"/>
                </a:lnTo>
                <a:lnTo>
                  <a:pt x="1217" y="2285"/>
                </a:lnTo>
                <a:lnTo>
                  <a:pt x="1215" y="2289"/>
                </a:lnTo>
                <a:lnTo>
                  <a:pt x="1213" y="2291"/>
                </a:lnTo>
                <a:lnTo>
                  <a:pt x="1208" y="2293"/>
                </a:lnTo>
                <a:lnTo>
                  <a:pt x="1200" y="2296"/>
                </a:lnTo>
                <a:lnTo>
                  <a:pt x="1190" y="2298"/>
                </a:lnTo>
                <a:lnTo>
                  <a:pt x="1179" y="2299"/>
                </a:lnTo>
                <a:lnTo>
                  <a:pt x="1170" y="2298"/>
                </a:lnTo>
                <a:lnTo>
                  <a:pt x="1151" y="2298"/>
                </a:lnTo>
                <a:lnTo>
                  <a:pt x="1151" y="2298"/>
                </a:lnTo>
                <a:close/>
                <a:moveTo>
                  <a:pt x="1213" y="2355"/>
                </a:moveTo>
                <a:lnTo>
                  <a:pt x="1213" y="2355"/>
                </a:lnTo>
                <a:lnTo>
                  <a:pt x="1205" y="2358"/>
                </a:lnTo>
                <a:lnTo>
                  <a:pt x="1197" y="2361"/>
                </a:lnTo>
                <a:lnTo>
                  <a:pt x="1178" y="2364"/>
                </a:lnTo>
                <a:lnTo>
                  <a:pt x="1159" y="2366"/>
                </a:lnTo>
                <a:lnTo>
                  <a:pt x="1151" y="2368"/>
                </a:lnTo>
                <a:lnTo>
                  <a:pt x="1142" y="2370"/>
                </a:lnTo>
                <a:lnTo>
                  <a:pt x="1142" y="2370"/>
                </a:lnTo>
                <a:lnTo>
                  <a:pt x="1197" y="2384"/>
                </a:lnTo>
                <a:lnTo>
                  <a:pt x="1250" y="2398"/>
                </a:lnTo>
                <a:lnTo>
                  <a:pt x="1305" y="2412"/>
                </a:lnTo>
                <a:lnTo>
                  <a:pt x="1333" y="2418"/>
                </a:lnTo>
                <a:lnTo>
                  <a:pt x="1361" y="2424"/>
                </a:lnTo>
                <a:lnTo>
                  <a:pt x="1361" y="2424"/>
                </a:lnTo>
                <a:lnTo>
                  <a:pt x="1354" y="2400"/>
                </a:lnTo>
                <a:lnTo>
                  <a:pt x="1349" y="2377"/>
                </a:lnTo>
                <a:lnTo>
                  <a:pt x="1349" y="2377"/>
                </a:lnTo>
                <a:lnTo>
                  <a:pt x="1316" y="2367"/>
                </a:lnTo>
                <a:lnTo>
                  <a:pt x="1299" y="2363"/>
                </a:lnTo>
                <a:lnTo>
                  <a:pt x="1282" y="2358"/>
                </a:lnTo>
                <a:lnTo>
                  <a:pt x="1265" y="2355"/>
                </a:lnTo>
                <a:lnTo>
                  <a:pt x="1247" y="2353"/>
                </a:lnTo>
                <a:lnTo>
                  <a:pt x="1230" y="2353"/>
                </a:lnTo>
                <a:lnTo>
                  <a:pt x="1213" y="2355"/>
                </a:lnTo>
                <a:lnTo>
                  <a:pt x="1213" y="2355"/>
                </a:lnTo>
                <a:close/>
                <a:moveTo>
                  <a:pt x="652" y="2381"/>
                </a:moveTo>
                <a:lnTo>
                  <a:pt x="652" y="2381"/>
                </a:lnTo>
                <a:lnTo>
                  <a:pt x="655" y="2380"/>
                </a:lnTo>
                <a:lnTo>
                  <a:pt x="655" y="2380"/>
                </a:lnTo>
                <a:lnTo>
                  <a:pt x="654" y="2379"/>
                </a:lnTo>
                <a:lnTo>
                  <a:pt x="654" y="2379"/>
                </a:lnTo>
                <a:lnTo>
                  <a:pt x="641" y="2376"/>
                </a:lnTo>
                <a:lnTo>
                  <a:pt x="626" y="2373"/>
                </a:lnTo>
                <a:lnTo>
                  <a:pt x="596" y="2369"/>
                </a:lnTo>
                <a:lnTo>
                  <a:pt x="580" y="2367"/>
                </a:lnTo>
                <a:lnTo>
                  <a:pt x="565" y="2364"/>
                </a:lnTo>
                <a:lnTo>
                  <a:pt x="551" y="2359"/>
                </a:lnTo>
                <a:lnTo>
                  <a:pt x="539" y="2353"/>
                </a:lnTo>
                <a:lnTo>
                  <a:pt x="539" y="2353"/>
                </a:lnTo>
                <a:lnTo>
                  <a:pt x="500" y="2359"/>
                </a:lnTo>
                <a:lnTo>
                  <a:pt x="460" y="2366"/>
                </a:lnTo>
                <a:lnTo>
                  <a:pt x="421" y="2373"/>
                </a:lnTo>
                <a:lnTo>
                  <a:pt x="402" y="2378"/>
                </a:lnTo>
                <a:lnTo>
                  <a:pt x="384" y="2383"/>
                </a:lnTo>
                <a:lnTo>
                  <a:pt x="384" y="2383"/>
                </a:lnTo>
                <a:lnTo>
                  <a:pt x="384" y="2387"/>
                </a:lnTo>
                <a:lnTo>
                  <a:pt x="383" y="2393"/>
                </a:lnTo>
                <a:lnTo>
                  <a:pt x="380" y="2402"/>
                </a:lnTo>
                <a:lnTo>
                  <a:pt x="374" y="2412"/>
                </a:lnTo>
                <a:lnTo>
                  <a:pt x="372" y="2417"/>
                </a:lnTo>
                <a:lnTo>
                  <a:pt x="371" y="2424"/>
                </a:lnTo>
                <a:lnTo>
                  <a:pt x="371" y="2424"/>
                </a:lnTo>
                <a:lnTo>
                  <a:pt x="442" y="2414"/>
                </a:lnTo>
                <a:lnTo>
                  <a:pt x="513" y="2404"/>
                </a:lnTo>
                <a:lnTo>
                  <a:pt x="583" y="2393"/>
                </a:lnTo>
                <a:lnTo>
                  <a:pt x="652" y="2381"/>
                </a:lnTo>
                <a:lnTo>
                  <a:pt x="652" y="2381"/>
                </a:lnTo>
                <a:close/>
                <a:moveTo>
                  <a:pt x="826" y="2377"/>
                </a:moveTo>
                <a:lnTo>
                  <a:pt x="826" y="2377"/>
                </a:lnTo>
                <a:lnTo>
                  <a:pt x="826" y="2402"/>
                </a:lnTo>
                <a:lnTo>
                  <a:pt x="826" y="2402"/>
                </a:lnTo>
                <a:lnTo>
                  <a:pt x="833" y="2405"/>
                </a:lnTo>
                <a:lnTo>
                  <a:pt x="839" y="2408"/>
                </a:lnTo>
                <a:lnTo>
                  <a:pt x="846" y="2409"/>
                </a:lnTo>
                <a:lnTo>
                  <a:pt x="854" y="2410"/>
                </a:lnTo>
                <a:lnTo>
                  <a:pt x="869" y="2411"/>
                </a:lnTo>
                <a:lnTo>
                  <a:pt x="876" y="2412"/>
                </a:lnTo>
                <a:lnTo>
                  <a:pt x="883" y="2415"/>
                </a:lnTo>
                <a:lnTo>
                  <a:pt x="883" y="2415"/>
                </a:lnTo>
                <a:lnTo>
                  <a:pt x="883" y="2403"/>
                </a:lnTo>
                <a:lnTo>
                  <a:pt x="883" y="2393"/>
                </a:lnTo>
                <a:lnTo>
                  <a:pt x="881" y="2383"/>
                </a:lnTo>
                <a:lnTo>
                  <a:pt x="876" y="2374"/>
                </a:lnTo>
                <a:lnTo>
                  <a:pt x="876" y="2374"/>
                </a:lnTo>
                <a:lnTo>
                  <a:pt x="868" y="2376"/>
                </a:lnTo>
                <a:lnTo>
                  <a:pt x="854" y="2377"/>
                </a:lnTo>
                <a:lnTo>
                  <a:pt x="826" y="2377"/>
                </a:lnTo>
                <a:lnTo>
                  <a:pt x="826" y="2377"/>
                </a:lnTo>
                <a:close/>
                <a:moveTo>
                  <a:pt x="900" y="2415"/>
                </a:moveTo>
                <a:lnTo>
                  <a:pt x="900" y="2415"/>
                </a:lnTo>
                <a:lnTo>
                  <a:pt x="926" y="2416"/>
                </a:lnTo>
                <a:lnTo>
                  <a:pt x="937" y="2415"/>
                </a:lnTo>
                <a:lnTo>
                  <a:pt x="944" y="2414"/>
                </a:lnTo>
                <a:lnTo>
                  <a:pt x="949" y="2413"/>
                </a:lnTo>
                <a:lnTo>
                  <a:pt x="949" y="2413"/>
                </a:lnTo>
                <a:lnTo>
                  <a:pt x="949" y="2402"/>
                </a:lnTo>
                <a:lnTo>
                  <a:pt x="950" y="2394"/>
                </a:lnTo>
                <a:lnTo>
                  <a:pt x="950" y="2385"/>
                </a:lnTo>
                <a:lnTo>
                  <a:pt x="949" y="2377"/>
                </a:lnTo>
                <a:lnTo>
                  <a:pt x="949" y="2377"/>
                </a:lnTo>
                <a:lnTo>
                  <a:pt x="927" y="2376"/>
                </a:lnTo>
                <a:lnTo>
                  <a:pt x="902" y="2374"/>
                </a:lnTo>
                <a:lnTo>
                  <a:pt x="902" y="2374"/>
                </a:lnTo>
                <a:lnTo>
                  <a:pt x="901" y="2380"/>
                </a:lnTo>
                <a:lnTo>
                  <a:pt x="900" y="2384"/>
                </a:lnTo>
                <a:lnTo>
                  <a:pt x="900" y="2394"/>
                </a:lnTo>
                <a:lnTo>
                  <a:pt x="901" y="2403"/>
                </a:lnTo>
                <a:lnTo>
                  <a:pt x="900" y="2415"/>
                </a:lnTo>
                <a:lnTo>
                  <a:pt x="900" y="2415"/>
                </a:lnTo>
                <a:close/>
                <a:moveTo>
                  <a:pt x="807" y="2433"/>
                </a:moveTo>
                <a:lnTo>
                  <a:pt x="807" y="2433"/>
                </a:lnTo>
                <a:lnTo>
                  <a:pt x="808" y="2448"/>
                </a:lnTo>
                <a:lnTo>
                  <a:pt x="811" y="2463"/>
                </a:lnTo>
                <a:lnTo>
                  <a:pt x="815" y="2478"/>
                </a:lnTo>
                <a:lnTo>
                  <a:pt x="822" y="2491"/>
                </a:lnTo>
                <a:lnTo>
                  <a:pt x="822" y="2491"/>
                </a:lnTo>
                <a:lnTo>
                  <a:pt x="829" y="2494"/>
                </a:lnTo>
                <a:lnTo>
                  <a:pt x="838" y="2498"/>
                </a:lnTo>
                <a:lnTo>
                  <a:pt x="857" y="2503"/>
                </a:lnTo>
                <a:lnTo>
                  <a:pt x="879" y="2506"/>
                </a:lnTo>
                <a:lnTo>
                  <a:pt x="900" y="2506"/>
                </a:lnTo>
                <a:lnTo>
                  <a:pt x="920" y="2505"/>
                </a:lnTo>
                <a:lnTo>
                  <a:pt x="931" y="2504"/>
                </a:lnTo>
                <a:lnTo>
                  <a:pt x="941" y="2501"/>
                </a:lnTo>
                <a:lnTo>
                  <a:pt x="950" y="2499"/>
                </a:lnTo>
                <a:lnTo>
                  <a:pt x="958" y="2494"/>
                </a:lnTo>
                <a:lnTo>
                  <a:pt x="965" y="2490"/>
                </a:lnTo>
                <a:lnTo>
                  <a:pt x="973" y="2485"/>
                </a:lnTo>
                <a:lnTo>
                  <a:pt x="973" y="2485"/>
                </a:lnTo>
                <a:lnTo>
                  <a:pt x="972" y="2478"/>
                </a:lnTo>
                <a:lnTo>
                  <a:pt x="973" y="2472"/>
                </a:lnTo>
                <a:lnTo>
                  <a:pt x="974" y="2457"/>
                </a:lnTo>
                <a:lnTo>
                  <a:pt x="974" y="2450"/>
                </a:lnTo>
                <a:lnTo>
                  <a:pt x="974" y="2443"/>
                </a:lnTo>
                <a:lnTo>
                  <a:pt x="973" y="2437"/>
                </a:lnTo>
                <a:lnTo>
                  <a:pt x="971" y="2430"/>
                </a:lnTo>
                <a:lnTo>
                  <a:pt x="971" y="2430"/>
                </a:lnTo>
                <a:lnTo>
                  <a:pt x="950" y="2433"/>
                </a:lnTo>
                <a:lnTo>
                  <a:pt x="930" y="2434"/>
                </a:lnTo>
                <a:lnTo>
                  <a:pt x="909" y="2435"/>
                </a:lnTo>
                <a:lnTo>
                  <a:pt x="887" y="2437"/>
                </a:lnTo>
                <a:lnTo>
                  <a:pt x="845" y="2435"/>
                </a:lnTo>
                <a:lnTo>
                  <a:pt x="807" y="2433"/>
                </a:lnTo>
                <a:lnTo>
                  <a:pt x="807" y="2433"/>
                </a:lnTo>
                <a:close/>
                <a:moveTo>
                  <a:pt x="745" y="2461"/>
                </a:moveTo>
                <a:lnTo>
                  <a:pt x="745" y="2461"/>
                </a:lnTo>
                <a:lnTo>
                  <a:pt x="744" y="2460"/>
                </a:lnTo>
                <a:lnTo>
                  <a:pt x="744" y="2458"/>
                </a:lnTo>
                <a:lnTo>
                  <a:pt x="745" y="2454"/>
                </a:lnTo>
                <a:lnTo>
                  <a:pt x="745" y="2449"/>
                </a:lnTo>
                <a:lnTo>
                  <a:pt x="745" y="2446"/>
                </a:lnTo>
                <a:lnTo>
                  <a:pt x="743" y="2444"/>
                </a:lnTo>
                <a:lnTo>
                  <a:pt x="743" y="2444"/>
                </a:lnTo>
                <a:lnTo>
                  <a:pt x="739" y="2445"/>
                </a:lnTo>
                <a:lnTo>
                  <a:pt x="736" y="2446"/>
                </a:lnTo>
                <a:lnTo>
                  <a:pt x="733" y="2447"/>
                </a:lnTo>
                <a:lnTo>
                  <a:pt x="729" y="2446"/>
                </a:lnTo>
                <a:lnTo>
                  <a:pt x="729" y="2446"/>
                </a:lnTo>
                <a:lnTo>
                  <a:pt x="729" y="2463"/>
                </a:lnTo>
                <a:lnTo>
                  <a:pt x="729" y="2463"/>
                </a:lnTo>
                <a:lnTo>
                  <a:pt x="739" y="2463"/>
                </a:lnTo>
                <a:lnTo>
                  <a:pt x="743" y="2462"/>
                </a:lnTo>
                <a:lnTo>
                  <a:pt x="745" y="2461"/>
                </a:lnTo>
                <a:lnTo>
                  <a:pt x="745" y="2461"/>
                </a:lnTo>
                <a:close/>
                <a:moveTo>
                  <a:pt x="764" y="2457"/>
                </a:moveTo>
                <a:lnTo>
                  <a:pt x="764" y="2457"/>
                </a:lnTo>
                <a:lnTo>
                  <a:pt x="764" y="2468"/>
                </a:lnTo>
                <a:lnTo>
                  <a:pt x="764" y="2468"/>
                </a:lnTo>
                <a:lnTo>
                  <a:pt x="770" y="2465"/>
                </a:lnTo>
                <a:lnTo>
                  <a:pt x="777" y="2464"/>
                </a:lnTo>
                <a:lnTo>
                  <a:pt x="783" y="2461"/>
                </a:lnTo>
                <a:lnTo>
                  <a:pt x="785" y="2460"/>
                </a:lnTo>
                <a:lnTo>
                  <a:pt x="788" y="2457"/>
                </a:lnTo>
                <a:lnTo>
                  <a:pt x="788" y="2457"/>
                </a:lnTo>
                <a:lnTo>
                  <a:pt x="783" y="2456"/>
                </a:lnTo>
                <a:lnTo>
                  <a:pt x="778" y="2456"/>
                </a:lnTo>
                <a:lnTo>
                  <a:pt x="764" y="2457"/>
                </a:lnTo>
                <a:lnTo>
                  <a:pt x="764" y="2457"/>
                </a:lnTo>
                <a:close/>
                <a:moveTo>
                  <a:pt x="734" y="2502"/>
                </a:moveTo>
                <a:lnTo>
                  <a:pt x="734" y="2502"/>
                </a:lnTo>
                <a:lnTo>
                  <a:pt x="738" y="2501"/>
                </a:lnTo>
                <a:lnTo>
                  <a:pt x="740" y="2499"/>
                </a:lnTo>
                <a:lnTo>
                  <a:pt x="742" y="2498"/>
                </a:lnTo>
                <a:lnTo>
                  <a:pt x="743" y="2495"/>
                </a:lnTo>
                <a:lnTo>
                  <a:pt x="744" y="2490"/>
                </a:lnTo>
                <a:lnTo>
                  <a:pt x="745" y="2483"/>
                </a:lnTo>
                <a:lnTo>
                  <a:pt x="745" y="2483"/>
                </a:lnTo>
                <a:lnTo>
                  <a:pt x="743" y="2483"/>
                </a:lnTo>
                <a:lnTo>
                  <a:pt x="739" y="2482"/>
                </a:lnTo>
                <a:lnTo>
                  <a:pt x="735" y="2480"/>
                </a:lnTo>
                <a:lnTo>
                  <a:pt x="731" y="2478"/>
                </a:lnTo>
                <a:lnTo>
                  <a:pt x="728" y="2478"/>
                </a:lnTo>
                <a:lnTo>
                  <a:pt x="724" y="2478"/>
                </a:lnTo>
                <a:lnTo>
                  <a:pt x="724" y="2478"/>
                </a:lnTo>
                <a:lnTo>
                  <a:pt x="724" y="2487"/>
                </a:lnTo>
                <a:lnTo>
                  <a:pt x="725" y="2493"/>
                </a:lnTo>
                <a:lnTo>
                  <a:pt x="730" y="2499"/>
                </a:lnTo>
                <a:lnTo>
                  <a:pt x="734" y="2502"/>
                </a:lnTo>
                <a:lnTo>
                  <a:pt x="734" y="2502"/>
                </a:lnTo>
                <a:close/>
                <a:moveTo>
                  <a:pt x="924" y="2604"/>
                </a:moveTo>
                <a:lnTo>
                  <a:pt x="924" y="2604"/>
                </a:lnTo>
                <a:lnTo>
                  <a:pt x="925" y="2592"/>
                </a:lnTo>
                <a:lnTo>
                  <a:pt x="927" y="2581"/>
                </a:lnTo>
                <a:lnTo>
                  <a:pt x="930" y="2562"/>
                </a:lnTo>
                <a:lnTo>
                  <a:pt x="931" y="2553"/>
                </a:lnTo>
                <a:lnTo>
                  <a:pt x="931" y="2544"/>
                </a:lnTo>
                <a:lnTo>
                  <a:pt x="930" y="2533"/>
                </a:lnTo>
                <a:lnTo>
                  <a:pt x="928" y="2521"/>
                </a:lnTo>
                <a:lnTo>
                  <a:pt x="928" y="2521"/>
                </a:lnTo>
                <a:lnTo>
                  <a:pt x="905" y="2523"/>
                </a:lnTo>
                <a:lnTo>
                  <a:pt x="885" y="2523"/>
                </a:lnTo>
                <a:lnTo>
                  <a:pt x="864" y="2521"/>
                </a:lnTo>
                <a:lnTo>
                  <a:pt x="853" y="2519"/>
                </a:lnTo>
                <a:lnTo>
                  <a:pt x="841" y="2517"/>
                </a:lnTo>
                <a:lnTo>
                  <a:pt x="841" y="2517"/>
                </a:lnTo>
                <a:lnTo>
                  <a:pt x="841" y="2562"/>
                </a:lnTo>
                <a:lnTo>
                  <a:pt x="841" y="2584"/>
                </a:lnTo>
                <a:lnTo>
                  <a:pt x="839" y="2610"/>
                </a:lnTo>
                <a:lnTo>
                  <a:pt x="839" y="2610"/>
                </a:lnTo>
                <a:lnTo>
                  <a:pt x="851" y="2613"/>
                </a:lnTo>
                <a:lnTo>
                  <a:pt x="861" y="2614"/>
                </a:lnTo>
                <a:lnTo>
                  <a:pt x="872" y="2615"/>
                </a:lnTo>
                <a:lnTo>
                  <a:pt x="882" y="2615"/>
                </a:lnTo>
                <a:lnTo>
                  <a:pt x="891" y="2614"/>
                </a:lnTo>
                <a:lnTo>
                  <a:pt x="902" y="2612"/>
                </a:lnTo>
                <a:lnTo>
                  <a:pt x="913" y="2609"/>
                </a:lnTo>
                <a:lnTo>
                  <a:pt x="924" y="2604"/>
                </a:lnTo>
                <a:lnTo>
                  <a:pt x="924" y="2604"/>
                </a:lnTo>
                <a:close/>
                <a:moveTo>
                  <a:pt x="830" y="2657"/>
                </a:moveTo>
                <a:lnTo>
                  <a:pt x="830" y="2657"/>
                </a:lnTo>
                <a:lnTo>
                  <a:pt x="843" y="2660"/>
                </a:lnTo>
                <a:lnTo>
                  <a:pt x="858" y="2662"/>
                </a:lnTo>
                <a:lnTo>
                  <a:pt x="875" y="2664"/>
                </a:lnTo>
                <a:lnTo>
                  <a:pt x="891" y="2662"/>
                </a:lnTo>
                <a:lnTo>
                  <a:pt x="900" y="2660"/>
                </a:lnTo>
                <a:lnTo>
                  <a:pt x="906" y="2658"/>
                </a:lnTo>
                <a:lnTo>
                  <a:pt x="913" y="2655"/>
                </a:lnTo>
                <a:lnTo>
                  <a:pt x="919" y="2651"/>
                </a:lnTo>
                <a:lnTo>
                  <a:pt x="924" y="2646"/>
                </a:lnTo>
                <a:lnTo>
                  <a:pt x="927" y="2640"/>
                </a:lnTo>
                <a:lnTo>
                  <a:pt x="929" y="2634"/>
                </a:lnTo>
                <a:lnTo>
                  <a:pt x="930" y="2625"/>
                </a:lnTo>
                <a:lnTo>
                  <a:pt x="930" y="2625"/>
                </a:lnTo>
                <a:lnTo>
                  <a:pt x="904" y="2631"/>
                </a:lnTo>
                <a:lnTo>
                  <a:pt x="891" y="2634"/>
                </a:lnTo>
                <a:lnTo>
                  <a:pt x="880" y="2635"/>
                </a:lnTo>
                <a:lnTo>
                  <a:pt x="867" y="2635"/>
                </a:lnTo>
                <a:lnTo>
                  <a:pt x="855" y="2632"/>
                </a:lnTo>
                <a:lnTo>
                  <a:pt x="843" y="2629"/>
                </a:lnTo>
                <a:lnTo>
                  <a:pt x="830" y="2625"/>
                </a:lnTo>
                <a:lnTo>
                  <a:pt x="830" y="2625"/>
                </a:lnTo>
                <a:lnTo>
                  <a:pt x="830" y="2657"/>
                </a:lnTo>
                <a:lnTo>
                  <a:pt x="830" y="2657"/>
                </a:lnTo>
                <a:close/>
                <a:moveTo>
                  <a:pt x="42" y="2694"/>
                </a:moveTo>
                <a:lnTo>
                  <a:pt x="42" y="2694"/>
                </a:lnTo>
                <a:lnTo>
                  <a:pt x="46" y="2692"/>
                </a:lnTo>
                <a:lnTo>
                  <a:pt x="49" y="2694"/>
                </a:lnTo>
                <a:lnTo>
                  <a:pt x="55" y="2695"/>
                </a:lnTo>
                <a:lnTo>
                  <a:pt x="61" y="2696"/>
                </a:lnTo>
                <a:lnTo>
                  <a:pt x="63" y="2695"/>
                </a:lnTo>
                <a:lnTo>
                  <a:pt x="66" y="2694"/>
                </a:lnTo>
                <a:lnTo>
                  <a:pt x="66" y="2694"/>
                </a:lnTo>
                <a:lnTo>
                  <a:pt x="63" y="2687"/>
                </a:lnTo>
                <a:lnTo>
                  <a:pt x="61" y="2683"/>
                </a:lnTo>
                <a:lnTo>
                  <a:pt x="56" y="2679"/>
                </a:lnTo>
                <a:lnTo>
                  <a:pt x="51" y="2676"/>
                </a:lnTo>
                <a:lnTo>
                  <a:pt x="51" y="2676"/>
                </a:lnTo>
                <a:lnTo>
                  <a:pt x="42" y="2694"/>
                </a:lnTo>
                <a:lnTo>
                  <a:pt x="42" y="2694"/>
                </a:lnTo>
                <a:close/>
                <a:moveTo>
                  <a:pt x="861" y="2681"/>
                </a:moveTo>
                <a:lnTo>
                  <a:pt x="861" y="2681"/>
                </a:lnTo>
                <a:lnTo>
                  <a:pt x="862" y="2684"/>
                </a:lnTo>
                <a:lnTo>
                  <a:pt x="864" y="2688"/>
                </a:lnTo>
                <a:lnTo>
                  <a:pt x="866" y="2690"/>
                </a:lnTo>
                <a:lnTo>
                  <a:pt x="868" y="2692"/>
                </a:lnTo>
                <a:lnTo>
                  <a:pt x="872" y="2695"/>
                </a:lnTo>
                <a:lnTo>
                  <a:pt x="879" y="2695"/>
                </a:lnTo>
                <a:lnTo>
                  <a:pt x="884" y="2694"/>
                </a:lnTo>
                <a:lnTo>
                  <a:pt x="888" y="2690"/>
                </a:lnTo>
                <a:lnTo>
                  <a:pt x="891" y="2686"/>
                </a:lnTo>
                <a:lnTo>
                  <a:pt x="891" y="2683"/>
                </a:lnTo>
                <a:lnTo>
                  <a:pt x="891" y="2681"/>
                </a:lnTo>
                <a:lnTo>
                  <a:pt x="891" y="2681"/>
                </a:lnTo>
                <a:lnTo>
                  <a:pt x="884" y="2680"/>
                </a:lnTo>
                <a:lnTo>
                  <a:pt x="877" y="2680"/>
                </a:lnTo>
                <a:lnTo>
                  <a:pt x="871" y="2681"/>
                </a:lnTo>
                <a:lnTo>
                  <a:pt x="861" y="2681"/>
                </a:lnTo>
                <a:lnTo>
                  <a:pt x="861" y="2681"/>
                </a:lnTo>
                <a:close/>
                <a:moveTo>
                  <a:pt x="1625" y="2699"/>
                </a:moveTo>
                <a:lnTo>
                  <a:pt x="1625" y="2699"/>
                </a:lnTo>
                <a:lnTo>
                  <a:pt x="1622" y="2700"/>
                </a:lnTo>
                <a:lnTo>
                  <a:pt x="1618" y="2700"/>
                </a:lnTo>
                <a:lnTo>
                  <a:pt x="1613" y="2698"/>
                </a:lnTo>
                <a:lnTo>
                  <a:pt x="1607" y="2696"/>
                </a:lnTo>
                <a:lnTo>
                  <a:pt x="1602" y="2695"/>
                </a:lnTo>
                <a:lnTo>
                  <a:pt x="1599" y="2696"/>
                </a:lnTo>
                <a:lnTo>
                  <a:pt x="1599" y="2696"/>
                </a:lnTo>
                <a:lnTo>
                  <a:pt x="1595" y="2700"/>
                </a:lnTo>
                <a:lnTo>
                  <a:pt x="1590" y="2705"/>
                </a:lnTo>
                <a:lnTo>
                  <a:pt x="1583" y="2709"/>
                </a:lnTo>
                <a:lnTo>
                  <a:pt x="1577" y="2712"/>
                </a:lnTo>
                <a:lnTo>
                  <a:pt x="1562" y="2716"/>
                </a:lnTo>
                <a:lnTo>
                  <a:pt x="1545" y="2718"/>
                </a:lnTo>
                <a:lnTo>
                  <a:pt x="1510" y="2723"/>
                </a:lnTo>
                <a:lnTo>
                  <a:pt x="1494" y="2727"/>
                </a:lnTo>
                <a:lnTo>
                  <a:pt x="1487" y="2729"/>
                </a:lnTo>
                <a:lnTo>
                  <a:pt x="1480" y="2731"/>
                </a:lnTo>
                <a:lnTo>
                  <a:pt x="1480" y="2731"/>
                </a:lnTo>
                <a:lnTo>
                  <a:pt x="1479" y="2729"/>
                </a:lnTo>
                <a:lnTo>
                  <a:pt x="1479" y="2728"/>
                </a:lnTo>
                <a:lnTo>
                  <a:pt x="1478" y="2727"/>
                </a:lnTo>
                <a:lnTo>
                  <a:pt x="1476" y="2728"/>
                </a:lnTo>
                <a:lnTo>
                  <a:pt x="1473" y="2728"/>
                </a:lnTo>
                <a:lnTo>
                  <a:pt x="1472" y="2728"/>
                </a:lnTo>
                <a:lnTo>
                  <a:pt x="1470" y="2727"/>
                </a:lnTo>
                <a:lnTo>
                  <a:pt x="1470" y="2727"/>
                </a:lnTo>
                <a:lnTo>
                  <a:pt x="1482" y="2759"/>
                </a:lnTo>
                <a:lnTo>
                  <a:pt x="1494" y="2790"/>
                </a:lnTo>
                <a:lnTo>
                  <a:pt x="1506" y="2819"/>
                </a:lnTo>
                <a:lnTo>
                  <a:pt x="1512" y="2833"/>
                </a:lnTo>
                <a:lnTo>
                  <a:pt x="1520" y="2846"/>
                </a:lnTo>
                <a:lnTo>
                  <a:pt x="1520" y="2846"/>
                </a:lnTo>
                <a:lnTo>
                  <a:pt x="1556" y="2850"/>
                </a:lnTo>
                <a:lnTo>
                  <a:pt x="1575" y="2851"/>
                </a:lnTo>
                <a:lnTo>
                  <a:pt x="1593" y="2851"/>
                </a:lnTo>
                <a:lnTo>
                  <a:pt x="1610" y="2849"/>
                </a:lnTo>
                <a:lnTo>
                  <a:pt x="1617" y="2847"/>
                </a:lnTo>
                <a:lnTo>
                  <a:pt x="1625" y="2844"/>
                </a:lnTo>
                <a:lnTo>
                  <a:pt x="1631" y="2840"/>
                </a:lnTo>
                <a:lnTo>
                  <a:pt x="1638" y="2836"/>
                </a:lnTo>
                <a:lnTo>
                  <a:pt x="1643" y="2831"/>
                </a:lnTo>
                <a:lnTo>
                  <a:pt x="1647" y="2825"/>
                </a:lnTo>
                <a:lnTo>
                  <a:pt x="1647" y="2825"/>
                </a:lnTo>
                <a:lnTo>
                  <a:pt x="1654" y="2823"/>
                </a:lnTo>
                <a:lnTo>
                  <a:pt x="1657" y="2823"/>
                </a:lnTo>
                <a:lnTo>
                  <a:pt x="1660" y="2825"/>
                </a:lnTo>
                <a:lnTo>
                  <a:pt x="1660" y="2825"/>
                </a:lnTo>
                <a:lnTo>
                  <a:pt x="1662" y="2818"/>
                </a:lnTo>
                <a:lnTo>
                  <a:pt x="1663" y="2810"/>
                </a:lnTo>
                <a:lnTo>
                  <a:pt x="1663" y="2803"/>
                </a:lnTo>
                <a:lnTo>
                  <a:pt x="1662" y="2794"/>
                </a:lnTo>
                <a:lnTo>
                  <a:pt x="1659" y="2778"/>
                </a:lnTo>
                <a:lnTo>
                  <a:pt x="1655" y="2762"/>
                </a:lnTo>
                <a:lnTo>
                  <a:pt x="1648" y="2746"/>
                </a:lnTo>
                <a:lnTo>
                  <a:pt x="1641" y="2730"/>
                </a:lnTo>
                <a:lnTo>
                  <a:pt x="1625" y="2699"/>
                </a:lnTo>
                <a:lnTo>
                  <a:pt x="1625" y="2699"/>
                </a:lnTo>
                <a:close/>
                <a:moveTo>
                  <a:pt x="1709" y="2720"/>
                </a:moveTo>
                <a:lnTo>
                  <a:pt x="1709" y="2720"/>
                </a:lnTo>
                <a:lnTo>
                  <a:pt x="1713" y="2720"/>
                </a:lnTo>
                <a:lnTo>
                  <a:pt x="1716" y="2718"/>
                </a:lnTo>
                <a:lnTo>
                  <a:pt x="1718" y="2717"/>
                </a:lnTo>
                <a:lnTo>
                  <a:pt x="1722" y="2716"/>
                </a:lnTo>
                <a:lnTo>
                  <a:pt x="1722" y="2716"/>
                </a:lnTo>
                <a:lnTo>
                  <a:pt x="1720" y="2710"/>
                </a:lnTo>
                <a:lnTo>
                  <a:pt x="1717" y="2703"/>
                </a:lnTo>
                <a:lnTo>
                  <a:pt x="1715" y="2700"/>
                </a:lnTo>
                <a:lnTo>
                  <a:pt x="1712" y="2698"/>
                </a:lnTo>
                <a:lnTo>
                  <a:pt x="1709" y="2696"/>
                </a:lnTo>
                <a:lnTo>
                  <a:pt x="1705" y="2696"/>
                </a:lnTo>
                <a:lnTo>
                  <a:pt x="1705" y="2696"/>
                </a:lnTo>
                <a:lnTo>
                  <a:pt x="1704" y="2700"/>
                </a:lnTo>
                <a:lnTo>
                  <a:pt x="1705" y="2707"/>
                </a:lnTo>
                <a:lnTo>
                  <a:pt x="1707" y="2715"/>
                </a:lnTo>
                <a:lnTo>
                  <a:pt x="1709" y="2720"/>
                </a:lnTo>
                <a:lnTo>
                  <a:pt x="1709" y="2720"/>
                </a:lnTo>
                <a:close/>
                <a:moveTo>
                  <a:pt x="25" y="2746"/>
                </a:moveTo>
                <a:lnTo>
                  <a:pt x="25" y="2746"/>
                </a:lnTo>
                <a:lnTo>
                  <a:pt x="39" y="2746"/>
                </a:lnTo>
                <a:lnTo>
                  <a:pt x="46" y="2747"/>
                </a:lnTo>
                <a:lnTo>
                  <a:pt x="51" y="2748"/>
                </a:lnTo>
                <a:lnTo>
                  <a:pt x="51" y="2748"/>
                </a:lnTo>
                <a:lnTo>
                  <a:pt x="51" y="2743"/>
                </a:lnTo>
                <a:lnTo>
                  <a:pt x="51" y="2737"/>
                </a:lnTo>
                <a:lnTo>
                  <a:pt x="54" y="2730"/>
                </a:lnTo>
                <a:lnTo>
                  <a:pt x="57" y="2721"/>
                </a:lnTo>
                <a:lnTo>
                  <a:pt x="59" y="2712"/>
                </a:lnTo>
                <a:lnTo>
                  <a:pt x="59" y="2712"/>
                </a:lnTo>
                <a:lnTo>
                  <a:pt x="48" y="2709"/>
                </a:lnTo>
                <a:lnTo>
                  <a:pt x="36" y="2705"/>
                </a:lnTo>
                <a:lnTo>
                  <a:pt x="36" y="2705"/>
                </a:lnTo>
                <a:lnTo>
                  <a:pt x="33" y="2716"/>
                </a:lnTo>
                <a:lnTo>
                  <a:pt x="29" y="2727"/>
                </a:lnTo>
                <a:lnTo>
                  <a:pt x="25" y="2737"/>
                </a:lnTo>
                <a:lnTo>
                  <a:pt x="25" y="2742"/>
                </a:lnTo>
                <a:lnTo>
                  <a:pt x="25" y="2746"/>
                </a:lnTo>
                <a:lnTo>
                  <a:pt x="25" y="2746"/>
                </a:lnTo>
                <a:close/>
                <a:moveTo>
                  <a:pt x="125" y="2714"/>
                </a:moveTo>
                <a:lnTo>
                  <a:pt x="125" y="2714"/>
                </a:lnTo>
                <a:lnTo>
                  <a:pt x="116" y="2738"/>
                </a:lnTo>
                <a:lnTo>
                  <a:pt x="109" y="2763"/>
                </a:lnTo>
                <a:lnTo>
                  <a:pt x="101" y="2789"/>
                </a:lnTo>
                <a:lnTo>
                  <a:pt x="93" y="2815"/>
                </a:lnTo>
                <a:lnTo>
                  <a:pt x="93" y="2815"/>
                </a:lnTo>
                <a:lnTo>
                  <a:pt x="101" y="2822"/>
                </a:lnTo>
                <a:lnTo>
                  <a:pt x="111" y="2828"/>
                </a:lnTo>
                <a:lnTo>
                  <a:pt x="122" y="2834"/>
                </a:lnTo>
                <a:lnTo>
                  <a:pt x="133" y="2838"/>
                </a:lnTo>
                <a:lnTo>
                  <a:pt x="146" y="2842"/>
                </a:lnTo>
                <a:lnTo>
                  <a:pt x="160" y="2844"/>
                </a:lnTo>
                <a:lnTo>
                  <a:pt x="189" y="2848"/>
                </a:lnTo>
                <a:lnTo>
                  <a:pt x="189" y="2848"/>
                </a:lnTo>
                <a:lnTo>
                  <a:pt x="195" y="2844"/>
                </a:lnTo>
                <a:lnTo>
                  <a:pt x="201" y="2842"/>
                </a:lnTo>
                <a:lnTo>
                  <a:pt x="204" y="2841"/>
                </a:lnTo>
                <a:lnTo>
                  <a:pt x="207" y="2841"/>
                </a:lnTo>
                <a:lnTo>
                  <a:pt x="210" y="2842"/>
                </a:lnTo>
                <a:lnTo>
                  <a:pt x="214" y="2843"/>
                </a:lnTo>
                <a:lnTo>
                  <a:pt x="214" y="2843"/>
                </a:lnTo>
                <a:lnTo>
                  <a:pt x="225" y="2821"/>
                </a:lnTo>
                <a:lnTo>
                  <a:pt x="236" y="2796"/>
                </a:lnTo>
                <a:lnTo>
                  <a:pt x="240" y="2783"/>
                </a:lnTo>
                <a:lnTo>
                  <a:pt x="245" y="2771"/>
                </a:lnTo>
                <a:lnTo>
                  <a:pt x="248" y="2757"/>
                </a:lnTo>
                <a:lnTo>
                  <a:pt x="250" y="2742"/>
                </a:lnTo>
                <a:lnTo>
                  <a:pt x="250" y="2742"/>
                </a:lnTo>
                <a:lnTo>
                  <a:pt x="235" y="2742"/>
                </a:lnTo>
                <a:lnTo>
                  <a:pt x="219" y="2741"/>
                </a:lnTo>
                <a:lnTo>
                  <a:pt x="203" y="2737"/>
                </a:lnTo>
                <a:lnTo>
                  <a:pt x="188" y="2734"/>
                </a:lnTo>
                <a:lnTo>
                  <a:pt x="156" y="2725"/>
                </a:lnTo>
                <a:lnTo>
                  <a:pt x="125" y="2714"/>
                </a:lnTo>
                <a:lnTo>
                  <a:pt x="125" y="2714"/>
                </a:lnTo>
                <a:close/>
                <a:moveTo>
                  <a:pt x="1716" y="2737"/>
                </a:moveTo>
                <a:lnTo>
                  <a:pt x="1716" y="2737"/>
                </a:lnTo>
                <a:lnTo>
                  <a:pt x="1716" y="2742"/>
                </a:lnTo>
                <a:lnTo>
                  <a:pt x="1716" y="2745"/>
                </a:lnTo>
                <a:lnTo>
                  <a:pt x="1717" y="2747"/>
                </a:lnTo>
                <a:lnTo>
                  <a:pt x="1718" y="2750"/>
                </a:lnTo>
                <a:lnTo>
                  <a:pt x="1718" y="2750"/>
                </a:lnTo>
                <a:lnTo>
                  <a:pt x="1722" y="2750"/>
                </a:lnTo>
                <a:lnTo>
                  <a:pt x="1727" y="2749"/>
                </a:lnTo>
                <a:lnTo>
                  <a:pt x="1730" y="2748"/>
                </a:lnTo>
                <a:lnTo>
                  <a:pt x="1735" y="2748"/>
                </a:lnTo>
                <a:lnTo>
                  <a:pt x="1735" y="2748"/>
                </a:lnTo>
                <a:lnTo>
                  <a:pt x="1735" y="2744"/>
                </a:lnTo>
                <a:lnTo>
                  <a:pt x="1734" y="2741"/>
                </a:lnTo>
                <a:lnTo>
                  <a:pt x="1733" y="2737"/>
                </a:lnTo>
                <a:lnTo>
                  <a:pt x="1733" y="2733"/>
                </a:lnTo>
                <a:lnTo>
                  <a:pt x="1733" y="2733"/>
                </a:lnTo>
                <a:lnTo>
                  <a:pt x="1728" y="2733"/>
                </a:lnTo>
                <a:lnTo>
                  <a:pt x="1723" y="2734"/>
                </a:lnTo>
                <a:lnTo>
                  <a:pt x="1716" y="2737"/>
                </a:lnTo>
                <a:lnTo>
                  <a:pt x="1716" y="2737"/>
                </a:lnTo>
                <a:close/>
                <a:moveTo>
                  <a:pt x="1669" y="2748"/>
                </a:moveTo>
                <a:lnTo>
                  <a:pt x="1669" y="2748"/>
                </a:lnTo>
                <a:lnTo>
                  <a:pt x="1672" y="2750"/>
                </a:lnTo>
                <a:lnTo>
                  <a:pt x="1673" y="2752"/>
                </a:lnTo>
                <a:lnTo>
                  <a:pt x="1675" y="2756"/>
                </a:lnTo>
                <a:lnTo>
                  <a:pt x="1675" y="2759"/>
                </a:lnTo>
                <a:lnTo>
                  <a:pt x="1675" y="2759"/>
                </a:lnTo>
                <a:lnTo>
                  <a:pt x="1683" y="2758"/>
                </a:lnTo>
                <a:lnTo>
                  <a:pt x="1688" y="2756"/>
                </a:lnTo>
                <a:lnTo>
                  <a:pt x="1696" y="2755"/>
                </a:lnTo>
                <a:lnTo>
                  <a:pt x="1703" y="2755"/>
                </a:lnTo>
                <a:lnTo>
                  <a:pt x="1703" y="2755"/>
                </a:lnTo>
                <a:lnTo>
                  <a:pt x="1703" y="2750"/>
                </a:lnTo>
                <a:lnTo>
                  <a:pt x="1703" y="2747"/>
                </a:lnTo>
                <a:lnTo>
                  <a:pt x="1701" y="2744"/>
                </a:lnTo>
                <a:lnTo>
                  <a:pt x="1699" y="2742"/>
                </a:lnTo>
                <a:lnTo>
                  <a:pt x="1699" y="2742"/>
                </a:lnTo>
                <a:lnTo>
                  <a:pt x="1692" y="2742"/>
                </a:lnTo>
                <a:lnTo>
                  <a:pt x="1684" y="2743"/>
                </a:lnTo>
                <a:lnTo>
                  <a:pt x="1675" y="2745"/>
                </a:lnTo>
                <a:lnTo>
                  <a:pt x="1672" y="2746"/>
                </a:lnTo>
                <a:lnTo>
                  <a:pt x="1669" y="2748"/>
                </a:lnTo>
                <a:lnTo>
                  <a:pt x="1669" y="2748"/>
                </a:lnTo>
                <a:close/>
                <a:moveTo>
                  <a:pt x="95" y="2757"/>
                </a:moveTo>
                <a:lnTo>
                  <a:pt x="95" y="2757"/>
                </a:lnTo>
                <a:lnTo>
                  <a:pt x="87" y="2753"/>
                </a:lnTo>
                <a:lnTo>
                  <a:pt x="82" y="2751"/>
                </a:lnTo>
                <a:lnTo>
                  <a:pt x="76" y="2749"/>
                </a:lnTo>
                <a:lnTo>
                  <a:pt x="66" y="2748"/>
                </a:lnTo>
                <a:lnTo>
                  <a:pt x="66" y="2748"/>
                </a:lnTo>
                <a:lnTo>
                  <a:pt x="72" y="2752"/>
                </a:lnTo>
                <a:lnTo>
                  <a:pt x="81" y="2757"/>
                </a:lnTo>
                <a:lnTo>
                  <a:pt x="85" y="2759"/>
                </a:lnTo>
                <a:lnTo>
                  <a:pt x="89" y="2759"/>
                </a:lnTo>
                <a:lnTo>
                  <a:pt x="93" y="2759"/>
                </a:lnTo>
                <a:lnTo>
                  <a:pt x="95" y="2757"/>
                </a:lnTo>
                <a:lnTo>
                  <a:pt x="95" y="2757"/>
                </a:lnTo>
                <a:close/>
                <a:moveTo>
                  <a:pt x="17" y="2789"/>
                </a:moveTo>
                <a:lnTo>
                  <a:pt x="17" y="2789"/>
                </a:lnTo>
                <a:lnTo>
                  <a:pt x="23" y="2788"/>
                </a:lnTo>
                <a:lnTo>
                  <a:pt x="28" y="2787"/>
                </a:lnTo>
                <a:lnTo>
                  <a:pt x="33" y="2785"/>
                </a:lnTo>
                <a:lnTo>
                  <a:pt x="36" y="2781"/>
                </a:lnTo>
                <a:lnTo>
                  <a:pt x="39" y="2777"/>
                </a:lnTo>
                <a:lnTo>
                  <a:pt x="41" y="2773"/>
                </a:lnTo>
                <a:lnTo>
                  <a:pt x="44" y="2763"/>
                </a:lnTo>
                <a:lnTo>
                  <a:pt x="44" y="2763"/>
                </a:lnTo>
                <a:lnTo>
                  <a:pt x="37" y="2762"/>
                </a:lnTo>
                <a:lnTo>
                  <a:pt x="32" y="2761"/>
                </a:lnTo>
                <a:lnTo>
                  <a:pt x="25" y="2760"/>
                </a:lnTo>
                <a:lnTo>
                  <a:pt x="19" y="2759"/>
                </a:lnTo>
                <a:lnTo>
                  <a:pt x="19" y="2759"/>
                </a:lnTo>
                <a:lnTo>
                  <a:pt x="19" y="2766"/>
                </a:lnTo>
                <a:lnTo>
                  <a:pt x="18" y="2774"/>
                </a:lnTo>
                <a:lnTo>
                  <a:pt x="17" y="2780"/>
                </a:lnTo>
                <a:lnTo>
                  <a:pt x="17" y="2789"/>
                </a:lnTo>
                <a:lnTo>
                  <a:pt x="17" y="2789"/>
                </a:lnTo>
                <a:close/>
                <a:moveTo>
                  <a:pt x="1731" y="2765"/>
                </a:moveTo>
                <a:lnTo>
                  <a:pt x="1731" y="2765"/>
                </a:lnTo>
                <a:lnTo>
                  <a:pt x="1730" y="2768"/>
                </a:lnTo>
                <a:lnTo>
                  <a:pt x="1731" y="2772"/>
                </a:lnTo>
                <a:lnTo>
                  <a:pt x="1732" y="2775"/>
                </a:lnTo>
                <a:lnTo>
                  <a:pt x="1735" y="2778"/>
                </a:lnTo>
                <a:lnTo>
                  <a:pt x="1739" y="2780"/>
                </a:lnTo>
                <a:lnTo>
                  <a:pt x="1739" y="2780"/>
                </a:lnTo>
                <a:lnTo>
                  <a:pt x="1739" y="2775"/>
                </a:lnTo>
                <a:lnTo>
                  <a:pt x="1742" y="2770"/>
                </a:lnTo>
                <a:lnTo>
                  <a:pt x="1742" y="2767"/>
                </a:lnTo>
                <a:lnTo>
                  <a:pt x="1740" y="2765"/>
                </a:lnTo>
                <a:lnTo>
                  <a:pt x="1739" y="2764"/>
                </a:lnTo>
                <a:lnTo>
                  <a:pt x="1737" y="2763"/>
                </a:lnTo>
                <a:lnTo>
                  <a:pt x="1737" y="2763"/>
                </a:lnTo>
                <a:lnTo>
                  <a:pt x="1736" y="2764"/>
                </a:lnTo>
                <a:lnTo>
                  <a:pt x="1735" y="2765"/>
                </a:lnTo>
                <a:lnTo>
                  <a:pt x="1731" y="2765"/>
                </a:lnTo>
                <a:lnTo>
                  <a:pt x="1731" y="2765"/>
                </a:lnTo>
                <a:close/>
                <a:moveTo>
                  <a:pt x="55" y="2950"/>
                </a:moveTo>
                <a:lnTo>
                  <a:pt x="55" y="2950"/>
                </a:lnTo>
                <a:lnTo>
                  <a:pt x="66" y="2953"/>
                </a:lnTo>
                <a:lnTo>
                  <a:pt x="77" y="2957"/>
                </a:lnTo>
                <a:lnTo>
                  <a:pt x="98" y="2965"/>
                </a:lnTo>
                <a:lnTo>
                  <a:pt x="109" y="2969"/>
                </a:lnTo>
                <a:lnTo>
                  <a:pt x="118" y="2971"/>
                </a:lnTo>
                <a:lnTo>
                  <a:pt x="129" y="2972"/>
                </a:lnTo>
                <a:lnTo>
                  <a:pt x="140" y="2971"/>
                </a:lnTo>
                <a:lnTo>
                  <a:pt x="140" y="2971"/>
                </a:lnTo>
                <a:lnTo>
                  <a:pt x="144" y="2958"/>
                </a:lnTo>
                <a:lnTo>
                  <a:pt x="149" y="2945"/>
                </a:lnTo>
                <a:lnTo>
                  <a:pt x="161" y="2919"/>
                </a:lnTo>
                <a:lnTo>
                  <a:pt x="174" y="2893"/>
                </a:lnTo>
                <a:lnTo>
                  <a:pt x="187" y="2865"/>
                </a:lnTo>
                <a:lnTo>
                  <a:pt x="187" y="2865"/>
                </a:lnTo>
                <a:lnTo>
                  <a:pt x="161" y="2863"/>
                </a:lnTo>
                <a:lnTo>
                  <a:pt x="138" y="2859"/>
                </a:lnTo>
                <a:lnTo>
                  <a:pt x="127" y="2857"/>
                </a:lnTo>
                <a:lnTo>
                  <a:pt x="116" y="2853"/>
                </a:lnTo>
                <a:lnTo>
                  <a:pt x="106" y="2849"/>
                </a:lnTo>
                <a:lnTo>
                  <a:pt x="95" y="2843"/>
                </a:lnTo>
                <a:lnTo>
                  <a:pt x="95" y="2843"/>
                </a:lnTo>
                <a:lnTo>
                  <a:pt x="87" y="2872"/>
                </a:lnTo>
                <a:lnTo>
                  <a:pt x="78" y="2899"/>
                </a:lnTo>
                <a:lnTo>
                  <a:pt x="67" y="2926"/>
                </a:lnTo>
                <a:lnTo>
                  <a:pt x="55" y="2950"/>
                </a:lnTo>
                <a:lnTo>
                  <a:pt x="55" y="2950"/>
                </a:lnTo>
                <a:close/>
                <a:moveTo>
                  <a:pt x="1552" y="2873"/>
                </a:moveTo>
                <a:lnTo>
                  <a:pt x="1552" y="2873"/>
                </a:lnTo>
                <a:lnTo>
                  <a:pt x="1560" y="2887"/>
                </a:lnTo>
                <a:lnTo>
                  <a:pt x="1566" y="2900"/>
                </a:lnTo>
                <a:lnTo>
                  <a:pt x="1579" y="2929"/>
                </a:lnTo>
                <a:lnTo>
                  <a:pt x="1591" y="2957"/>
                </a:lnTo>
                <a:lnTo>
                  <a:pt x="1598" y="2971"/>
                </a:lnTo>
                <a:lnTo>
                  <a:pt x="1606" y="2984"/>
                </a:lnTo>
                <a:lnTo>
                  <a:pt x="1606" y="2984"/>
                </a:lnTo>
                <a:lnTo>
                  <a:pt x="1615" y="2980"/>
                </a:lnTo>
                <a:lnTo>
                  <a:pt x="1627" y="2977"/>
                </a:lnTo>
                <a:lnTo>
                  <a:pt x="1652" y="2974"/>
                </a:lnTo>
                <a:lnTo>
                  <a:pt x="1664" y="2972"/>
                </a:lnTo>
                <a:lnTo>
                  <a:pt x="1675" y="2970"/>
                </a:lnTo>
                <a:lnTo>
                  <a:pt x="1686" y="2967"/>
                </a:lnTo>
                <a:lnTo>
                  <a:pt x="1690" y="2963"/>
                </a:lnTo>
                <a:lnTo>
                  <a:pt x="1694" y="2960"/>
                </a:lnTo>
                <a:lnTo>
                  <a:pt x="1694" y="2960"/>
                </a:lnTo>
                <a:lnTo>
                  <a:pt x="1684" y="2932"/>
                </a:lnTo>
                <a:lnTo>
                  <a:pt x="1674" y="2903"/>
                </a:lnTo>
                <a:lnTo>
                  <a:pt x="1663" y="2876"/>
                </a:lnTo>
                <a:lnTo>
                  <a:pt x="1657" y="2863"/>
                </a:lnTo>
                <a:lnTo>
                  <a:pt x="1649" y="2850"/>
                </a:lnTo>
                <a:lnTo>
                  <a:pt x="1649" y="2850"/>
                </a:lnTo>
                <a:lnTo>
                  <a:pt x="1645" y="2855"/>
                </a:lnTo>
                <a:lnTo>
                  <a:pt x="1640" y="2859"/>
                </a:lnTo>
                <a:lnTo>
                  <a:pt x="1634" y="2863"/>
                </a:lnTo>
                <a:lnTo>
                  <a:pt x="1629" y="2865"/>
                </a:lnTo>
                <a:lnTo>
                  <a:pt x="1617" y="2868"/>
                </a:lnTo>
                <a:lnTo>
                  <a:pt x="1606" y="2870"/>
                </a:lnTo>
                <a:lnTo>
                  <a:pt x="1580" y="2871"/>
                </a:lnTo>
                <a:lnTo>
                  <a:pt x="1566" y="2872"/>
                </a:lnTo>
                <a:lnTo>
                  <a:pt x="1552" y="2873"/>
                </a:lnTo>
                <a:lnTo>
                  <a:pt x="1552" y="2873"/>
                </a:lnTo>
                <a:close/>
                <a:moveTo>
                  <a:pt x="51" y="3027"/>
                </a:moveTo>
                <a:lnTo>
                  <a:pt x="51" y="3027"/>
                </a:lnTo>
                <a:lnTo>
                  <a:pt x="55" y="3024"/>
                </a:lnTo>
                <a:lnTo>
                  <a:pt x="61" y="3023"/>
                </a:lnTo>
                <a:lnTo>
                  <a:pt x="65" y="3023"/>
                </a:lnTo>
                <a:lnTo>
                  <a:pt x="68" y="3024"/>
                </a:lnTo>
                <a:lnTo>
                  <a:pt x="70" y="3027"/>
                </a:lnTo>
                <a:lnTo>
                  <a:pt x="70" y="3027"/>
                </a:lnTo>
                <a:lnTo>
                  <a:pt x="69" y="3029"/>
                </a:lnTo>
                <a:lnTo>
                  <a:pt x="69" y="3031"/>
                </a:lnTo>
                <a:lnTo>
                  <a:pt x="68" y="3033"/>
                </a:lnTo>
                <a:lnTo>
                  <a:pt x="68" y="3035"/>
                </a:lnTo>
                <a:lnTo>
                  <a:pt x="68" y="3035"/>
                </a:lnTo>
                <a:lnTo>
                  <a:pt x="76" y="3038"/>
                </a:lnTo>
                <a:lnTo>
                  <a:pt x="85" y="3042"/>
                </a:lnTo>
                <a:lnTo>
                  <a:pt x="103" y="3046"/>
                </a:lnTo>
                <a:lnTo>
                  <a:pt x="103" y="3046"/>
                </a:lnTo>
                <a:lnTo>
                  <a:pt x="120" y="3019"/>
                </a:lnTo>
                <a:lnTo>
                  <a:pt x="127" y="3005"/>
                </a:lnTo>
                <a:lnTo>
                  <a:pt x="133" y="2990"/>
                </a:lnTo>
                <a:lnTo>
                  <a:pt x="133" y="2990"/>
                </a:lnTo>
                <a:lnTo>
                  <a:pt x="124" y="2990"/>
                </a:lnTo>
                <a:lnTo>
                  <a:pt x="113" y="2988"/>
                </a:lnTo>
                <a:lnTo>
                  <a:pt x="91" y="2982"/>
                </a:lnTo>
                <a:lnTo>
                  <a:pt x="68" y="2975"/>
                </a:lnTo>
                <a:lnTo>
                  <a:pt x="57" y="2973"/>
                </a:lnTo>
                <a:lnTo>
                  <a:pt x="47" y="2971"/>
                </a:lnTo>
                <a:lnTo>
                  <a:pt x="47" y="2971"/>
                </a:lnTo>
                <a:lnTo>
                  <a:pt x="42" y="2987"/>
                </a:lnTo>
                <a:lnTo>
                  <a:pt x="40" y="2995"/>
                </a:lnTo>
                <a:lnTo>
                  <a:pt x="39" y="3004"/>
                </a:lnTo>
                <a:lnTo>
                  <a:pt x="39" y="3012"/>
                </a:lnTo>
                <a:lnTo>
                  <a:pt x="40" y="3019"/>
                </a:lnTo>
                <a:lnTo>
                  <a:pt x="42" y="3021"/>
                </a:lnTo>
                <a:lnTo>
                  <a:pt x="44" y="3023"/>
                </a:lnTo>
                <a:lnTo>
                  <a:pt x="47" y="3025"/>
                </a:lnTo>
                <a:lnTo>
                  <a:pt x="51" y="3027"/>
                </a:lnTo>
                <a:lnTo>
                  <a:pt x="51" y="3027"/>
                </a:lnTo>
                <a:close/>
                <a:moveTo>
                  <a:pt x="1705" y="2982"/>
                </a:moveTo>
                <a:lnTo>
                  <a:pt x="1705" y="2982"/>
                </a:lnTo>
                <a:lnTo>
                  <a:pt x="1694" y="2986"/>
                </a:lnTo>
                <a:lnTo>
                  <a:pt x="1684" y="2989"/>
                </a:lnTo>
                <a:lnTo>
                  <a:pt x="1661" y="2992"/>
                </a:lnTo>
                <a:lnTo>
                  <a:pt x="1639" y="2995"/>
                </a:lnTo>
                <a:lnTo>
                  <a:pt x="1627" y="2998"/>
                </a:lnTo>
                <a:lnTo>
                  <a:pt x="1616" y="3001"/>
                </a:lnTo>
                <a:lnTo>
                  <a:pt x="1616" y="3001"/>
                </a:lnTo>
                <a:lnTo>
                  <a:pt x="1630" y="3035"/>
                </a:lnTo>
                <a:lnTo>
                  <a:pt x="1638" y="3052"/>
                </a:lnTo>
                <a:lnTo>
                  <a:pt x="1643" y="3060"/>
                </a:lnTo>
                <a:lnTo>
                  <a:pt x="1647" y="3067"/>
                </a:lnTo>
                <a:lnTo>
                  <a:pt x="1647" y="3067"/>
                </a:lnTo>
                <a:lnTo>
                  <a:pt x="1669" y="3062"/>
                </a:lnTo>
                <a:lnTo>
                  <a:pt x="1690" y="3058"/>
                </a:lnTo>
                <a:lnTo>
                  <a:pt x="1700" y="3054"/>
                </a:lnTo>
                <a:lnTo>
                  <a:pt x="1708" y="3051"/>
                </a:lnTo>
                <a:lnTo>
                  <a:pt x="1716" y="3046"/>
                </a:lnTo>
                <a:lnTo>
                  <a:pt x="1722" y="3039"/>
                </a:lnTo>
                <a:lnTo>
                  <a:pt x="1722" y="3039"/>
                </a:lnTo>
                <a:lnTo>
                  <a:pt x="1720" y="3023"/>
                </a:lnTo>
                <a:lnTo>
                  <a:pt x="1716" y="3008"/>
                </a:lnTo>
                <a:lnTo>
                  <a:pt x="1710" y="2994"/>
                </a:lnTo>
                <a:lnTo>
                  <a:pt x="1705" y="2982"/>
                </a:lnTo>
                <a:lnTo>
                  <a:pt x="1705" y="2982"/>
                </a:lnTo>
                <a:close/>
                <a:moveTo>
                  <a:pt x="47" y="3085"/>
                </a:moveTo>
                <a:lnTo>
                  <a:pt x="47" y="3085"/>
                </a:lnTo>
                <a:lnTo>
                  <a:pt x="49" y="3086"/>
                </a:lnTo>
                <a:lnTo>
                  <a:pt x="50" y="3086"/>
                </a:lnTo>
                <a:lnTo>
                  <a:pt x="53" y="3089"/>
                </a:lnTo>
                <a:lnTo>
                  <a:pt x="56" y="3091"/>
                </a:lnTo>
                <a:lnTo>
                  <a:pt x="58" y="3091"/>
                </a:lnTo>
                <a:lnTo>
                  <a:pt x="62" y="3090"/>
                </a:lnTo>
                <a:lnTo>
                  <a:pt x="62" y="3090"/>
                </a:lnTo>
                <a:lnTo>
                  <a:pt x="66" y="3083"/>
                </a:lnTo>
                <a:lnTo>
                  <a:pt x="69" y="3075"/>
                </a:lnTo>
                <a:lnTo>
                  <a:pt x="77" y="3059"/>
                </a:lnTo>
                <a:lnTo>
                  <a:pt x="77" y="3059"/>
                </a:lnTo>
                <a:lnTo>
                  <a:pt x="71" y="3056"/>
                </a:lnTo>
                <a:lnTo>
                  <a:pt x="67" y="3054"/>
                </a:lnTo>
                <a:lnTo>
                  <a:pt x="64" y="3053"/>
                </a:lnTo>
                <a:lnTo>
                  <a:pt x="59" y="3050"/>
                </a:lnTo>
                <a:lnTo>
                  <a:pt x="59" y="3050"/>
                </a:lnTo>
                <a:lnTo>
                  <a:pt x="55" y="3059"/>
                </a:lnTo>
                <a:lnTo>
                  <a:pt x="52" y="3066"/>
                </a:lnTo>
                <a:lnTo>
                  <a:pt x="48" y="3076"/>
                </a:lnTo>
                <a:lnTo>
                  <a:pt x="47" y="3080"/>
                </a:lnTo>
                <a:lnTo>
                  <a:pt x="47" y="3085"/>
                </a:lnTo>
                <a:lnTo>
                  <a:pt x="47" y="3085"/>
                </a:lnTo>
                <a:close/>
                <a:moveTo>
                  <a:pt x="1686" y="3080"/>
                </a:moveTo>
                <a:lnTo>
                  <a:pt x="1686" y="3080"/>
                </a:lnTo>
                <a:lnTo>
                  <a:pt x="1687" y="3084"/>
                </a:lnTo>
                <a:lnTo>
                  <a:pt x="1687" y="3089"/>
                </a:lnTo>
                <a:lnTo>
                  <a:pt x="1691" y="3098"/>
                </a:lnTo>
                <a:lnTo>
                  <a:pt x="1697" y="3106"/>
                </a:lnTo>
                <a:lnTo>
                  <a:pt x="1703" y="3113"/>
                </a:lnTo>
                <a:lnTo>
                  <a:pt x="1703" y="3113"/>
                </a:lnTo>
                <a:lnTo>
                  <a:pt x="1706" y="3104"/>
                </a:lnTo>
                <a:lnTo>
                  <a:pt x="1710" y="3094"/>
                </a:lnTo>
                <a:lnTo>
                  <a:pt x="1710" y="3089"/>
                </a:lnTo>
                <a:lnTo>
                  <a:pt x="1710" y="3083"/>
                </a:lnTo>
                <a:lnTo>
                  <a:pt x="1709" y="3078"/>
                </a:lnTo>
                <a:lnTo>
                  <a:pt x="1707" y="3074"/>
                </a:lnTo>
                <a:lnTo>
                  <a:pt x="1707" y="3074"/>
                </a:lnTo>
                <a:lnTo>
                  <a:pt x="1698" y="3077"/>
                </a:lnTo>
                <a:lnTo>
                  <a:pt x="1686" y="3080"/>
                </a:lnTo>
                <a:lnTo>
                  <a:pt x="1686" y="308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00">
            <a:off x="560070" y="476250"/>
            <a:ext cx="1976755" cy="1976755"/>
          </a:xfrm>
          <a:prstGeom prst="rect">
            <a:avLst/>
          </a:prstGeom>
        </p:spPr>
      </p:pic>
      <p:sp>
        <p:nvSpPr>
          <p:cNvPr id="6" name="TextBox 31"/>
          <p:cNvSpPr txBox="1"/>
          <p:nvPr/>
        </p:nvSpPr>
        <p:spPr>
          <a:xfrm>
            <a:off x="1464310" y="2550160"/>
            <a:ext cx="9263380" cy="25304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zh-CN" altLang="en-US" sz="32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教会学生做人；</a:t>
            </a:r>
          </a:p>
          <a:p>
            <a:pPr algn="ctr">
              <a:lnSpc>
                <a:spcPct val="100000"/>
              </a:lnSpc>
              <a:defRPr/>
            </a:pPr>
            <a:r>
              <a:rPr lang="zh-CN" altLang="en-US" sz="32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教会学生知识和技能；</a:t>
            </a:r>
          </a:p>
          <a:p>
            <a:pPr algn="ctr">
              <a:lnSpc>
                <a:spcPct val="100000"/>
              </a:lnSpc>
              <a:defRPr/>
            </a:pPr>
            <a:r>
              <a:rPr lang="zh-CN" altLang="en-US" sz="32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使学生健康成长。</a:t>
            </a:r>
          </a:p>
          <a:p>
            <a:pPr algn="ctr">
              <a:lnSpc>
                <a:spcPct val="100000"/>
              </a:lnSpc>
              <a:defRPr/>
            </a:pPr>
            <a:r>
              <a:rPr lang="zh-CN" altLang="en-US" sz="32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传递人类文明；</a:t>
            </a:r>
          </a:p>
          <a:p>
            <a:pPr algn="ctr">
              <a:lnSpc>
                <a:spcPct val="100000"/>
              </a:lnSpc>
              <a:defRPr/>
            </a:pPr>
            <a:r>
              <a:rPr lang="zh-CN" altLang="en-US" sz="32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为国家培养建设人才。</a:t>
            </a:r>
          </a:p>
        </p:txBody>
      </p:sp>
      <p:sp>
        <p:nvSpPr>
          <p:cNvPr id="4" name="任意多边形 2"/>
          <p:cNvSpPr/>
          <p:nvPr/>
        </p:nvSpPr>
        <p:spPr>
          <a:xfrm>
            <a:off x="3037205" y="5282565"/>
            <a:ext cx="5354320" cy="210185"/>
          </a:xfrm>
          <a:custGeom>
            <a:avLst/>
            <a:gdLst>
              <a:gd name="connsiteX0" fmla="*/ 0 w 5613400"/>
              <a:gd name="connsiteY0" fmla="*/ 114821 h 140512"/>
              <a:gd name="connsiteX1" fmla="*/ 660400 w 5613400"/>
              <a:gd name="connsiteY1" fmla="*/ 521 h 140512"/>
              <a:gd name="connsiteX2" fmla="*/ 1536700 w 5613400"/>
              <a:gd name="connsiteY2" fmla="*/ 89421 h 140512"/>
              <a:gd name="connsiteX3" fmla="*/ 2438400 w 5613400"/>
              <a:gd name="connsiteY3" fmla="*/ 521 h 140512"/>
              <a:gd name="connsiteX4" fmla="*/ 3441700 w 5613400"/>
              <a:gd name="connsiteY4" fmla="*/ 140221 h 140512"/>
              <a:gd name="connsiteX5" fmla="*/ 4432300 w 5613400"/>
              <a:gd name="connsiteY5" fmla="*/ 38621 h 140512"/>
              <a:gd name="connsiteX6" fmla="*/ 4940300 w 5613400"/>
              <a:gd name="connsiteY6" fmla="*/ 89421 h 140512"/>
              <a:gd name="connsiteX7" fmla="*/ 5613400 w 5613400"/>
              <a:gd name="connsiteY7" fmla="*/ 521 h 14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3400" h="140512">
                <a:moveTo>
                  <a:pt x="0" y="114821"/>
                </a:moveTo>
                <a:cubicBezTo>
                  <a:pt x="202141" y="59787"/>
                  <a:pt x="404283" y="4754"/>
                  <a:pt x="660400" y="521"/>
                </a:cubicBezTo>
                <a:cubicBezTo>
                  <a:pt x="916517" y="-3712"/>
                  <a:pt x="1240367" y="89421"/>
                  <a:pt x="1536700" y="89421"/>
                </a:cubicBezTo>
                <a:cubicBezTo>
                  <a:pt x="1833033" y="89421"/>
                  <a:pt x="2120900" y="-7946"/>
                  <a:pt x="2438400" y="521"/>
                </a:cubicBezTo>
                <a:cubicBezTo>
                  <a:pt x="2755900" y="8988"/>
                  <a:pt x="3109383" y="133871"/>
                  <a:pt x="3441700" y="140221"/>
                </a:cubicBezTo>
                <a:cubicBezTo>
                  <a:pt x="3774017" y="146571"/>
                  <a:pt x="4182534" y="47088"/>
                  <a:pt x="4432300" y="38621"/>
                </a:cubicBezTo>
                <a:cubicBezTo>
                  <a:pt x="4682066" y="30154"/>
                  <a:pt x="4743450" y="95771"/>
                  <a:pt x="4940300" y="89421"/>
                </a:cubicBezTo>
                <a:cubicBezTo>
                  <a:pt x="5137150" y="83071"/>
                  <a:pt x="5375275" y="41796"/>
                  <a:pt x="5613400" y="521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1865" y="1155700"/>
            <a:ext cx="6343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三寸粉笔，三尺讲台系国运</a:t>
            </a:r>
          </a:p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一颗丹心，一生秉烛铸灵魂。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ldLvl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4645660" y="905510"/>
            <a:ext cx="290131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教师礼赞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1887429" y="2057069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148649" y="2846405"/>
            <a:ext cx="22936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教 师 节</a:t>
            </a:r>
          </a:p>
        </p:txBody>
      </p:sp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6767108" y="2164934"/>
            <a:ext cx="2869514" cy="2579746"/>
            <a:chOff x="2754" y="509"/>
            <a:chExt cx="1228" cy="1104"/>
          </a:xfrm>
        </p:grpSpPr>
        <p:sp>
          <p:nvSpPr>
            <p:cNvPr id="45" name="Freeform 5"/>
            <p:cNvSpPr/>
            <p:nvPr/>
          </p:nvSpPr>
          <p:spPr bwMode="auto">
            <a:xfrm>
              <a:off x="2754" y="509"/>
              <a:ext cx="1228" cy="825"/>
            </a:xfrm>
            <a:custGeom>
              <a:avLst/>
              <a:gdLst>
                <a:gd name="T0" fmla="*/ 3 w 118"/>
                <a:gd name="T1" fmla="*/ 6 h 80"/>
                <a:gd name="T2" fmla="*/ 2 w 118"/>
                <a:gd name="T3" fmla="*/ 60 h 80"/>
                <a:gd name="T4" fmla="*/ 8 w 118"/>
                <a:gd name="T5" fmla="*/ 78 h 80"/>
                <a:gd name="T6" fmla="*/ 102 w 118"/>
                <a:gd name="T7" fmla="*/ 78 h 80"/>
                <a:gd name="T8" fmla="*/ 116 w 118"/>
                <a:gd name="T9" fmla="*/ 71 h 80"/>
                <a:gd name="T10" fmla="*/ 113 w 118"/>
                <a:gd name="T11" fmla="*/ 16 h 80"/>
                <a:gd name="T12" fmla="*/ 104 w 118"/>
                <a:gd name="T13" fmla="*/ 4 h 80"/>
                <a:gd name="T14" fmla="*/ 50 w 118"/>
                <a:gd name="T15" fmla="*/ 2 h 80"/>
                <a:gd name="T16" fmla="*/ 3 w 118"/>
                <a:gd name="T17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80">
                  <a:moveTo>
                    <a:pt x="3" y="6"/>
                  </a:moveTo>
                  <a:cubicBezTo>
                    <a:pt x="0" y="12"/>
                    <a:pt x="1" y="44"/>
                    <a:pt x="2" y="60"/>
                  </a:cubicBezTo>
                  <a:cubicBezTo>
                    <a:pt x="2" y="67"/>
                    <a:pt x="3" y="74"/>
                    <a:pt x="8" y="78"/>
                  </a:cubicBezTo>
                  <a:cubicBezTo>
                    <a:pt x="13" y="80"/>
                    <a:pt x="78" y="77"/>
                    <a:pt x="102" y="78"/>
                  </a:cubicBezTo>
                  <a:cubicBezTo>
                    <a:pt x="110" y="78"/>
                    <a:pt x="114" y="79"/>
                    <a:pt x="116" y="71"/>
                  </a:cubicBezTo>
                  <a:cubicBezTo>
                    <a:pt x="118" y="66"/>
                    <a:pt x="115" y="28"/>
                    <a:pt x="113" y="16"/>
                  </a:cubicBezTo>
                  <a:cubicBezTo>
                    <a:pt x="111" y="9"/>
                    <a:pt x="112" y="6"/>
                    <a:pt x="104" y="4"/>
                  </a:cubicBezTo>
                  <a:cubicBezTo>
                    <a:pt x="98" y="3"/>
                    <a:pt x="62" y="2"/>
                    <a:pt x="50" y="2"/>
                  </a:cubicBezTo>
                  <a:cubicBezTo>
                    <a:pt x="38" y="3"/>
                    <a:pt x="7" y="0"/>
                    <a:pt x="3" y="6"/>
                  </a:cubicBezTo>
                  <a:close/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6"/>
            <p:cNvSpPr/>
            <p:nvPr/>
          </p:nvSpPr>
          <p:spPr bwMode="auto">
            <a:xfrm>
              <a:off x="2837" y="581"/>
              <a:ext cx="1062" cy="681"/>
            </a:xfrm>
            <a:custGeom>
              <a:avLst/>
              <a:gdLst>
                <a:gd name="T0" fmla="*/ 3 w 102"/>
                <a:gd name="T1" fmla="*/ 5 h 66"/>
                <a:gd name="T2" fmla="*/ 1 w 102"/>
                <a:gd name="T3" fmla="*/ 50 h 66"/>
                <a:gd name="T4" fmla="*/ 7 w 102"/>
                <a:gd name="T5" fmla="*/ 64 h 66"/>
                <a:gd name="T6" fmla="*/ 88 w 102"/>
                <a:gd name="T7" fmla="*/ 64 h 66"/>
                <a:gd name="T8" fmla="*/ 100 w 102"/>
                <a:gd name="T9" fmla="*/ 59 h 66"/>
                <a:gd name="T10" fmla="*/ 97 w 102"/>
                <a:gd name="T11" fmla="*/ 14 h 66"/>
                <a:gd name="T12" fmla="*/ 90 w 102"/>
                <a:gd name="T13" fmla="*/ 4 h 66"/>
                <a:gd name="T14" fmla="*/ 43 w 102"/>
                <a:gd name="T15" fmla="*/ 2 h 66"/>
                <a:gd name="T16" fmla="*/ 3 w 102"/>
                <a:gd name="T17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6">
                  <a:moveTo>
                    <a:pt x="3" y="5"/>
                  </a:moveTo>
                  <a:cubicBezTo>
                    <a:pt x="0" y="10"/>
                    <a:pt x="1" y="37"/>
                    <a:pt x="1" y="50"/>
                  </a:cubicBezTo>
                  <a:cubicBezTo>
                    <a:pt x="2" y="55"/>
                    <a:pt x="2" y="61"/>
                    <a:pt x="7" y="64"/>
                  </a:cubicBezTo>
                  <a:cubicBezTo>
                    <a:pt x="11" y="66"/>
                    <a:pt x="67" y="64"/>
                    <a:pt x="88" y="64"/>
                  </a:cubicBezTo>
                  <a:cubicBezTo>
                    <a:pt x="95" y="64"/>
                    <a:pt x="99" y="65"/>
                    <a:pt x="100" y="59"/>
                  </a:cubicBezTo>
                  <a:cubicBezTo>
                    <a:pt x="102" y="54"/>
                    <a:pt x="99" y="23"/>
                    <a:pt x="97" y="14"/>
                  </a:cubicBezTo>
                  <a:cubicBezTo>
                    <a:pt x="96" y="7"/>
                    <a:pt x="97" y="5"/>
                    <a:pt x="90" y="4"/>
                  </a:cubicBezTo>
                  <a:cubicBezTo>
                    <a:pt x="84" y="3"/>
                    <a:pt x="54" y="2"/>
                    <a:pt x="43" y="2"/>
                  </a:cubicBezTo>
                  <a:cubicBezTo>
                    <a:pt x="32" y="2"/>
                    <a:pt x="6" y="0"/>
                    <a:pt x="3" y="5"/>
                  </a:cubicBezTo>
                  <a:close/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10"/>
            <p:cNvSpPr/>
            <p:nvPr/>
          </p:nvSpPr>
          <p:spPr bwMode="auto">
            <a:xfrm>
              <a:off x="3118" y="1314"/>
              <a:ext cx="542" cy="247"/>
            </a:xfrm>
            <a:custGeom>
              <a:avLst/>
              <a:gdLst>
                <a:gd name="T0" fmla="*/ 17 w 52"/>
                <a:gd name="T1" fmla="*/ 1 h 24"/>
                <a:gd name="T2" fmla="*/ 17 w 52"/>
                <a:gd name="T3" fmla="*/ 14 h 24"/>
                <a:gd name="T4" fmla="*/ 0 w 52"/>
                <a:gd name="T5" fmla="*/ 15 h 24"/>
                <a:gd name="T6" fmla="*/ 0 w 52"/>
                <a:gd name="T7" fmla="*/ 23 h 24"/>
                <a:gd name="T8" fmla="*/ 51 w 52"/>
                <a:gd name="T9" fmla="*/ 22 h 24"/>
                <a:gd name="T10" fmla="*/ 51 w 52"/>
                <a:gd name="T11" fmla="*/ 16 h 24"/>
                <a:gd name="T12" fmla="*/ 34 w 52"/>
                <a:gd name="T13" fmla="*/ 14 h 24"/>
                <a:gd name="T14" fmla="*/ 33 w 52"/>
                <a:gd name="T15" fmla="*/ 0 h 24"/>
                <a:gd name="T16" fmla="*/ 17 w 52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17" y="1"/>
                  </a:moveTo>
                  <a:cubicBezTo>
                    <a:pt x="17" y="4"/>
                    <a:pt x="16" y="11"/>
                    <a:pt x="17" y="14"/>
                  </a:cubicBezTo>
                  <a:cubicBezTo>
                    <a:pt x="13" y="15"/>
                    <a:pt x="3" y="15"/>
                    <a:pt x="0" y="15"/>
                  </a:cubicBezTo>
                  <a:cubicBezTo>
                    <a:pt x="0" y="17"/>
                    <a:pt x="0" y="21"/>
                    <a:pt x="0" y="23"/>
                  </a:cubicBezTo>
                  <a:cubicBezTo>
                    <a:pt x="8" y="24"/>
                    <a:pt x="43" y="23"/>
                    <a:pt x="51" y="22"/>
                  </a:cubicBezTo>
                  <a:cubicBezTo>
                    <a:pt x="51" y="21"/>
                    <a:pt x="52" y="17"/>
                    <a:pt x="51" y="16"/>
                  </a:cubicBezTo>
                  <a:cubicBezTo>
                    <a:pt x="50" y="15"/>
                    <a:pt x="38" y="15"/>
                    <a:pt x="34" y="14"/>
                  </a:cubicBezTo>
                  <a:cubicBezTo>
                    <a:pt x="34" y="10"/>
                    <a:pt x="33" y="4"/>
                    <a:pt x="33" y="0"/>
                  </a:cubicBezTo>
                  <a:lnTo>
                    <a:pt x="17" y="1"/>
                  </a:lnTo>
                  <a:close/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11"/>
            <p:cNvSpPr/>
            <p:nvPr/>
          </p:nvSpPr>
          <p:spPr bwMode="auto">
            <a:xfrm>
              <a:off x="3118" y="1540"/>
              <a:ext cx="531" cy="73"/>
            </a:xfrm>
            <a:custGeom>
              <a:avLst/>
              <a:gdLst>
                <a:gd name="T0" fmla="*/ 0 w 51"/>
                <a:gd name="T1" fmla="*/ 1 h 7"/>
                <a:gd name="T2" fmla="*/ 1 w 51"/>
                <a:gd name="T3" fmla="*/ 7 h 7"/>
                <a:gd name="T4" fmla="*/ 47 w 51"/>
                <a:gd name="T5" fmla="*/ 6 h 7"/>
                <a:gd name="T6" fmla="*/ 51 w 51"/>
                <a:gd name="T7" fmla="*/ 6 h 7"/>
                <a:gd name="T8" fmla="*/ 51 w 5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">
                  <a:moveTo>
                    <a:pt x="0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16" y="7"/>
                    <a:pt x="32" y="6"/>
                    <a:pt x="47" y="6"/>
                  </a:cubicBezTo>
                  <a:cubicBezTo>
                    <a:pt x="48" y="6"/>
                    <a:pt x="50" y="6"/>
                    <a:pt x="51" y="6"/>
                  </a:cubicBezTo>
                  <a:cubicBezTo>
                    <a:pt x="51" y="4"/>
                    <a:pt x="51" y="2"/>
                    <a:pt x="51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12"/>
            <p:cNvSpPr/>
            <p:nvPr/>
          </p:nvSpPr>
          <p:spPr bwMode="auto">
            <a:xfrm>
              <a:off x="3170" y="1551"/>
              <a:ext cx="11" cy="51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2"/>
                    <a:pt x="1" y="4"/>
                    <a:pt x="1" y="5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3"/>
            <p:cNvSpPr/>
            <p:nvPr/>
          </p:nvSpPr>
          <p:spPr bwMode="auto">
            <a:xfrm>
              <a:off x="3233" y="1561"/>
              <a:ext cx="10" cy="41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14"/>
            <p:cNvSpPr/>
            <p:nvPr/>
          </p:nvSpPr>
          <p:spPr bwMode="auto">
            <a:xfrm>
              <a:off x="3295" y="1561"/>
              <a:ext cx="0" cy="41"/>
            </a:xfrm>
            <a:custGeom>
              <a:avLst/>
              <a:gdLst>
                <a:gd name="T0" fmla="*/ 0 h 4"/>
                <a:gd name="T1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15"/>
            <p:cNvSpPr/>
            <p:nvPr/>
          </p:nvSpPr>
          <p:spPr bwMode="auto">
            <a:xfrm>
              <a:off x="3358" y="1561"/>
              <a:ext cx="0" cy="52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1"/>
                    <a:pt x="0" y="3"/>
                    <a:pt x="0" y="5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16"/>
            <p:cNvSpPr/>
            <p:nvPr/>
          </p:nvSpPr>
          <p:spPr bwMode="auto">
            <a:xfrm>
              <a:off x="3410" y="1561"/>
              <a:ext cx="10" cy="41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1" y="3"/>
                    <a:pt x="1" y="4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17"/>
            <p:cNvSpPr/>
            <p:nvPr/>
          </p:nvSpPr>
          <p:spPr bwMode="auto">
            <a:xfrm>
              <a:off x="3472" y="1551"/>
              <a:ext cx="0" cy="51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1"/>
                    <a:pt x="0" y="3"/>
                    <a:pt x="0" y="5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18"/>
            <p:cNvSpPr/>
            <p:nvPr/>
          </p:nvSpPr>
          <p:spPr bwMode="auto">
            <a:xfrm>
              <a:off x="3535" y="1551"/>
              <a:ext cx="0" cy="41"/>
            </a:xfrm>
            <a:custGeom>
              <a:avLst/>
              <a:gdLst>
                <a:gd name="T0" fmla="*/ 0 h 4"/>
                <a:gd name="T1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19"/>
            <p:cNvSpPr/>
            <p:nvPr/>
          </p:nvSpPr>
          <p:spPr bwMode="auto">
            <a:xfrm>
              <a:off x="3587" y="1551"/>
              <a:ext cx="10" cy="51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2"/>
                    <a:pt x="1" y="3"/>
                    <a:pt x="1" y="5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242501" y="4733707"/>
            <a:ext cx="4115014" cy="669672"/>
            <a:chOff x="3078124" y="4781548"/>
            <a:chExt cx="5863737" cy="993793"/>
          </a:xfrm>
        </p:grpSpPr>
        <p:sp>
          <p:nvSpPr>
            <p:cNvPr id="58" name="任意多边形 57"/>
            <p:cNvSpPr/>
            <p:nvPr/>
          </p:nvSpPr>
          <p:spPr>
            <a:xfrm>
              <a:off x="3078124" y="4781548"/>
              <a:ext cx="5863737" cy="993793"/>
            </a:xfrm>
            <a:custGeom>
              <a:avLst/>
              <a:gdLst>
                <a:gd name="connsiteX0" fmla="*/ 34437 w 5863737"/>
                <a:gd name="connsiteY0" fmla="*/ 993793 h 993793"/>
                <a:gd name="connsiteX1" fmla="*/ 47137 w 5863737"/>
                <a:gd name="connsiteY1" fmla="*/ 155593 h 993793"/>
                <a:gd name="connsiteX2" fmla="*/ 491637 w 5863737"/>
                <a:gd name="connsiteY2" fmla="*/ 66693 h 993793"/>
                <a:gd name="connsiteX3" fmla="*/ 2472837 w 5863737"/>
                <a:gd name="connsiteY3" fmla="*/ 66693 h 993793"/>
                <a:gd name="connsiteX4" fmla="*/ 5089037 w 5863737"/>
                <a:gd name="connsiteY4" fmla="*/ 3193 h 993793"/>
                <a:gd name="connsiteX5" fmla="*/ 5749437 w 5863737"/>
                <a:gd name="connsiteY5" fmla="*/ 180993 h 993793"/>
                <a:gd name="connsiteX6" fmla="*/ 5863737 w 5863737"/>
                <a:gd name="connsiteY6" fmla="*/ 828693 h 99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63737" h="993793">
                  <a:moveTo>
                    <a:pt x="34437" y="993793"/>
                  </a:moveTo>
                  <a:cubicBezTo>
                    <a:pt x="2687" y="651951"/>
                    <a:pt x="-29063" y="310110"/>
                    <a:pt x="47137" y="155593"/>
                  </a:cubicBezTo>
                  <a:cubicBezTo>
                    <a:pt x="123337" y="1076"/>
                    <a:pt x="87354" y="81510"/>
                    <a:pt x="491637" y="66693"/>
                  </a:cubicBezTo>
                  <a:cubicBezTo>
                    <a:pt x="895920" y="51876"/>
                    <a:pt x="1706604" y="77276"/>
                    <a:pt x="2472837" y="66693"/>
                  </a:cubicBezTo>
                  <a:cubicBezTo>
                    <a:pt x="3239070" y="56110"/>
                    <a:pt x="4542937" y="-15857"/>
                    <a:pt x="5089037" y="3193"/>
                  </a:cubicBezTo>
                  <a:cubicBezTo>
                    <a:pt x="5635137" y="22243"/>
                    <a:pt x="5620320" y="43410"/>
                    <a:pt x="5749437" y="180993"/>
                  </a:cubicBezTo>
                  <a:cubicBezTo>
                    <a:pt x="5878554" y="318576"/>
                    <a:pt x="5855270" y="688993"/>
                    <a:pt x="5863737" y="828693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3078124" y="4811072"/>
              <a:ext cx="749907" cy="666228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3281324" y="4860431"/>
              <a:ext cx="953904" cy="847462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7"/>
            <p:cNvSpPr/>
            <p:nvPr/>
          </p:nvSpPr>
          <p:spPr bwMode="auto">
            <a:xfrm>
              <a:off x="3885065" y="4887271"/>
              <a:ext cx="953904" cy="847462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4732773" y="4887271"/>
              <a:ext cx="953904" cy="847462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5486445" y="4867436"/>
              <a:ext cx="946019" cy="840457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7"/>
            <p:cNvSpPr/>
            <p:nvPr/>
          </p:nvSpPr>
          <p:spPr bwMode="auto">
            <a:xfrm>
              <a:off x="6578283" y="4837912"/>
              <a:ext cx="946019" cy="840457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7482275" y="4809099"/>
              <a:ext cx="946019" cy="840457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7"/>
            <p:cNvSpPr/>
            <p:nvPr/>
          </p:nvSpPr>
          <p:spPr bwMode="auto">
            <a:xfrm>
              <a:off x="8317509" y="5104792"/>
              <a:ext cx="550375" cy="488961"/>
            </a:xfrm>
            <a:custGeom>
              <a:avLst/>
              <a:gdLst>
                <a:gd name="T0" fmla="*/ 0 w 68"/>
                <a:gd name="T1" fmla="*/ 61 h 61"/>
                <a:gd name="T2" fmla="*/ 68 w 68"/>
                <a:gd name="T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1">
                  <a:moveTo>
                    <a:pt x="0" y="61"/>
                  </a:moveTo>
                  <a:cubicBezTo>
                    <a:pt x="6" y="59"/>
                    <a:pt x="58" y="8"/>
                    <a:pt x="68" y="0"/>
                  </a:cubicBezTo>
                </a:path>
              </a:pathLst>
            </a:custGeom>
            <a:noFill/>
            <a:ln w="333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 rot="6823458">
            <a:off x="9642158" y="1763978"/>
            <a:ext cx="376238" cy="431800"/>
            <a:chOff x="2313" y="1295"/>
            <a:chExt cx="237" cy="272"/>
          </a:xfrm>
        </p:grpSpPr>
        <p:sp>
          <p:nvSpPr>
            <p:cNvPr id="68" name="Freeform 5"/>
            <p:cNvSpPr/>
            <p:nvPr/>
          </p:nvSpPr>
          <p:spPr bwMode="auto">
            <a:xfrm>
              <a:off x="2313" y="1539"/>
              <a:ext cx="114" cy="28"/>
            </a:xfrm>
            <a:custGeom>
              <a:avLst/>
              <a:gdLst>
                <a:gd name="T0" fmla="*/ 0 w 12"/>
                <a:gd name="T1" fmla="*/ 0 h 3"/>
                <a:gd name="T2" fmla="*/ 12 w 1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cubicBezTo>
                    <a:pt x="2" y="1"/>
                    <a:pt x="9" y="3"/>
                    <a:pt x="12" y="3"/>
                  </a:cubicBezTo>
                </a:path>
              </a:pathLst>
            </a:custGeom>
            <a:noFill/>
            <a:ln w="30163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6"/>
            <p:cNvSpPr/>
            <p:nvPr/>
          </p:nvSpPr>
          <p:spPr bwMode="auto">
            <a:xfrm>
              <a:off x="2379" y="1427"/>
              <a:ext cx="86" cy="56"/>
            </a:xfrm>
            <a:custGeom>
              <a:avLst/>
              <a:gdLst>
                <a:gd name="T0" fmla="*/ 0 w 9"/>
                <a:gd name="T1" fmla="*/ 0 h 6"/>
                <a:gd name="T2" fmla="*/ 9 w 9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2" y="2"/>
                    <a:pt x="5" y="5"/>
                    <a:pt x="9" y="6"/>
                  </a:cubicBezTo>
                </a:path>
              </a:pathLst>
            </a:custGeom>
            <a:noFill/>
            <a:ln w="30163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2484" y="1295"/>
              <a:ext cx="66" cy="85"/>
            </a:xfrm>
            <a:custGeom>
              <a:avLst/>
              <a:gdLst>
                <a:gd name="T0" fmla="*/ 0 w 7"/>
                <a:gd name="T1" fmla="*/ 0 h 9"/>
                <a:gd name="T2" fmla="*/ 7 w 7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cubicBezTo>
                    <a:pt x="1" y="2"/>
                    <a:pt x="5" y="7"/>
                    <a:pt x="7" y="9"/>
                  </a:cubicBezTo>
                </a:path>
              </a:pathLst>
            </a:custGeom>
            <a:noFill/>
            <a:ln w="30163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TextBox 31"/>
          <p:cNvSpPr txBox="1"/>
          <p:nvPr/>
        </p:nvSpPr>
        <p:spPr>
          <a:xfrm>
            <a:off x="2148840" y="2030730"/>
            <a:ext cx="2434590" cy="376174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sz="2000" b="1">
                <a:solidFill>
                  <a:schemeClr val="bg1"/>
                </a:solidFill>
                <a:cs typeface="+mn-ea"/>
                <a:sym typeface="+mn-lt"/>
              </a:rPr>
              <a:t>四度春风化绸缪，</a:t>
            </a:r>
          </a:p>
          <a:p>
            <a:pPr>
              <a:lnSpc>
                <a:spcPct val="150000"/>
              </a:lnSpc>
              <a:defRPr/>
            </a:pPr>
            <a:r>
              <a:rPr sz="2000" b="1">
                <a:solidFill>
                  <a:schemeClr val="bg1"/>
                </a:solidFill>
                <a:cs typeface="+mn-ea"/>
                <a:sym typeface="+mn-lt"/>
              </a:rPr>
              <a:t>几番秋雨洗鸿沟。</a:t>
            </a:r>
          </a:p>
          <a:p>
            <a:pPr>
              <a:lnSpc>
                <a:spcPct val="150000"/>
              </a:lnSpc>
              <a:defRPr/>
            </a:pPr>
            <a:r>
              <a:rPr sz="2000" b="1">
                <a:solidFill>
                  <a:schemeClr val="bg1"/>
                </a:solidFill>
                <a:cs typeface="+mn-ea"/>
                <a:sym typeface="+mn-lt"/>
              </a:rPr>
              <a:t>黑发积霜织日月，</a:t>
            </a:r>
          </a:p>
          <a:p>
            <a:pPr>
              <a:lnSpc>
                <a:spcPct val="150000"/>
              </a:lnSpc>
              <a:defRPr/>
            </a:pPr>
            <a:r>
              <a:rPr sz="2000" b="1">
                <a:solidFill>
                  <a:schemeClr val="bg1"/>
                </a:solidFill>
                <a:cs typeface="+mn-ea"/>
                <a:sym typeface="+mn-lt"/>
              </a:rPr>
              <a:t>粉笔无言写春秋。</a:t>
            </a:r>
          </a:p>
          <a:p>
            <a:pPr>
              <a:lnSpc>
                <a:spcPct val="150000"/>
              </a:lnSpc>
              <a:defRPr/>
            </a:pPr>
            <a:r>
              <a:rPr sz="2000" b="1">
                <a:solidFill>
                  <a:schemeClr val="bg1"/>
                </a:solidFill>
                <a:cs typeface="+mn-ea"/>
                <a:sym typeface="+mn-lt"/>
              </a:rPr>
              <a:t>蚕丝吐尽春未老，</a:t>
            </a:r>
          </a:p>
          <a:p>
            <a:pPr>
              <a:lnSpc>
                <a:spcPct val="150000"/>
              </a:lnSpc>
              <a:defRPr/>
            </a:pPr>
            <a:r>
              <a:rPr sz="2000" b="1">
                <a:solidFill>
                  <a:schemeClr val="bg1"/>
                </a:solidFill>
                <a:cs typeface="+mn-ea"/>
                <a:sym typeface="+mn-lt"/>
              </a:rPr>
              <a:t>烛泪成灰秋更稠。</a:t>
            </a:r>
          </a:p>
          <a:p>
            <a:pPr>
              <a:lnSpc>
                <a:spcPct val="150000"/>
              </a:lnSpc>
              <a:defRPr/>
            </a:pPr>
            <a:r>
              <a:rPr sz="2000" b="1">
                <a:solidFill>
                  <a:schemeClr val="bg1"/>
                </a:solidFill>
                <a:cs typeface="+mn-ea"/>
                <a:sym typeface="+mn-lt"/>
              </a:rPr>
              <a:t>春播桃李三千圃，</a:t>
            </a:r>
          </a:p>
          <a:p>
            <a:pPr>
              <a:lnSpc>
                <a:spcPct val="150000"/>
              </a:lnSpc>
              <a:defRPr/>
            </a:pPr>
            <a:r>
              <a:rPr sz="2000" b="1">
                <a:solidFill>
                  <a:schemeClr val="bg1"/>
                </a:solidFill>
                <a:cs typeface="+mn-ea"/>
                <a:sym typeface="+mn-lt"/>
              </a:rPr>
              <a:t>秋来硕果满神州。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43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90"/>
          <p:cNvSpPr>
            <a:spLocks noEditPoints="1"/>
          </p:cNvSpPr>
          <p:nvPr/>
        </p:nvSpPr>
        <p:spPr bwMode="auto">
          <a:xfrm>
            <a:off x="3639820" y="1837690"/>
            <a:ext cx="4523740" cy="3484880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18"/>
          <p:cNvSpPr txBox="1"/>
          <p:nvPr/>
        </p:nvSpPr>
        <p:spPr>
          <a:xfrm>
            <a:off x="4641215" y="2975610"/>
            <a:ext cx="327025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尊师重教  重在行动</a:t>
            </a:r>
          </a:p>
        </p:txBody>
      </p:sp>
      <p:sp>
        <p:nvSpPr>
          <p:cNvPr id="4" name="文本框 18"/>
          <p:cNvSpPr txBox="1"/>
          <p:nvPr/>
        </p:nvSpPr>
        <p:spPr>
          <a:xfrm>
            <a:off x="5590540" y="2205355"/>
            <a:ext cx="130556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04</a:t>
            </a:r>
            <a:endParaRPr lang="en-US" altLang="zh-CN" sz="4800" b="1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>
            <a:off x="9916259" y="1046663"/>
            <a:ext cx="750887" cy="614362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6"/>
          <a:stretch>
            <a:fillRect/>
          </a:stretch>
        </p:blipFill>
        <p:spPr>
          <a:xfrm>
            <a:off x="53340" y="4712970"/>
            <a:ext cx="4337050" cy="30314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6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4645660" y="905510"/>
            <a:ext cx="290131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尊师重教  重在行动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499360" y="2252345"/>
            <a:ext cx="6623050" cy="829310"/>
            <a:chOff x="2538" y="5012"/>
            <a:chExt cx="4366" cy="1306"/>
          </a:xfrm>
        </p:grpSpPr>
        <p:sp>
          <p:nvSpPr>
            <p:cNvPr id="19" name="TextBox 31"/>
            <p:cNvSpPr txBox="1"/>
            <p:nvPr/>
          </p:nvSpPr>
          <p:spPr>
            <a:xfrm>
              <a:off x="2799" y="5824"/>
              <a:ext cx="3716" cy="494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你有过这些不尊敬老师的行为吗？</a:t>
              </a:r>
            </a:p>
          </p:txBody>
        </p:sp>
        <p:sp>
          <p:nvSpPr>
            <p:cNvPr id="103" name="文本框 37"/>
            <p:cNvSpPr txBox="1">
              <a:spLocks noChangeArrowheads="1"/>
            </p:cNvSpPr>
            <p:nvPr/>
          </p:nvSpPr>
          <p:spPr bwMode="auto">
            <a:xfrm>
              <a:off x="2538" y="5012"/>
              <a:ext cx="436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1、尊敬老师，要对老师有礼貌;</a:t>
              </a:r>
            </a:p>
          </p:txBody>
        </p:sp>
      </p:grpSp>
      <p:pic>
        <p:nvPicPr>
          <p:cNvPr id="80899" name="图片 80898" descr="4D8CCD0973C7657CA7C31C3E3ABCE47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4200" y="4733925"/>
            <a:ext cx="1219200" cy="144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0" name="图片 80899" descr="Gif0405_00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0701" y="3219451"/>
            <a:ext cx="15843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1" name="图片 80900" descr="014.gif (5950 bytes)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1838" y="3346451"/>
            <a:ext cx="576262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2" name="图片 80901" descr="013.gif (6388 bytes)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9289" y="4803775"/>
            <a:ext cx="719137" cy="144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3" name="文本框 80902"/>
          <p:cNvSpPr txBox="1"/>
          <p:nvPr/>
        </p:nvSpPr>
        <p:spPr>
          <a:xfrm>
            <a:off x="2720976" y="3381376"/>
            <a:ext cx="3097213" cy="4603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cs typeface="+mn-ea"/>
                <a:sym typeface="+mn-lt"/>
              </a:rPr>
              <a:t>见到老师不打招呼！</a:t>
            </a:r>
          </a:p>
        </p:txBody>
      </p:sp>
      <p:sp>
        <p:nvSpPr>
          <p:cNvPr id="80905" name="文本框 80904"/>
          <p:cNvSpPr txBox="1"/>
          <p:nvPr/>
        </p:nvSpPr>
        <p:spPr>
          <a:xfrm>
            <a:off x="6950710" y="3390901"/>
            <a:ext cx="3455988" cy="4603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cs typeface="+mn-ea"/>
                <a:sym typeface="+mn-lt"/>
              </a:rPr>
              <a:t>不配合值日教师检查！</a:t>
            </a:r>
          </a:p>
        </p:txBody>
      </p:sp>
      <p:sp>
        <p:nvSpPr>
          <p:cNvPr id="80906" name="文本框 80905"/>
          <p:cNvSpPr txBox="1"/>
          <p:nvPr/>
        </p:nvSpPr>
        <p:spPr>
          <a:xfrm>
            <a:off x="6856731" y="4914901"/>
            <a:ext cx="3645535" cy="82994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cs typeface="+mn-ea"/>
                <a:sym typeface="+mn-lt"/>
              </a:rPr>
              <a:t>不能正确面对老师的管理和批评！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40026" y="4984751"/>
            <a:ext cx="3041015" cy="4603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给老师起绰号！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bldLvl="0" animBg="1"/>
      <p:bldP spid="80905" grpId="0" bldLvl="0" animBg="1"/>
      <p:bldP spid="80906" grpId="0" bldLvl="0" animBg="1"/>
      <p:bldP spid="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76" y="1124363"/>
            <a:ext cx="1443192" cy="1150113"/>
          </a:xfrm>
          <a:prstGeom prst="rect">
            <a:avLst/>
          </a:prstGeom>
        </p:spPr>
      </p:pic>
      <p:grpSp>
        <p:nvGrpSpPr>
          <p:cNvPr id="102" name="组合 101"/>
          <p:cNvGrpSpPr/>
          <p:nvPr/>
        </p:nvGrpSpPr>
        <p:grpSpPr>
          <a:xfrm>
            <a:off x="8182354" y="2997518"/>
            <a:ext cx="1681163" cy="2930525"/>
            <a:chOff x="4643439" y="2103438"/>
            <a:chExt cx="1681163" cy="2930525"/>
          </a:xfrm>
        </p:grpSpPr>
        <p:sp>
          <p:nvSpPr>
            <p:cNvPr id="103" name="Freeform 6"/>
            <p:cNvSpPr/>
            <p:nvPr/>
          </p:nvSpPr>
          <p:spPr bwMode="auto">
            <a:xfrm>
              <a:off x="5692777" y="2201863"/>
              <a:ext cx="192088" cy="233362"/>
            </a:xfrm>
            <a:custGeom>
              <a:avLst/>
              <a:gdLst>
                <a:gd name="T0" fmla="*/ 16 w 39"/>
                <a:gd name="T1" fmla="*/ 22 h 47"/>
                <a:gd name="T2" fmla="*/ 13 w 39"/>
                <a:gd name="T3" fmla="*/ 25 h 47"/>
                <a:gd name="T4" fmla="*/ 10 w 39"/>
                <a:gd name="T5" fmla="*/ 29 h 47"/>
                <a:gd name="T6" fmla="*/ 1 w 39"/>
                <a:gd name="T7" fmla="*/ 44 h 47"/>
                <a:gd name="T8" fmla="*/ 3 w 39"/>
                <a:gd name="T9" fmla="*/ 46 h 47"/>
                <a:gd name="T10" fmla="*/ 20 w 39"/>
                <a:gd name="T11" fmla="*/ 29 h 47"/>
                <a:gd name="T12" fmla="*/ 22 w 39"/>
                <a:gd name="T13" fmla="*/ 27 h 47"/>
                <a:gd name="T14" fmla="*/ 24 w 39"/>
                <a:gd name="T15" fmla="*/ 25 h 47"/>
                <a:gd name="T16" fmla="*/ 27 w 39"/>
                <a:gd name="T17" fmla="*/ 21 h 47"/>
                <a:gd name="T18" fmla="*/ 31 w 39"/>
                <a:gd name="T19" fmla="*/ 16 h 47"/>
                <a:gd name="T20" fmla="*/ 38 w 39"/>
                <a:gd name="T21" fmla="*/ 3 h 47"/>
                <a:gd name="T22" fmla="*/ 35 w 39"/>
                <a:gd name="T23" fmla="*/ 1 h 47"/>
                <a:gd name="T24" fmla="*/ 31 w 39"/>
                <a:gd name="T25" fmla="*/ 5 h 47"/>
                <a:gd name="T26" fmla="*/ 27 w 39"/>
                <a:gd name="T27" fmla="*/ 9 h 47"/>
                <a:gd name="T28" fmla="*/ 16 w 39"/>
                <a:gd name="T29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7">
                  <a:moveTo>
                    <a:pt x="16" y="22"/>
                  </a:moveTo>
                  <a:cubicBezTo>
                    <a:pt x="15" y="23"/>
                    <a:pt x="14" y="24"/>
                    <a:pt x="13" y="25"/>
                  </a:cubicBezTo>
                  <a:cubicBezTo>
                    <a:pt x="12" y="26"/>
                    <a:pt x="11" y="28"/>
                    <a:pt x="10" y="29"/>
                  </a:cubicBezTo>
                  <a:cubicBezTo>
                    <a:pt x="7" y="34"/>
                    <a:pt x="3" y="38"/>
                    <a:pt x="1" y="44"/>
                  </a:cubicBezTo>
                  <a:cubicBezTo>
                    <a:pt x="0" y="45"/>
                    <a:pt x="2" y="47"/>
                    <a:pt x="3" y="46"/>
                  </a:cubicBezTo>
                  <a:cubicBezTo>
                    <a:pt x="10" y="42"/>
                    <a:pt x="15" y="35"/>
                    <a:pt x="20" y="29"/>
                  </a:cubicBezTo>
                  <a:cubicBezTo>
                    <a:pt x="21" y="28"/>
                    <a:pt x="21" y="28"/>
                    <a:pt x="22" y="27"/>
                  </a:cubicBezTo>
                  <a:cubicBezTo>
                    <a:pt x="23" y="26"/>
                    <a:pt x="23" y="26"/>
                    <a:pt x="24" y="25"/>
                  </a:cubicBezTo>
                  <a:cubicBezTo>
                    <a:pt x="25" y="24"/>
                    <a:pt x="26" y="22"/>
                    <a:pt x="27" y="21"/>
                  </a:cubicBezTo>
                  <a:cubicBezTo>
                    <a:pt x="28" y="19"/>
                    <a:pt x="30" y="17"/>
                    <a:pt x="31" y="16"/>
                  </a:cubicBezTo>
                  <a:cubicBezTo>
                    <a:pt x="34" y="12"/>
                    <a:pt x="36" y="7"/>
                    <a:pt x="38" y="3"/>
                  </a:cubicBezTo>
                  <a:cubicBezTo>
                    <a:pt x="39" y="1"/>
                    <a:pt x="37" y="0"/>
                    <a:pt x="35" y="1"/>
                  </a:cubicBezTo>
                  <a:cubicBezTo>
                    <a:pt x="34" y="2"/>
                    <a:pt x="32" y="3"/>
                    <a:pt x="31" y="5"/>
                  </a:cubicBezTo>
                  <a:cubicBezTo>
                    <a:pt x="30" y="6"/>
                    <a:pt x="28" y="7"/>
                    <a:pt x="27" y="9"/>
                  </a:cubicBezTo>
                  <a:cubicBezTo>
                    <a:pt x="23" y="13"/>
                    <a:pt x="20" y="17"/>
                    <a:pt x="16" y="2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7"/>
            <p:cNvSpPr>
              <a:spLocks noEditPoints="1"/>
            </p:cNvSpPr>
            <p:nvPr/>
          </p:nvSpPr>
          <p:spPr bwMode="auto">
            <a:xfrm>
              <a:off x="4643439" y="2103438"/>
              <a:ext cx="1681163" cy="2930525"/>
            </a:xfrm>
            <a:custGeom>
              <a:avLst/>
              <a:gdLst>
                <a:gd name="T0" fmla="*/ 88 w 340"/>
                <a:gd name="T1" fmla="*/ 145 h 592"/>
                <a:gd name="T2" fmla="*/ 111 w 340"/>
                <a:gd name="T3" fmla="*/ 174 h 592"/>
                <a:gd name="T4" fmla="*/ 158 w 340"/>
                <a:gd name="T5" fmla="*/ 240 h 592"/>
                <a:gd name="T6" fmla="*/ 179 w 340"/>
                <a:gd name="T7" fmla="*/ 249 h 592"/>
                <a:gd name="T8" fmla="*/ 139 w 340"/>
                <a:gd name="T9" fmla="*/ 279 h 592"/>
                <a:gd name="T10" fmla="*/ 139 w 340"/>
                <a:gd name="T11" fmla="*/ 287 h 592"/>
                <a:gd name="T12" fmla="*/ 228 w 340"/>
                <a:gd name="T13" fmla="*/ 315 h 592"/>
                <a:gd name="T14" fmla="*/ 206 w 340"/>
                <a:gd name="T15" fmla="*/ 445 h 592"/>
                <a:gd name="T16" fmla="*/ 183 w 340"/>
                <a:gd name="T17" fmla="*/ 523 h 592"/>
                <a:gd name="T18" fmla="*/ 139 w 340"/>
                <a:gd name="T19" fmla="*/ 518 h 592"/>
                <a:gd name="T20" fmla="*/ 116 w 340"/>
                <a:gd name="T21" fmla="*/ 449 h 592"/>
                <a:gd name="T22" fmla="*/ 105 w 340"/>
                <a:gd name="T23" fmla="*/ 345 h 592"/>
                <a:gd name="T24" fmla="*/ 91 w 340"/>
                <a:gd name="T25" fmla="*/ 249 h 592"/>
                <a:gd name="T26" fmla="*/ 45 w 340"/>
                <a:gd name="T27" fmla="*/ 201 h 592"/>
                <a:gd name="T28" fmla="*/ 81 w 340"/>
                <a:gd name="T29" fmla="*/ 249 h 592"/>
                <a:gd name="T30" fmla="*/ 97 w 340"/>
                <a:gd name="T31" fmla="*/ 349 h 592"/>
                <a:gd name="T32" fmla="*/ 112 w 340"/>
                <a:gd name="T33" fmla="*/ 518 h 592"/>
                <a:gd name="T34" fmla="*/ 92 w 340"/>
                <a:gd name="T35" fmla="*/ 549 h 592"/>
                <a:gd name="T36" fmla="*/ 43 w 340"/>
                <a:gd name="T37" fmla="*/ 567 h 592"/>
                <a:gd name="T38" fmla="*/ 2 w 340"/>
                <a:gd name="T39" fmla="*/ 572 h 592"/>
                <a:gd name="T40" fmla="*/ 43 w 340"/>
                <a:gd name="T41" fmla="*/ 577 h 592"/>
                <a:gd name="T42" fmla="*/ 98 w 340"/>
                <a:gd name="T43" fmla="*/ 555 h 592"/>
                <a:gd name="T44" fmla="*/ 118 w 340"/>
                <a:gd name="T45" fmla="*/ 523 h 592"/>
                <a:gd name="T46" fmla="*/ 187 w 340"/>
                <a:gd name="T47" fmla="*/ 532 h 592"/>
                <a:gd name="T48" fmla="*/ 198 w 340"/>
                <a:gd name="T49" fmla="*/ 562 h 592"/>
                <a:gd name="T50" fmla="*/ 219 w 340"/>
                <a:gd name="T51" fmla="*/ 591 h 592"/>
                <a:gd name="T52" fmla="*/ 271 w 340"/>
                <a:gd name="T53" fmla="*/ 570 h 592"/>
                <a:gd name="T54" fmla="*/ 239 w 340"/>
                <a:gd name="T55" fmla="*/ 574 h 592"/>
                <a:gd name="T56" fmla="*/ 200 w 340"/>
                <a:gd name="T57" fmla="*/ 549 h 592"/>
                <a:gd name="T58" fmla="*/ 194 w 340"/>
                <a:gd name="T59" fmla="*/ 529 h 592"/>
                <a:gd name="T60" fmla="*/ 220 w 340"/>
                <a:gd name="T61" fmla="*/ 406 h 592"/>
                <a:gd name="T62" fmla="*/ 236 w 340"/>
                <a:gd name="T63" fmla="*/ 308 h 592"/>
                <a:gd name="T64" fmla="*/ 243 w 340"/>
                <a:gd name="T65" fmla="*/ 297 h 592"/>
                <a:gd name="T66" fmla="*/ 339 w 340"/>
                <a:gd name="T67" fmla="*/ 256 h 592"/>
                <a:gd name="T68" fmla="*/ 293 w 340"/>
                <a:gd name="T69" fmla="*/ 267 h 592"/>
                <a:gd name="T70" fmla="*/ 232 w 340"/>
                <a:gd name="T71" fmla="*/ 294 h 592"/>
                <a:gd name="T72" fmla="*/ 180 w 340"/>
                <a:gd name="T73" fmla="*/ 267 h 592"/>
                <a:gd name="T74" fmla="*/ 232 w 340"/>
                <a:gd name="T75" fmla="*/ 245 h 592"/>
                <a:gd name="T76" fmla="*/ 267 w 340"/>
                <a:gd name="T77" fmla="*/ 209 h 592"/>
                <a:gd name="T78" fmla="*/ 277 w 340"/>
                <a:gd name="T79" fmla="*/ 181 h 592"/>
                <a:gd name="T80" fmla="*/ 276 w 340"/>
                <a:gd name="T81" fmla="*/ 145 h 592"/>
                <a:gd name="T82" fmla="*/ 229 w 340"/>
                <a:gd name="T83" fmla="*/ 75 h 592"/>
                <a:gd name="T84" fmla="*/ 265 w 340"/>
                <a:gd name="T85" fmla="*/ 49 h 592"/>
                <a:gd name="T86" fmla="*/ 266 w 340"/>
                <a:gd name="T87" fmla="*/ 43 h 592"/>
                <a:gd name="T88" fmla="*/ 243 w 340"/>
                <a:gd name="T89" fmla="*/ 53 h 592"/>
                <a:gd name="T90" fmla="*/ 218 w 340"/>
                <a:gd name="T91" fmla="*/ 71 h 592"/>
                <a:gd name="T92" fmla="*/ 243 w 340"/>
                <a:gd name="T93" fmla="*/ 95 h 592"/>
                <a:gd name="T94" fmla="*/ 272 w 340"/>
                <a:gd name="T95" fmla="*/ 191 h 592"/>
                <a:gd name="T96" fmla="*/ 243 w 340"/>
                <a:gd name="T97" fmla="*/ 236 h 592"/>
                <a:gd name="T98" fmla="*/ 188 w 340"/>
                <a:gd name="T99" fmla="*/ 245 h 592"/>
                <a:gd name="T100" fmla="*/ 139 w 340"/>
                <a:gd name="T101" fmla="*/ 219 h 592"/>
                <a:gd name="T102" fmla="*/ 139 w 340"/>
                <a:gd name="T103" fmla="*/ 89 h 592"/>
                <a:gd name="T104" fmla="*/ 221 w 340"/>
                <a:gd name="T105" fmla="*/ 71 h 592"/>
                <a:gd name="T106" fmla="*/ 208 w 340"/>
                <a:gd name="T107" fmla="*/ 49 h 592"/>
                <a:gd name="T108" fmla="*/ 213 w 340"/>
                <a:gd name="T109" fmla="*/ 4 h 592"/>
                <a:gd name="T110" fmla="*/ 201 w 340"/>
                <a:gd name="T111" fmla="*/ 45 h 592"/>
                <a:gd name="T112" fmla="*/ 201 w 340"/>
                <a:gd name="T113" fmla="*/ 62 h 592"/>
                <a:gd name="T114" fmla="*/ 120 w 340"/>
                <a:gd name="T115" fmla="*/ 112 h 592"/>
                <a:gd name="T116" fmla="*/ 96 w 340"/>
                <a:gd name="T117" fmla="*/ 145 h 592"/>
                <a:gd name="T118" fmla="*/ 109 w 340"/>
                <a:gd name="T119" fmla="*/ 148 h 592"/>
                <a:gd name="T120" fmla="*/ 111 w 340"/>
                <a:gd name="T121" fmla="*/ 169 h 592"/>
                <a:gd name="T122" fmla="*/ 276 w 340"/>
                <a:gd name="T123" fmla="*/ 182 h 592"/>
                <a:gd name="T124" fmla="*/ 271 w 340"/>
                <a:gd name="T125" fmla="*/ 20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0" h="592">
                  <a:moveTo>
                    <a:pt x="120" y="112"/>
                  </a:moveTo>
                  <a:cubicBezTo>
                    <a:pt x="115" y="122"/>
                    <a:pt x="113" y="132"/>
                    <a:pt x="111" y="142"/>
                  </a:cubicBezTo>
                  <a:cubicBezTo>
                    <a:pt x="103" y="136"/>
                    <a:pt x="92" y="136"/>
                    <a:pt x="88" y="145"/>
                  </a:cubicBezTo>
                  <a:cubicBezTo>
                    <a:pt x="88" y="146"/>
                    <a:pt x="87" y="148"/>
                    <a:pt x="87" y="149"/>
                  </a:cubicBezTo>
                  <a:cubicBezTo>
                    <a:pt x="87" y="150"/>
                    <a:pt x="87" y="150"/>
                    <a:pt x="87" y="151"/>
                  </a:cubicBezTo>
                  <a:cubicBezTo>
                    <a:pt x="87" y="164"/>
                    <a:pt x="99" y="175"/>
                    <a:pt x="111" y="174"/>
                  </a:cubicBezTo>
                  <a:cubicBezTo>
                    <a:pt x="115" y="193"/>
                    <a:pt x="124" y="212"/>
                    <a:pt x="139" y="226"/>
                  </a:cubicBezTo>
                  <a:cubicBezTo>
                    <a:pt x="140" y="227"/>
                    <a:pt x="142" y="229"/>
                    <a:pt x="143" y="230"/>
                  </a:cubicBezTo>
                  <a:cubicBezTo>
                    <a:pt x="147" y="234"/>
                    <a:pt x="152" y="237"/>
                    <a:pt x="158" y="240"/>
                  </a:cubicBezTo>
                  <a:cubicBezTo>
                    <a:pt x="161" y="242"/>
                    <a:pt x="164" y="244"/>
                    <a:pt x="167" y="245"/>
                  </a:cubicBezTo>
                  <a:cubicBezTo>
                    <a:pt x="171" y="247"/>
                    <a:pt x="175" y="248"/>
                    <a:pt x="178" y="249"/>
                  </a:cubicBezTo>
                  <a:cubicBezTo>
                    <a:pt x="179" y="249"/>
                    <a:pt x="179" y="249"/>
                    <a:pt x="179" y="249"/>
                  </a:cubicBezTo>
                  <a:cubicBezTo>
                    <a:pt x="176" y="259"/>
                    <a:pt x="172" y="271"/>
                    <a:pt x="176" y="282"/>
                  </a:cubicBezTo>
                  <a:cubicBezTo>
                    <a:pt x="165" y="281"/>
                    <a:pt x="154" y="280"/>
                    <a:pt x="143" y="279"/>
                  </a:cubicBezTo>
                  <a:cubicBezTo>
                    <a:pt x="142" y="279"/>
                    <a:pt x="140" y="279"/>
                    <a:pt x="139" y="279"/>
                  </a:cubicBezTo>
                  <a:cubicBezTo>
                    <a:pt x="129" y="278"/>
                    <a:pt x="119" y="278"/>
                    <a:pt x="110" y="277"/>
                  </a:cubicBezTo>
                  <a:cubicBezTo>
                    <a:pt x="107" y="277"/>
                    <a:pt x="107" y="281"/>
                    <a:pt x="109" y="281"/>
                  </a:cubicBezTo>
                  <a:cubicBezTo>
                    <a:pt x="119" y="284"/>
                    <a:pt x="129" y="285"/>
                    <a:pt x="139" y="287"/>
                  </a:cubicBezTo>
                  <a:cubicBezTo>
                    <a:pt x="140" y="287"/>
                    <a:pt x="142" y="287"/>
                    <a:pt x="143" y="287"/>
                  </a:cubicBezTo>
                  <a:cubicBezTo>
                    <a:pt x="156" y="289"/>
                    <a:pt x="169" y="290"/>
                    <a:pt x="183" y="292"/>
                  </a:cubicBezTo>
                  <a:cubicBezTo>
                    <a:pt x="202" y="293"/>
                    <a:pt x="231" y="289"/>
                    <a:pt x="228" y="315"/>
                  </a:cubicBezTo>
                  <a:cubicBezTo>
                    <a:pt x="227" y="325"/>
                    <a:pt x="226" y="335"/>
                    <a:pt x="224" y="345"/>
                  </a:cubicBezTo>
                  <a:cubicBezTo>
                    <a:pt x="224" y="346"/>
                    <a:pt x="224" y="348"/>
                    <a:pt x="224" y="349"/>
                  </a:cubicBezTo>
                  <a:cubicBezTo>
                    <a:pt x="219" y="381"/>
                    <a:pt x="213" y="413"/>
                    <a:pt x="206" y="445"/>
                  </a:cubicBezTo>
                  <a:cubicBezTo>
                    <a:pt x="206" y="446"/>
                    <a:pt x="206" y="448"/>
                    <a:pt x="206" y="449"/>
                  </a:cubicBezTo>
                  <a:cubicBezTo>
                    <a:pt x="203" y="461"/>
                    <a:pt x="200" y="473"/>
                    <a:pt x="198" y="485"/>
                  </a:cubicBezTo>
                  <a:cubicBezTo>
                    <a:pt x="196" y="491"/>
                    <a:pt x="192" y="524"/>
                    <a:pt x="183" y="523"/>
                  </a:cubicBezTo>
                  <a:cubicBezTo>
                    <a:pt x="170" y="522"/>
                    <a:pt x="156" y="520"/>
                    <a:pt x="143" y="519"/>
                  </a:cubicBezTo>
                  <a:cubicBezTo>
                    <a:pt x="142" y="519"/>
                    <a:pt x="142" y="519"/>
                    <a:pt x="141" y="518"/>
                  </a:cubicBezTo>
                  <a:cubicBezTo>
                    <a:pt x="140" y="518"/>
                    <a:pt x="140" y="518"/>
                    <a:pt x="139" y="518"/>
                  </a:cubicBezTo>
                  <a:cubicBezTo>
                    <a:pt x="121" y="516"/>
                    <a:pt x="120" y="512"/>
                    <a:pt x="120" y="493"/>
                  </a:cubicBezTo>
                  <a:cubicBezTo>
                    <a:pt x="120" y="480"/>
                    <a:pt x="118" y="466"/>
                    <a:pt x="117" y="453"/>
                  </a:cubicBezTo>
                  <a:cubicBezTo>
                    <a:pt x="116" y="452"/>
                    <a:pt x="116" y="450"/>
                    <a:pt x="116" y="449"/>
                  </a:cubicBezTo>
                  <a:cubicBezTo>
                    <a:pt x="116" y="448"/>
                    <a:pt x="116" y="446"/>
                    <a:pt x="116" y="445"/>
                  </a:cubicBezTo>
                  <a:cubicBezTo>
                    <a:pt x="111" y="413"/>
                    <a:pt x="106" y="381"/>
                    <a:pt x="105" y="349"/>
                  </a:cubicBezTo>
                  <a:cubicBezTo>
                    <a:pt x="105" y="348"/>
                    <a:pt x="105" y="346"/>
                    <a:pt x="105" y="345"/>
                  </a:cubicBezTo>
                  <a:cubicBezTo>
                    <a:pt x="104" y="325"/>
                    <a:pt x="105" y="305"/>
                    <a:pt x="110" y="285"/>
                  </a:cubicBezTo>
                  <a:cubicBezTo>
                    <a:pt x="110" y="282"/>
                    <a:pt x="109" y="281"/>
                    <a:pt x="107" y="280"/>
                  </a:cubicBezTo>
                  <a:cubicBezTo>
                    <a:pt x="102" y="271"/>
                    <a:pt x="97" y="260"/>
                    <a:pt x="91" y="249"/>
                  </a:cubicBezTo>
                  <a:cubicBezTo>
                    <a:pt x="91" y="248"/>
                    <a:pt x="90" y="246"/>
                    <a:pt x="89" y="245"/>
                  </a:cubicBezTo>
                  <a:cubicBezTo>
                    <a:pt x="79" y="225"/>
                    <a:pt x="68" y="205"/>
                    <a:pt x="49" y="195"/>
                  </a:cubicBezTo>
                  <a:cubicBezTo>
                    <a:pt x="46" y="193"/>
                    <a:pt x="43" y="198"/>
                    <a:pt x="45" y="201"/>
                  </a:cubicBezTo>
                  <a:cubicBezTo>
                    <a:pt x="58" y="215"/>
                    <a:pt x="70" y="228"/>
                    <a:pt x="79" y="245"/>
                  </a:cubicBezTo>
                  <a:cubicBezTo>
                    <a:pt x="79" y="245"/>
                    <a:pt x="79" y="245"/>
                    <a:pt x="79" y="245"/>
                  </a:cubicBezTo>
                  <a:cubicBezTo>
                    <a:pt x="80" y="246"/>
                    <a:pt x="80" y="248"/>
                    <a:pt x="81" y="249"/>
                  </a:cubicBezTo>
                  <a:cubicBezTo>
                    <a:pt x="88" y="261"/>
                    <a:pt x="94" y="273"/>
                    <a:pt x="103" y="283"/>
                  </a:cubicBezTo>
                  <a:cubicBezTo>
                    <a:pt x="98" y="304"/>
                    <a:pt x="97" y="324"/>
                    <a:pt x="97" y="345"/>
                  </a:cubicBezTo>
                  <a:cubicBezTo>
                    <a:pt x="97" y="346"/>
                    <a:pt x="97" y="348"/>
                    <a:pt x="97" y="349"/>
                  </a:cubicBezTo>
                  <a:cubicBezTo>
                    <a:pt x="98" y="381"/>
                    <a:pt x="103" y="413"/>
                    <a:pt x="107" y="445"/>
                  </a:cubicBezTo>
                  <a:cubicBezTo>
                    <a:pt x="107" y="446"/>
                    <a:pt x="107" y="448"/>
                    <a:pt x="107" y="449"/>
                  </a:cubicBezTo>
                  <a:cubicBezTo>
                    <a:pt x="110" y="472"/>
                    <a:pt x="112" y="495"/>
                    <a:pt x="112" y="518"/>
                  </a:cubicBezTo>
                  <a:cubicBezTo>
                    <a:pt x="112" y="519"/>
                    <a:pt x="112" y="520"/>
                    <a:pt x="112" y="521"/>
                  </a:cubicBezTo>
                  <a:cubicBezTo>
                    <a:pt x="106" y="528"/>
                    <a:pt x="100" y="537"/>
                    <a:pt x="95" y="545"/>
                  </a:cubicBezTo>
                  <a:cubicBezTo>
                    <a:pt x="94" y="546"/>
                    <a:pt x="93" y="548"/>
                    <a:pt x="92" y="549"/>
                  </a:cubicBezTo>
                  <a:cubicBezTo>
                    <a:pt x="92" y="550"/>
                    <a:pt x="91" y="550"/>
                    <a:pt x="91" y="551"/>
                  </a:cubicBezTo>
                  <a:cubicBezTo>
                    <a:pt x="86" y="558"/>
                    <a:pt x="78" y="570"/>
                    <a:pt x="78" y="580"/>
                  </a:cubicBezTo>
                  <a:cubicBezTo>
                    <a:pt x="68" y="574"/>
                    <a:pt x="56" y="570"/>
                    <a:pt x="43" y="567"/>
                  </a:cubicBezTo>
                  <a:cubicBezTo>
                    <a:pt x="42" y="567"/>
                    <a:pt x="40" y="567"/>
                    <a:pt x="39" y="567"/>
                  </a:cubicBezTo>
                  <a:cubicBezTo>
                    <a:pt x="26" y="565"/>
                    <a:pt x="13" y="565"/>
                    <a:pt x="2" y="568"/>
                  </a:cubicBezTo>
                  <a:cubicBezTo>
                    <a:pt x="0" y="569"/>
                    <a:pt x="0" y="572"/>
                    <a:pt x="2" y="572"/>
                  </a:cubicBezTo>
                  <a:cubicBezTo>
                    <a:pt x="14" y="575"/>
                    <a:pt x="27" y="575"/>
                    <a:pt x="39" y="577"/>
                  </a:cubicBezTo>
                  <a:cubicBezTo>
                    <a:pt x="39" y="577"/>
                    <a:pt x="40" y="577"/>
                    <a:pt x="40" y="577"/>
                  </a:cubicBezTo>
                  <a:cubicBezTo>
                    <a:pt x="41" y="577"/>
                    <a:pt x="42" y="577"/>
                    <a:pt x="43" y="577"/>
                  </a:cubicBezTo>
                  <a:cubicBezTo>
                    <a:pt x="56" y="579"/>
                    <a:pt x="68" y="584"/>
                    <a:pt x="79" y="589"/>
                  </a:cubicBezTo>
                  <a:cubicBezTo>
                    <a:pt x="82" y="590"/>
                    <a:pt x="84" y="588"/>
                    <a:pt x="84" y="586"/>
                  </a:cubicBezTo>
                  <a:cubicBezTo>
                    <a:pt x="91" y="577"/>
                    <a:pt x="93" y="564"/>
                    <a:pt x="98" y="555"/>
                  </a:cubicBezTo>
                  <a:cubicBezTo>
                    <a:pt x="100" y="553"/>
                    <a:pt x="101" y="551"/>
                    <a:pt x="102" y="549"/>
                  </a:cubicBezTo>
                  <a:cubicBezTo>
                    <a:pt x="103" y="548"/>
                    <a:pt x="104" y="546"/>
                    <a:pt x="104" y="545"/>
                  </a:cubicBezTo>
                  <a:cubicBezTo>
                    <a:pt x="109" y="538"/>
                    <a:pt x="114" y="531"/>
                    <a:pt x="118" y="523"/>
                  </a:cubicBezTo>
                  <a:cubicBezTo>
                    <a:pt x="125" y="524"/>
                    <a:pt x="132" y="525"/>
                    <a:pt x="139" y="526"/>
                  </a:cubicBezTo>
                  <a:cubicBezTo>
                    <a:pt x="140" y="527"/>
                    <a:pt x="142" y="527"/>
                    <a:pt x="143" y="527"/>
                  </a:cubicBezTo>
                  <a:cubicBezTo>
                    <a:pt x="158" y="529"/>
                    <a:pt x="172" y="530"/>
                    <a:pt x="187" y="532"/>
                  </a:cubicBezTo>
                  <a:cubicBezTo>
                    <a:pt x="188" y="536"/>
                    <a:pt x="189" y="541"/>
                    <a:pt x="191" y="545"/>
                  </a:cubicBezTo>
                  <a:cubicBezTo>
                    <a:pt x="191" y="546"/>
                    <a:pt x="192" y="548"/>
                    <a:pt x="192" y="549"/>
                  </a:cubicBezTo>
                  <a:cubicBezTo>
                    <a:pt x="194" y="553"/>
                    <a:pt x="196" y="558"/>
                    <a:pt x="198" y="562"/>
                  </a:cubicBezTo>
                  <a:cubicBezTo>
                    <a:pt x="202" y="572"/>
                    <a:pt x="207" y="585"/>
                    <a:pt x="216" y="592"/>
                  </a:cubicBezTo>
                  <a:cubicBezTo>
                    <a:pt x="217" y="592"/>
                    <a:pt x="218" y="592"/>
                    <a:pt x="219" y="591"/>
                  </a:cubicBezTo>
                  <a:cubicBezTo>
                    <a:pt x="219" y="591"/>
                    <a:pt x="219" y="591"/>
                    <a:pt x="219" y="591"/>
                  </a:cubicBezTo>
                  <a:cubicBezTo>
                    <a:pt x="226" y="589"/>
                    <a:pt x="232" y="587"/>
                    <a:pt x="239" y="584"/>
                  </a:cubicBezTo>
                  <a:cubicBezTo>
                    <a:pt x="240" y="584"/>
                    <a:pt x="242" y="583"/>
                    <a:pt x="243" y="583"/>
                  </a:cubicBezTo>
                  <a:cubicBezTo>
                    <a:pt x="253" y="579"/>
                    <a:pt x="262" y="575"/>
                    <a:pt x="271" y="570"/>
                  </a:cubicBezTo>
                  <a:cubicBezTo>
                    <a:pt x="273" y="569"/>
                    <a:pt x="272" y="566"/>
                    <a:pt x="270" y="566"/>
                  </a:cubicBezTo>
                  <a:cubicBezTo>
                    <a:pt x="261" y="566"/>
                    <a:pt x="252" y="569"/>
                    <a:pt x="243" y="572"/>
                  </a:cubicBezTo>
                  <a:cubicBezTo>
                    <a:pt x="242" y="573"/>
                    <a:pt x="240" y="573"/>
                    <a:pt x="239" y="574"/>
                  </a:cubicBezTo>
                  <a:cubicBezTo>
                    <a:pt x="231" y="577"/>
                    <a:pt x="224" y="581"/>
                    <a:pt x="217" y="584"/>
                  </a:cubicBezTo>
                  <a:cubicBezTo>
                    <a:pt x="213" y="575"/>
                    <a:pt x="207" y="566"/>
                    <a:pt x="203" y="557"/>
                  </a:cubicBezTo>
                  <a:cubicBezTo>
                    <a:pt x="202" y="554"/>
                    <a:pt x="201" y="552"/>
                    <a:pt x="200" y="549"/>
                  </a:cubicBezTo>
                  <a:cubicBezTo>
                    <a:pt x="199" y="548"/>
                    <a:pt x="199" y="546"/>
                    <a:pt x="198" y="545"/>
                  </a:cubicBezTo>
                  <a:cubicBezTo>
                    <a:pt x="197" y="540"/>
                    <a:pt x="195" y="535"/>
                    <a:pt x="193" y="531"/>
                  </a:cubicBezTo>
                  <a:cubicBezTo>
                    <a:pt x="193" y="530"/>
                    <a:pt x="194" y="530"/>
                    <a:pt x="194" y="529"/>
                  </a:cubicBezTo>
                  <a:cubicBezTo>
                    <a:pt x="202" y="503"/>
                    <a:pt x="208" y="476"/>
                    <a:pt x="213" y="449"/>
                  </a:cubicBezTo>
                  <a:cubicBezTo>
                    <a:pt x="213" y="448"/>
                    <a:pt x="213" y="446"/>
                    <a:pt x="214" y="445"/>
                  </a:cubicBezTo>
                  <a:cubicBezTo>
                    <a:pt x="216" y="432"/>
                    <a:pt x="218" y="419"/>
                    <a:pt x="220" y="406"/>
                  </a:cubicBezTo>
                  <a:cubicBezTo>
                    <a:pt x="223" y="387"/>
                    <a:pt x="227" y="368"/>
                    <a:pt x="231" y="349"/>
                  </a:cubicBezTo>
                  <a:cubicBezTo>
                    <a:pt x="231" y="348"/>
                    <a:pt x="231" y="346"/>
                    <a:pt x="232" y="345"/>
                  </a:cubicBezTo>
                  <a:cubicBezTo>
                    <a:pt x="234" y="332"/>
                    <a:pt x="235" y="320"/>
                    <a:pt x="236" y="308"/>
                  </a:cubicBezTo>
                  <a:cubicBezTo>
                    <a:pt x="236" y="304"/>
                    <a:pt x="236" y="301"/>
                    <a:pt x="235" y="299"/>
                  </a:cubicBezTo>
                  <a:cubicBezTo>
                    <a:pt x="236" y="299"/>
                    <a:pt x="238" y="298"/>
                    <a:pt x="239" y="298"/>
                  </a:cubicBezTo>
                  <a:cubicBezTo>
                    <a:pt x="240" y="298"/>
                    <a:pt x="242" y="297"/>
                    <a:pt x="243" y="297"/>
                  </a:cubicBezTo>
                  <a:cubicBezTo>
                    <a:pt x="256" y="293"/>
                    <a:pt x="268" y="288"/>
                    <a:pt x="280" y="283"/>
                  </a:cubicBezTo>
                  <a:cubicBezTo>
                    <a:pt x="299" y="274"/>
                    <a:pt x="321" y="268"/>
                    <a:pt x="339" y="257"/>
                  </a:cubicBezTo>
                  <a:cubicBezTo>
                    <a:pt x="339" y="257"/>
                    <a:pt x="339" y="256"/>
                    <a:pt x="339" y="256"/>
                  </a:cubicBezTo>
                  <a:cubicBezTo>
                    <a:pt x="340" y="255"/>
                    <a:pt x="340" y="254"/>
                    <a:pt x="339" y="254"/>
                  </a:cubicBezTo>
                  <a:cubicBezTo>
                    <a:pt x="339" y="253"/>
                    <a:pt x="338" y="253"/>
                    <a:pt x="337" y="253"/>
                  </a:cubicBezTo>
                  <a:cubicBezTo>
                    <a:pt x="322" y="252"/>
                    <a:pt x="307" y="261"/>
                    <a:pt x="293" y="267"/>
                  </a:cubicBezTo>
                  <a:cubicBezTo>
                    <a:pt x="277" y="275"/>
                    <a:pt x="260" y="282"/>
                    <a:pt x="243" y="289"/>
                  </a:cubicBezTo>
                  <a:cubicBezTo>
                    <a:pt x="242" y="290"/>
                    <a:pt x="240" y="290"/>
                    <a:pt x="239" y="291"/>
                  </a:cubicBezTo>
                  <a:cubicBezTo>
                    <a:pt x="237" y="292"/>
                    <a:pt x="234" y="293"/>
                    <a:pt x="232" y="294"/>
                  </a:cubicBezTo>
                  <a:cubicBezTo>
                    <a:pt x="228" y="291"/>
                    <a:pt x="224" y="289"/>
                    <a:pt x="218" y="288"/>
                  </a:cubicBezTo>
                  <a:cubicBezTo>
                    <a:pt x="206" y="285"/>
                    <a:pt x="192" y="283"/>
                    <a:pt x="179" y="282"/>
                  </a:cubicBezTo>
                  <a:cubicBezTo>
                    <a:pt x="180" y="277"/>
                    <a:pt x="180" y="272"/>
                    <a:pt x="180" y="267"/>
                  </a:cubicBezTo>
                  <a:cubicBezTo>
                    <a:pt x="180" y="262"/>
                    <a:pt x="181" y="256"/>
                    <a:pt x="182" y="250"/>
                  </a:cubicBezTo>
                  <a:cubicBezTo>
                    <a:pt x="195" y="253"/>
                    <a:pt x="209" y="253"/>
                    <a:pt x="221" y="249"/>
                  </a:cubicBezTo>
                  <a:cubicBezTo>
                    <a:pt x="225" y="248"/>
                    <a:pt x="228" y="247"/>
                    <a:pt x="232" y="245"/>
                  </a:cubicBezTo>
                  <a:cubicBezTo>
                    <a:pt x="234" y="244"/>
                    <a:pt x="237" y="242"/>
                    <a:pt x="239" y="241"/>
                  </a:cubicBezTo>
                  <a:cubicBezTo>
                    <a:pt x="240" y="240"/>
                    <a:pt x="242" y="239"/>
                    <a:pt x="243" y="238"/>
                  </a:cubicBezTo>
                  <a:cubicBezTo>
                    <a:pt x="253" y="231"/>
                    <a:pt x="261" y="221"/>
                    <a:pt x="267" y="209"/>
                  </a:cubicBezTo>
                  <a:cubicBezTo>
                    <a:pt x="268" y="209"/>
                    <a:pt x="268" y="210"/>
                    <a:pt x="269" y="210"/>
                  </a:cubicBezTo>
                  <a:cubicBezTo>
                    <a:pt x="279" y="212"/>
                    <a:pt x="292" y="211"/>
                    <a:pt x="295" y="199"/>
                  </a:cubicBezTo>
                  <a:cubicBezTo>
                    <a:pt x="298" y="190"/>
                    <a:pt x="287" y="176"/>
                    <a:pt x="277" y="181"/>
                  </a:cubicBezTo>
                  <a:cubicBezTo>
                    <a:pt x="277" y="181"/>
                    <a:pt x="276" y="181"/>
                    <a:pt x="276" y="182"/>
                  </a:cubicBezTo>
                  <a:cubicBezTo>
                    <a:pt x="278" y="171"/>
                    <a:pt x="278" y="160"/>
                    <a:pt x="276" y="149"/>
                  </a:cubicBezTo>
                  <a:cubicBezTo>
                    <a:pt x="276" y="148"/>
                    <a:pt x="276" y="146"/>
                    <a:pt x="276" y="145"/>
                  </a:cubicBezTo>
                  <a:cubicBezTo>
                    <a:pt x="272" y="122"/>
                    <a:pt x="261" y="99"/>
                    <a:pt x="243" y="85"/>
                  </a:cubicBezTo>
                  <a:cubicBezTo>
                    <a:pt x="242" y="84"/>
                    <a:pt x="240" y="83"/>
                    <a:pt x="239" y="82"/>
                  </a:cubicBezTo>
                  <a:cubicBezTo>
                    <a:pt x="236" y="79"/>
                    <a:pt x="232" y="77"/>
                    <a:pt x="229" y="75"/>
                  </a:cubicBezTo>
                  <a:cubicBezTo>
                    <a:pt x="232" y="73"/>
                    <a:pt x="235" y="70"/>
                    <a:pt x="239" y="67"/>
                  </a:cubicBezTo>
                  <a:cubicBezTo>
                    <a:pt x="240" y="66"/>
                    <a:pt x="242" y="66"/>
                    <a:pt x="243" y="65"/>
                  </a:cubicBezTo>
                  <a:cubicBezTo>
                    <a:pt x="250" y="59"/>
                    <a:pt x="258" y="54"/>
                    <a:pt x="265" y="49"/>
                  </a:cubicBezTo>
                  <a:cubicBezTo>
                    <a:pt x="266" y="48"/>
                    <a:pt x="267" y="48"/>
                    <a:pt x="268" y="47"/>
                  </a:cubicBezTo>
                  <a:cubicBezTo>
                    <a:pt x="269" y="47"/>
                    <a:pt x="269" y="46"/>
                    <a:pt x="269" y="45"/>
                  </a:cubicBezTo>
                  <a:cubicBezTo>
                    <a:pt x="269" y="44"/>
                    <a:pt x="268" y="42"/>
                    <a:pt x="266" y="43"/>
                  </a:cubicBezTo>
                  <a:cubicBezTo>
                    <a:pt x="264" y="43"/>
                    <a:pt x="261" y="44"/>
                    <a:pt x="259" y="45"/>
                  </a:cubicBezTo>
                  <a:cubicBezTo>
                    <a:pt x="256" y="46"/>
                    <a:pt x="253" y="47"/>
                    <a:pt x="250" y="49"/>
                  </a:cubicBezTo>
                  <a:cubicBezTo>
                    <a:pt x="248" y="50"/>
                    <a:pt x="245" y="52"/>
                    <a:pt x="243" y="53"/>
                  </a:cubicBezTo>
                  <a:cubicBezTo>
                    <a:pt x="242" y="54"/>
                    <a:pt x="240" y="55"/>
                    <a:pt x="239" y="56"/>
                  </a:cubicBezTo>
                  <a:cubicBezTo>
                    <a:pt x="233" y="61"/>
                    <a:pt x="227" y="67"/>
                    <a:pt x="223" y="73"/>
                  </a:cubicBezTo>
                  <a:cubicBezTo>
                    <a:pt x="222" y="72"/>
                    <a:pt x="220" y="72"/>
                    <a:pt x="218" y="71"/>
                  </a:cubicBezTo>
                  <a:cubicBezTo>
                    <a:pt x="216" y="71"/>
                    <a:pt x="215" y="74"/>
                    <a:pt x="217" y="75"/>
                  </a:cubicBezTo>
                  <a:cubicBezTo>
                    <a:pt x="225" y="80"/>
                    <a:pt x="232" y="86"/>
                    <a:pt x="239" y="92"/>
                  </a:cubicBezTo>
                  <a:cubicBezTo>
                    <a:pt x="240" y="93"/>
                    <a:pt x="242" y="94"/>
                    <a:pt x="243" y="95"/>
                  </a:cubicBezTo>
                  <a:cubicBezTo>
                    <a:pt x="257" y="110"/>
                    <a:pt x="268" y="126"/>
                    <a:pt x="272" y="145"/>
                  </a:cubicBezTo>
                  <a:cubicBezTo>
                    <a:pt x="272" y="146"/>
                    <a:pt x="272" y="148"/>
                    <a:pt x="273" y="149"/>
                  </a:cubicBezTo>
                  <a:cubicBezTo>
                    <a:pt x="275" y="162"/>
                    <a:pt x="275" y="176"/>
                    <a:pt x="272" y="191"/>
                  </a:cubicBezTo>
                  <a:cubicBezTo>
                    <a:pt x="271" y="196"/>
                    <a:pt x="270" y="200"/>
                    <a:pt x="268" y="204"/>
                  </a:cubicBezTo>
                  <a:cubicBezTo>
                    <a:pt x="267" y="205"/>
                    <a:pt x="267" y="206"/>
                    <a:pt x="267" y="208"/>
                  </a:cubicBezTo>
                  <a:cubicBezTo>
                    <a:pt x="261" y="220"/>
                    <a:pt x="253" y="230"/>
                    <a:pt x="243" y="236"/>
                  </a:cubicBezTo>
                  <a:cubicBezTo>
                    <a:pt x="242" y="237"/>
                    <a:pt x="240" y="238"/>
                    <a:pt x="239" y="238"/>
                  </a:cubicBezTo>
                  <a:cubicBezTo>
                    <a:pt x="234" y="241"/>
                    <a:pt x="228" y="244"/>
                    <a:pt x="222" y="245"/>
                  </a:cubicBezTo>
                  <a:cubicBezTo>
                    <a:pt x="211" y="247"/>
                    <a:pt x="199" y="247"/>
                    <a:pt x="188" y="245"/>
                  </a:cubicBezTo>
                  <a:cubicBezTo>
                    <a:pt x="179" y="243"/>
                    <a:pt x="169" y="240"/>
                    <a:pt x="161" y="235"/>
                  </a:cubicBezTo>
                  <a:cubicBezTo>
                    <a:pt x="154" y="232"/>
                    <a:pt x="148" y="228"/>
                    <a:pt x="143" y="223"/>
                  </a:cubicBezTo>
                  <a:cubicBezTo>
                    <a:pt x="142" y="222"/>
                    <a:pt x="140" y="220"/>
                    <a:pt x="139" y="219"/>
                  </a:cubicBezTo>
                  <a:cubicBezTo>
                    <a:pt x="122" y="200"/>
                    <a:pt x="116" y="174"/>
                    <a:pt x="117" y="149"/>
                  </a:cubicBezTo>
                  <a:cubicBezTo>
                    <a:pt x="118" y="148"/>
                    <a:pt x="118" y="146"/>
                    <a:pt x="118" y="145"/>
                  </a:cubicBezTo>
                  <a:cubicBezTo>
                    <a:pt x="120" y="124"/>
                    <a:pt x="127" y="104"/>
                    <a:pt x="139" y="89"/>
                  </a:cubicBezTo>
                  <a:cubicBezTo>
                    <a:pt x="140" y="88"/>
                    <a:pt x="142" y="86"/>
                    <a:pt x="143" y="85"/>
                  </a:cubicBezTo>
                  <a:cubicBezTo>
                    <a:pt x="161" y="64"/>
                    <a:pt x="188" y="56"/>
                    <a:pt x="221" y="71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15" y="67"/>
                    <a:pt x="208" y="64"/>
                    <a:pt x="202" y="63"/>
                  </a:cubicBezTo>
                  <a:cubicBezTo>
                    <a:pt x="203" y="63"/>
                    <a:pt x="204" y="62"/>
                    <a:pt x="205" y="61"/>
                  </a:cubicBezTo>
                  <a:cubicBezTo>
                    <a:pt x="207" y="57"/>
                    <a:pt x="208" y="53"/>
                    <a:pt x="208" y="49"/>
                  </a:cubicBezTo>
                  <a:cubicBezTo>
                    <a:pt x="209" y="48"/>
                    <a:pt x="209" y="46"/>
                    <a:pt x="209" y="45"/>
                  </a:cubicBezTo>
                  <a:cubicBezTo>
                    <a:pt x="210" y="42"/>
                    <a:pt x="210" y="38"/>
                    <a:pt x="210" y="35"/>
                  </a:cubicBezTo>
                  <a:cubicBezTo>
                    <a:pt x="211" y="25"/>
                    <a:pt x="213" y="14"/>
                    <a:pt x="213" y="4"/>
                  </a:cubicBezTo>
                  <a:cubicBezTo>
                    <a:pt x="214" y="1"/>
                    <a:pt x="209" y="0"/>
                    <a:pt x="208" y="3"/>
                  </a:cubicBezTo>
                  <a:cubicBezTo>
                    <a:pt x="204" y="11"/>
                    <a:pt x="204" y="20"/>
                    <a:pt x="203" y="29"/>
                  </a:cubicBezTo>
                  <a:cubicBezTo>
                    <a:pt x="202" y="34"/>
                    <a:pt x="201" y="40"/>
                    <a:pt x="201" y="45"/>
                  </a:cubicBezTo>
                  <a:cubicBezTo>
                    <a:pt x="200" y="46"/>
                    <a:pt x="200" y="48"/>
                    <a:pt x="200" y="49"/>
                  </a:cubicBezTo>
                  <a:cubicBezTo>
                    <a:pt x="200" y="53"/>
                    <a:pt x="200" y="56"/>
                    <a:pt x="200" y="60"/>
                  </a:cubicBezTo>
                  <a:cubicBezTo>
                    <a:pt x="200" y="61"/>
                    <a:pt x="200" y="62"/>
                    <a:pt x="201" y="62"/>
                  </a:cubicBezTo>
                  <a:cubicBezTo>
                    <a:pt x="180" y="57"/>
                    <a:pt x="159" y="64"/>
                    <a:pt x="143" y="79"/>
                  </a:cubicBezTo>
                  <a:cubicBezTo>
                    <a:pt x="142" y="81"/>
                    <a:pt x="140" y="82"/>
                    <a:pt x="139" y="83"/>
                  </a:cubicBezTo>
                  <a:cubicBezTo>
                    <a:pt x="131" y="92"/>
                    <a:pt x="125" y="101"/>
                    <a:pt x="120" y="112"/>
                  </a:cubicBezTo>
                  <a:close/>
                  <a:moveTo>
                    <a:pt x="94" y="152"/>
                  </a:moveTo>
                  <a:cubicBezTo>
                    <a:pt x="93" y="151"/>
                    <a:pt x="94" y="150"/>
                    <a:pt x="94" y="149"/>
                  </a:cubicBezTo>
                  <a:cubicBezTo>
                    <a:pt x="94" y="147"/>
                    <a:pt x="95" y="146"/>
                    <a:pt x="96" y="145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98" y="143"/>
                    <a:pt x="101" y="144"/>
                    <a:pt x="104" y="145"/>
                  </a:cubicBezTo>
                  <a:cubicBezTo>
                    <a:pt x="106" y="146"/>
                    <a:pt x="108" y="147"/>
                    <a:pt x="109" y="148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48"/>
                    <a:pt x="110" y="149"/>
                    <a:pt x="110" y="149"/>
                  </a:cubicBezTo>
                  <a:cubicBezTo>
                    <a:pt x="110" y="156"/>
                    <a:pt x="110" y="163"/>
                    <a:pt x="111" y="169"/>
                  </a:cubicBezTo>
                  <a:cubicBezTo>
                    <a:pt x="103" y="166"/>
                    <a:pt x="95" y="162"/>
                    <a:pt x="94" y="152"/>
                  </a:cubicBezTo>
                  <a:close/>
                  <a:moveTo>
                    <a:pt x="271" y="200"/>
                  </a:moveTo>
                  <a:cubicBezTo>
                    <a:pt x="274" y="194"/>
                    <a:pt x="275" y="188"/>
                    <a:pt x="276" y="182"/>
                  </a:cubicBezTo>
                  <a:cubicBezTo>
                    <a:pt x="276" y="183"/>
                    <a:pt x="276" y="183"/>
                    <a:pt x="276" y="184"/>
                  </a:cubicBezTo>
                  <a:cubicBezTo>
                    <a:pt x="280" y="189"/>
                    <a:pt x="289" y="189"/>
                    <a:pt x="289" y="197"/>
                  </a:cubicBezTo>
                  <a:cubicBezTo>
                    <a:pt x="289" y="206"/>
                    <a:pt x="276" y="205"/>
                    <a:pt x="271" y="204"/>
                  </a:cubicBezTo>
                  <a:cubicBezTo>
                    <a:pt x="270" y="204"/>
                    <a:pt x="270" y="204"/>
                    <a:pt x="270" y="204"/>
                  </a:cubicBezTo>
                  <a:cubicBezTo>
                    <a:pt x="270" y="202"/>
                    <a:pt x="271" y="201"/>
                    <a:pt x="271" y="20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8"/>
            <p:cNvSpPr/>
            <p:nvPr/>
          </p:nvSpPr>
          <p:spPr bwMode="auto">
            <a:xfrm>
              <a:off x="5553077" y="2989263"/>
              <a:ext cx="79375" cy="44450"/>
            </a:xfrm>
            <a:custGeom>
              <a:avLst/>
              <a:gdLst>
                <a:gd name="T0" fmla="*/ 15 w 16"/>
                <a:gd name="T1" fmla="*/ 8 h 9"/>
                <a:gd name="T2" fmla="*/ 16 w 16"/>
                <a:gd name="T3" fmla="*/ 6 h 9"/>
                <a:gd name="T4" fmla="*/ 4 w 16"/>
                <a:gd name="T5" fmla="*/ 1 h 9"/>
                <a:gd name="T6" fmla="*/ 3 w 16"/>
                <a:gd name="T7" fmla="*/ 5 h 9"/>
                <a:gd name="T8" fmla="*/ 15 w 16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5" y="8"/>
                  </a:moveTo>
                  <a:cubicBezTo>
                    <a:pt x="15" y="8"/>
                    <a:pt x="16" y="7"/>
                    <a:pt x="16" y="6"/>
                  </a:cubicBezTo>
                  <a:cubicBezTo>
                    <a:pt x="14" y="2"/>
                    <a:pt x="8" y="2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7" y="6"/>
                    <a:pt x="11" y="9"/>
                    <a:pt x="15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9"/>
            <p:cNvSpPr/>
            <p:nvPr/>
          </p:nvSpPr>
          <p:spPr bwMode="auto">
            <a:xfrm>
              <a:off x="5494339" y="3113088"/>
              <a:ext cx="168275" cy="104775"/>
            </a:xfrm>
            <a:custGeom>
              <a:avLst/>
              <a:gdLst>
                <a:gd name="T0" fmla="*/ 32 w 34"/>
                <a:gd name="T1" fmla="*/ 5 h 21"/>
                <a:gd name="T2" fmla="*/ 18 w 34"/>
                <a:gd name="T3" fmla="*/ 12 h 21"/>
                <a:gd name="T4" fmla="*/ 5 w 34"/>
                <a:gd name="T5" fmla="*/ 2 h 21"/>
                <a:gd name="T6" fmla="*/ 0 w 34"/>
                <a:gd name="T7" fmla="*/ 4 h 21"/>
                <a:gd name="T8" fmla="*/ 16 w 34"/>
                <a:gd name="T9" fmla="*/ 20 h 21"/>
                <a:gd name="T10" fmla="*/ 34 w 34"/>
                <a:gd name="T11" fmla="*/ 6 h 21"/>
                <a:gd name="T12" fmla="*/ 32 w 34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32" y="5"/>
                  </a:moveTo>
                  <a:cubicBezTo>
                    <a:pt x="27" y="7"/>
                    <a:pt x="23" y="10"/>
                    <a:pt x="18" y="12"/>
                  </a:cubicBezTo>
                  <a:cubicBezTo>
                    <a:pt x="11" y="15"/>
                    <a:pt x="8" y="8"/>
                    <a:pt x="5" y="2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1" y="13"/>
                    <a:pt x="7" y="19"/>
                    <a:pt x="16" y="20"/>
                  </a:cubicBezTo>
                  <a:cubicBezTo>
                    <a:pt x="24" y="21"/>
                    <a:pt x="33" y="14"/>
                    <a:pt x="34" y="6"/>
                  </a:cubicBezTo>
                  <a:cubicBezTo>
                    <a:pt x="34" y="5"/>
                    <a:pt x="33" y="5"/>
                    <a:pt x="32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10"/>
            <p:cNvSpPr/>
            <p:nvPr/>
          </p:nvSpPr>
          <p:spPr bwMode="auto">
            <a:xfrm>
              <a:off x="5776914" y="2909888"/>
              <a:ext cx="63500" cy="100012"/>
            </a:xfrm>
            <a:custGeom>
              <a:avLst/>
              <a:gdLst>
                <a:gd name="T0" fmla="*/ 8 w 13"/>
                <a:gd name="T1" fmla="*/ 17 h 20"/>
                <a:gd name="T2" fmla="*/ 10 w 13"/>
                <a:gd name="T3" fmla="*/ 13 h 20"/>
                <a:gd name="T4" fmla="*/ 11 w 13"/>
                <a:gd name="T5" fmla="*/ 9 h 20"/>
                <a:gd name="T6" fmla="*/ 10 w 13"/>
                <a:gd name="T7" fmla="*/ 0 h 20"/>
                <a:gd name="T8" fmla="*/ 10 w 13"/>
                <a:gd name="T9" fmla="*/ 0 h 20"/>
                <a:gd name="T10" fmla="*/ 6 w 13"/>
                <a:gd name="T11" fmla="*/ 1 h 20"/>
                <a:gd name="T12" fmla="*/ 4 w 13"/>
                <a:gd name="T13" fmla="*/ 4 h 20"/>
                <a:gd name="T14" fmla="*/ 4 w 13"/>
                <a:gd name="T15" fmla="*/ 4 h 20"/>
                <a:gd name="T16" fmla="*/ 0 w 13"/>
                <a:gd name="T17" fmla="*/ 15 h 20"/>
                <a:gd name="T18" fmla="*/ 8 w 13"/>
                <a:gd name="T1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0">
                  <a:moveTo>
                    <a:pt x="8" y="17"/>
                  </a:moveTo>
                  <a:cubicBezTo>
                    <a:pt x="9" y="16"/>
                    <a:pt x="9" y="14"/>
                    <a:pt x="10" y="13"/>
                  </a:cubicBezTo>
                  <a:cubicBezTo>
                    <a:pt x="11" y="12"/>
                    <a:pt x="11" y="10"/>
                    <a:pt x="11" y="9"/>
                  </a:cubicBezTo>
                  <a:cubicBezTo>
                    <a:pt x="12" y="6"/>
                    <a:pt x="13" y="2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0"/>
                    <a:pt x="6" y="1"/>
                  </a:cubicBezTo>
                  <a:cubicBezTo>
                    <a:pt x="5" y="1"/>
                    <a:pt x="5" y="2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8"/>
                    <a:pt x="0" y="12"/>
                    <a:pt x="0" y="15"/>
                  </a:cubicBezTo>
                  <a:cubicBezTo>
                    <a:pt x="0" y="20"/>
                    <a:pt x="6" y="20"/>
                    <a:pt x="8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11"/>
            <p:cNvSpPr/>
            <p:nvPr/>
          </p:nvSpPr>
          <p:spPr bwMode="auto">
            <a:xfrm>
              <a:off x="5365752" y="2851150"/>
              <a:ext cx="58738" cy="119062"/>
            </a:xfrm>
            <a:custGeom>
              <a:avLst/>
              <a:gdLst>
                <a:gd name="T0" fmla="*/ 5 w 12"/>
                <a:gd name="T1" fmla="*/ 1 h 24"/>
                <a:gd name="T2" fmla="*/ 0 w 12"/>
                <a:gd name="T3" fmla="*/ 4 h 24"/>
                <a:gd name="T4" fmla="*/ 0 w 12"/>
                <a:gd name="T5" fmla="*/ 5 h 24"/>
                <a:gd name="T6" fmla="*/ 0 w 12"/>
                <a:gd name="T7" fmla="*/ 11 h 24"/>
                <a:gd name="T8" fmla="*/ 5 w 12"/>
                <a:gd name="T9" fmla="*/ 21 h 24"/>
                <a:gd name="T10" fmla="*/ 12 w 12"/>
                <a:gd name="T11" fmla="*/ 17 h 24"/>
                <a:gd name="T12" fmla="*/ 11 w 12"/>
                <a:gd name="T13" fmla="*/ 8 h 24"/>
                <a:gd name="T14" fmla="*/ 5 w 12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4">
                  <a:moveTo>
                    <a:pt x="5" y="1"/>
                  </a:moveTo>
                  <a:cubicBezTo>
                    <a:pt x="3" y="0"/>
                    <a:pt x="1" y="1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7"/>
                    <a:pt x="0" y="9"/>
                    <a:pt x="0" y="11"/>
                  </a:cubicBezTo>
                  <a:cubicBezTo>
                    <a:pt x="0" y="15"/>
                    <a:pt x="2" y="18"/>
                    <a:pt x="5" y="21"/>
                  </a:cubicBezTo>
                  <a:cubicBezTo>
                    <a:pt x="8" y="24"/>
                    <a:pt x="12" y="21"/>
                    <a:pt x="12" y="17"/>
                  </a:cubicBezTo>
                  <a:cubicBezTo>
                    <a:pt x="12" y="14"/>
                    <a:pt x="12" y="11"/>
                    <a:pt x="11" y="8"/>
                  </a:cubicBezTo>
                  <a:cubicBezTo>
                    <a:pt x="10" y="5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12"/>
            <p:cNvSpPr/>
            <p:nvPr/>
          </p:nvSpPr>
          <p:spPr bwMode="auto">
            <a:xfrm>
              <a:off x="5356227" y="2643188"/>
              <a:ext cx="84138" cy="44450"/>
            </a:xfrm>
            <a:custGeom>
              <a:avLst/>
              <a:gdLst>
                <a:gd name="T0" fmla="*/ 3 w 17"/>
                <a:gd name="T1" fmla="*/ 8 h 9"/>
                <a:gd name="T2" fmla="*/ 16 w 17"/>
                <a:gd name="T3" fmla="*/ 4 h 9"/>
                <a:gd name="T4" fmla="*/ 16 w 17"/>
                <a:gd name="T5" fmla="*/ 1 h 9"/>
                <a:gd name="T6" fmla="*/ 2 w 17"/>
                <a:gd name="T7" fmla="*/ 5 h 9"/>
                <a:gd name="T8" fmla="*/ 3 w 1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3" y="8"/>
                  </a:moveTo>
                  <a:cubicBezTo>
                    <a:pt x="8" y="7"/>
                    <a:pt x="12" y="6"/>
                    <a:pt x="16" y="4"/>
                  </a:cubicBezTo>
                  <a:cubicBezTo>
                    <a:pt x="17" y="3"/>
                    <a:pt x="17" y="2"/>
                    <a:pt x="16" y="1"/>
                  </a:cubicBezTo>
                  <a:cubicBezTo>
                    <a:pt x="11" y="0"/>
                    <a:pt x="6" y="2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13"/>
            <p:cNvSpPr/>
            <p:nvPr/>
          </p:nvSpPr>
          <p:spPr bwMode="auto">
            <a:xfrm>
              <a:off x="5835652" y="2682875"/>
              <a:ext cx="53975" cy="34925"/>
            </a:xfrm>
            <a:custGeom>
              <a:avLst/>
              <a:gdLst>
                <a:gd name="T0" fmla="*/ 3 w 11"/>
                <a:gd name="T1" fmla="*/ 0 h 7"/>
                <a:gd name="T2" fmla="*/ 2 w 11"/>
                <a:gd name="T3" fmla="*/ 0 h 7"/>
                <a:gd name="T4" fmla="*/ 2 w 11"/>
                <a:gd name="T5" fmla="*/ 3 h 7"/>
                <a:gd name="T6" fmla="*/ 2 w 11"/>
                <a:gd name="T7" fmla="*/ 3 h 7"/>
                <a:gd name="T8" fmla="*/ 10 w 11"/>
                <a:gd name="T9" fmla="*/ 6 h 7"/>
                <a:gd name="T10" fmla="*/ 11 w 11"/>
                <a:gd name="T11" fmla="*/ 4 h 7"/>
                <a:gd name="T12" fmla="*/ 3 w 1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5"/>
                    <a:pt x="7" y="7"/>
                    <a:pt x="10" y="6"/>
                  </a:cubicBezTo>
                  <a:cubicBezTo>
                    <a:pt x="11" y="6"/>
                    <a:pt x="11" y="5"/>
                    <a:pt x="11" y="4"/>
                  </a:cubicBezTo>
                  <a:cubicBezTo>
                    <a:pt x="9" y="2"/>
                    <a:pt x="6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9754932" y="3002280"/>
            <a:ext cx="1804987" cy="2816225"/>
            <a:chOff x="6226177" y="2133600"/>
            <a:chExt cx="1804987" cy="2816225"/>
          </a:xfrm>
          <a:solidFill>
            <a:schemeClr val="bg1"/>
          </a:solidFill>
        </p:grpSpPr>
        <p:sp>
          <p:nvSpPr>
            <p:cNvPr id="112" name="Freeform 14"/>
            <p:cNvSpPr/>
            <p:nvPr/>
          </p:nvSpPr>
          <p:spPr bwMode="auto">
            <a:xfrm>
              <a:off x="6973889" y="2311400"/>
              <a:ext cx="182563" cy="198437"/>
            </a:xfrm>
            <a:custGeom>
              <a:avLst/>
              <a:gdLst>
                <a:gd name="T0" fmla="*/ 30 w 37"/>
                <a:gd name="T1" fmla="*/ 37 h 40"/>
                <a:gd name="T2" fmla="*/ 35 w 37"/>
                <a:gd name="T3" fmla="*/ 34 h 40"/>
                <a:gd name="T4" fmla="*/ 17 w 37"/>
                <a:gd name="T5" fmla="*/ 15 h 40"/>
                <a:gd name="T6" fmla="*/ 10 w 37"/>
                <a:gd name="T7" fmla="*/ 7 h 40"/>
                <a:gd name="T8" fmla="*/ 10 w 37"/>
                <a:gd name="T9" fmla="*/ 7 h 40"/>
                <a:gd name="T10" fmla="*/ 6 w 37"/>
                <a:gd name="T11" fmla="*/ 3 h 40"/>
                <a:gd name="T12" fmla="*/ 6 w 37"/>
                <a:gd name="T13" fmla="*/ 2 h 40"/>
                <a:gd name="T14" fmla="*/ 2 w 37"/>
                <a:gd name="T15" fmla="*/ 1 h 40"/>
                <a:gd name="T16" fmla="*/ 1 w 37"/>
                <a:gd name="T17" fmla="*/ 3 h 40"/>
                <a:gd name="T18" fmla="*/ 1 w 37"/>
                <a:gd name="T19" fmla="*/ 7 h 40"/>
                <a:gd name="T20" fmla="*/ 5 w 37"/>
                <a:gd name="T21" fmla="*/ 13 h 40"/>
                <a:gd name="T22" fmla="*/ 30 w 37"/>
                <a:gd name="T2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0">
                  <a:moveTo>
                    <a:pt x="30" y="37"/>
                  </a:moveTo>
                  <a:cubicBezTo>
                    <a:pt x="32" y="40"/>
                    <a:pt x="37" y="37"/>
                    <a:pt x="35" y="34"/>
                  </a:cubicBezTo>
                  <a:cubicBezTo>
                    <a:pt x="30" y="27"/>
                    <a:pt x="24" y="21"/>
                    <a:pt x="17" y="15"/>
                  </a:cubicBezTo>
                  <a:cubicBezTo>
                    <a:pt x="15" y="13"/>
                    <a:pt x="12" y="10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9"/>
                    <a:pt x="3" y="12"/>
                    <a:pt x="5" y="13"/>
                  </a:cubicBezTo>
                  <a:cubicBezTo>
                    <a:pt x="13" y="21"/>
                    <a:pt x="22" y="28"/>
                    <a:pt x="3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15"/>
            <p:cNvSpPr/>
            <p:nvPr/>
          </p:nvSpPr>
          <p:spPr bwMode="auto">
            <a:xfrm>
              <a:off x="7561264" y="2538413"/>
              <a:ext cx="469900" cy="100012"/>
            </a:xfrm>
            <a:custGeom>
              <a:avLst/>
              <a:gdLst>
                <a:gd name="T0" fmla="*/ 49 w 95"/>
                <a:gd name="T1" fmla="*/ 0 h 20"/>
                <a:gd name="T2" fmla="*/ 1 w 95"/>
                <a:gd name="T3" fmla="*/ 17 h 20"/>
                <a:gd name="T4" fmla="*/ 3 w 95"/>
                <a:gd name="T5" fmla="*/ 20 h 20"/>
                <a:gd name="T6" fmla="*/ 49 w 95"/>
                <a:gd name="T7" fmla="*/ 11 h 20"/>
                <a:gd name="T8" fmla="*/ 49 w 95"/>
                <a:gd name="T9" fmla="*/ 11 h 20"/>
                <a:gd name="T10" fmla="*/ 53 w 95"/>
                <a:gd name="T11" fmla="*/ 10 h 20"/>
                <a:gd name="T12" fmla="*/ 92 w 95"/>
                <a:gd name="T13" fmla="*/ 11 h 20"/>
                <a:gd name="T14" fmla="*/ 93 w 95"/>
                <a:gd name="T15" fmla="*/ 6 h 20"/>
                <a:gd name="T16" fmla="*/ 53 w 95"/>
                <a:gd name="T17" fmla="*/ 0 h 20"/>
                <a:gd name="T18" fmla="*/ 49 w 95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20">
                  <a:moveTo>
                    <a:pt x="49" y="0"/>
                  </a:moveTo>
                  <a:cubicBezTo>
                    <a:pt x="30" y="1"/>
                    <a:pt x="12" y="6"/>
                    <a:pt x="1" y="17"/>
                  </a:cubicBezTo>
                  <a:cubicBezTo>
                    <a:pt x="0" y="19"/>
                    <a:pt x="2" y="20"/>
                    <a:pt x="3" y="20"/>
                  </a:cubicBezTo>
                  <a:cubicBezTo>
                    <a:pt x="18" y="16"/>
                    <a:pt x="33" y="12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2" y="11"/>
                    <a:pt x="53" y="10"/>
                  </a:cubicBezTo>
                  <a:cubicBezTo>
                    <a:pt x="66" y="10"/>
                    <a:pt x="79" y="12"/>
                    <a:pt x="92" y="11"/>
                  </a:cubicBezTo>
                  <a:cubicBezTo>
                    <a:pt x="95" y="10"/>
                    <a:pt x="95" y="7"/>
                    <a:pt x="93" y="6"/>
                  </a:cubicBezTo>
                  <a:cubicBezTo>
                    <a:pt x="82" y="2"/>
                    <a:pt x="68" y="0"/>
                    <a:pt x="53" y="0"/>
                  </a:cubicBezTo>
                  <a:cubicBezTo>
                    <a:pt x="52" y="0"/>
                    <a:pt x="50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16"/>
            <p:cNvSpPr/>
            <p:nvPr/>
          </p:nvSpPr>
          <p:spPr bwMode="auto">
            <a:xfrm>
              <a:off x="7581902" y="2652713"/>
              <a:ext cx="434975" cy="128587"/>
            </a:xfrm>
            <a:custGeom>
              <a:avLst/>
              <a:gdLst>
                <a:gd name="T0" fmla="*/ 85 w 88"/>
                <a:gd name="T1" fmla="*/ 26 h 26"/>
                <a:gd name="T2" fmla="*/ 86 w 88"/>
                <a:gd name="T3" fmla="*/ 22 h 26"/>
                <a:gd name="T4" fmla="*/ 49 w 88"/>
                <a:gd name="T5" fmla="*/ 8 h 26"/>
                <a:gd name="T6" fmla="*/ 45 w 88"/>
                <a:gd name="T7" fmla="*/ 7 h 26"/>
                <a:gd name="T8" fmla="*/ 2 w 88"/>
                <a:gd name="T9" fmla="*/ 2 h 26"/>
                <a:gd name="T10" fmla="*/ 2 w 88"/>
                <a:gd name="T11" fmla="*/ 5 h 26"/>
                <a:gd name="T12" fmla="*/ 45 w 88"/>
                <a:gd name="T13" fmla="*/ 18 h 26"/>
                <a:gd name="T14" fmla="*/ 49 w 88"/>
                <a:gd name="T15" fmla="*/ 19 h 26"/>
                <a:gd name="T16" fmla="*/ 85 w 8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6">
                  <a:moveTo>
                    <a:pt x="85" y="26"/>
                  </a:moveTo>
                  <a:cubicBezTo>
                    <a:pt x="87" y="26"/>
                    <a:pt x="88" y="23"/>
                    <a:pt x="86" y="22"/>
                  </a:cubicBezTo>
                  <a:cubicBezTo>
                    <a:pt x="75" y="17"/>
                    <a:pt x="62" y="12"/>
                    <a:pt x="49" y="8"/>
                  </a:cubicBezTo>
                  <a:cubicBezTo>
                    <a:pt x="48" y="7"/>
                    <a:pt x="46" y="7"/>
                    <a:pt x="45" y="7"/>
                  </a:cubicBezTo>
                  <a:cubicBezTo>
                    <a:pt x="31" y="3"/>
                    <a:pt x="16" y="0"/>
                    <a:pt x="2" y="2"/>
                  </a:cubicBezTo>
                  <a:cubicBezTo>
                    <a:pt x="1" y="2"/>
                    <a:pt x="0" y="5"/>
                    <a:pt x="2" y="5"/>
                  </a:cubicBezTo>
                  <a:cubicBezTo>
                    <a:pt x="16" y="9"/>
                    <a:pt x="30" y="14"/>
                    <a:pt x="45" y="18"/>
                  </a:cubicBezTo>
                  <a:cubicBezTo>
                    <a:pt x="46" y="18"/>
                    <a:pt x="48" y="19"/>
                    <a:pt x="49" y="19"/>
                  </a:cubicBezTo>
                  <a:cubicBezTo>
                    <a:pt x="61" y="22"/>
                    <a:pt x="73" y="25"/>
                    <a:pt x="8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17"/>
            <p:cNvSpPr/>
            <p:nvPr/>
          </p:nvSpPr>
          <p:spPr bwMode="auto">
            <a:xfrm>
              <a:off x="6567489" y="2133600"/>
              <a:ext cx="331788" cy="549275"/>
            </a:xfrm>
            <a:custGeom>
              <a:avLst/>
              <a:gdLst>
                <a:gd name="T0" fmla="*/ 36 w 67"/>
                <a:gd name="T1" fmla="*/ 43 h 111"/>
                <a:gd name="T2" fmla="*/ 34 w 67"/>
                <a:gd name="T3" fmla="*/ 39 h 111"/>
                <a:gd name="T4" fmla="*/ 32 w 67"/>
                <a:gd name="T5" fmla="*/ 36 h 111"/>
                <a:gd name="T6" fmla="*/ 4 w 67"/>
                <a:gd name="T7" fmla="*/ 1 h 111"/>
                <a:gd name="T8" fmla="*/ 1 w 67"/>
                <a:gd name="T9" fmla="*/ 4 h 111"/>
                <a:gd name="T10" fmla="*/ 23 w 67"/>
                <a:gd name="T11" fmla="*/ 39 h 111"/>
                <a:gd name="T12" fmla="*/ 26 w 67"/>
                <a:gd name="T13" fmla="*/ 43 h 111"/>
                <a:gd name="T14" fmla="*/ 26 w 67"/>
                <a:gd name="T15" fmla="*/ 44 h 111"/>
                <a:gd name="T16" fmla="*/ 50 w 67"/>
                <a:gd name="T17" fmla="*/ 79 h 111"/>
                <a:gd name="T18" fmla="*/ 52 w 67"/>
                <a:gd name="T19" fmla="*/ 80 h 111"/>
                <a:gd name="T20" fmla="*/ 50 w 67"/>
                <a:gd name="T21" fmla="*/ 80 h 111"/>
                <a:gd name="T22" fmla="*/ 32 w 67"/>
                <a:gd name="T23" fmla="*/ 85 h 111"/>
                <a:gd name="T24" fmla="*/ 26 w 67"/>
                <a:gd name="T25" fmla="*/ 96 h 111"/>
                <a:gd name="T26" fmla="*/ 33 w 67"/>
                <a:gd name="T27" fmla="*/ 110 h 111"/>
                <a:gd name="T28" fmla="*/ 35 w 67"/>
                <a:gd name="T29" fmla="*/ 108 h 111"/>
                <a:gd name="T30" fmla="*/ 38 w 67"/>
                <a:gd name="T31" fmla="*/ 88 h 111"/>
                <a:gd name="T32" fmla="*/ 50 w 67"/>
                <a:gd name="T33" fmla="*/ 86 h 111"/>
                <a:gd name="T34" fmla="*/ 54 w 67"/>
                <a:gd name="T35" fmla="*/ 87 h 111"/>
                <a:gd name="T36" fmla="*/ 62 w 67"/>
                <a:gd name="T37" fmla="*/ 90 h 111"/>
                <a:gd name="T38" fmla="*/ 64 w 67"/>
                <a:gd name="T39" fmla="*/ 84 h 111"/>
                <a:gd name="T40" fmla="*/ 54 w 67"/>
                <a:gd name="T41" fmla="*/ 81 h 111"/>
                <a:gd name="T42" fmla="*/ 54 w 67"/>
                <a:gd name="T43" fmla="*/ 80 h 111"/>
                <a:gd name="T44" fmla="*/ 54 w 67"/>
                <a:gd name="T45" fmla="*/ 79 h 111"/>
                <a:gd name="T46" fmla="*/ 50 w 67"/>
                <a:gd name="T47" fmla="*/ 71 h 111"/>
                <a:gd name="T48" fmla="*/ 36 w 67"/>
                <a:gd name="T49" fmla="*/ 4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111">
                  <a:moveTo>
                    <a:pt x="36" y="43"/>
                  </a:moveTo>
                  <a:cubicBezTo>
                    <a:pt x="35" y="42"/>
                    <a:pt x="35" y="40"/>
                    <a:pt x="34" y="39"/>
                  </a:cubicBezTo>
                  <a:cubicBezTo>
                    <a:pt x="33" y="38"/>
                    <a:pt x="33" y="37"/>
                    <a:pt x="32" y="36"/>
                  </a:cubicBezTo>
                  <a:cubicBezTo>
                    <a:pt x="26" y="24"/>
                    <a:pt x="17" y="6"/>
                    <a:pt x="4" y="1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5" y="16"/>
                    <a:pt x="16" y="27"/>
                    <a:pt x="23" y="39"/>
                  </a:cubicBezTo>
                  <a:cubicBezTo>
                    <a:pt x="24" y="40"/>
                    <a:pt x="25" y="42"/>
                    <a:pt x="26" y="43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33" y="56"/>
                    <a:pt x="40" y="69"/>
                    <a:pt x="50" y="79"/>
                  </a:cubicBezTo>
                  <a:cubicBezTo>
                    <a:pt x="51" y="79"/>
                    <a:pt x="51" y="80"/>
                    <a:pt x="52" y="80"/>
                  </a:cubicBezTo>
                  <a:cubicBezTo>
                    <a:pt x="51" y="80"/>
                    <a:pt x="51" y="80"/>
                    <a:pt x="50" y="80"/>
                  </a:cubicBezTo>
                  <a:cubicBezTo>
                    <a:pt x="44" y="80"/>
                    <a:pt x="37" y="81"/>
                    <a:pt x="32" y="85"/>
                  </a:cubicBezTo>
                  <a:cubicBezTo>
                    <a:pt x="28" y="87"/>
                    <a:pt x="26" y="91"/>
                    <a:pt x="26" y="96"/>
                  </a:cubicBezTo>
                  <a:cubicBezTo>
                    <a:pt x="25" y="101"/>
                    <a:pt x="29" y="106"/>
                    <a:pt x="33" y="110"/>
                  </a:cubicBezTo>
                  <a:cubicBezTo>
                    <a:pt x="34" y="111"/>
                    <a:pt x="35" y="109"/>
                    <a:pt x="35" y="108"/>
                  </a:cubicBezTo>
                  <a:cubicBezTo>
                    <a:pt x="32" y="101"/>
                    <a:pt x="30" y="93"/>
                    <a:pt x="38" y="88"/>
                  </a:cubicBezTo>
                  <a:cubicBezTo>
                    <a:pt x="42" y="86"/>
                    <a:pt x="46" y="86"/>
                    <a:pt x="50" y="86"/>
                  </a:cubicBezTo>
                  <a:cubicBezTo>
                    <a:pt x="51" y="86"/>
                    <a:pt x="53" y="87"/>
                    <a:pt x="54" y="87"/>
                  </a:cubicBezTo>
                  <a:cubicBezTo>
                    <a:pt x="57" y="88"/>
                    <a:pt x="59" y="89"/>
                    <a:pt x="62" y="90"/>
                  </a:cubicBezTo>
                  <a:cubicBezTo>
                    <a:pt x="65" y="92"/>
                    <a:pt x="67" y="86"/>
                    <a:pt x="64" y="84"/>
                  </a:cubicBezTo>
                  <a:cubicBezTo>
                    <a:pt x="61" y="83"/>
                    <a:pt x="58" y="82"/>
                    <a:pt x="54" y="81"/>
                  </a:cubicBezTo>
                  <a:cubicBezTo>
                    <a:pt x="54" y="81"/>
                    <a:pt x="55" y="80"/>
                    <a:pt x="54" y="80"/>
                  </a:cubicBezTo>
                  <a:cubicBezTo>
                    <a:pt x="54" y="80"/>
                    <a:pt x="54" y="80"/>
                    <a:pt x="54" y="79"/>
                  </a:cubicBezTo>
                  <a:cubicBezTo>
                    <a:pt x="53" y="76"/>
                    <a:pt x="51" y="74"/>
                    <a:pt x="50" y="71"/>
                  </a:cubicBezTo>
                  <a:cubicBezTo>
                    <a:pt x="46" y="61"/>
                    <a:pt x="41" y="52"/>
                    <a:pt x="3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18"/>
            <p:cNvSpPr/>
            <p:nvPr/>
          </p:nvSpPr>
          <p:spPr bwMode="auto">
            <a:xfrm>
              <a:off x="6375402" y="2306638"/>
              <a:ext cx="339725" cy="231775"/>
            </a:xfrm>
            <a:custGeom>
              <a:avLst/>
              <a:gdLst>
                <a:gd name="T0" fmla="*/ 37 w 69"/>
                <a:gd name="T1" fmla="*/ 28 h 47"/>
                <a:gd name="T2" fmla="*/ 66 w 69"/>
                <a:gd name="T3" fmla="*/ 46 h 47"/>
                <a:gd name="T4" fmla="*/ 68 w 69"/>
                <a:gd name="T5" fmla="*/ 43 h 47"/>
                <a:gd name="T6" fmla="*/ 37 w 69"/>
                <a:gd name="T7" fmla="*/ 15 h 47"/>
                <a:gd name="T8" fmla="*/ 27 w 69"/>
                <a:gd name="T9" fmla="*/ 8 h 47"/>
                <a:gd name="T10" fmla="*/ 20 w 69"/>
                <a:gd name="T11" fmla="*/ 4 h 47"/>
                <a:gd name="T12" fmla="*/ 2 w 69"/>
                <a:gd name="T13" fmla="*/ 1 h 47"/>
                <a:gd name="T14" fmla="*/ 0 w 69"/>
                <a:gd name="T15" fmla="*/ 4 h 47"/>
                <a:gd name="T16" fmla="*/ 1 w 69"/>
                <a:gd name="T17" fmla="*/ 6 h 47"/>
                <a:gd name="T18" fmla="*/ 5 w 69"/>
                <a:gd name="T19" fmla="*/ 8 h 47"/>
                <a:gd name="T20" fmla="*/ 16 w 69"/>
                <a:gd name="T21" fmla="*/ 13 h 47"/>
                <a:gd name="T22" fmla="*/ 37 w 69"/>
                <a:gd name="T23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7">
                  <a:moveTo>
                    <a:pt x="37" y="28"/>
                  </a:moveTo>
                  <a:cubicBezTo>
                    <a:pt x="46" y="35"/>
                    <a:pt x="54" y="44"/>
                    <a:pt x="66" y="46"/>
                  </a:cubicBezTo>
                  <a:cubicBezTo>
                    <a:pt x="69" y="47"/>
                    <a:pt x="69" y="44"/>
                    <a:pt x="68" y="43"/>
                  </a:cubicBezTo>
                  <a:cubicBezTo>
                    <a:pt x="59" y="33"/>
                    <a:pt x="47" y="24"/>
                    <a:pt x="37" y="15"/>
                  </a:cubicBezTo>
                  <a:cubicBezTo>
                    <a:pt x="34" y="13"/>
                    <a:pt x="31" y="10"/>
                    <a:pt x="27" y="8"/>
                  </a:cubicBezTo>
                  <a:cubicBezTo>
                    <a:pt x="25" y="7"/>
                    <a:pt x="22" y="5"/>
                    <a:pt x="20" y="4"/>
                  </a:cubicBezTo>
                  <a:cubicBezTo>
                    <a:pt x="14" y="1"/>
                    <a:pt x="8" y="0"/>
                    <a:pt x="2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2" y="7"/>
                    <a:pt x="4" y="7"/>
                    <a:pt x="5" y="8"/>
                  </a:cubicBezTo>
                  <a:cubicBezTo>
                    <a:pt x="9" y="10"/>
                    <a:pt x="12" y="11"/>
                    <a:pt x="16" y="13"/>
                  </a:cubicBezTo>
                  <a:cubicBezTo>
                    <a:pt x="24" y="16"/>
                    <a:pt x="31" y="22"/>
                    <a:pt x="3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19"/>
            <p:cNvSpPr/>
            <p:nvPr/>
          </p:nvSpPr>
          <p:spPr bwMode="auto">
            <a:xfrm>
              <a:off x="6226177" y="2573338"/>
              <a:ext cx="460375" cy="163512"/>
            </a:xfrm>
            <a:custGeom>
              <a:avLst/>
              <a:gdLst>
                <a:gd name="T0" fmla="*/ 1 w 93"/>
                <a:gd name="T1" fmla="*/ 29 h 33"/>
                <a:gd name="T2" fmla="*/ 3 w 93"/>
                <a:gd name="T3" fmla="*/ 33 h 33"/>
                <a:gd name="T4" fmla="*/ 19 w 93"/>
                <a:gd name="T5" fmla="*/ 29 h 33"/>
                <a:gd name="T6" fmla="*/ 23 w 93"/>
                <a:gd name="T7" fmla="*/ 28 h 33"/>
                <a:gd name="T8" fmla="*/ 91 w 93"/>
                <a:gd name="T9" fmla="*/ 4 h 33"/>
                <a:gd name="T10" fmla="*/ 89 w 93"/>
                <a:gd name="T11" fmla="*/ 0 h 33"/>
                <a:gd name="T12" fmla="*/ 23 w 93"/>
                <a:gd name="T13" fmla="*/ 18 h 33"/>
                <a:gd name="T14" fmla="*/ 19 w 93"/>
                <a:gd name="T15" fmla="*/ 20 h 33"/>
                <a:gd name="T16" fmla="*/ 1 w 93"/>
                <a:gd name="T1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33">
                  <a:moveTo>
                    <a:pt x="1" y="29"/>
                  </a:moveTo>
                  <a:cubicBezTo>
                    <a:pt x="0" y="30"/>
                    <a:pt x="1" y="33"/>
                    <a:pt x="3" y="33"/>
                  </a:cubicBezTo>
                  <a:cubicBezTo>
                    <a:pt x="8" y="32"/>
                    <a:pt x="13" y="30"/>
                    <a:pt x="19" y="29"/>
                  </a:cubicBezTo>
                  <a:cubicBezTo>
                    <a:pt x="20" y="28"/>
                    <a:pt x="22" y="28"/>
                    <a:pt x="23" y="28"/>
                  </a:cubicBezTo>
                  <a:cubicBezTo>
                    <a:pt x="46" y="22"/>
                    <a:pt x="70" y="14"/>
                    <a:pt x="91" y="4"/>
                  </a:cubicBezTo>
                  <a:cubicBezTo>
                    <a:pt x="93" y="3"/>
                    <a:pt x="92" y="0"/>
                    <a:pt x="89" y="0"/>
                  </a:cubicBezTo>
                  <a:cubicBezTo>
                    <a:pt x="68" y="2"/>
                    <a:pt x="44" y="9"/>
                    <a:pt x="23" y="18"/>
                  </a:cubicBezTo>
                  <a:cubicBezTo>
                    <a:pt x="22" y="19"/>
                    <a:pt x="20" y="19"/>
                    <a:pt x="19" y="20"/>
                  </a:cubicBezTo>
                  <a:cubicBezTo>
                    <a:pt x="13" y="23"/>
                    <a:pt x="7" y="26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20"/>
            <p:cNvSpPr/>
            <p:nvPr/>
          </p:nvSpPr>
          <p:spPr bwMode="auto">
            <a:xfrm>
              <a:off x="6908802" y="2751138"/>
              <a:ext cx="69850" cy="119062"/>
            </a:xfrm>
            <a:custGeom>
              <a:avLst/>
              <a:gdLst>
                <a:gd name="T0" fmla="*/ 14 w 14"/>
                <a:gd name="T1" fmla="*/ 14 h 24"/>
                <a:gd name="T2" fmla="*/ 14 w 14"/>
                <a:gd name="T3" fmla="*/ 13 h 24"/>
                <a:gd name="T4" fmla="*/ 12 w 14"/>
                <a:gd name="T5" fmla="*/ 5 h 24"/>
                <a:gd name="T6" fmla="*/ 4 w 14"/>
                <a:gd name="T7" fmla="*/ 11 h 24"/>
                <a:gd name="T8" fmla="*/ 4 w 14"/>
                <a:gd name="T9" fmla="*/ 14 h 24"/>
                <a:gd name="T10" fmla="*/ 4 w 14"/>
                <a:gd name="T11" fmla="*/ 14 h 24"/>
                <a:gd name="T12" fmla="*/ 4 w 14"/>
                <a:gd name="T13" fmla="*/ 18 h 24"/>
                <a:gd name="T14" fmla="*/ 5 w 14"/>
                <a:gd name="T15" fmla="*/ 20 h 24"/>
                <a:gd name="T16" fmla="*/ 12 w 14"/>
                <a:gd name="T17" fmla="*/ 21 h 24"/>
                <a:gd name="T18" fmla="*/ 14 w 14"/>
                <a:gd name="T19" fmla="*/ 18 h 24"/>
                <a:gd name="T20" fmla="*/ 14 w 14"/>
                <a:gd name="T21" fmla="*/ 17 h 24"/>
                <a:gd name="T22" fmla="*/ 14 w 14"/>
                <a:gd name="T2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24">
                  <a:moveTo>
                    <a:pt x="14" y="14"/>
                  </a:moveTo>
                  <a:cubicBezTo>
                    <a:pt x="14" y="14"/>
                    <a:pt x="14" y="13"/>
                    <a:pt x="14" y="13"/>
                  </a:cubicBezTo>
                  <a:cubicBezTo>
                    <a:pt x="14" y="10"/>
                    <a:pt x="13" y="7"/>
                    <a:pt x="12" y="5"/>
                  </a:cubicBezTo>
                  <a:cubicBezTo>
                    <a:pt x="8" y="0"/>
                    <a:pt x="0" y="6"/>
                    <a:pt x="4" y="11"/>
                  </a:cubicBezTo>
                  <a:cubicBezTo>
                    <a:pt x="4" y="12"/>
                    <a:pt x="4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4" y="19"/>
                    <a:pt x="4" y="19"/>
                    <a:pt x="5" y="20"/>
                  </a:cubicBezTo>
                  <a:cubicBezTo>
                    <a:pt x="6" y="23"/>
                    <a:pt x="11" y="24"/>
                    <a:pt x="12" y="21"/>
                  </a:cubicBezTo>
                  <a:cubicBezTo>
                    <a:pt x="13" y="20"/>
                    <a:pt x="14" y="19"/>
                    <a:pt x="14" y="18"/>
                  </a:cubicBezTo>
                  <a:cubicBezTo>
                    <a:pt x="14" y="18"/>
                    <a:pt x="14" y="17"/>
                    <a:pt x="14" y="17"/>
                  </a:cubicBezTo>
                  <a:cubicBezTo>
                    <a:pt x="14" y="16"/>
                    <a:pt x="14" y="15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21"/>
            <p:cNvSpPr/>
            <p:nvPr/>
          </p:nvSpPr>
          <p:spPr bwMode="auto">
            <a:xfrm>
              <a:off x="7231064" y="2767013"/>
              <a:ext cx="63500" cy="98425"/>
            </a:xfrm>
            <a:custGeom>
              <a:avLst/>
              <a:gdLst>
                <a:gd name="T0" fmla="*/ 13 w 13"/>
                <a:gd name="T1" fmla="*/ 11 h 20"/>
                <a:gd name="T2" fmla="*/ 11 w 13"/>
                <a:gd name="T3" fmla="*/ 4 h 20"/>
                <a:gd name="T4" fmla="*/ 4 w 13"/>
                <a:gd name="T5" fmla="*/ 10 h 20"/>
                <a:gd name="T6" fmla="*/ 4 w 13"/>
                <a:gd name="T7" fmla="*/ 11 h 20"/>
                <a:gd name="T8" fmla="*/ 5 w 13"/>
                <a:gd name="T9" fmla="*/ 15 h 20"/>
                <a:gd name="T10" fmla="*/ 5 w 13"/>
                <a:gd name="T11" fmla="*/ 15 h 20"/>
                <a:gd name="T12" fmla="*/ 13 w 13"/>
                <a:gd name="T13" fmla="*/ 16 h 20"/>
                <a:gd name="T14" fmla="*/ 13 w 13"/>
                <a:gd name="T15" fmla="*/ 15 h 20"/>
                <a:gd name="T16" fmla="*/ 13 w 13"/>
                <a:gd name="T1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0">
                  <a:moveTo>
                    <a:pt x="13" y="11"/>
                  </a:moveTo>
                  <a:cubicBezTo>
                    <a:pt x="13" y="9"/>
                    <a:pt x="12" y="6"/>
                    <a:pt x="11" y="4"/>
                  </a:cubicBezTo>
                  <a:cubicBezTo>
                    <a:pt x="8" y="0"/>
                    <a:pt x="0" y="5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4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9"/>
                    <a:pt x="11" y="20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4"/>
                    <a:pt x="13" y="12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22"/>
            <p:cNvSpPr/>
            <p:nvPr/>
          </p:nvSpPr>
          <p:spPr bwMode="auto">
            <a:xfrm>
              <a:off x="7067552" y="2895600"/>
              <a:ext cx="88900" cy="49212"/>
            </a:xfrm>
            <a:custGeom>
              <a:avLst/>
              <a:gdLst>
                <a:gd name="T0" fmla="*/ 13 w 18"/>
                <a:gd name="T1" fmla="*/ 1 h 10"/>
                <a:gd name="T2" fmla="*/ 8 w 18"/>
                <a:gd name="T3" fmla="*/ 0 h 10"/>
                <a:gd name="T4" fmla="*/ 1 w 18"/>
                <a:gd name="T5" fmla="*/ 6 h 10"/>
                <a:gd name="T6" fmla="*/ 4 w 18"/>
                <a:gd name="T7" fmla="*/ 8 h 10"/>
                <a:gd name="T8" fmla="*/ 12 w 18"/>
                <a:gd name="T9" fmla="*/ 8 h 10"/>
                <a:gd name="T10" fmla="*/ 17 w 18"/>
                <a:gd name="T11" fmla="*/ 8 h 10"/>
                <a:gd name="T12" fmla="*/ 17 w 18"/>
                <a:gd name="T13" fmla="*/ 4 h 10"/>
                <a:gd name="T14" fmla="*/ 13 w 18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0">
                  <a:moveTo>
                    <a:pt x="13" y="1"/>
                  </a:moveTo>
                  <a:cubicBezTo>
                    <a:pt x="12" y="0"/>
                    <a:pt x="10" y="0"/>
                    <a:pt x="8" y="0"/>
                  </a:cubicBezTo>
                  <a:cubicBezTo>
                    <a:pt x="5" y="0"/>
                    <a:pt x="2" y="3"/>
                    <a:pt x="1" y="6"/>
                  </a:cubicBezTo>
                  <a:cubicBezTo>
                    <a:pt x="0" y="8"/>
                    <a:pt x="2" y="10"/>
                    <a:pt x="4" y="8"/>
                  </a:cubicBezTo>
                  <a:cubicBezTo>
                    <a:pt x="6" y="7"/>
                    <a:pt x="9" y="7"/>
                    <a:pt x="12" y="8"/>
                  </a:cubicBezTo>
                  <a:cubicBezTo>
                    <a:pt x="13" y="8"/>
                    <a:pt x="15" y="9"/>
                    <a:pt x="17" y="8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16" y="2"/>
                    <a:pt x="15" y="2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23"/>
            <p:cNvSpPr/>
            <p:nvPr/>
          </p:nvSpPr>
          <p:spPr bwMode="auto">
            <a:xfrm>
              <a:off x="7018339" y="3059113"/>
              <a:ext cx="157163" cy="112712"/>
            </a:xfrm>
            <a:custGeom>
              <a:avLst/>
              <a:gdLst>
                <a:gd name="T0" fmla="*/ 27 w 32"/>
                <a:gd name="T1" fmla="*/ 4 h 23"/>
                <a:gd name="T2" fmla="*/ 15 w 32"/>
                <a:gd name="T3" fmla="*/ 15 h 23"/>
                <a:gd name="T4" fmla="*/ 5 w 32"/>
                <a:gd name="T5" fmla="*/ 2 h 23"/>
                <a:gd name="T6" fmla="*/ 1 w 32"/>
                <a:gd name="T7" fmla="*/ 4 h 23"/>
                <a:gd name="T8" fmla="*/ 15 w 32"/>
                <a:gd name="T9" fmla="*/ 22 h 23"/>
                <a:gd name="T10" fmla="*/ 31 w 32"/>
                <a:gd name="T11" fmla="*/ 5 h 23"/>
                <a:gd name="T12" fmla="*/ 27 w 32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3">
                  <a:moveTo>
                    <a:pt x="27" y="4"/>
                  </a:moveTo>
                  <a:cubicBezTo>
                    <a:pt x="25" y="8"/>
                    <a:pt x="21" y="16"/>
                    <a:pt x="15" y="15"/>
                  </a:cubicBezTo>
                  <a:cubicBezTo>
                    <a:pt x="11" y="14"/>
                    <a:pt x="7" y="5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1"/>
                    <a:pt x="7" y="21"/>
                    <a:pt x="15" y="22"/>
                  </a:cubicBezTo>
                  <a:cubicBezTo>
                    <a:pt x="24" y="23"/>
                    <a:pt x="28" y="12"/>
                    <a:pt x="31" y="5"/>
                  </a:cubicBezTo>
                  <a:cubicBezTo>
                    <a:pt x="32" y="3"/>
                    <a:pt x="28" y="1"/>
                    <a:pt x="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567489" y="2281238"/>
              <a:ext cx="1330325" cy="2668587"/>
            </a:xfrm>
            <a:custGeom>
              <a:avLst/>
              <a:gdLst>
                <a:gd name="T0" fmla="*/ 132 w 269"/>
                <a:gd name="T1" fmla="*/ 9 h 539"/>
                <a:gd name="T2" fmla="*/ 120 w 269"/>
                <a:gd name="T3" fmla="*/ 13 h 539"/>
                <a:gd name="T4" fmla="*/ 50 w 269"/>
                <a:gd name="T5" fmla="*/ 78 h 539"/>
                <a:gd name="T6" fmla="*/ 54 w 269"/>
                <a:gd name="T7" fmla="*/ 179 h 539"/>
                <a:gd name="T8" fmla="*/ 104 w 269"/>
                <a:gd name="T9" fmla="*/ 209 h 539"/>
                <a:gd name="T10" fmla="*/ 91 w 269"/>
                <a:gd name="T11" fmla="*/ 238 h 539"/>
                <a:gd name="T12" fmla="*/ 50 w 269"/>
                <a:gd name="T13" fmla="*/ 213 h 539"/>
                <a:gd name="T14" fmla="*/ 4 w 269"/>
                <a:gd name="T15" fmla="*/ 179 h 539"/>
                <a:gd name="T16" fmla="*/ 41 w 269"/>
                <a:gd name="T17" fmla="*/ 216 h 539"/>
                <a:gd name="T18" fmla="*/ 69 w 269"/>
                <a:gd name="T19" fmla="*/ 309 h 539"/>
                <a:gd name="T20" fmla="*/ 46 w 269"/>
                <a:gd name="T21" fmla="*/ 409 h 539"/>
                <a:gd name="T22" fmla="*/ 50 w 269"/>
                <a:gd name="T23" fmla="*/ 462 h 539"/>
                <a:gd name="T24" fmla="*/ 62 w 269"/>
                <a:gd name="T25" fmla="*/ 465 h 539"/>
                <a:gd name="T26" fmla="*/ 70 w 269"/>
                <a:gd name="T27" fmla="*/ 511 h 539"/>
                <a:gd name="T28" fmla="*/ 54 w 269"/>
                <a:gd name="T29" fmla="*/ 525 h 539"/>
                <a:gd name="T30" fmla="*/ 50 w 269"/>
                <a:gd name="T31" fmla="*/ 538 h 539"/>
                <a:gd name="T32" fmla="*/ 75 w 269"/>
                <a:gd name="T33" fmla="*/ 513 h 539"/>
                <a:gd name="T34" fmla="*/ 69 w 269"/>
                <a:gd name="T35" fmla="*/ 483 h 539"/>
                <a:gd name="T36" fmla="*/ 134 w 269"/>
                <a:gd name="T37" fmla="*/ 472 h 539"/>
                <a:gd name="T38" fmla="*/ 131 w 269"/>
                <a:gd name="T39" fmla="*/ 516 h 539"/>
                <a:gd name="T40" fmla="*/ 161 w 269"/>
                <a:gd name="T41" fmla="*/ 527 h 539"/>
                <a:gd name="T42" fmla="*/ 137 w 269"/>
                <a:gd name="T43" fmla="*/ 513 h 539"/>
                <a:gd name="T44" fmla="*/ 140 w 269"/>
                <a:gd name="T45" fmla="*/ 473 h 539"/>
                <a:gd name="T46" fmla="*/ 169 w 269"/>
                <a:gd name="T47" fmla="*/ 424 h 539"/>
                <a:gd name="T48" fmla="*/ 154 w 269"/>
                <a:gd name="T49" fmla="*/ 344 h 539"/>
                <a:gd name="T50" fmla="*/ 133 w 269"/>
                <a:gd name="T51" fmla="*/ 244 h 539"/>
                <a:gd name="T52" fmla="*/ 219 w 269"/>
                <a:gd name="T53" fmla="*/ 209 h 539"/>
                <a:gd name="T54" fmla="*/ 196 w 269"/>
                <a:gd name="T55" fmla="*/ 213 h 539"/>
                <a:gd name="T56" fmla="*/ 131 w 269"/>
                <a:gd name="T57" fmla="*/ 238 h 539"/>
                <a:gd name="T58" fmla="*/ 107 w 269"/>
                <a:gd name="T59" fmla="*/ 238 h 539"/>
                <a:gd name="T60" fmla="*/ 111 w 269"/>
                <a:gd name="T61" fmla="*/ 206 h 539"/>
                <a:gd name="T62" fmla="*/ 205 w 269"/>
                <a:gd name="T63" fmla="*/ 151 h 539"/>
                <a:gd name="T64" fmla="*/ 191 w 269"/>
                <a:gd name="T65" fmla="*/ 109 h 539"/>
                <a:gd name="T66" fmla="*/ 193 w 269"/>
                <a:gd name="T67" fmla="*/ 93 h 539"/>
                <a:gd name="T68" fmla="*/ 189 w 269"/>
                <a:gd name="T69" fmla="*/ 64 h 539"/>
                <a:gd name="T70" fmla="*/ 268 w 269"/>
                <a:gd name="T71" fmla="*/ 24 h 539"/>
                <a:gd name="T72" fmla="*/ 188 w 269"/>
                <a:gd name="T73" fmla="*/ 62 h 539"/>
                <a:gd name="T74" fmla="*/ 150 w 269"/>
                <a:gd name="T75" fmla="*/ 46 h 539"/>
                <a:gd name="T76" fmla="*/ 149 w 269"/>
                <a:gd name="T77" fmla="*/ 24 h 539"/>
                <a:gd name="T78" fmla="*/ 170 w 269"/>
                <a:gd name="T79" fmla="*/ 10 h 539"/>
                <a:gd name="T80" fmla="*/ 145 w 269"/>
                <a:gd name="T81" fmla="*/ 13 h 539"/>
                <a:gd name="T82" fmla="*/ 66 w 269"/>
                <a:gd name="T83" fmla="*/ 466 h 539"/>
                <a:gd name="T84" fmla="*/ 140 w 269"/>
                <a:gd name="T85" fmla="*/ 309 h 539"/>
                <a:gd name="T86" fmla="*/ 154 w 269"/>
                <a:gd name="T87" fmla="*/ 387 h 539"/>
                <a:gd name="T88" fmla="*/ 165 w 269"/>
                <a:gd name="T89" fmla="*/ 457 h 539"/>
                <a:gd name="T90" fmla="*/ 64 w 269"/>
                <a:gd name="T91" fmla="*/ 457 h 539"/>
                <a:gd name="T92" fmla="*/ 50 w 269"/>
                <a:gd name="T93" fmla="*/ 426 h 539"/>
                <a:gd name="T94" fmla="*/ 75 w 269"/>
                <a:gd name="T95" fmla="*/ 309 h 539"/>
                <a:gd name="T96" fmla="*/ 106 w 269"/>
                <a:gd name="T97" fmla="*/ 246 h 539"/>
                <a:gd name="T98" fmla="*/ 184 w 269"/>
                <a:gd name="T99" fmla="*/ 156 h 539"/>
                <a:gd name="T100" fmla="*/ 124 w 269"/>
                <a:gd name="T101" fmla="*/ 49 h 539"/>
                <a:gd name="T102" fmla="*/ 184 w 269"/>
                <a:gd name="T103" fmla="*/ 109 h 539"/>
                <a:gd name="T104" fmla="*/ 176 w 269"/>
                <a:gd name="T105" fmla="*/ 158 h 539"/>
                <a:gd name="T106" fmla="*/ 54 w 269"/>
                <a:gd name="T107" fmla="*/ 168 h 539"/>
                <a:gd name="T108" fmla="*/ 50 w 269"/>
                <a:gd name="T109" fmla="*/ 9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" h="539">
                  <a:moveTo>
                    <a:pt x="123" y="36"/>
                  </a:moveTo>
                  <a:cubicBezTo>
                    <a:pt x="123" y="31"/>
                    <a:pt x="124" y="27"/>
                    <a:pt x="125" y="22"/>
                  </a:cubicBezTo>
                  <a:cubicBezTo>
                    <a:pt x="126" y="19"/>
                    <a:pt x="128" y="16"/>
                    <a:pt x="130" y="13"/>
                  </a:cubicBezTo>
                  <a:cubicBezTo>
                    <a:pt x="131" y="12"/>
                    <a:pt x="131" y="10"/>
                    <a:pt x="132" y="9"/>
                  </a:cubicBezTo>
                  <a:cubicBezTo>
                    <a:pt x="133" y="7"/>
                    <a:pt x="134" y="5"/>
                    <a:pt x="135" y="4"/>
                  </a:cubicBezTo>
                  <a:cubicBezTo>
                    <a:pt x="136" y="2"/>
                    <a:pt x="134" y="0"/>
                    <a:pt x="132" y="1"/>
                  </a:cubicBezTo>
                  <a:cubicBezTo>
                    <a:pt x="128" y="3"/>
                    <a:pt x="125" y="6"/>
                    <a:pt x="122" y="9"/>
                  </a:cubicBezTo>
                  <a:cubicBezTo>
                    <a:pt x="121" y="10"/>
                    <a:pt x="120" y="12"/>
                    <a:pt x="120" y="13"/>
                  </a:cubicBezTo>
                  <a:cubicBezTo>
                    <a:pt x="115" y="22"/>
                    <a:pt x="114" y="34"/>
                    <a:pt x="121" y="43"/>
                  </a:cubicBezTo>
                  <a:cubicBezTo>
                    <a:pt x="119" y="43"/>
                    <a:pt x="118" y="45"/>
                    <a:pt x="120" y="47"/>
                  </a:cubicBezTo>
                  <a:cubicBezTo>
                    <a:pt x="90" y="43"/>
                    <a:pt x="68" y="54"/>
                    <a:pt x="54" y="72"/>
                  </a:cubicBezTo>
                  <a:cubicBezTo>
                    <a:pt x="53" y="74"/>
                    <a:pt x="51" y="76"/>
                    <a:pt x="50" y="78"/>
                  </a:cubicBezTo>
                  <a:cubicBezTo>
                    <a:pt x="44" y="87"/>
                    <a:pt x="40" y="98"/>
                    <a:pt x="38" y="109"/>
                  </a:cubicBezTo>
                  <a:cubicBezTo>
                    <a:pt x="38" y="110"/>
                    <a:pt x="37" y="112"/>
                    <a:pt x="37" y="113"/>
                  </a:cubicBezTo>
                  <a:cubicBezTo>
                    <a:pt x="34" y="134"/>
                    <a:pt x="38" y="156"/>
                    <a:pt x="50" y="173"/>
                  </a:cubicBezTo>
                  <a:cubicBezTo>
                    <a:pt x="51" y="175"/>
                    <a:pt x="53" y="177"/>
                    <a:pt x="54" y="179"/>
                  </a:cubicBezTo>
                  <a:cubicBezTo>
                    <a:pt x="64" y="191"/>
                    <a:pt x="78" y="200"/>
                    <a:pt x="97" y="204"/>
                  </a:cubicBezTo>
                  <a:cubicBezTo>
                    <a:pt x="100" y="205"/>
                    <a:pt x="102" y="205"/>
                    <a:pt x="105" y="206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5" y="207"/>
                    <a:pt x="105" y="208"/>
                    <a:pt x="104" y="209"/>
                  </a:cubicBezTo>
                  <a:cubicBezTo>
                    <a:pt x="104" y="210"/>
                    <a:pt x="104" y="212"/>
                    <a:pt x="104" y="213"/>
                  </a:cubicBezTo>
                  <a:cubicBezTo>
                    <a:pt x="104" y="215"/>
                    <a:pt x="103" y="217"/>
                    <a:pt x="103" y="219"/>
                  </a:cubicBezTo>
                  <a:cubicBezTo>
                    <a:pt x="102" y="225"/>
                    <a:pt x="100" y="233"/>
                    <a:pt x="104" y="238"/>
                  </a:cubicBezTo>
                  <a:cubicBezTo>
                    <a:pt x="100" y="237"/>
                    <a:pt x="95" y="237"/>
                    <a:pt x="91" y="238"/>
                  </a:cubicBezTo>
                  <a:cubicBezTo>
                    <a:pt x="90" y="238"/>
                    <a:pt x="89" y="238"/>
                    <a:pt x="89" y="239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75" y="234"/>
                    <a:pt x="65" y="225"/>
                    <a:pt x="54" y="216"/>
                  </a:cubicBezTo>
                  <a:cubicBezTo>
                    <a:pt x="53" y="215"/>
                    <a:pt x="51" y="214"/>
                    <a:pt x="50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48" y="212"/>
                    <a:pt x="47" y="211"/>
                    <a:pt x="46" y="210"/>
                  </a:cubicBezTo>
                  <a:cubicBezTo>
                    <a:pt x="45" y="210"/>
                    <a:pt x="45" y="209"/>
                    <a:pt x="44" y="209"/>
                  </a:cubicBezTo>
                  <a:cubicBezTo>
                    <a:pt x="31" y="199"/>
                    <a:pt x="18" y="189"/>
                    <a:pt x="4" y="179"/>
                  </a:cubicBezTo>
                  <a:cubicBezTo>
                    <a:pt x="3" y="178"/>
                    <a:pt x="0" y="179"/>
                    <a:pt x="1" y="181"/>
                  </a:cubicBezTo>
                  <a:cubicBezTo>
                    <a:pt x="6" y="194"/>
                    <a:pt x="19" y="202"/>
                    <a:pt x="31" y="209"/>
                  </a:cubicBezTo>
                  <a:cubicBezTo>
                    <a:pt x="33" y="210"/>
                    <a:pt x="35" y="212"/>
                    <a:pt x="37" y="213"/>
                  </a:cubicBezTo>
                  <a:cubicBezTo>
                    <a:pt x="39" y="214"/>
                    <a:pt x="40" y="215"/>
                    <a:pt x="41" y="216"/>
                  </a:cubicBezTo>
                  <a:cubicBezTo>
                    <a:pt x="44" y="217"/>
                    <a:pt x="47" y="220"/>
                    <a:pt x="50" y="222"/>
                  </a:cubicBezTo>
                  <a:cubicBezTo>
                    <a:pt x="51" y="223"/>
                    <a:pt x="53" y="224"/>
                    <a:pt x="54" y="226"/>
                  </a:cubicBezTo>
                  <a:cubicBezTo>
                    <a:pt x="64" y="234"/>
                    <a:pt x="75" y="243"/>
                    <a:pt x="88" y="243"/>
                  </a:cubicBezTo>
                  <a:cubicBezTo>
                    <a:pt x="81" y="265"/>
                    <a:pt x="74" y="287"/>
                    <a:pt x="69" y="309"/>
                  </a:cubicBezTo>
                  <a:cubicBezTo>
                    <a:pt x="68" y="310"/>
                    <a:pt x="68" y="312"/>
                    <a:pt x="68" y="313"/>
                  </a:cubicBezTo>
                  <a:cubicBezTo>
                    <a:pt x="63" y="333"/>
                    <a:pt x="58" y="352"/>
                    <a:pt x="54" y="372"/>
                  </a:cubicBezTo>
                  <a:cubicBezTo>
                    <a:pt x="53" y="378"/>
                    <a:pt x="51" y="384"/>
                    <a:pt x="50" y="390"/>
                  </a:cubicBezTo>
                  <a:cubicBezTo>
                    <a:pt x="49" y="396"/>
                    <a:pt x="47" y="403"/>
                    <a:pt x="46" y="409"/>
                  </a:cubicBezTo>
                  <a:cubicBezTo>
                    <a:pt x="46" y="410"/>
                    <a:pt x="45" y="412"/>
                    <a:pt x="45" y="413"/>
                  </a:cubicBezTo>
                  <a:cubicBezTo>
                    <a:pt x="42" y="427"/>
                    <a:pt x="39" y="440"/>
                    <a:pt x="36" y="454"/>
                  </a:cubicBezTo>
                  <a:cubicBezTo>
                    <a:pt x="35" y="456"/>
                    <a:pt x="37" y="458"/>
                    <a:pt x="38" y="458"/>
                  </a:cubicBezTo>
                  <a:cubicBezTo>
                    <a:pt x="42" y="460"/>
                    <a:pt x="46" y="461"/>
                    <a:pt x="50" y="462"/>
                  </a:cubicBezTo>
                  <a:cubicBezTo>
                    <a:pt x="51" y="463"/>
                    <a:pt x="53" y="463"/>
                    <a:pt x="54" y="463"/>
                  </a:cubicBezTo>
                  <a:cubicBezTo>
                    <a:pt x="57" y="464"/>
                    <a:pt x="59" y="465"/>
                    <a:pt x="62" y="465"/>
                  </a:cubicBezTo>
                  <a:cubicBezTo>
                    <a:pt x="62" y="465"/>
                    <a:pt x="62" y="465"/>
                    <a:pt x="62" y="465"/>
                  </a:cubicBezTo>
                  <a:cubicBezTo>
                    <a:pt x="62" y="465"/>
                    <a:pt x="62" y="465"/>
                    <a:pt x="62" y="465"/>
                  </a:cubicBezTo>
                  <a:cubicBezTo>
                    <a:pt x="61" y="472"/>
                    <a:pt x="63" y="480"/>
                    <a:pt x="64" y="486"/>
                  </a:cubicBezTo>
                  <a:cubicBezTo>
                    <a:pt x="64" y="494"/>
                    <a:pt x="65" y="502"/>
                    <a:pt x="69" y="509"/>
                  </a:cubicBezTo>
                  <a:cubicBezTo>
                    <a:pt x="69" y="509"/>
                    <a:pt x="69" y="510"/>
                    <a:pt x="69" y="510"/>
                  </a:cubicBezTo>
                  <a:cubicBezTo>
                    <a:pt x="69" y="510"/>
                    <a:pt x="69" y="511"/>
                    <a:pt x="70" y="511"/>
                  </a:cubicBezTo>
                  <a:cubicBezTo>
                    <a:pt x="70" y="511"/>
                    <a:pt x="70" y="511"/>
                    <a:pt x="70" y="511"/>
                  </a:cubicBezTo>
                  <a:cubicBezTo>
                    <a:pt x="69" y="511"/>
                    <a:pt x="68" y="512"/>
                    <a:pt x="67" y="513"/>
                  </a:cubicBezTo>
                  <a:cubicBezTo>
                    <a:pt x="63" y="516"/>
                    <a:pt x="60" y="520"/>
                    <a:pt x="56" y="523"/>
                  </a:cubicBezTo>
                  <a:cubicBezTo>
                    <a:pt x="55" y="524"/>
                    <a:pt x="55" y="524"/>
                    <a:pt x="54" y="525"/>
                  </a:cubicBezTo>
                  <a:cubicBezTo>
                    <a:pt x="53" y="526"/>
                    <a:pt x="51" y="527"/>
                    <a:pt x="50" y="528"/>
                  </a:cubicBezTo>
                  <a:cubicBezTo>
                    <a:pt x="48" y="530"/>
                    <a:pt x="45" y="532"/>
                    <a:pt x="45" y="536"/>
                  </a:cubicBezTo>
                  <a:cubicBezTo>
                    <a:pt x="45" y="537"/>
                    <a:pt x="46" y="538"/>
                    <a:pt x="47" y="538"/>
                  </a:cubicBezTo>
                  <a:cubicBezTo>
                    <a:pt x="48" y="539"/>
                    <a:pt x="49" y="538"/>
                    <a:pt x="50" y="538"/>
                  </a:cubicBezTo>
                  <a:cubicBezTo>
                    <a:pt x="51" y="538"/>
                    <a:pt x="53" y="537"/>
                    <a:pt x="54" y="537"/>
                  </a:cubicBezTo>
                  <a:cubicBezTo>
                    <a:pt x="57" y="535"/>
                    <a:pt x="59" y="533"/>
                    <a:pt x="62" y="531"/>
                  </a:cubicBezTo>
                  <a:cubicBezTo>
                    <a:pt x="66" y="526"/>
                    <a:pt x="73" y="521"/>
                    <a:pt x="75" y="515"/>
                  </a:cubicBezTo>
                  <a:cubicBezTo>
                    <a:pt x="76" y="514"/>
                    <a:pt x="76" y="514"/>
                    <a:pt x="75" y="513"/>
                  </a:cubicBezTo>
                  <a:cubicBezTo>
                    <a:pt x="75" y="512"/>
                    <a:pt x="75" y="512"/>
                    <a:pt x="74" y="511"/>
                  </a:cubicBezTo>
                  <a:cubicBezTo>
                    <a:pt x="75" y="511"/>
                    <a:pt x="76" y="510"/>
                    <a:pt x="76" y="509"/>
                  </a:cubicBezTo>
                  <a:cubicBezTo>
                    <a:pt x="76" y="508"/>
                    <a:pt x="76" y="508"/>
                    <a:pt x="75" y="507"/>
                  </a:cubicBezTo>
                  <a:cubicBezTo>
                    <a:pt x="72" y="500"/>
                    <a:pt x="70" y="492"/>
                    <a:pt x="69" y="483"/>
                  </a:cubicBezTo>
                  <a:cubicBezTo>
                    <a:pt x="69" y="482"/>
                    <a:pt x="69" y="481"/>
                    <a:pt x="68" y="480"/>
                  </a:cubicBezTo>
                  <a:cubicBezTo>
                    <a:pt x="69" y="479"/>
                    <a:pt x="69" y="479"/>
                    <a:pt x="69" y="478"/>
                  </a:cubicBezTo>
                  <a:cubicBezTo>
                    <a:pt x="70" y="474"/>
                    <a:pt x="70" y="471"/>
                    <a:pt x="70" y="467"/>
                  </a:cubicBezTo>
                  <a:cubicBezTo>
                    <a:pt x="91" y="470"/>
                    <a:pt x="113" y="471"/>
                    <a:pt x="134" y="472"/>
                  </a:cubicBezTo>
                  <a:cubicBezTo>
                    <a:pt x="132" y="477"/>
                    <a:pt x="132" y="484"/>
                    <a:pt x="131" y="489"/>
                  </a:cubicBezTo>
                  <a:cubicBezTo>
                    <a:pt x="130" y="496"/>
                    <a:pt x="130" y="502"/>
                    <a:pt x="130" y="509"/>
                  </a:cubicBezTo>
                  <a:cubicBezTo>
                    <a:pt x="130" y="510"/>
                    <a:pt x="130" y="512"/>
                    <a:pt x="130" y="513"/>
                  </a:cubicBezTo>
                  <a:cubicBezTo>
                    <a:pt x="131" y="514"/>
                    <a:pt x="131" y="515"/>
                    <a:pt x="131" y="516"/>
                  </a:cubicBezTo>
                  <a:cubicBezTo>
                    <a:pt x="133" y="527"/>
                    <a:pt x="140" y="533"/>
                    <a:pt x="150" y="535"/>
                  </a:cubicBezTo>
                  <a:cubicBezTo>
                    <a:pt x="151" y="535"/>
                    <a:pt x="153" y="535"/>
                    <a:pt x="154" y="535"/>
                  </a:cubicBezTo>
                  <a:cubicBezTo>
                    <a:pt x="157" y="535"/>
                    <a:pt x="159" y="535"/>
                    <a:pt x="162" y="534"/>
                  </a:cubicBezTo>
                  <a:cubicBezTo>
                    <a:pt x="166" y="533"/>
                    <a:pt x="165" y="527"/>
                    <a:pt x="161" y="527"/>
                  </a:cubicBezTo>
                  <a:cubicBezTo>
                    <a:pt x="159" y="527"/>
                    <a:pt x="156" y="527"/>
                    <a:pt x="154" y="527"/>
                  </a:cubicBezTo>
                  <a:cubicBezTo>
                    <a:pt x="153" y="527"/>
                    <a:pt x="151" y="527"/>
                    <a:pt x="150" y="526"/>
                  </a:cubicBezTo>
                  <a:cubicBezTo>
                    <a:pt x="147" y="526"/>
                    <a:pt x="144" y="524"/>
                    <a:pt x="141" y="522"/>
                  </a:cubicBezTo>
                  <a:cubicBezTo>
                    <a:pt x="139" y="519"/>
                    <a:pt x="138" y="516"/>
                    <a:pt x="137" y="513"/>
                  </a:cubicBezTo>
                  <a:cubicBezTo>
                    <a:pt x="137" y="512"/>
                    <a:pt x="137" y="510"/>
                    <a:pt x="137" y="509"/>
                  </a:cubicBezTo>
                  <a:cubicBezTo>
                    <a:pt x="137" y="507"/>
                    <a:pt x="137" y="505"/>
                    <a:pt x="137" y="504"/>
                  </a:cubicBezTo>
                  <a:cubicBezTo>
                    <a:pt x="136" y="497"/>
                    <a:pt x="138" y="489"/>
                    <a:pt x="139" y="482"/>
                  </a:cubicBezTo>
                  <a:cubicBezTo>
                    <a:pt x="139" y="479"/>
                    <a:pt x="140" y="476"/>
                    <a:pt x="140" y="473"/>
                  </a:cubicBezTo>
                  <a:cubicBezTo>
                    <a:pt x="143" y="473"/>
                    <a:pt x="147" y="473"/>
                    <a:pt x="150" y="473"/>
                  </a:cubicBezTo>
                  <a:cubicBezTo>
                    <a:pt x="151" y="473"/>
                    <a:pt x="153" y="473"/>
                    <a:pt x="154" y="473"/>
                  </a:cubicBezTo>
                  <a:cubicBezTo>
                    <a:pt x="163" y="472"/>
                    <a:pt x="172" y="469"/>
                    <a:pt x="174" y="458"/>
                  </a:cubicBezTo>
                  <a:cubicBezTo>
                    <a:pt x="175" y="448"/>
                    <a:pt x="171" y="435"/>
                    <a:pt x="169" y="424"/>
                  </a:cubicBezTo>
                  <a:cubicBezTo>
                    <a:pt x="169" y="421"/>
                    <a:pt x="168" y="417"/>
                    <a:pt x="167" y="413"/>
                  </a:cubicBezTo>
                  <a:cubicBezTo>
                    <a:pt x="167" y="412"/>
                    <a:pt x="167" y="410"/>
                    <a:pt x="167" y="409"/>
                  </a:cubicBezTo>
                  <a:cubicBezTo>
                    <a:pt x="164" y="396"/>
                    <a:pt x="162" y="383"/>
                    <a:pt x="159" y="370"/>
                  </a:cubicBezTo>
                  <a:cubicBezTo>
                    <a:pt x="158" y="361"/>
                    <a:pt x="156" y="353"/>
                    <a:pt x="154" y="344"/>
                  </a:cubicBezTo>
                  <a:cubicBezTo>
                    <a:pt x="153" y="338"/>
                    <a:pt x="151" y="332"/>
                    <a:pt x="150" y="325"/>
                  </a:cubicBezTo>
                  <a:cubicBezTo>
                    <a:pt x="149" y="321"/>
                    <a:pt x="148" y="317"/>
                    <a:pt x="147" y="313"/>
                  </a:cubicBezTo>
                  <a:cubicBezTo>
                    <a:pt x="147" y="312"/>
                    <a:pt x="147" y="310"/>
                    <a:pt x="147" y="309"/>
                  </a:cubicBezTo>
                  <a:cubicBezTo>
                    <a:pt x="142" y="287"/>
                    <a:pt x="138" y="266"/>
                    <a:pt x="133" y="244"/>
                  </a:cubicBezTo>
                  <a:cubicBezTo>
                    <a:pt x="139" y="244"/>
                    <a:pt x="144" y="243"/>
                    <a:pt x="150" y="242"/>
                  </a:cubicBezTo>
                  <a:cubicBezTo>
                    <a:pt x="151" y="241"/>
                    <a:pt x="153" y="241"/>
                    <a:pt x="154" y="241"/>
                  </a:cubicBezTo>
                  <a:cubicBezTo>
                    <a:pt x="174" y="236"/>
                    <a:pt x="195" y="225"/>
                    <a:pt x="214" y="213"/>
                  </a:cubicBezTo>
                  <a:cubicBezTo>
                    <a:pt x="216" y="212"/>
                    <a:pt x="218" y="210"/>
                    <a:pt x="219" y="209"/>
                  </a:cubicBezTo>
                  <a:cubicBezTo>
                    <a:pt x="227" y="204"/>
                    <a:pt x="233" y="199"/>
                    <a:pt x="239" y="194"/>
                  </a:cubicBezTo>
                  <a:cubicBezTo>
                    <a:pt x="240" y="194"/>
                    <a:pt x="239" y="192"/>
                    <a:pt x="238" y="193"/>
                  </a:cubicBezTo>
                  <a:cubicBezTo>
                    <a:pt x="226" y="196"/>
                    <a:pt x="214" y="203"/>
                    <a:pt x="203" y="209"/>
                  </a:cubicBezTo>
                  <a:cubicBezTo>
                    <a:pt x="200" y="210"/>
                    <a:pt x="198" y="212"/>
                    <a:pt x="196" y="213"/>
                  </a:cubicBezTo>
                  <a:cubicBezTo>
                    <a:pt x="193" y="214"/>
                    <a:pt x="190" y="216"/>
                    <a:pt x="188" y="217"/>
                  </a:cubicBezTo>
                  <a:cubicBezTo>
                    <a:pt x="176" y="223"/>
                    <a:pt x="165" y="228"/>
                    <a:pt x="154" y="232"/>
                  </a:cubicBezTo>
                  <a:cubicBezTo>
                    <a:pt x="153" y="232"/>
                    <a:pt x="151" y="233"/>
                    <a:pt x="150" y="233"/>
                  </a:cubicBezTo>
                  <a:cubicBezTo>
                    <a:pt x="144" y="235"/>
                    <a:pt x="138" y="237"/>
                    <a:pt x="131" y="238"/>
                  </a:cubicBezTo>
                  <a:cubicBezTo>
                    <a:pt x="131" y="237"/>
                    <a:pt x="130" y="237"/>
                    <a:pt x="128" y="237"/>
                  </a:cubicBezTo>
                  <a:cubicBezTo>
                    <a:pt x="122" y="237"/>
                    <a:pt x="115" y="238"/>
                    <a:pt x="108" y="239"/>
                  </a:cubicBezTo>
                  <a:cubicBezTo>
                    <a:pt x="108" y="238"/>
                    <a:pt x="108" y="238"/>
                    <a:pt x="107" y="238"/>
                  </a:cubicBezTo>
                  <a:cubicBezTo>
                    <a:pt x="107" y="238"/>
                    <a:pt x="107" y="238"/>
                    <a:pt x="107" y="238"/>
                  </a:cubicBezTo>
                  <a:cubicBezTo>
                    <a:pt x="110" y="231"/>
                    <a:pt x="110" y="224"/>
                    <a:pt x="110" y="217"/>
                  </a:cubicBezTo>
                  <a:cubicBezTo>
                    <a:pt x="110" y="216"/>
                    <a:pt x="111" y="214"/>
                    <a:pt x="111" y="213"/>
                  </a:cubicBezTo>
                  <a:cubicBezTo>
                    <a:pt x="111" y="212"/>
                    <a:pt x="111" y="210"/>
                    <a:pt x="111" y="209"/>
                  </a:cubicBezTo>
                  <a:cubicBezTo>
                    <a:pt x="111" y="208"/>
                    <a:pt x="111" y="207"/>
                    <a:pt x="111" y="206"/>
                  </a:cubicBezTo>
                  <a:cubicBezTo>
                    <a:pt x="126" y="207"/>
                    <a:pt x="139" y="204"/>
                    <a:pt x="150" y="198"/>
                  </a:cubicBezTo>
                  <a:cubicBezTo>
                    <a:pt x="151" y="197"/>
                    <a:pt x="153" y="196"/>
                    <a:pt x="154" y="195"/>
                  </a:cubicBezTo>
                  <a:cubicBezTo>
                    <a:pt x="166" y="187"/>
                    <a:pt x="176" y="175"/>
                    <a:pt x="182" y="160"/>
                  </a:cubicBezTo>
                  <a:cubicBezTo>
                    <a:pt x="191" y="162"/>
                    <a:pt x="202" y="160"/>
                    <a:pt x="205" y="151"/>
                  </a:cubicBezTo>
                  <a:cubicBezTo>
                    <a:pt x="207" y="147"/>
                    <a:pt x="205" y="143"/>
                    <a:pt x="202" y="139"/>
                  </a:cubicBezTo>
                  <a:cubicBezTo>
                    <a:pt x="200" y="136"/>
                    <a:pt x="195" y="132"/>
                    <a:pt x="190" y="131"/>
                  </a:cubicBezTo>
                  <a:cubicBezTo>
                    <a:pt x="191" y="125"/>
                    <a:pt x="191" y="119"/>
                    <a:pt x="191" y="113"/>
                  </a:cubicBezTo>
                  <a:cubicBezTo>
                    <a:pt x="191" y="112"/>
                    <a:pt x="191" y="110"/>
                    <a:pt x="191" y="109"/>
                  </a:cubicBezTo>
                  <a:cubicBezTo>
                    <a:pt x="190" y="94"/>
                    <a:pt x="185" y="80"/>
                    <a:pt x="178" y="68"/>
                  </a:cubicBezTo>
                  <a:cubicBezTo>
                    <a:pt x="183" y="69"/>
                    <a:pt x="189" y="70"/>
                    <a:pt x="193" y="75"/>
                  </a:cubicBezTo>
                  <a:cubicBezTo>
                    <a:pt x="195" y="77"/>
                    <a:pt x="195" y="80"/>
                    <a:pt x="195" y="83"/>
                  </a:cubicBezTo>
                  <a:cubicBezTo>
                    <a:pt x="194" y="87"/>
                    <a:pt x="192" y="89"/>
                    <a:pt x="193" y="93"/>
                  </a:cubicBezTo>
                  <a:cubicBezTo>
                    <a:pt x="193" y="94"/>
                    <a:pt x="194" y="95"/>
                    <a:pt x="195" y="95"/>
                  </a:cubicBezTo>
                  <a:cubicBezTo>
                    <a:pt x="200" y="94"/>
                    <a:pt x="201" y="88"/>
                    <a:pt x="202" y="84"/>
                  </a:cubicBezTo>
                  <a:cubicBezTo>
                    <a:pt x="203" y="80"/>
                    <a:pt x="201" y="75"/>
                    <a:pt x="199" y="72"/>
                  </a:cubicBezTo>
                  <a:cubicBezTo>
                    <a:pt x="197" y="68"/>
                    <a:pt x="193" y="66"/>
                    <a:pt x="189" y="64"/>
                  </a:cubicBezTo>
                  <a:cubicBezTo>
                    <a:pt x="190" y="64"/>
                    <a:pt x="190" y="64"/>
                    <a:pt x="190" y="64"/>
                  </a:cubicBezTo>
                  <a:cubicBezTo>
                    <a:pt x="208" y="46"/>
                    <a:pt x="227" y="35"/>
                    <a:pt x="250" y="28"/>
                  </a:cubicBezTo>
                  <a:cubicBezTo>
                    <a:pt x="251" y="28"/>
                    <a:pt x="253" y="27"/>
                    <a:pt x="254" y="27"/>
                  </a:cubicBezTo>
                  <a:cubicBezTo>
                    <a:pt x="258" y="26"/>
                    <a:pt x="263" y="25"/>
                    <a:pt x="268" y="24"/>
                  </a:cubicBezTo>
                  <a:cubicBezTo>
                    <a:pt x="269" y="24"/>
                    <a:pt x="269" y="22"/>
                    <a:pt x="268" y="22"/>
                  </a:cubicBezTo>
                  <a:cubicBezTo>
                    <a:pt x="263" y="21"/>
                    <a:pt x="259" y="22"/>
                    <a:pt x="254" y="22"/>
                  </a:cubicBezTo>
                  <a:cubicBezTo>
                    <a:pt x="253" y="22"/>
                    <a:pt x="251" y="22"/>
                    <a:pt x="250" y="23"/>
                  </a:cubicBezTo>
                  <a:cubicBezTo>
                    <a:pt x="225" y="26"/>
                    <a:pt x="199" y="41"/>
                    <a:pt x="188" y="62"/>
                  </a:cubicBezTo>
                  <a:cubicBezTo>
                    <a:pt x="187" y="63"/>
                    <a:pt x="187" y="63"/>
                    <a:pt x="188" y="64"/>
                  </a:cubicBezTo>
                  <a:cubicBezTo>
                    <a:pt x="183" y="62"/>
                    <a:pt x="179" y="62"/>
                    <a:pt x="174" y="64"/>
                  </a:cubicBezTo>
                  <a:cubicBezTo>
                    <a:pt x="169" y="57"/>
                    <a:pt x="162" y="51"/>
                    <a:pt x="154" y="47"/>
                  </a:cubicBezTo>
                  <a:cubicBezTo>
                    <a:pt x="153" y="47"/>
                    <a:pt x="151" y="46"/>
                    <a:pt x="150" y="46"/>
                  </a:cubicBezTo>
                  <a:cubicBezTo>
                    <a:pt x="142" y="43"/>
                    <a:pt x="133" y="42"/>
                    <a:pt x="123" y="42"/>
                  </a:cubicBezTo>
                  <a:cubicBezTo>
                    <a:pt x="123" y="42"/>
                    <a:pt x="123" y="41"/>
                    <a:pt x="123" y="40"/>
                  </a:cubicBezTo>
                  <a:cubicBezTo>
                    <a:pt x="124" y="41"/>
                    <a:pt x="126" y="41"/>
                    <a:pt x="127" y="40"/>
                  </a:cubicBezTo>
                  <a:cubicBezTo>
                    <a:pt x="135" y="35"/>
                    <a:pt x="141" y="29"/>
                    <a:pt x="149" y="24"/>
                  </a:cubicBezTo>
                  <a:cubicBezTo>
                    <a:pt x="149" y="24"/>
                    <a:pt x="150" y="23"/>
                    <a:pt x="150" y="23"/>
                  </a:cubicBezTo>
                  <a:cubicBezTo>
                    <a:pt x="151" y="22"/>
                    <a:pt x="153" y="21"/>
                    <a:pt x="154" y="20"/>
                  </a:cubicBezTo>
                  <a:cubicBezTo>
                    <a:pt x="158" y="18"/>
                    <a:pt x="163" y="16"/>
                    <a:pt x="167" y="13"/>
                  </a:cubicBezTo>
                  <a:cubicBezTo>
                    <a:pt x="168" y="12"/>
                    <a:pt x="169" y="11"/>
                    <a:pt x="170" y="10"/>
                  </a:cubicBezTo>
                  <a:cubicBezTo>
                    <a:pt x="171" y="10"/>
                    <a:pt x="171" y="10"/>
                    <a:pt x="172" y="9"/>
                  </a:cubicBezTo>
                  <a:cubicBezTo>
                    <a:pt x="172" y="7"/>
                    <a:pt x="171" y="5"/>
                    <a:pt x="168" y="5"/>
                  </a:cubicBezTo>
                  <a:cubicBezTo>
                    <a:pt x="164" y="5"/>
                    <a:pt x="159" y="6"/>
                    <a:pt x="154" y="8"/>
                  </a:cubicBezTo>
                  <a:cubicBezTo>
                    <a:pt x="151" y="10"/>
                    <a:pt x="148" y="11"/>
                    <a:pt x="145" y="13"/>
                  </a:cubicBezTo>
                  <a:cubicBezTo>
                    <a:pt x="136" y="19"/>
                    <a:pt x="128" y="27"/>
                    <a:pt x="123" y="36"/>
                  </a:cubicBezTo>
                  <a:close/>
                  <a:moveTo>
                    <a:pt x="65" y="467"/>
                  </a:moveTo>
                  <a:cubicBezTo>
                    <a:pt x="65" y="467"/>
                    <a:pt x="65" y="466"/>
                    <a:pt x="65" y="466"/>
                  </a:cubicBezTo>
                  <a:cubicBezTo>
                    <a:pt x="65" y="466"/>
                    <a:pt x="65" y="466"/>
                    <a:pt x="66" y="466"/>
                  </a:cubicBezTo>
                  <a:cubicBezTo>
                    <a:pt x="66" y="466"/>
                    <a:pt x="66" y="467"/>
                    <a:pt x="65" y="467"/>
                  </a:cubicBezTo>
                  <a:close/>
                  <a:moveTo>
                    <a:pt x="127" y="250"/>
                  </a:moveTo>
                  <a:cubicBezTo>
                    <a:pt x="129" y="263"/>
                    <a:pt x="132" y="275"/>
                    <a:pt x="135" y="287"/>
                  </a:cubicBezTo>
                  <a:cubicBezTo>
                    <a:pt x="137" y="294"/>
                    <a:pt x="138" y="302"/>
                    <a:pt x="140" y="309"/>
                  </a:cubicBezTo>
                  <a:cubicBezTo>
                    <a:pt x="140" y="310"/>
                    <a:pt x="141" y="312"/>
                    <a:pt x="141" y="313"/>
                  </a:cubicBezTo>
                  <a:cubicBezTo>
                    <a:pt x="144" y="330"/>
                    <a:pt x="147" y="346"/>
                    <a:pt x="150" y="363"/>
                  </a:cubicBezTo>
                  <a:cubicBezTo>
                    <a:pt x="150" y="366"/>
                    <a:pt x="151" y="368"/>
                    <a:pt x="151" y="371"/>
                  </a:cubicBezTo>
                  <a:cubicBezTo>
                    <a:pt x="152" y="376"/>
                    <a:pt x="153" y="381"/>
                    <a:pt x="154" y="387"/>
                  </a:cubicBezTo>
                  <a:cubicBezTo>
                    <a:pt x="155" y="394"/>
                    <a:pt x="156" y="402"/>
                    <a:pt x="158" y="409"/>
                  </a:cubicBezTo>
                  <a:cubicBezTo>
                    <a:pt x="158" y="410"/>
                    <a:pt x="158" y="412"/>
                    <a:pt x="158" y="413"/>
                  </a:cubicBezTo>
                  <a:cubicBezTo>
                    <a:pt x="159" y="419"/>
                    <a:pt x="160" y="425"/>
                    <a:pt x="162" y="431"/>
                  </a:cubicBezTo>
                  <a:cubicBezTo>
                    <a:pt x="163" y="439"/>
                    <a:pt x="165" y="448"/>
                    <a:pt x="165" y="457"/>
                  </a:cubicBezTo>
                  <a:cubicBezTo>
                    <a:pt x="165" y="461"/>
                    <a:pt x="160" y="463"/>
                    <a:pt x="154" y="464"/>
                  </a:cubicBezTo>
                  <a:cubicBezTo>
                    <a:pt x="153" y="464"/>
                    <a:pt x="151" y="464"/>
                    <a:pt x="150" y="464"/>
                  </a:cubicBezTo>
                  <a:cubicBezTo>
                    <a:pt x="142" y="464"/>
                    <a:pt x="132" y="463"/>
                    <a:pt x="129" y="463"/>
                  </a:cubicBezTo>
                  <a:cubicBezTo>
                    <a:pt x="107" y="461"/>
                    <a:pt x="86" y="460"/>
                    <a:pt x="64" y="457"/>
                  </a:cubicBezTo>
                  <a:cubicBezTo>
                    <a:pt x="60" y="456"/>
                    <a:pt x="57" y="455"/>
                    <a:pt x="54" y="454"/>
                  </a:cubicBezTo>
                  <a:cubicBezTo>
                    <a:pt x="52" y="453"/>
                    <a:pt x="51" y="451"/>
                    <a:pt x="50" y="450"/>
                  </a:cubicBezTo>
                  <a:cubicBezTo>
                    <a:pt x="46" y="445"/>
                    <a:pt x="48" y="437"/>
                    <a:pt x="50" y="427"/>
                  </a:cubicBezTo>
                  <a:cubicBezTo>
                    <a:pt x="50" y="427"/>
                    <a:pt x="50" y="427"/>
                    <a:pt x="50" y="426"/>
                  </a:cubicBezTo>
                  <a:cubicBezTo>
                    <a:pt x="51" y="420"/>
                    <a:pt x="53" y="413"/>
                    <a:pt x="54" y="406"/>
                  </a:cubicBezTo>
                  <a:cubicBezTo>
                    <a:pt x="56" y="397"/>
                    <a:pt x="57" y="389"/>
                    <a:pt x="59" y="380"/>
                  </a:cubicBezTo>
                  <a:cubicBezTo>
                    <a:pt x="64" y="357"/>
                    <a:pt x="69" y="335"/>
                    <a:pt x="74" y="313"/>
                  </a:cubicBezTo>
                  <a:cubicBezTo>
                    <a:pt x="74" y="312"/>
                    <a:pt x="75" y="310"/>
                    <a:pt x="75" y="309"/>
                  </a:cubicBezTo>
                  <a:cubicBezTo>
                    <a:pt x="76" y="305"/>
                    <a:pt x="77" y="300"/>
                    <a:pt x="78" y="296"/>
                  </a:cubicBezTo>
                  <a:cubicBezTo>
                    <a:pt x="82" y="281"/>
                    <a:pt x="86" y="265"/>
                    <a:pt x="91" y="251"/>
                  </a:cubicBezTo>
                  <a:cubicBezTo>
                    <a:pt x="93" y="242"/>
                    <a:pt x="96" y="244"/>
                    <a:pt x="102" y="244"/>
                  </a:cubicBezTo>
                  <a:cubicBezTo>
                    <a:pt x="103" y="245"/>
                    <a:pt x="104" y="246"/>
                    <a:pt x="106" y="246"/>
                  </a:cubicBezTo>
                  <a:cubicBezTo>
                    <a:pt x="112" y="245"/>
                    <a:pt x="125" y="241"/>
                    <a:pt x="127" y="250"/>
                  </a:cubicBezTo>
                  <a:close/>
                  <a:moveTo>
                    <a:pt x="195" y="140"/>
                  </a:moveTo>
                  <a:cubicBezTo>
                    <a:pt x="198" y="142"/>
                    <a:pt x="201" y="145"/>
                    <a:pt x="200" y="149"/>
                  </a:cubicBezTo>
                  <a:cubicBezTo>
                    <a:pt x="199" y="156"/>
                    <a:pt x="191" y="156"/>
                    <a:pt x="184" y="156"/>
                  </a:cubicBezTo>
                  <a:cubicBezTo>
                    <a:pt x="186" y="150"/>
                    <a:pt x="188" y="144"/>
                    <a:pt x="189" y="137"/>
                  </a:cubicBezTo>
                  <a:cubicBezTo>
                    <a:pt x="191" y="138"/>
                    <a:pt x="194" y="139"/>
                    <a:pt x="195" y="140"/>
                  </a:cubicBezTo>
                  <a:close/>
                  <a:moveTo>
                    <a:pt x="124" y="4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34" y="51"/>
                    <a:pt x="142" y="53"/>
                    <a:pt x="150" y="57"/>
                  </a:cubicBezTo>
                  <a:cubicBezTo>
                    <a:pt x="151" y="58"/>
                    <a:pt x="153" y="58"/>
                    <a:pt x="154" y="59"/>
                  </a:cubicBezTo>
                  <a:cubicBezTo>
                    <a:pt x="161" y="63"/>
                    <a:pt x="167" y="68"/>
                    <a:pt x="172" y="76"/>
                  </a:cubicBezTo>
                  <a:cubicBezTo>
                    <a:pt x="179" y="86"/>
                    <a:pt x="183" y="97"/>
                    <a:pt x="184" y="109"/>
                  </a:cubicBezTo>
                  <a:cubicBezTo>
                    <a:pt x="184" y="110"/>
                    <a:pt x="184" y="112"/>
                    <a:pt x="184" y="113"/>
                  </a:cubicBezTo>
                  <a:cubicBezTo>
                    <a:pt x="184" y="119"/>
                    <a:pt x="184" y="125"/>
                    <a:pt x="184" y="130"/>
                  </a:cubicBezTo>
                  <a:cubicBezTo>
                    <a:pt x="183" y="139"/>
                    <a:pt x="180" y="148"/>
                    <a:pt x="177" y="156"/>
                  </a:cubicBezTo>
                  <a:cubicBezTo>
                    <a:pt x="176" y="156"/>
                    <a:pt x="176" y="157"/>
                    <a:pt x="176" y="158"/>
                  </a:cubicBezTo>
                  <a:cubicBezTo>
                    <a:pt x="171" y="169"/>
                    <a:pt x="163" y="178"/>
                    <a:pt x="154" y="185"/>
                  </a:cubicBezTo>
                  <a:cubicBezTo>
                    <a:pt x="153" y="186"/>
                    <a:pt x="151" y="187"/>
                    <a:pt x="150" y="188"/>
                  </a:cubicBezTo>
                  <a:cubicBezTo>
                    <a:pt x="136" y="196"/>
                    <a:pt x="118" y="200"/>
                    <a:pt x="98" y="196"/>
                  </a:cubicBezTo>
                  <a:cubicBezTo>
                    <a:pt x="77" y="193"/>
                    <a:pt x="63" y="182"/>
                    <a:pt x="54" y="168"/>
                  </a:cubicBezTo>
                  <a:cubicBezTo>
                    <a:pt x="53" y="166"/>
                    <a:pt x="51" y="163"/>
                    <a:pt x="50" y="161"/>
                  </a:cubicBezTo>
                  <a:cubicBezTo>
                    <a:pt x="43" y="146"/>
                    <a:pt x="42" y="129"/>
                    <a:pt x="45" y="113"/>
                  </a:cubicBezTo>
                  <a:cubicBezTo>
                    <a:pt x="45" y="112"/>
                    <a:pt x="46" y="110"/>
                    <a:pt x="46" y="109"/>
                  </a:cubicBezTo>
                  <a:cubicBezTo>
                    <a:pt x="47" y="105"/>
                    <a:pt x="48" y="100"/>
                    <a:pt x="50" y="96"/>
                  </a:cubicBezTo>
                  <a:cubicBezTo>
                    <a:pt x="51" y="93"/>
                    <a:pt x="53" y="90"/>
                    <a:pt x="54" y="87"/>
                  </a:cubicBezTo>
                  <a:cubicBezTo>
                    <a:pt x="67" y="63"/>
                    <a:pt x="91" y="45"/>
                    <a:pt x="124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3" name="文本框 201"/>
          <p:cNvSpPr txBox="1">
            <a:spLocks noChangeArrowheads="1"/>
          </p:cNvSpPr>
          <p:nvPr/>
        </p:nvSpPr>
        <p:spPr bwMode="auto">
          <a:xfrm>
            <a:off x="1242060" y="2498090"/>
            <a:ext cx="8973185" cy="437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2、尊重老师要听从老师的教诲，与老师配合，把成绩提高</a:t>
            </a:r>
          </a:p>
        </p:txBody>
      </p:sp>
      <p:sp>
        <p:nvSpPr>
          <p:cNvPr id="124" name="Freeform 16"/>
          <p:cNvSpPr/>
          <p:nvPr/>
        </p:nvSpPr>
        <p:spPr bwMode="auto">
          <a:xfrm>
            <a:off x="1052830" y="2466975"/>
            <a:ext cx="8576945" cy="500380"/>
          </a:xfrm>
          <a:custGeom>
            <a:avLst/>
            <a:gdLst/>
            <a:ahLst/>
            <a:cxnLst>
              <a:cxn ang="0">
                <a:pos x="408" y="5"/>
              </a:cxn>
              <a:cxn ang="0">
                <a:pos x="408" y="0"/>
              </a:cxn>
              <a:cxn ang="0">
                <a:pos x="407" y="5"/>
              </a:cxn>
              <a:cxn ang="0">
                <a:pos x="357" y="4"/>
              </a:cxn>
              <a:cxn ang="0">
                <a:pos x="210" y="12"/>
              </a:cxn>
              <a:cxn ang="0">
                <a:pos x="159" y="15"/>
              </a:cxn>
              <a:cxn ang="0">
                <a:pos x="107" y="19"/>
              </a:cxn>
              <a:cxn ang="0">
                <a:pos x="57" y="25"/>
              </a:cxn>
              <a:cxn ang="0">
                <a:pos x="22" y="30"/>
              </a:cxn>
              <a:cxn ang="0">
                <a:pos x="0" y="27"/>
              </a:cxn>
              <a:cxn ang="0">
                <a:pos x="6" y="31"/>
              </a:cxn>
              <a:cxn ang="0">
                <a:pos x="15" y="33"/>
              </a:cxn>
              <a:cxn ang="0">
                <a:pos x="39" y="30"/>
              </a:cxn>
              <a:cxn ang="0">
                <a:pos x="90" y="25"/>
              </a:cxn>
              <a:cxn ang="0">
                <a:pos x="129" y="20"/>
              </a:cxn>
              <a:cxn ang="0">
                <a:pos x="170" y="20"/>
              </a:cxn>
              <a:cxn ang="0">
                <a:pos x="250" y="14"/>
              </a:cxn>
              <a:cxn ang="0">
                <a:pos x="381" y="9"/>
              </a:cxn>
              <a:cxn ang="0">
                <a:pos x="406" y="41"/>
              </a:cxn>
              <a:cxn ang="0">
                <a:pos x="407" y="103"/>
              </a:cxn>
              <a:cxn ang="0">
                <a:pos x="406" y="175"/>
              </a:cxn>
              <a:cxn ang="0">
                <a:pos x="361" y="176"/>
              </a:cxn>
              <a:cxn ang="0">
                <a:pos x="316" y="181"/>
              </a:cxn>
              <a:cxn ang="0">
                <a:pos x="233" y="183"/>
              </a:cxn>
              <a:cxn ang="0">
                <a:pos x="180" y="181"/>
              </a:cxn>
              <a:cxn ang="0">
                <a:pos x="103" y="186"/>
              </a:cxn>
              <a:cxn ang="0">
                <a:pos x="42" y="186"/>
              </a:cxn>
              <a:cxn ang="0">
                <a:pos x="15" y="186"/>
              </a:cxn>
              <a:cxn ang="0">
                <a:pos x="15" y="177"/>
              </a:cxn>
              <a:cxn ang="0">
                <a:pos x="13" y="150"/>
              </a:cxn>
              <a:cxn ang="0">
                <a:pos x="12" y="62"/>
              </a:cxn>
              <a:cxn ang="0">
                <a:pos x="12" y="40"/>
              </a:cxn>
              <a:cxn ang="0">
                <a:pos x="8" y="33"/>
              </a:cxn>
              <a:cxn ang="0">
                <a:pos x="8" y="44"/>
              </a:cxn>
              <a:cxn ang="0">
                <a:pos x="8" y="74"/>
              </a:cxn>
              <a:cxn ang="0">
                <a:pos x="8" y="150"/>
              </a:cxn>
              <a:cxn ang="0">
                <a:pos x="11" y="187"/>
              </a:cxn>
              <a:cxn ang="0">
                <a:pos x="2" y="190"/>
              </a:cxn>
              <a:cxn ang="0">
                <a:pos x="11" y="188"/>
              </a:cxn>
              <a:cxn ang="0">
                <a:pos x="11" y="190"/>
              </a:cxn>
              <a:cxn ang="0">
                <a:pos x="13" y="188"/>
              </a:cxn>
              <a:cxn ang="0">
                <a:pos x="56" y="190"/>
              </a:cxn>
              <a:cxn ang="0">
                <a:pos x="106" y="188"/>
              </a:cxn>
              <a:cxn ang="0">
                <a:pos x="187" y="187"/>
              </a:cxn>
              <a:cxn ang="0">
                <a:pos x="238" y="188"/>
              </a:cxn>
              <a:cxn ang="0">
                <a:pos x="313" y="186"/>
              </a:cxn>
              <a:cxn ang="0">
                <a:pos x="363" y="181"/>
              </a:cxn>
              <a:cxn ang="0">
                <a:pos x="406" y="180"/>
              </a:cxn>
              <a:cxn ang="0">
                <a:pos x="406" y="192"/>
              </a:cxn>
              <a:cxn ang="0">
                <a:pos x="408" y="190"/>
              </a:cxn>
              <a:cxn ang="0">
                <a:pos x="408" y="180"/>
              </a:cxn>
              <a:cxn ang="0">
                <a:pos x="412" y="179"/>
              </a:cxn>
              <a:cxn ang="0">
                <a:pos x="414" y="175"/>
              </a:cxn>
              <a:cxn ang="0">
                <a:pos x="412" y="173"/>
              </a:cxn>
              <a:cxn ang="0">
                <a:pos x="408" y="175"/>
              </a:cxn>
              <a:cxn ang="0">
                <a:pos x="408" y="75"/>
              </a:cxn>
              <a:cxn ang="0">
                <a:pos x="408" y="11"/>
              </a:cxn>
              <a:cxn ang="0">
                <a:pos x="417" y="11"/>
              </a:cxn>
              <a:cxn ang="0">
                <a:pos x="421" y="7"/>
              </a:cxn>
            </a:cxnLst>
            <a:rect l="0" t="0" r="r" b="b"/>
            <a:pathLst>
              <a:path w="421" h="192">
                <a:moveTo>
                  <a:pt x="419" y="7"/>
                </a:moveTo>
                <a:lnTo>
                  <a:pt x="419" y="7"/>
                </a:lnTo>
                <a:lnTo>
                  <a:pt x="408" y="5"/>
                </a:lnTo>
                <a:lnTo>
                  <a:pt x="408" y="5"/>
                </a:lnTo>
                <a:lnTo>
                  <a:pt x="408" y="0"/>
                </a:lnTo>
                <a:lnTo>
                  <a:pt x="408" y="0"/>
                </a:lnTo>
                <a:lnTo>
                  <a:pt x="407" y="1"/>
                </a:lnTo>
                <a:lnTo>
                  <a:pt x="407" y="1"/>
                </a:lnTo>
                <a:lnTo>
                  <a:pt x="407" y="5"/>
                </a:lnTo>
                <a:lnTo>
                  <a:pt x="407" y="5"/>
                </a:lnTo>
                <a:lnTo>
                  <a:pt x="382" y="4"/>
                </a:lnTo>
                <a:lnTo>
                  <a:pt x="357" y="4"/>
                </a:lnTo>
                <a:lnTo>
                  <a:pt x="309" y="5"/>
                </a:lnTo>
                <a:lnTo>
                  <a:pt x="260" y="8"/>
                </a:lnTo>
                <a:lnTo>
                  <a:pt x="210" y="12"/>
                </a:lnTo>
                <a:lnTo>
                  <a:pt x="210" y="12"/>
                </a:lnTo>
                <a:lnTo>
                  <a:pt x="185" y="15"/>
                </a:lnTo>
                <a:lnTo>
                  <a:pt x="159" y="15"/>
                </a:lnTo>
                <a:lnTo>
                  <a:pt x="133" y="16"/>
                </a:lnTo>
                <a:lnTo>
                  <a:pt x="107" y="19"/>
                </a:lnTo>
                <a:lnTo>
                  <a:pt x="107" y="19"/>
                </a:lnTo>
                <a:lnTo>
                  <a:pt x="82" y="22"/>
                </a:lnTo>
                <a:lnTo>
                  <a:pt x="57" y="25"/>
                </a:lnTo>
                <a:lnTo>
                  <a:pt x="57" y="25"/>
                </a:lnTo>
                <a:lnTo>
                  <a:pt x="30" y="29"/>
                </a:lnTo>
                <a:lnTo>
                  <a:pt x="30" y="29"/>
                </a:lnTo>
                <a:lnTo>
                  <a:pt x="22" y="30"/>
                </a:lnTo>
                <a:lnTo>
                  <a:pt x="15" y="30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6" y="31"/>
                </a:lnTo>
                <a:lnTo>
                  <a:pt x="11" y="33"/>
                </a:lnTo>
                <a:lnTo>
                  <a:pt x="15" y="33"/>
                </a:lnTo>
                <a:lnTo>
                  <a:pt x="15" y="33"/>
                </a:lnTo>
                <a:lnTo>
                  <a:pt x="27" y="31"/>
                </a:lnTo>
                <a:lnTo>
                  <a:pt x="39" y="30"/>
                </a:lnTo>
                <a:lnTo>
                  <a:pt x="39" y="30"/>
                </a:lnTo>
                <a:lnTo>
                  <a:pt x="66" y="26"/>
                </a:lnTo>
                <a:lnTo>
                  <a:pt x="90" y="25"/>
                </a:lnTo>
                <a:lnTo>
                  <a:pt x="90" y="25"/>
                </a:lnTo>
                <a:lnTo>
                  <a:pt x="104" y="23"/>
                </a:lnTo>
                <a:lnTo>
                  <a:pt x="117" y="22"/>
                </a:lnTo>
                <a:lnTo>
                  <a:pt x="129" y="20"/>
                </a:lnTo>
                <a:lnTo>
                  <a:pt x="143" y="19"/>
                </a:lnTo>
                <a:lnTo>
                  <a:pt x="143" y="19"/>
                </a:lnTo>
                <a:lnTo>
                  <a:pt x="170" y="20"/>
                </a:lnTo>
                <a:lnTo>
                  <a:pt x="198" y="19"/>
                </a:lnTo>
                <a:lnTo>
                  <a:pt x="198" y="19"/>
                </a:lnTo>
                <a:lnTo>
                  <a:pt x="250" y="14"/>
                </a:lnTo>
                <a:lnTo>
                  <a:pt x="302" y="9"/>
                </a:lnTo>
                <a:lnTo>
                  <a:pt x="355" y="8"/>
                </a:lnTo>
                <a:lnTo>
                  <a:pt x="381" y="9"/>
                </a:lnTo>
                <a:lnTo>
                  <a:pt x="407" y="11"/>
                </a:lnTo>
                <a:lnTo>
                  <a:pt x="407" y="11"/>
                </a:lnTo>
                <a:lnTo>
                  <a:pt x="406" y="41"/>
                </a:lnTo>
                <a:lnTo>
                  <a:pt x="406" y="73"/>
                </a:lnTo>
                <a:lnTo>
                  <a:pt x="406" y="73"/>
                </a:lnTo>
                <a:lnTo>
                  <a:pt x="407" y="103"/>
                </a:lnTo>
                <a:lnTo>
                  <a:pt x="407" y="133"/>
                </a:lnTo>
                <a:lnTo>
                  <a:pt x="407" y="133"/>
                </a:lnTo>
                <a:lnTo>
                  <a:pt x="406" y="175"/>
                </a:lnTo>
                <a:lnTo>
                  <a:pt x="406" y="175"/>
                </a:lnTo>
                <a:lnTo>
                  <a:pt x="361" y="176"/>
                </a:lnTo>
                <a:lnTo>
                  <a:pt x="361" y="176"/>
                </a:lnTo>
                <a:lnTo>
                  <a:pt x="338" y="179"/>
                </a:lnTo>
                <a:lnTo>
                  <a:pt x="316" y="181"/>
                </a:lnTo>
                <a:lnTo>
                  <a:pt x="316" y="181"/>
                </a:lnTo>
                <a:lnTo>
                  <a:pt x="289" y="183"/>
                </a:lnTo>
                <a:lnTo>
                  <a:pt x="261" y="183"/>
                </a:lnTo>
                <a:lnTo>
                  <a:pt x="233" y="183"/>
                </a:lnTo>
                <a:lnTo>
                  <a:pt x="206" y="181"/>
                </a:lnTo>
                <a:lnTo>
                  <a:pt x="206" y="181"/>
                </a:lnTo>
                <a:lnTo>
                  <a:pt x="180" y="181"/>
                </a:lnTo>
                <a:lnTo>
                  <a:pt x="155" y="181"/>
                </a:lnTo>
                <a:lnTo>
                  <a:pt x="103" y="186"/>
                </a:lnTo>
                <a:lnTo>
                  <a:pt x="103" y="186"/>
                </a:lnTo>
                <a:lnTo>
                  <a:pt x="72" y="186"/>
                </a:lnTo>
                <a:lnTo>
                  <a:pt x="42" y="186"/>
                </a:lnTo>
                <a:lnTo>
                  <a:pt x="42" y="186"/>
                </a:lnTo>
                <a:lnTo>
                  <a:pt x="28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77"/>
                </a:lnTo>
                <a:lnTo>
                  <a:pt x="15" y="168"/>
                </a:lnTo>
                <a:lnTo>
                  <a:pt x="13" y="150"/>
                </a:lnTo>
                <a:lnTo>
                  <a:pt x="13" y="150"/>
                </a:lnTo>
                <a:lnTo>
                  <a:pt x="13" y="103"/>
                </a:lnTo>
                <a:lnTo>
                  <a:pt x="13" y="103"/>
                </a:lnTo>
                <a:lnTo>
                  <a:pt x="12" y="62"/>
                </a:lnTo>
                <a:lnTo>
                  <a:pt x="12" y="62"/>
                </a:lnTo>
                <a:lnTo>
                  <a:pt x="12" y="47"/>
                </a:lnTo>
                <a:lnTo>
                  <a:pt x="12" y="40"/>
                </a:lnTo>
                <a:lnTo>
                  <a:pt x="9" y="33"/>
                </a:lnTo>
                <a:lnTo>
                  <a:pt x="9" y="33"/>
                </a:lnTo>
                <a:lnTo>
                  <a:pt x="8" y="33"/>
                </a:lnTo>
                <a:lnTo>
                  <a:pt x="8" y="34"/>
                </a:lnTo>
                <a:lnTo>
                  <a:pt x="8" y="34"/>
                </a:lnTo>
                <a:lnTo>
                  <a:pt x="8" y="44"/>
                </a:lnTo>
                <a:lnTo>
                  <a:pt x="8" y="53"/>
                </a:lnTo>
                <a:lnTo>
                  <a:pt x="8" y="74"/>
                </a:lnTo>
                <a:lnTo>
                  <a:pt x="8" y="74"/>
                </a:lnTo>
                <a:lnTo>
                  <a:pt x="8" y="113"/>
                </a:lnTo>
                <a:lnTo>
                  <a:pt x="8" y="113"/>
                </a:lnTo>
                <a:lnTo>
                  <a:pt x="8" y="150"/>
                </a:lnTo>
                <a:lnTo>
                  <a:pt x="8" y="169"/>
                </a:lnTo>
                <a:lnTo>
                  <a:pt x="11" y="187"/>
                </a:lnTo>
                <a:lnTo>
                  <a:pt x="11" y="187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11" y="188"/>
                </a:lnTo>
                <a:lnTo>
                  <a:pt x="11" y="188"/>
                </a:lnTo>
                <a:lnTo>
                  <a:pt x="11" y="190"/>
                </a:lnTo>
                <a:lnTo>
                  <a:pt x="11" y="190"/>
                </a:lnTo>
                <a:lnTo>
                  <a:pt x="11" y="190"/>
                </a:lnTo>
                <a:lnTo>
                  <a:pt x="12" y="190"/>
                </a:lnTo>
                <a:lnTo>
                  <a:pt x="13" y="188"/>
                </a:lnTo>
                <a:lnTo>
                  <a:pt x="13" y="188"/>
                </a:lnTo>
                <a:lnTo>
                  <a:pt x="30" y="190"/>
                </a:lnTo>
                <a:lnTo>
                  <a:pt x="30" y="190"/>
                </a:lnTo>
                <a:lnTo>
                  <a:pt x="56" y="190"/>
                </a:lnTo>
                <a:lnTo>
                  <a:pt x="56" y="190"/>
                </a:lnTo>
                <a:lnTo>
                  <a:pt x="81" y="190"/>
                </a:lnTo>
                <a:lnTo>
                  <a:pt x="106" y="188"/>
                </a:lnTo>
                <a:lnTo>
                  <a:pt x="106" y="188"/>
                </a:lnTo>
                <a:lnTo>
                  <a:pt x="159" y="187"/>
                </a:lnTo>
                <a:lnTo>
                  <a:pt x="187" y="187"/>
                </a:lnTo>
                <a:lnTo>
                  <a:pt x="213" y="187"/>
                </a:lnTo>
                <a:lnTo>
                  <a:pt x="213" y="187"/>
                </a:lnTo>
                <a:lnTo>
                  <a:pt x="238" y="188"/>
                </a:lnTo>
                <a:lnTo>
                  <a:pt x="264" y="188"/>
                </a:lnTo>
                <a:lnTo>
                  <a:pt x="313" y="186"/>
                </a:lnTo>
                <a:lnTo>
                  <a:pt x="313" y="186"/>
                </a:lnTo>
                <a:lnTo>
                  <a:pt x="338" y="184"/>
                </a:lnTo>
                <a:lnTo>
                  <a:pt x="363" y="181"/>
                </a:lnTo>
                <a:lnTo>
                  <a:pt x="363" y="181"/>
                </a:lnTo>
                <a:lnTo>
                  <a:pt x="374" y="180"/>
                </a:lnTo>
                <a:lnTo>
                  <a:pt x="383" y="180"/>
                </a:lnTo>
                <a:lnTo>
                  <a:pt x="406" y="180"/>
                </a:lnTo>
                <a:lnTo>
                  <a:pt x="406" y="180"/>
                </a:lnTo>
                <a:lnTo>
                  <a:pt x="406" y="192"/>
                </a:lnTo>
                <a:lnTo>
                  <a:pt x="406" y="192"/>
                </a:lnTo>
                <a:lnTo>
                  <a:pt x="406" y="192"/>
                </a:lnTo>
                <a:lnTo>
                  <a:pt x="407" y="192"/>
                </a:lnTo>
                <a:lnTo>
                  <a:pt x="408" y="190"/>
                </a:lnTo>
                <a:lnTo>
                  <a:pt x="408" y="190"/>
                </a:lnTo>
                <a:lnTo>
                  <a:pt x="408" y="180"/>
                </a:lnTo>
                <a:lnTo>
                  <a:pt x="408" y="180"/>
                </a:lnTo>
                <a:lnTo>
                  <a:pt x="410" y="180"/>
                </a:lnTo>
                <a:lnTo>
                  <a:pt x="410" y="180"/>
                </a:lnTo>
                <a:lnTo>
                  <a:pt x="412" y="179"/>
                </a:lnTo>
                <a:lnTo>
                  <a:pt x="414" y="176"/>
                </a:lnTo>
                <a:lnTo>
                  <a:pt x="414" y="176"/>
                </a:lnTo>
                <a:lnTo>
                  <a:pt x="414" y="175"/>
                </a:lnTo>
                <a:lnTo>
                  <a:pt x="414" y="175"/>
                </a:lnTo>
                <a:lnTo>
                  <a:pt x="412" y="173"/>
                </a:lnTo>
                <a:lnTo>
                  <a:pt x="412" y="173"/>
                </a:lnTo>
                <a:lnTo>
                  <a:pt x="410" y="175"/>
                </a:lnTo>
                <a:lnTo>
                  <a:pt x="410" y="175"/>
                </a:lnTo>
                <a:lnTo>
                  <a:pt x="408" y="175"/>
                </a:lnTo>
                <a:lnTo>
                  <a:pt x="408" y="175"/>
                </a:lnTo>
                <a:lnTo>
                  <a:pt x="410" y="125"/>
                </a:lnTo>
                <a:lnTo>
                  <a:pt x="408" y="75"/>
                </a:lnTo>
                <a:lnTo>
                  <a:pt x="408" y="75"/>
                </a:lnTo>
                <a:lnTo>
                  <a:pt x="408" y="42"/>
                </a:lnTo>
                <a:lnTo>
                  <a:pt x="408" y="11"/>
                </a:lnTo>
                <a:lnTo>
                  <a:pt x="408" y="11"/>
                </a:lnTo>
                <a:lnTo>
                  <a:pt x="417" y="11"/>
                </a:lnTo>
                <a:lnTo>
                  <a:pt x="417" y="11"/>
                </a:lnTo>
                <a:lnTo>
                  <a:pt x="418" y="11"/>
                </a:lnTo>
                <a:lnTo>
                  <a:pt x="419" y="9"/>
                </a:lnTo>
                <a:lnTo>
                  <a:pt x="421" y="7"/>
                </a:lnTo>
                <a:lnTo>
                  <a:pt x="419" y="7"/>
                </a:lnTo>
                <a:lnTo>
                  <a:pt x="41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5" name="TextBox 45"/>
          <p:cNvSpPr txBox="1"/>
          <p:nvPr/>
        </p:nvSpPr>
        <p:spPr>
          <a:xfrm>
            <a:off x="993140" y="3436620"/>
            <a:ext cx="64604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老师对学生的要求并不高，最大的要求是在培养学生健全人格的前提下，不断提高学生的学习成绩，让大家能考上一所理想的大学，为以后的发展奠定坚实的基础。当老师对我们严要求时，我们应该…</a:t>
            </a:r>
          </a:p>
        </p:txBody>
      </p:sp>
      <p:sp>
        <p:nvSpPr>
          <p:cNvPr id="2" name="文本框 18"/>
          <p:cNvSpPr txBox="1"/>
          <p:nvPr/>
        </p:nvSpPr>
        <p:spPr>
          <a:xfrm>
            <a:off x="4645660" y="905510"/>
            <a:ext cx="290131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尊师重教  重在行动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bldLvl="0" animBg="1"/>
      <p:bldP spid="1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4645660" y="905510"/>
            <a:ext cx="290131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尊师重教  重在行动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499360" y="2252345"/>
            <a:ext cx="6623050" cy="829310"/>
            <a:chOff x="2538" y="5012"/>
            <a:chExt cx="4366" cy="1306"/>
          </a:xfrm>
        </p:grpSpPr>
        <p:sp>
          <p:nvSpPr>
            <p:cNvPr id="19" name="TextBox 31"/>
            <p:cNvSpPr txBox="1"/>
            <p:nvPr/>
          </p:nvSpPr>
          <p:spPr>
            <a:xfrm>
              <a:off x="2799" y="5824"/>
              <a:ext cx="3716" cy="494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你有过这些不尊重老师劳动的行为吗？</a:t>
              </a:r>
            </a:p>
          </p:txBody>
        </p:sp>
        <p:sp>
          <p:nvSpPr>
            <p:cNvPr id="103" name="文本框 37"/>
            <p:cNvSpPr txBox="1">
              <a:spLocks noChangeArrowheads="1"/>
            </p:cNvSpPr>
            <p:nvPr/>
          </p:nvSpPr>
          <p:spPr bwMode="auto">
            <a:xfrm>
              <a:off x="2538" y="5012"/>
              <a:ext cx="436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3、尊重老师最重要的是尊重老师的劳动</a:t>
              </a:r>
            </a:p>
          </p:txBody>
        </p:sp>
      </p:grpSp>
      <p:pic>
        <p:nvPicPr>
          <p:cNvPr id="80899" name="图片 80898" descr="4D8CCD0973C7657CA7C31C3E3ABCE47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4200" y="4733925"/>
            <a:ext cx="1219200" cy="144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0" name="图片 80899" descr="Gif0405_00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0701" y="3219451"/>
            <a:ext cx="15843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1" name="图片 80900" descr="014.gif (5950 bytes)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1838" y="3346451"/>
            <a:ext cx="576262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2" name="图片 80901" descr="013.gif (6388 bytes)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9289" y="4803775"/>
            <a:ext cx="719137" cy="144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3" name="文本框 80902"/>
          <p:cNvSpPr txBox="1"/>
          <p:nvPr/>
        </p:nvSpPr>
        <p:spPr>
          <a:xfrm>
            <a:off x="2720976" y="3381376"/>
            <a:ext cx="3097213" cy="82994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cs typeface="+mn-ea"/>
                <a:sym typeface="+mn-lt"/>
              </a:rPr>
              <a:t>不交或不按时交作业！</a:t>
            </a:r>
          </a:p>
        </p:txBody>
      </p:sp>
      <p:sp>
        <p:nvSpPr>
          <p:cNvPr id="80905" name="文本框 80904"/>
          <p:cNvSpPr txBox="1"/>
          <p:nvPr/>
        </p:nvSpPr>
        <p:spPr>
          <a:xfrm>
            <a:off x="6950710" y="3390901"/>
            <a:ext cx="3455988" cy="4603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cs typeface="+mn-ea"/>
                <a:sym typeface="+mn-lt"/>
              </a:rPr>
              <a:t>早读不大声读书！</a:t>
            </a:r>
          </a:p>
        </p:txBody>
      </p:sp>
      <p:sp>
        <p:nvSpPr>
          <p:cNvPr id="80906" name="文本框 80905"/>
          <p:cNvSpPr txBox="1"/>
          <p:nvPr/>
        </p:nvSpPr>
        <p:spPr>
          <a:xfrm>
            <a:off x="6856731" y="4914901"/>
            <a:ext cx="3645535" cy="4603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cs typeface="+mn-ea"/>
                <a:sym typeface="+mn-lt"/>
              </a:rPr>
              <a:t>上课不认真听课！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40026" y="4984751"/>
            <a:ext cx="3041015" cy="4603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抄袭作业或考试作弊！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bldLvl="0" animBg="1"/>
      <p:bldP spid="80905" grpId="0" bldLvl="0" animBg="1"/>
      <p:bldP spid="80906" grpId="0" bldLvl="0" animBg="1"/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55" y="2616835"/>
            <a:ext cx="7118985" cy="400304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405380" y="1683385"/>
            <a:ext cx="7770175" cy="861695"/>
            <a:chOff x="2538" y="5012"/>
            <a:chExt cx="9243" cy="1357"/>
          </a:xfrm>
        </p:grpSpPr>
        <p:sp>
          <p:nvSpPr>
            <p:cNvPr id="19" name="TextBox 31"/>
            <p:cNvSpPr txBox="1"/>
            <p:nvPr/>
          </p:nvSpPr>
          <p:spPr>
            <a:xfrm>
              <a:off x="5112" y="5619"/>
              <a:ext cx="3716" cy="75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chemeClr val="bg1">
                      <a:lumMod val="95000"/>
                    </a:schemeClr>
                  </a:solidFill>
                  <a:effectLst/>
                  <a:cs typeface="+mn-ea"/>
                  <a:sym typeface="+mn-lt"/>
                </a:rPr>
                <a:t>请说出你想对老师说的话</a:t>
              </a:r>
            </a:p>
          </p:txBody>
        </p:sp>
        <p:sp>
          <p:nvSpPr>
            <p:cNvPr id="103" name="文本框 37"/>
            <p:cNvSpPr txBox="1">
              <a:spLocks noChangeArrowheads="1"/>
            </p:cNvSpPr>
            <p:nvPr/>
          </p:nvSpPr>
          <p:spPr bwMode="auto">
            <a:xfrm>
              <a:off x="2538" y="5012"/>
              <a:ext cx="9243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>
                  <a:blipFill>
                    <a:blip r:embed="rId4"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我们怎样表达对老师的感激之情呢？</a:t>
              </a:r>
              <a:endParaRPr lang="zh-CN" altLang="en-US" sz="2800" b="1">
                <a:blipFill>
                  <a:blip r:embed="rId4"/>
                  <a:stretch>
                    <a:fillRect/>
                  </a:stretch>
                </a:blip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文本框 18"/>
          <p:cNvSpPr txBox="1"/>
          <p:nvPr/>
        </p:nvSpPr>
        <p:spPr>
          <a:xfrm>
            <a:off x="3359150" y="945515"/>
            <a:ext cx="525589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尊师重教  重在行动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38555" y="1363345"/>
            <a:ext cx="3139440" cy="4276725"/>
            <a:chOff x="3743" y="3396"/>
            <a:chExt cx="3133" cy="436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 flipH="1">
              <a:off x="3743" y="3937"/>
              <a:ext cx="2739" cy="3315"/>
            </a:xfrm>
            <a:custGeom>
              <a:avLst/>
              <a:gdLst>
                <a:gd name="T0" fmla="*/ 461 w 526"/>
                <a:gd name="T1" fmla="*/ 116 h 686"/>
                <a:gd name="T2" fmla="*/ 361 w 526"/>
                <a:gd name="T3" fmla="*/ 11 h 686"/>
                <a:gd name="T4" fmla="*/ 313 w 526"/>
                <a:gd name="T5" fmla="*/ 61 h 686"/>
                <a:gd name="T6" fmla="*/ 179 w 526"/>
                <a:gd name="T7" fmla="*/ 54 h 686"/>
                <a:gd name="T8" fmla="*/ 12 w 526"/>
                <a:gd name="T9" fmla="*/ 200 h 686"/>
                <a:gd name="T10" fmla="*/ 11 w 526"/>
                <a:gd name="T11" fmla="*/ 254 h 686"/>
                <a:gd name="T12" fmla="*/ 93 w 526"/>
                <a:gd name="T13" fmla="*/ 467 h 686"/>
                <a:gd name="T14" fmla="*/ 214 w 526"/>
                <a:gd name="T15" fmla="*/ 548 h 686"/>
                <a:gd name="T16" fmla="*/ 217 w 526"/>
                <a:gd name="T17" fmla="*/ 647 h 686"/>
                <a:gd name="T18" fmla="*/ 277 w 526"/>
                <a:gd name="T19" fmla="*/ 660 h 686"/>
                <a:gd name="T20" fmla="*/ 201 w 526"/>
                <a:gd name="T21" fmla="*/ 619 h 686"/>
                <a:gd name="T22" fmla="*/ 261 w 526"/>
                <a:gd name="T23" fmla="*/ 685 h 686"/>
                <a:gd name="T24" fmla="*/ 253 w 526"/>
                <a:gd name="T25" fmla="*/ 558 h 686"/>
                <a:gd name="T26" fmla="*/ 457 w 526"/>
                <a:gd name="T27" fmla="*/ 447 h 686"/>
                <a:gd name="T28" fmla="*/ 170 w 526"/>
                <a:gd name="T29" fmla="*/ 654 h 686"/>
                <a:gd name="T30" fmla="*/ 357 w 526"/>
                <a:gd name="T31" fmla="*/ 92 h 686"/>
                <a:gd name="T32" fmla="*/ 275 w 526"/>
                <a:gd name="T33" fmla="*/ 94 h 686"/>
                <a:gd name="T34" fmla="*/ 179 w 526"/>
                <a:gd name="T35" fmla="*/ 58 h 686"/>
                <a:gd name="T36" fmla="*/ 257 w 526"/>
                <a:gd name="T37" fmla="*/ 70 h 686"/>
                <a:gd name="T38" fmla="*/ 323 w 526"/>
                <a:gd name="T39" fmla="*/ 129 h 686"/>
                <a:gd name="T40" fmla="*/ 392 w 526"/>
                <a:gd name="T41" fmla="*/ 209 h 686"/>
                <a:gd name="T42" fmla="*/ 450 w 526"/>
                <a:gd name="T43" fmla="*/ 258 h 686"/>
                <a:gd name="T44" fmla="*/ 402 w 526"/>
                <a:gd name="T45" fmla="*/ 338 h 686"/>
                <a:gd name="T46" fmla="*/ 312 w 526"/>
                <a:gd name="T47" fmla="*/ 358 h 686"/>
                <a:gd name="T48" fmla="*/ 153 w 526"/>
                <a:gd name="T49" fmla="*/ 254 h 686"/>
                <a:gd name="T50" fmla="*/ 233 w 526"/>
                <a:gd name="T51" fmla="*/ 154 h 686"/>
                <a:gd name="T52" fmla="*/ 407 w 526"/>
                <a:gd name="T53" fmla="*/ 410 h 686"/>
                <a:gd name="T54" fmla="*/ 275 w 526"/>
                <a:gd name="T55" fmla="*/ 454 h 686"/>
                <a:gd name="T56" fmla="*/ 332 w 526"/>
                <a:gd name="T57" fmla="*/ 348 h 686"/>
                <a:gd name="T58" fmla="*/ 414 w 526"/>
                <a:gd name="T59" fmla="*/ 369 h 686"/>
                <a:gd name="T60" fmla="*/ 178 w 526"/>
                <a:gd name="T61" fmla="*/ 69 h 686"/>
                <a:gd name="T62" fmla="*/ 133 w 526"/>
                <a:gd name="T63" fmla="*/ 185 h 686"/>
                <a:gd name="T64" fmla="*/ 95 w 526"/>
                <a:gd name="T65" fmla="*/ 111 h 686"/>
                <a:gd name="T66" fmla="*/ 118 w 526"/>
                <a:gd name="T67" fmla="*/ 447 h 686"/>
                <a:gd name="T68" fmla="*/ 114 w 526"/>
                <a:gd name="T69" fmla="*/ 437 h 686"/>
                <a:gd name="T70" fmla="*/ 20 w 526"/>
                <a:gd name="T71" fmla="*/ 254 h 686"/>
                <a:gd name="T72" fmla="*/ 31 w 526"/>
                <a:gd name="T73" fmla="*/ 204 h 686"/>
                <a:gd name="T74" fmla="*/ 130 w 526"/>
                <a:gd name="T75" fmla="*/ 239 h 686"/>
                <a:gd name="T76" fmla="*/ 63 w 526"/>
                <a:gd name="T77" fmla="*/ 358 h 686"/>
                <a:gd name="T78" fmla="*/ 67 w 526"/>
                <a:gd name="T79" fmla="*/ 210 h 686"/>
                <a:gd name="T80" fmla="*/ 65 w 526"/>
                <a:gd name="T81" fmla="*/ 210 h 686"/>
                <a:gd name="T82" fmla="*/ 61 w 526"/>
                <a:gd name="T83" fmla="*/ 368 h 686"/>
                <a:gd name="T84" fmla="*/ 202 w 526"/>
                <a:gd name="T85" fmla="*/ 298 h 686"/>
                <a:gd name="T86" fmla="*/ 267 w 526"/>
                <a:gd name="T87" fmla="*/ 458 h 686"/>
                <a:gd name="T88" fmla="*/ 90 w 526"/>
                <a:gd name="T89" fmla="*/ 480 h 686"/>
                <a:gd name="T90" fmla="*/ 357 w 526"/>
                <a:gd name="T91" fmla="*/ 465 h 686"/>
                <a:gd name="T92" fmla="*/ 461 w 526"/>
                <a:gd name="T93" fmla="*/ 313 h 686"/>
                <a:gd name="T94" fmla="*/ 329 w 526"/>
                <a:gd name="T95" fmla="*/ 58 h 686"/>
                <a:gd name="T96" fmla="*/ 404 w 526"/>
                <a:gd name="T97" fmla="*/ 107 h 686"/>
                <a:gd name="T98" fmla="*/ 473 w 526"/>
                <a:gd name="T99" fmla="*/ 358 h 686"/>
                <a:gd name="T100" fmla="*/ 257 w 526"/>
                <a:gd name="T101" fmla="*/ 503 h 686"/>
                <a:gd name="T102" fmla="*/ 261 w 526"/>
                <a:gd name="T103" fmla="*/ 637 h 686"/>
                <a:gd name="T104" fmla="*/ 257 w 526"/>
                <a:gd name="T105" fmla="*/ 603 h 686"/>
                <a:gd name="T106" fmla="*/ 257 w 526"/>
                <a:gd name="T107" fmla="*/ 603 h 686"/>
                <a:gd name="T108" fmla="*/ 225 w 526"/>
                <a:gd name="T109" fmla="*/ 558 h 686"/>
                <a:gd name="T110" fmla="*/ 261 w 526"/>
                <a:gd name="T111" fmla="*/ 535 h 686"/>
                <a:gd name="T112" fmla="*/ 163 w 526"/>
                <a:gd name="T113" fmla="*/ 511 h 686"/>
                <a:gd name="T114" fmla="*/ 441 w 526"/>
                <a:gd name="T115" fmla="*/ 431 h 686"/>
                <a:gd name="T116" fmla="*/ 457 w 526"/>
                <a:gd name="T117" fmla="*/ 166 h 686"/>
                <a:gd name="T118" fmla="*/ 357 w 526"/>
                <a:gd name="T119" fmla="*/ 31 h 686"/>
                <a:gd name="T120" fmla="*/ 481 w 526"/>
                <a:gd name="T121" fmla="*/ 15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6" h="686">
                  <a:moveTo>
                    <a:pt x="507" y="371"/>
                  </a:moveTo>
                  <a:cubicBezTo>
                    <a:pt x="508" y="367"/>
                    <a:pt x="510" y="362"/>
                    <a:pt x="512" y="358"/>
                  </a:cubicBezTo>
                  <a:cubicBezTo>
                    <a:pt x="512" y="357"/>
                    <a:pt x="512" y="355"/>
                    <a:pt x="513" y="354"/>
                  </a:cubicBezTo>
                  <a:cubicBezTo>
                    <a:pt x="523" y="323"/>
                    <a:pt x="526" y="290"/>
                    <a:pt x="523" y="258"/>
                  </a:cubicBezTo>
                  <a:cubicBezTo>
                    <a:pt x="523" y="257"/>
                    <a:pt x="523" y="255"/>
                    <a:pt x="523" y="254"/>
                  </a:cubicBezTo>
                  <a:cubicBezTo>
                    <a:pt x="519" y="220"/>
                    <a:pt x="508" y="188"/>
                    <a:pt x="491" y="158"/>
                  </a:cubicBezTo>
                  <a:cubicBezTo>
                    <a:pt x="490" y="157"/>
                    <a:pt x="489" y="155"/>
                    <a:pt x="488" y="154"/>
                  </a:cubicBezTo>
                  <a:cubicBezTo>
                    <a:pt x="482" y="144"/>
                    <a:pt x="475" y="134"/>
                    <a:pt x="468" y="124"/>
                  </a:cubicBezTo>
                  <a:cubicBezTo>
                    <a:pt x="466" y="121"/>
                    <a:pt x="463" y="119"/>
                    <a:pt x="461" y="116"/>
                  </a:cubicBezTo>
                  <a:cubicBezTo>
                    <a:pt x="460" y="115"/>
                    <a:pt x="458" y="113"/>
                    <a:pt x="457" y="111"/>
                  </a:cubicBezTo>
                  <a:cubicBezTo>
                    <a:pt x="440" y="92"/>
                    <a:pt x="421" y="75"/>
                    <a:pt x="401" y="58"/>
                  </a:cubicBezTo>
                  <a:cubicBezTo>
                    <a:pt x="400" y="57"/>
                    <a:pt x="398" y="55"/>
                    <a:pt x="397" y="54"/>
                  </a:cubicBezTo>
                  <a:cubicBezTo>
                    <a:pt x="387" y="46"/>
                    <a:pt x="377" y="38"/>
                    <a:pt x="367" y="30"/>
                  </a:cubicBezTo>
                  <a:cubicBezTo>
                    <a:pt x="365" y="28"/>
                    <a:pt x="363" y="27"/>
                    <a:pt x="361" y="26"/>
                  </a:cubicBezTo>
                  <a:cubicBezTo>
                    <a:pt x="360" y="26"/>
                    <a:pt x="358" y="25"/>
                    <a:pt x="357" y="25"/>
                  </a:cubicBezTo>
                  <a:cubicBezTo>
                    <a:pt x="355" y="24"/>
                    <a:pt x="352" y="24"/>
                    <a:pt x="350" y="25"/>
                  </a:cubicBezTo>
                  <a:cubicBezTo>
                    <a:pt x="353" y="22"/>
                    <a:pt x="355" y="19"/>
                    <a:pt x="357" y="17"/>
                  </a:cubicBezTo>
                  <a:cubicBezTo>
                    <a:pt x="358" y="15"/>
                    <a:pt x="360" y="13"/>
                    <a:pt x="361" y="11"/>
                  </a:cubicBezTo>
                  <a:cubicBezTo>
                    <a:pt x="362" y="9"/>
                    <a:pt x="364" y="8"/>
                    <a:pt x="365" y="6"/>
                  </a:cubicBezTo>
                  <a:cubicBezTo>
                    <a:pt x="367" y="3"/>
                    <a:pt x="364" y="0"/>
                    <a:pt x="361" y="0"/>
                  </a:cubicBezTo>
                  <a:cubicBezTo>
                    <a:pt x="360" y="0"/>
                    <a:pt x="360" y="1"/>
                    <a:pt x="359" y="1"/>
                  </a:cubicBezTo>
                  <a:cubicBezTo>
                    <a:pt x="358" y="2"/>
                    <a:pt x="358" y="2"/>
                    <a:pt x="357" y="3"/>
                  </a:cubicBezTo>
                  <a:cubicBezTo>
                    <a:pt x="348" y="13"/>
                    <a:pt x="340" y="26"/>
                    <a:pt x="333" y="37"/>
                  </a:cubicBezTo>
                  <a:cubicBezTo>
                    <a:pt x="331" y="40"/>
                    <a:pt x="327" y="47"/>
                    <a:pt x="324" y="54"/>
                  </a:cubicBezTo>
                  <a:cubicBezTo>
                    <a:pt x="324" y="55"/>
                    <a:pt x="323" y="57"/>
                    <a:pt x="323" y="58"/>
                  </a:cubicBezTo>
                  <a:cubicBezTo>
                    <a:pt x="322" y="61"/>
                    <a:pt x="322" y="63"/>
                    <a:pt x="322" y="65"/>
                  </a:cubicBezTo>
                  <a:cubicBezTo>
                    <a:pt x="319" y="64"/>
                    <a:pt x="316" y="63"/>
                    <a:pt x="313" y="61"/>
                  </a:cubicBezTo>
                  <a:cubicBezTo>
                    <a:pt x="313" y="61"/>
                    <a:pt x="313" y="60"/>
                    <a:pt x="312" y="60"/>
                  </a:cubicBezTo>
                  <a:cubicBezTo>
                    <a:pt x="311" y="60"/>
                    <a:pt x="309" y="59"/>
                    <a:pt x="307" y="59"/>
                  </a:cubicBezTo>
                  <a:cubicBezTo>
                    <a:pt x="306" y="59"/>
                    <a:pt x="305" y="58"/>
                    <a:pt x="304" y="58"/>
                  </a:cubicBezTo>
                  <a:cubicBezTo>
                    <a:pt x="300" y="57"/>
                    <a:pt x="296" y="55"/>
                    <a:pt x="292" y="54"/>
                  </a:cubicBezTo>
                  <a:cubicBezTo>
                    <a:pt x="282" y="51"/>
                    <a:pt x="272" y="48"/>
                    <a:pt x="261" y="46"/>
                  </a:cubicBezTo>
                  <a:cubicBezTo>
                    <a:pt x="260" y="46"/>
                    <a:pt x="258" y="46"/>
                    <a:pt x="257" y="46"/>
                  </a:cubicBezTo>
                  <a:cubicBezTo>
                    <a:pt x="256" y="45"/>
                    <a:pt x="254" y="45"/>
                    <a:pt x="253" y="45"/>
                  </a:cubicBezTo>
                  <a:cubicBezTo>
                    <a:pt x="250" y="44"/>
                    <a:pt x="248" y="46"/>
                    <a:pt x="248" y="48"/>
                  </a:cubicBezTo>
                  <a:cubicBezTo>
                    <a:pt x="224" y="45"/>
                    <a:pt x="201" y="47"/>
                    <a:pt x="179" y="54"/>
                  </a:cubicBezTo>
                  <a:cubicBezTo>
                    <a:pt x="175" y="55"/>
                    <a:pt x="171" y="57"/>
                    <a:pt x="167" y="58"/>
                  </a:cubicBezTo>
                  <a:cubicBezTo>
                    <a:pt x="165" y="59"/>
                    <a:pt x="163" y="60"/>
                    <a:pt x="161" y="60"/>
                  </a:cubicBezTo>
                  <a:cubicBezTo>
                    <a:pt x="160" y="61"/>
                    <a:pt x="158" y="62"/>
                    <a:pt x="157" y="62"/>
                  </a:cubicBezTo>
                  <a:cubicBezTo>
                    <a:pt x="120" y="78"/>
                    <a:pt x="87" y="106"/>
                    <a:pt x="61" y="139"/>
                  </a:cubicBezTo>
                  <a:cubicBezTo>
                    <a:pt x="60" y="141"/>
                    <a:pt x="58" y="142"/>
                    <a:pt x="57" y="144"/>
                  </a:cubicBezTo>
                  <a:cubicBezTo>
                    <a:pt x="55" y="147"/>
                    <a:pt x="52" y="151"/>
                    <a:pt x="50" y="154"/>
                  </a:cubicBezTo>
                  <a:cubicBezTo>
                    <a:pt x="49" y="155"/>
                    <a:pt x="48" y="157"/>
                    <a:pt x="47" y="158"/>
                  </a:cubicBezTo>
                  <a:cubicBezTo>
                    <a:pt x="36" y="175"/>
                    <a:pt x="27" y="193"/>
                    <a:pt x="21" y="212"/>
                  </a:cubicBezTo>
                  <a:cubicBezTo>
                    <a:pt x="18" y="208"/>
                    <a:pt x="15" y="204"/>
                    <a:pt x="12" y="200"/>
                  </a:cubicBezTo>
                  <a:cubicBezTo>
                    <a:pt x="11" y="197"/>
                    <a:pt x="7" y="200"/>
                    <a:pt x="8" y="203"/>
                  </a:cubicBezTo>
                  <a:cubicBezTo>
                    <a:pt x="11" y="208"/>
                    <a:pt x="15" y="213"/>
                    <a:pt x="19" y="218"/>
                  </a:cubicBezTo>
                  <a:cubicBezTo>
                    <a:pt x="18" y="222"/>
                    <a:pt x="16" y="226"/>
                    <a:pt x="15" y="230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1" y="225"/>
                    <a:pt x="7" y="218"/>
                    <a:pt x="2" y="212"/>
                  </a:cubicBezTo>
                  <a:cubicBezTo>
                    <a:pt x="1" y="211"/>
                    <a:pt x="0" y="212"/>
                    <a:pt x="0" y="213"/>
                  </a:cubicBezTo>
                  <a:cubicBezTo>
                    <a:pt x="3" y="221"/>
                    <a:pt x="7" y="229"/>
                    <a:pt x="13" y="236"/>
                  </a:cubicBezTo>
                  <a:cubicBezTo>
                    <a:pt x="13" y="236"/>
                    <a:pt x="13" y="237"/>
                    <a:pt x="14" y="237"/>
                  </a:cubicBezTo>
                  <a:cubicBezTo>
                    <a:pt x="13" y="243"/>
                    <a:pt x="12" y="248"/>
                    <a:pt x="11" y="254"/>
                  </a:cubicBezTo>
                  <a:cubicBezTo>
                    <a:pt x="11" y="255"/>
                    <a:pt x="11" y="257"/>
                    <a:pt x="11" y="258"/>
                  </a:cubicBezTo>
                  <a:cubicBezTo>
                    <a:pt x="8" y="290"/>
                    <a:pt x="13" y="323"/>
                    <a:pt x="25" y="354"/>
                  </a:cubicBezTo>
                  <a:cubicBezTo>
                    <a:pt x="26" y="355"/>
                    <a:pt x="26" y="357"/>
                    <a:pt x="27" y="358"/>
                  </a:cubicBezTo>
                  <a:cubicBezTo>
                    <a:pt x="35" y="377"/>
                    <a:pt x="45" y="395"/>
                    <a:pt x="57" y="411"/>
                  </a:cubicBezTo>
                  <a:cubicBezTo>
                    <a:pt x="58" y="412"/>
                    <a:pt x="60" y="414"/>
                    <a:pt x="61" y="416"/>
                  </a:cubicBezTo>
                  <a:cubicBezTo>
                    <a:pt x="73" y="430"/>
                    <a:pt x="86" y="443"/>
                    <a:pt x="101" y="454"/>
                  </a:cubicBezTo>
                  <a:cubicBezTo>
                    <a:pt x="101" y="454"/>
                    <a:pt x="101" y="454"/>
                    <a:pt x="102" y="455"/>
                  </a:cubicBezTo>
                  <a:cubicBezTo>
                    <a:pt x="101" y="456"/>
                    <a:pt x="100" y="457"/>
                    <a:pt x="99" y="458"/>
                  </a:cubicBezTo>
                  <a:cubicBezTo>
                    <a:pt x="97" y="461"/>
                    <a:pt x="96" y="464"/>
                    <a:pt x="93" y="467"/>
                  </a:cubicBezTo>
                  <a:cubicBezTo>
                    <a:pt x="91" y="471"/>
                    <a:pt x="88" y="474"/>
                    <a:pt x="87" y="478"/>
                  </a:cubicBezTo>
                  <a:cubicBezTo>
                    <a:pt x="86" y="478"/>
                    <a:pt x="86" y="479"/>
                    <a:pt x="85" y="479"/>
                  </a:cubicBezTo>
                  <a:cubicBezTo>
                    <a:pt x="85" y="480"/>
                    <a:pt x="84" y="480"/>
                    <a:pt x="84" y="481"/>
                  </a:cubicBezTo>
                  <a:cubicBezTo>
                    <a:pt x="83" y="481"/>
                    <a:pt x="83" y="482"/>
                    <a:pt x="83" y="482"/>
                  </a:cubicBezTo>
                  <a:cubicBezTo>
                    <a:pt x="78" y="490"/>
                    <a:pt x="77" y="505"/>
                    <a:pt x="76" y="513"/>
                  </a:cubicBezTo>
                  <a:cubicBezTo>
                    <a:pt x="75" y="514"/>
                    <a:pt x="76" y="516"/>
                    <a:pt x="77" y="516"/>
                  </a:cubicBezTo>
                  <a:cubicBezTo>
                    <a:pt x="102" y="529"/>
                    <a:pt x="129" y="537"/>
                    <a:pt x="157" y="542"/>
                  </a:cubicBezTo>
                  <a:cubicBezTo>
                    <a:pt x="158" y="543"/>
                    <a:pt x="160" y="543"/>
                    <a:pt x="161" y="543"/>
                  </a:cubicBezTo>
                  <a:cubicBezTo>
                    <a:pt x="179" y="546"/>
                    <a:pt x="197" y="548"/>
                    <a:pt x="214" y="548"/>
                  </a:cubicBezTo>
                  <a:cubicBezTo>
                    <a:pt x="214" y="550"/>
                    <a:pt x="214" y="552"/>
                    <a:pt x="214" y="554"/>
                  </a:cubicBezTo>
                  <a:cubicBezTo>
                    <a:pt x="215" y="555"/>
                    <a:pt x="215" y="557"/>
                    <a:pt x="216" y="558"/>
                  </a:cubicBezTo>
                  <a:cubicBezTo>
                    <a:pt x="216" y="559"/>
                    <a:pt x="216" y="559"/>
                    <a:pt x="217" y="560"/>
                  </a:cubicBezTo>
                  <a:cubicBezTo>
                    <a:pt x="213" y="571"/>
                    <a:pt x="213" y="585"/>
                    <a:pt x="210" y="597"/>
                  </a:cubicBezTo>
                  <a:cubicBezTo>
                    <a:pt x="206" y="611"/>
                    <a:pt x="198" y="623"/>
                    <a:pt x="194" y="637"/>
                  </a:cubicBezTo>
                  <a:cubicBezTo>
                    <a:pt x="194" y="637"/>
                    <a:pt x="193" y="638"/>
                    <a:pt x="193" y="638"/>
                  </a:cubicBezTo>
                  <a:cubicBezTo>
                    <a:pt x="193" y="638"/>
                    <a:pt x="193" y="638"/>
                    <a:pt x="193" y="638"/>
                  </a:cubicBezTo>
                  <a:cubicBezTo>
                    <a:pt x="193" y="638"/>
                    <a:pt x="193" y="638"/>
                    <a:pt x="193" y="638"/>
                  </a:cubicBezTo>
                  <a:cubicBezTo>
                    <a:pt x="193" y="646"/>
                    <a:pt x="214" y="646"/>
                    <a:pt x="217" y="647"/>
                  </a:cubicBezTo>
                  <a:cubicBezTo>
                    <a:pt x="230" y="647"/>
                    <a:pt x="244" y="647"/>
                    <a:pt x="257" y="645"/>
                  </a:cubicBezTo>
                  <a:cubicBezTo>
                    <a:pt x="258" y="645"/>
                    <a:pt x="260" y="645"/>
                    <a:pt x="261" y="645"/>
                  </a:cubicBezTo>
                  <a:cubicBezTo>
                    <a:pt x="266" y="644"/>
                    <a:pt x="271" y="643"/>
                    <a:pt x="276" y="642"/>
                  </a:cubicBezTo>
                  <a:cubicBezTo>
                    <a:pt x="278" y="642"/>
                    <a:pt x="278" y="640"/>
                    <a:pt x="278" y="638"/>
                  </a:cubicBezTo>
                  <a:cubicBezTo>
                    <a:pt x="280" y="637"/>
                    <a:pt x="281" y="635"/>
                    <a:pt x="280" y="633"/>
                  </a:cubicBezTo>
                  <a:cubicBezTo>
                    <a:pt x="277" y="628"/>
                    <a:pt x="275" y="624"/>
                    <a:pt x="273" y="619"/>
                  </a:cubicBezTo>
                  <a:cubicBezTo>
                    <a:pt x="289" y="624"/>
                    <a:pt x="300" y="642"/>
                    <a:pt x="288" y="654"/>
                  </a:cubicBezTo>
                  <a:cubicBezTo>
                    <a:pt x="286" y="655"/>
                    <a:pt x="284" y="657"/>
                    <a:pt x="282" y="658"/>
                  </a:cubicBezTo>
                  <a:cubicBezTo>
                    <a:pt x="281" y="659"/>
                    <a:pt x="279" y="659"/>
                    <a:pt x="277" y="660"/>
                  </a:cubicBezTo>
                  <a:cubicBezTo>
                    <a:pt x="272" y="662"/>
                    <a:pt x="267" y="662"/>
                    <a:pt x="261" y="662"/>
                  </a:cubicBezTo>
                  <a:cubicBezTo>
                    <a:pt x="260" y="662"/>
                    <a:pt x="258" y="662"/>
                    <a:pt x="257" y="662"/>
                  </a:cubicBezTo>
                  <a:cubicBezTo>
                    <a:pt x="254" y="662"/>
                    <a:pt x="252" y="662"/>
                    <a:pt x="249" y="662"/>
                  </a:cubicBezTo>
                  <a:cubicBezTo>
                    <a:pt x="237" y="662"/>
                    <a:pt x="226" y="660"/>
                    <a:pt x="214" y="659"/>
                  </a:cubicBezTo>
                  <a:cubicBezTo>
                    <a:pt x="210" y="659"/>
                    <a:pt x="206" y="659"/>
                    <a:pt x="203" y="658"/>
                  </a:cubicBezTo>
                  <a:cubicBezTo>
                    <a:pt x="197" y="657"/>
                    <a:pt x="191" y="656"/>
                    <a:pt x="186" y="654"/>
                  </a:cubicBezTo>
                  <a:cubicBezTo>
                    <a:pt x="183" y="653"/>
                    <a:pt x="181" y="652"/>
                    <a:pt x="178" y="650"/>
                  </a:cubicBezTo>
                  <a:cubicBezTo>
                    <a:pt x="155" y="638"/>
                    <a:pt x="196" y="622"/>
                    <a:pt x="200" y="618"/>
                  </a:cubicBezTo>
                  <a:cubicBezTo>
                    <a:pt x="199" y="618"/>
                    <a:pt x="200" y="619"/>
                    <a:pt x="201" y="619"/>
                  </a:cubicBezTo>
                  <a:cubicBezTo>
                    <a:pt x="201" y="619"/>
                    <a:pt x="201" y="619"/>
                    <a:pt x="201" y="618"/>
                  </a:cubicBezTo>
                  <a:cubicBezTo>
                    <a:pt x="202" y="618"/>
                    <a:pt x="202" y="617"/>
                    <a:pt x="201" y="617"/>
                  </a:cubicBezTo>
                  <a:cubicBezTo>
                    <a:pt x="184" y="617"/>
                    <a:pt x="167" y="624"/>
                    <a:pt x="165" y="642"/>
                  </a:cubicBezTo>
                  <a:cubicBezTo>
                    <a:pt x="165" y="643"/>
                    <a:pt x="165" y="645"/>
                    <a:pt x="165" y="646"/>
                  </a:cubicBezTo>
                  <a:cubicBezTo>
                    <a:pt x="165" y="649"/>
                    <a:pt x="165" y="651"/>
                    <a:pt x="165" y="654"/>
                  </a:cubicBezTo>
                  <a:cubicBezTo>
                    <a:pt x="166" y="655"/>
                    <a:pt x="166" y="657"/>
                    <a:pt x="166" y="658"/>
                  </a:cubicBezTo>
                  <a:cubicBezTo>
                    <a:pt x="172" y="684"/>
                    <a:pt x="207" y="684"/>
                    <a:pt x="234" y="686"/>
                  </a:cubicBezTo>
                  <a:cubicBezTo>
                    <a:pt x="241" y="686"/>
                    <a:pt x="249" y="686"/>
                    <a:pt x="257" y="685"/>
                  </a:cubicBezTo>
                  <a:cubicBezTo>
                    <a:pt x="258" y="685"/>
                    <a:pt x="260" y="685"/>
                    <a:pt x="261" y="685"/>
                  </a:cubicBezTo>
                  <a:cubicBezTo>
                    <a:pt x="279" y="682"/>
                    <a:pt x="296" y="675"/>
                    <a:pt x="298" y="658"/>
                  </a:cubicBezTo>
                  <a:cubicBezTo>
                    <a:pt x="299" y="657"/>
                    <a:pt x="299" y="655"/>
                    <a:pt x="299" y="654"/>
                  </a:cubicBezTo>
                  <a:cubicBezTo>
                    <a:pt x="299" y="653"/>
                    <a:pt x="299" y="653"/>
                    <a:pt x="299" y="652"/>
                  </a:cubicBezTo>
                  <a:cubicBezTo>
                    <a:pt x="308" y="636"/>
                    <a:pt x="295" y="616"/>
                    <a:pt x="274" y="612"/>
                  </a:cubicBezTo>
                  <a:cubicBezTo>
                    <a:pt x="272" y="612"/>
                    <a:pt x="271" y="613"/>
                    <a:pt x="270" y="614"/>
                  </a:cubicBezTo>
                  <a:cubicBezTo>
                    <a:pt x="267" y="608"/>
                    <a:pt x="264" y="601"/>
                    <a:pt x="261" y="594"/>
                  </a:cubicBezTo>
                  <a:cubicBezTo>
                    <a:pt x="260" y="591"/>
                    <a:pt x="258" y="587"/>
                    <a:pt x="257" y="583"/>
                  </a:cubicBezTo>
                  <a:cubicBezTo>
                    <a:pt x="255" y="576"/>
                    <a:pt x="253" y="568"/>
                    <a:pt x="252" y="560"/>
                  </a:cubicBezTo>
                  <a:cubicBezTo>
                    <a:pt x="253" y="560"/>
                    <a:pt x="253" y="559"/>
                    <a:pt x="253" y="558"/>
                  </a:cubicBezTo>
                  <a:cubicBezTo>
                    <a:pt x="254" y="557"/>
                    <a:pt x="254" y="555"/>
                    <a:pt x="254" y="554"/>
                  </a:cubicBezTo>
                  <a:cubicBezTo>
                    <a:pt x="254" y="552"/>
                    <a:pt x="254" y="549"/>
                    <a:pt x="253" y="546"/>
                  </a:cubicBezTo>
                  <a:cubicBezTo>
                    <a:pt x="254" y="546"/>
                    <a:pt x="256" y="546"/>
                    <a:pt x="257" y="545"/>
                  </a:cubicBezTo>
                  <a:cubicBezTo>
                    <a:pt x="258" y="545"/>
                    <a:pt x="260" y="545"/>
                    <a:pt x="261" y="545"/>
                  </a:cubicBezTo>
                  <a:cubicBezTo>
                    <a:pt x="294" y="541"/>
                    <a:pt x="327" y="532"/>
                    <a:pt x="357" y="518"/>
                  </a:cubicBezTo>
                  <a:cubicBezTo>
                    <a:pt x="358" y="518"/>
                    <a:pt x="360" y="517"/>
                    <a:pt x="361" y="516"/>
                  </a:cubicBezTo>
                  <a:cubicBezTo>
                    <a:pt x="393" y="502"/>
                    <a:pt x="422" y="482"/>
                    <a:pt x="447" y="458"/>
                  </a:cubicBezTo>
                  <a:cubicBezTo>
                    <a:pt x="448" y="457"/>
                    <a:pt x="449" y="455"/>
                    <a:pt x="451" y="454"/>
                  </a:cubicBezTo>
                  <a:cubicBezTo>
                    <a:pt x="453" y="452"/>
                    <a:pt x="455" y="450"/>
                    <a:pt x="457" y="447"/>
                  </a:cubicBezTo>
                  <a:cubicBezTo>
                    <a:pt x="458" y="446"/>
                    <a:pt x="460" y="444"/>
                    <a:pt x="461" y="443"/>
                  </a:cubicBezTo>
                  <a:cubicBezTo>
                    <a:pt x="480" y="422"/>
                    <a:pt x="495" y="398"/>
                    <a:pt x="507" y="371"/>
                  </a:cubicBezTo>
                  <a:close/>
                  <a:moveTo>
                    <a:pt x="261" y="678"/>
                  </a:moveTo>
                  <a:cubicBezTo>
                    <a:pt x="260" y="678"/>
                    <a:pt x="258" y="679"/>
                    <a:pt x="257" y="679"/>
                  </a:cubicBezTo>
                  <a:cubicBezTo>
                    <a:pt x="248" y="680"/>
                    <a:pt x="240" y="680"/>
                    <a:pt x="234" y="680"/>
                  </a:cubicBezTo>
                  <a:cubicBezTo>
                    <a:pt x="224" y="679"/>
                    <a:pt x="214" y="678"/>
                    <a:pt x="204" y="678"/>
                  </a:cubicBezTo>
                  <a:cubicBezTo>
                    <a:pt x="187" y="676"/>
                    <a:pt x="177" y="670"/>
                    <a:pt x="172" y="658"/>
                  </a:cubicBezTo>
                  <a:cubicBezTo>
                    <a:pt x="171" y="657"/>
                    <a:pt x="171" y="655"/>
                    <a:pt x="170" y="654"/>
                  </a:cubicBezTo>
                  <a:cubicBezTo>
                    <a:pt x="170" y="654"/>
                    <a:pt x="170" y="654"/>
                    <a:pt x="170" y="654"/>
                  </a:cubicBezTo>
                  <a:cubicBezTo>
                    <a:pt x="170" y="654"/>
                    <a:pt x="170" y="654"/>
                    <a:pt x="170" y="654"/>
                  </a:cubicBezTo>
                  <a:cubicBezTo>
                    <a:pt x="172" y="656"/>
                    <a:pt x="174" y="657"/>
                    <a:pt x="177" y="658"/>
                  </a:cubicBezTo>
                  <a:cubicBezTo>
                    <a:pt x="187" y="663"/>
                    <a:pt x="203" y="665"/>
                    <a:pt x="210" y="666"/>
                  </a:cubicBezTo>
                  <a:cubicBezTo>
                    <a:pt x="223" y="668"/>
                    <a:pt x="240" y="671"/>
                    <a:pt x="257" y="671"/>
                  </a:cubicBezTo>
                  <a:cubicBezTo>
                    <a:pt x="258" y="671"/>
                    <a:pt x="260" y="671"/>
                    <a:pt x="261" y="671"/>
                  </a:cubicBezTo>
                  <a:cubicBezTo>
                    <a:pt x="272" y="671"/>
                    <a:pt x="283" y="668"/>
                    <a:pt x="290" y="662"/>
                  </a:cubicBezTo>
                  <a:cubicBezTo>
                    <a:pt x="286" y="672"/>
                    <a:pt x="274" y="676"/>
                    <a:pt x="261" y="678"/>
                  </a:cubicBezTo>
                  <a:close/>
                  <a:moveTo>
                    <a:pt x="300" y="65"/>
                  </a:moveTo>
                  <a:cubicBezTo>
                    <a:pt x="320" y="72"/>
                    <a:pt x="339" y="81"/>
                    <a:pt x="357" y="92"/>
                  </a:cubicBezTo>
                  <a:cubicBezTo>
                    <a:pt x="357" y="93"/>
                    <a:pt x="358" y="93"/>
                    <a:pt x="358" y="93"/>
                  </a:cubicBezTo>
                  <a:cubicBezTo>
                    <a:pt x="358" y="94"/>
                    <a:pt x="358" y="94"/>
                    <a:pt x="358" y="95"/>
                  </a:cubicBezTo>
                  <a:cubicBezTo>
                    <a:pt x="358" y="98"/>
                    <a:pt x="357" y="102"/>
                    <a:pt x="357" y="105"/>
                  </a:cubicBezTo>
                  <a:cubicBezTo>
                    <a:pt x="357" y="108"/>
                    <a:pt x="356" y="111"/>
                    <a:pt x="355" y="115"/>
                  </a:cubicBezTo>
                  <a:cubicBezTo>
                    <a:pt x="353" y="123"/>
                    <a:pt x="334" y="147"/>
                    <a:pt x="326" y="125"/>
                  </a:cubicBezTo>
                  <a:cubicBezTo>
                    <a:pt x="324" y="118"/>
                    <a:pt x="325" y="115"/>
                    <a:pt x="317" y="114"/>
                  </a:cubicBezTo>
                  <a:cubicBezTo>
                    <a:pt x="306" y="113"/>
                    <a:pt x="306" y="116"/>
                    <a:pt x="297" y="110"/>
                  </a:cubicBezTo>
                  <a:cubicBezTo>
                    <a:pt x="292" y="106"/>
                    <a:pt x="278" y="103"/>
                    <a:pt x="277" y="96"/>
                  </a:cubicBezTo>
                  <a:cubicBezTo>
                    <a:pt x="276" y="95"/>
                    <a:pt x="275" y="94"/>
                    <a:pt x="275" y="94"/>
                  </a:cubicBezTo>
                  <a:cubicBezTo>
                    <a:pt x="271" y="94"/>
                    <a:pt x="267" y="94"/>
                    <a:pt x="264" y="93"/>
                  </a:cubicBezTo>
                  <a:cubicBezTo>
                    <a:pt x="263" y="93"/>
                    <a:pt x="262" y="93"/>
                    <a:pt x="261" y="93"/>
                  </a:cubicBezTo>
                  <a:cubicBezTo>
                    <a:pt x="259" y="92"/>
                    <a:pt x="258" y="91"/>
                    <a:pt x="257" y="90"/>
                  </a:cubicBezTo>
                  <a:cubicBezTo>
                    <a:pt x="256" y="88"/>
                    <a:pt x="256" y="85"/>
                    <a:pt x="257" y="82"/>
                  </a:cubicBezTo>
                  <a:cubicBezTo>
                    <a:pt x="257" y="80"/>
                    <a:pt x="258" y="79"/>
                    <a:pt x="259" y="77"/>
                  </a:cubicBezTo>
                  <a:cubicBezTo>
                    <a:pt x="260" y="76"/>
                    <a:pt x="260" y="76"/>
                    <a:pt x="261" y="76"/>
                  </a:cubicBezTo>
                  <a:cubicBezTo>
                    <a:pt x="266" y="72"/>
                    <a:pt x="273" y="70"/>
                    <a:pt x="279" y="69"/>
                  </a:cubicBezTo>
                  <a:cubicBezTo>
                    <a:pt x="286" y="66"/>
                    <a:pt x="293" y="66"/>
                    <a:pt x="300" y="65"/>
                  </a:cubicBezTo>
                  <a:close/>
                  <a:moveTo>
                    <a:pt x="179" y="58"/>
                  </a:moveTo>
                  <a:cubicBezTo>
                    <a:pt x="180" y="57"/>
                    <a:pt x="182" y="57"/>
                    <a:pt x="183" y="57"/>
                  </a:cubicBezTo>
                  <a:cubicBezTo>
                    <a:pt x="186" y="56"/>
                    <a:pt x="189" y="55"/>
                    <a:pt x="192" y="54"/>
                  </a:cubicBezTo>
                  <a:cubicBezTo>
                    <a:pt x="209" y="49"/>
                    <a:pt x="229" y="49"/>
                    <a:pt x="247" y="50"/>
                  </a:cubicBezTo>
                  <a:cubicBezTo>
                    <a:pt x="247" y="52"/>
                    <a:pt x="248" y="53"/>
                    <a:pt x="250" y="53"/>
                  </a:cubicBezTo>
                  <a:cubicBezTo>
                    <a:pt x="251" y="54"/>
                    <a:pt x="253" y="54"/>
                    <a:pt x="254" y="54"/>
                  </a:cubicBezTo>
                  <a:cubicBezTo>
                    <a:pt x="261" y="55"/>
                    <a:pt x="267" y="56"/>
                    <a:pt x="274" y="58"/>
                  </a:cubicBezTo>
                  <a:cubicBezTo>
                    <a:pt x="277" y="59"/>
                    <a:pt x="281" y="60"/>
                    <a:pt x="284" y="60"/>
                  </a:cubicBezTo>
                  <a:cubicBezTo>
                    <a:pt x="276" y="62"/>
                    <a:pt x="268" y="64"/>
                    <a:pt x="261" y="67"/>
                  </a:cubicBezTo>
                  <a:cubicBezTo>
                    <a:pt x="260" y="68"/>
                    <a:pt x="258" y="69"/>
                    <a:pt x="257" y="70"/>
                  </a:cubicBezTo>
                  <a:cubicBezTo>
                    <a:pt x="250" y="74"/>
                    <a:pt x="246" y="79"/>
                    <a:pt x="246" y="85"/>
                  </a:cubicBezTo>
                  <a:cubicBezTo>
                    <a:pt x="247" y="91"/>
                    <a:pt x="251" y="94"/>
                    <a:pt x="257" y="96"/>
                  </a:cubicBezTo>
                  <a:cubicBezTo>
                    <a:pt x="258" y="96"/>
                    <a:pt x="260" y="97"/>
                    <a:pt x="261" y="97"/>
                  </a:cubicBezTo>
                  <a:cubicBezTo>
                    <a:pt x="261" y="97"/>
                    <a:pt x="262" y="97"/>
                    <a:pt x="262" y="97"/>
                  </a:cubicBezTo>
                  <a:cubicBezTo>
                    <a:pt x="268" y="99"/>
                    <a:pt x="272" y="99"/>
                    <a:pt x="275" y="104"/>
                  </a:cubicBezTo>
                  <a:cubicBezTo>
                    <a:pt x="277" y="107"/>
                    <a:pt x="286" y="108"/>
                    <a:pt x="286" y="108"/>
                  </a:cubicBezTo>
                  <a:cubicBezTo>
                    <a:pt x="294" y="112"/>
                    <a:pt x="299" y="118"/>
                    <a:pt x="307" y="119"/>
                  </a:cubicBezTo>
                  <a:cubicBezTo>
                    <a:pt x="311" y="119"/>
                    <a:pt x="314" y="119"/>
                    <a:pt x="317" y="118"/>
                  </a:cubicBezTo>
                  <a:cubicBezTo>
                    <a:pt x="321" y="118"/>
                    <a:pt x="322" y="126"/>
                    <a:pt x="323" y="129"/>
                  </a:cubicBezTo>
                  <a:cubicBezTo>
                    <a:pt x="323" y="133"/>
                    <a:pt x="329" y="134"/>
                    <a:pt x="331" y="135"/>
                  </a:cubicBezTo>
                  <a:cubicBezTo>
                    <a:pt x="344" y="140"/>
                    <a:pt x="352" y="134"/>
                    <a:pt x="357" y="124"/>
                  </a:cubicBezTo>
                  <a:cubicBezTo>
                    <a:pt x="359" y="121"/>
                    <a:pt x="360" y="117"/>
                    <a:pt x="361" y="113"/>
                  </a:cubicBezTo>
                  <a:cubicBezTo>
                    <a:pt x="362" y="107"/>
                    <a:pt x="363" y="101"/>
                    <a:pt x="363" y="97"/>
                  </a:cubicBezTo>
                  <a:cubicBezTo>
                    <a:pt x="375" y="105"/>
                    <a:pt x="386" y="114"/>
                    <a:pt x="396" y="125"/>
                  </a:cubicBezTo>
                  <a:cubicBezTo>
                    <a:pt x="404" y="134"/>
                    <a:pt x="412" y="144"/>
                    <a:pt x="418" y="154"/>
                  </a:cubicBezTo>
                  <a:cubicBezTo>
                    <a:pt x="419" y="155"/>
                    <a:pt x="419" y="157"/>
                    <a:pt x="420" y="158"/>
                  </a:cubicBezTo>
                  <a:cubicBezTo>
                    <a:pt x="428" y="172"/>
                    <a:pt x="434" y="187"/>
                    <a:pt x="439" y="203"/>
                  </a:cubicBezTo>
                  <a:cubicBezTo>
                    <a:pt x="424" y="201"/>
                    <a:pt x="405" y="203"/>
                    <a:pt x="392" y="209"/>
                  </a:cubicBezTo>
                  <a:cubicBezTo>
                    <a:pt x="385" y="212"/>
                    <a:pt x="382" y="217"/>
                    <a:pt x="380" y="224"/>
                  </a:cubicBezTo>
                  <a:cubicBezTo>
                    <a:pt x="379" y="229"/>
                    <a:pt x="379" y="234"/>
                    <a:pt x="379" y="239"/>
                  </a:cubicBezTo>
                  <a:cubicBezTo>
                    <a:pt x="379" y="244"/>
                    <a:pt x="381" y="247"/>
                    <a:pt x="382" y="252"/>
                  </a:cubicBezTo>
                  <a:cubicBezTo>
                    <a:pt x="382" y="252"/>
                    <a:pt x="383" y="252"/>
                    <a:pt x="383" y="251"/>
                  </a:cubicBezTo>
                  <a:cubicBezTo>
                    <a:pt x="384" y="245"/>
                    <a:pt x="385" y="240"/>
                    <a:pt x="385" y="233"/>
                  </a:cubicBezTo>
                  <a:cubicBezTo>
                    <a:pt x="386" y="222"/>
                    <a:pt x="388" y="216"/>
                    <a:pt x="399" y="212"/>
                  </a:cubicBezTo>
                  <a:cubicBezTo>
                    <a:pt x="413" y="208"/>
                    <a:pt x="427" y="210"/>
                    <a:pt x="441" y="209"/>
                  </a:cubicBezTo>
                  <a:cubicBezTo>
                    <a:pt x="445" y="224"/>
                    <a:pt x="448" y="239"/>
                    <a:pt x="449" y="254"/>
                  </a:cubicBezTo>
                  <a:cubicBezTo>
                    <a:pt x="449" y="255"/>
                    <a:pt x="450" y="257"/>
                    <a:pt x="450" y="258"/>
                  </a:cubicBezTo>
                  <a:cubicBezTo>
                    <a:pt x="450" y="265"/>
                    <a:pt x="451" y="272"/>
                    <a:pt x="451" y="280"/>
                  </a:cubicBezTo>
                  <a:cubicBezTo>
                    <a:pt x="452" y="307"/>
                    <a:pt x="448" y="332"/>
                    <a:pt x="440" y="354"/>
                  </a:cubicBezTo>
                  <a:cubicBezTo>
                    <a:pt x="439" y="355"/>
                    <a:pt x="439" y="357"/>
                    <a:pt x="438" y="358"/>
                  </a:cubicBezTo>
                  <a:cubicBezTo>
                    <a:pt x="436" y="363"/>
                    <a:pt x="434" y="369"/>
                    <a:pt x="431" y="374"/>
                  </a:cubicBezTo>
                  <a:cubicBezTo>
                    <a:pt x="431" y="373"/>
                    <a:pt x="431" y="372"/>
                    <a:pt x="431" y="371"/>
                  </a:cubicBezTo>
                  <a:cubicBezTo>
                    <a:pt x="431" y="369"/>
                    <a:pt x="430" y="368"/>
                    <a:pt x="428" y="367"/>
                  </a:cubicBezTo>
                  <a:cubicBezTo>
                    <a:pt x="422" y="365"/>
                    <a:pt x="418" y="362"/>
                    <a:pt x="414" y="358"/>
                  </a:cubicBezTo>
                  <a:cubicBezTo>
                    <a:pt x="412" y="357"/>
                    <a:pt x="411" y="355"/>
                    <a:pt x="410" y="354"/>
                  </a:cubicBezTo>
                  <a:cubicBezTo>
                    <a:pt x="406" y="349"/>
                    <a:pt x="404" y="344"/>
                    <a:pt x="402" y="338"/>
                  </a:cubicBezTo>
                  <a:cubicBezTo>
                    <a:pt x="400" y="329"/>
                    <a:pt x="394" y="323"/>
                    <a:pt x="385" y="328"/>
                  </a:cubicBezTo>
                  <a:cubicBezTo>
                    <a:pt x="385" y="328"/>
                    <a:pt x="385" y="328"/>
                    <a:pt x="385" y="328"/>
                  </a:cubicBezTo>
                  <a:cubicBezTo>
                    <a:pt x="377" y="326"/>
                    <a:pt x="369" y="326"/>
                    <a:pt x="361" y="328"/>
                  </a:cubicBezTo>
                  <a:cubicBezTo>
                    <a:pt x="360" y="328"/>
                    <a:pt x="358" y="328"/>
                    <a:pt x="357" y="329"/>
                  </a:cubicBezTo>
                  <a:cubicBezTo>
                    <a:pt x="344" y="332"/>
                    <a:pt x="332" y="340"/>
                    <a:pt x="324" y="350"/>
                  </a:cubicBezTo>
                  <a:cubicBezTo>
                    <a:pt x="323" y="351"/>
                    <a:pt x="322" y="353"/>
                    <a:pt x="321" y="354"/>
                  </a:cubicBezTo>
                  <a:cubicBezTo>
                    <a:pt x="320" y="355"/>
                    <a:pt x="320" y="357"/>
                    <a:pt x="319" y="358"/>
                  </a:cubicBezTo>
                  <a:cubicBezTo>
                    <a:pt x="319" y="359"/>
                    <a:pt x="319" y="360"/>
                    <a:pt x="318" y="362"/>
                  </a:cubicBezTo>
                  <a:cubicBezTo>
                    <a:pt x="316" y="360"/>
                    <a:pt x="314" y="359"/>
                    <a:pt x="312" y="358"/>
                  </a:cubicBezTo>
                  <a:cubicBezTo>
                    <a:pt x="309" y="357"/>
                    <a:pt x="306" y="355"/>
                    <a:pt x="304" y="354"/>
                  </a:cubicBezTo>
                  <a:cubicBezTo>
                    <a:pt x="289" y="346"/>
                    <a:pt x="275" y="339"/>
                    <a:pt x="261" y="331"/>
                  </a:cubicBezTo>
                  <a:cubicBezTo>
                    <a:pt x="260" y="330"/>
                    <a:pt x="258" y="329"/>
                    <a:pt x="257" y="328"/>
                  </a:cubicBezTo>
                  <a:cubicBezTo>
                    <a:pt x="247" y="322"/>
                    <a:pt x="236" y="316"/>
                    <a:pt x="226" y="310"/>
                  </a:cubicBezTo>
                  <a:cubicBezTo>
                    <a:pt x="203" y="297"/>
                    <a:pt x="181" y="281"/>
                    <a:pt x="161" y="264"/>
                  </a:cubicBezTo>
                  <a:cubicBezTo>
                    <a:pt x="160" y="263"/>
                    <a:pt x="158" y="262"/>
                    <a:pt x="157" y="261"/>
                  </a:cubicBezTo>
                  <a:cubicBezTo>
                    <a:pt x="157" y="260"/>
                    <a:pt x="156" y="260"/>
                    <a:pt x="156" y="260"/>
                  </a:cubicBezTo>
                  <a:cubicBezTo>
                    <a:pt x="156" y="259"/>
                    <a:pt x="155" y="259"/>
                    <a:pt x="155" y="258"/>
                  </a:cubicBezTo>
                  <a:cubicBezTo>
                    <a:pt x="155" y="257"/>
                    <a:pt x="154" y="255"/>
                    <a:pt x="153" y="254"/>
                  </a:cubicBezTo>
                  <a:cubicBezTo>
                    <a:pt x="146" y="241"/>
                    <a:pt x="132" y="229"/>
                    <a:pt x="117" y="221"/>
                  </a:cubicBezTo>
                  <a:cubicBezTo>
                    <a:pt x="111" y="214"/>
                    <a:pt x="104" y="206"/>
                    <a:pt x="98" y="198"/>
                  </a:cubicBezTo>
                  <a:cubicBezTo>
                    <a:pt x="116" y="186"/>
                    <a:pt x="130" y="189"/>
                    <a:pt x="151" y="193"/>
                  </a:cubicBezTo>
                  <a:cubicBezTo>
                    <a:pt x="153" y="193"/>
                    <a:pt x="155" y="194"/>
                    <a:pt x="157" y="194"/>
                  </a:cubicBezTo>
                  <a:cubicBezTo>
                    <a:pt x="158" y="194"/>
                    <a:pt x="160" y="194"/>
                    <a:pt x="161" y="194"/>
                  </a:cubicBezTo>
                  <a:cubicBezTo>
                    <a:pt x="176" y="196"/>
                    <a:pt x="189" y="194"/>
                    <a:pt x="206" y="198"/>
                  </a:cubicBezTo>
                  <a:cubicBezTo>
                    <a:pt x="220" y="202"/>
                    <a:pt x="241" y="193"/>
                    <a:pt x="240" y="174"/>
                  </a:cubicBezTo>
                  <a:cubicBezTo>
                    <a:pt x="240" y="168"/>
                    <a:pt x="238" y="163"/>
                    <a:pt x="235" y="158"/>
                  </a:cubicBezTo>
                  <a:cubicBezTo>
                    <a:pt x="235" y="157"/>
                    <a:pt x="234" y="155"/>
                    <a:pt x="233" y="154"/>
                  </a:cubicBezTo>
                  <a:cubicBezTo>
                    <a:pt x="223" y="137"/>
                    <a:pt x="206" y="125"/>
                    <a:pt x="209" y="102"/>
                  </a:cubicBezTo>
                  <a:cubicBezTo>
                    <a:pt x="210" y="92"/>
                    <a:pt x="210" y="86"/>
                    <a:pt x="204" y="78"/>
                  </a:cubicBezTo>
                  <a:cubicBezTo>
                    <a:pt x="197" y="68"/>
                    <a:pt x="182" y="72"/>
                    <a:pt x="177" y="59"/>
                  </a:cubicBezTo>
                  <a:cubicBezTo>
                    <a:pt x="178" y="59"/>
                    <a:pt x="178" y="58"/>
                    <a:pt x="179" y="58"/>
                  </a:cubicBezTo>
                  <a:close/>
                  <a:moveTo>
                    <a:pt x="331" y="409"/>
                  </a:moveTo>
                  <a:cubicBezTo>
                    <a:pt x="328" y="397"/>
                    <a:pt x="323" y="386"/>
                    <a:pt x="323" y="375"/>
                  </a:cubicBezTo>
                  <a:cubicBezTo>
                    <a:pt x="334" y="381"/>
                    <a:pt x="345" y="386"/>
                    <a:pt x="357" y="391"/>
                  </a:cubicBezTo>
                  <a:cubicBezTo>
                    <a:pt x="358" y="392"/>
                    <a:pt x="360" y="392"/>
                    <a:pt x="361" y="393"/>
                  </a:cubicBezTo>
                  <a:cubicBezTo>
                    <a:pt x="376" y="400"/>
                    <a:pt x="391" y="405"/>
                    <a:pt x="407" y="410"/>
                  </a:cubicBezTo>
                  <a:cubicBezTo>
                    <a:pt x="394" y="425"/>
                    <a:pt x="379" y="438"/>
                    <a:pt x="361" y="449"/>
                  </a:cubicBezTo>
                  <a:cubicBezTo>
                    <a:pt x="360" y="450"/>
                    <a:pt x="358" y="451"/>
                    <a:pt x="357" y="451"/>
                  </a:cubicBezTo>
                  <a:cubicBezTo>
                    <a:pt x="355" y="452"/>
                    <a:pt x="354" y="453"/>
                    <a:pt x="352" y="454"/>
                  </a:cubicBezTo>
                  <a:cubicBezTo>
                    <a:pt x="350" y="455"/>
                    <a:pt x="347" y="457"/>
                    <a:pt x="345" y="458"/>
                  </a:cubicBezTo>
                  <a:cubicBezTo>
                    <a:pt x="330" y="465"/>
                    <a:pt x="314" y="472"/>
                    <a:pt x="296" y="476"/>
                  </a:cubicBezTo>
                  <a:cubicBezTo>
                    <a:pt x="290" y="478"/>
                    <a:pt x="283" y="479"/>
                    <a:pt x="276" y="480"/>
                  </a:cubicBezTo>
                  <a:cubicBezTo>
                    <a:pt x="276" y="480"/>
                    <a:pt x="276" y="479"/>
                    <a:pt x="275" y="479"/>
                  </a:cubicBezTo>
                  <a:cubicBezTo>
                    <a:pt x="270" y="473"/>
                    <a:pt x="270" y="465"/>
                    <a:pt x="273" y="458"/>
                  </a:cubicBezTo>
                  <a:cubicBezTo>
                    <a:pt x="274" y="457"/>
                    <a:pt x="274" y="455"/>
                    <a:pt x="275" y="454"/>
                  </a:cubicBezTo>
                  <a:cubicBezTo>
                    <a:pt x="286" y="434"/>
                    <a:pt x="316" y="415"/>
                    <a:pt x="330" y="411"/>
                  </a:cubicBezTo>
                  <a:cubicBezTo>
                    <a:pt x="331" y="410"/>
                    <a:pt x="332" y="410"/>
                    <a:pt x="331" y="409"/>
                  </a:cubicBezTo>
                  <a:close/>
                  <a:moveTo>
                    <a:pt x="361" y="381"/>
                  </a:moveTo>
                  <a:cubicBezTo>
                    <a:pt x="360" y="381"/>
                    <a:pt x="358" y="380"/>
                    <a:pt x="357" y="379"/>
                  </a:cubicBezTo>
                  <a:cubicBezTo>
                    <a:pt x="347" y="375"/>
                    <a:pt x="337" y="371"/>
                    <a:pt x="327" y="366"/>
                  </a:cubicBezTo>
                  <a:cubicBezTo>
                    <a:pt x="326" y="365"/>
                    <a:pt x="325" y="365"/>
                    <a:pt x="324" y="364"/>
                  </a:cubicBezTo>
                  <a:cubicBezTo>
                    <a:pt x="324" y="362"/>
                    <a:pt x="325" y="360"/>
                    <a:pt x="326" y="358"/>
                  </a:cubicBezTo>
                  <a:cubicBezTo>
                    <a:pt x="326" y="357"/>
                    <a:pt x="327" y="355"/>
                    <a:pt x="328" y="354"/>
                  </a:cubicBezTo>
                  <a:cubicBezTo>
                    <a:pt x="329" y="352"/>
                    <a:pt x="330" y="350"/>
                    <a:pt x="332" y="348"/>
                  </a:cubicBezTo>
                  <a:cubicBezTo>
                    <a:pt x="338" y="340"/>
                    <a:pt x="347" y="336"/>
                    <a:pt x="357" y="333"/>
                  </a:cubicBezTo>
                  <a:cubicBezTo>
                    <a:pt x="358" y="333"/>
                    <a:pt x="360" y="333"/>
                    <a:pt x="361" y="333"/>
                  </a:cubicBezTo>
                  <a:cubicBezTo>
                    <a:pt x="369" y="331"/>
                    <a:pt x="378" y="331"/>
                    <a:pt x="386" y="331"/>
                  </a:cubicBezTo>
                  <a:cubicBezTo>
                    <a:pt x="386" y="331"/>
                    <a:pt x="386" y="331"/>
                    <a:pt x="386" y="331"/>
                  </a:cubicBezTo>
                  <a:cubicBezTo>
                    <a:pt x="392" y="333"/>
                    <a:pt x="394" y="334"/>
                    <a:pt x="396" y="341"/>
                  </a:cubicBezTo>
                  <a:cubicBezTo>
                    <a:pt x="397" y="346"/>
                    <a:pt x="399" y="350"/>
                    <a:pt x="401" y="354"/>
                  </a:cubicBezTo>
                  <a:cubicBezTo>
                    <a:pt x="402" y="355"/>
                    <a:pt x="402" y="356"/>
                    <a:pt x="403" y="357"/>
                  </a:cubicBezTo>
                  <a:cubicBezTo>
                    <a:pt x="403" y="357"/>
                    <a:pt x="403" y="358"/>
                    <a:pt x="403" y="358"/>
                  </a:cubicBezTo>
                  <a:cubicBezTo>
                    <a:pt x="406" y="362"/>
                    <a:pt x="410" y="366"/>
                    <a:pt x="414" y="369"/>
                  </a:cubicBezTo>
                  <a:cubicBezTo>
                    <a:pt x="416" y="371"/>
                    <a:pt x="418" y="372"/>
                    <a:pt x="421" y="373"/>
                  </a:cubicBezTo>
                  <a:cubicBezTo>
                    <a:pt x="425" y="374"/>
                    <a:pt x="425" y="374"/>
                    <a:pt x="427" y="379"/>
                  </a:cubicBezTo>
                  <a:cubicBezTo>
                    <a:pt x="428" y="379"/>
                    <a:pt x="428" y="379"/>
                    <a:pt x="428" y="380"/>
                  </a:cubicBezTo>
                  <a:cubicBezTo>
                    <a:pt x="424" y="388"/>
                    <a:pt x="419" y="396"/>
                    <a:pt x="413" y="403"/>
                  </a:cubicBezTo>
                  <a:cubicBezTo>
                    <a:pt x="396" y="396"/>
                    <a:pt x="378" y="389"/>
                    <a:pt x="361" y="381"/>
                  </a:cubicBezTo>
                  <a:close/>
                  <a:moveTo>
                    <a:pt x="157" y="68"/>
                  </a:moveTo>
                  <a:cubicBezTo>
                    <a:pt x="158" y="67"/>
                    <a:pt x="160" y="66"/>
                    <a:pt x="161" y="66"/>
                  </a:cubicBezTo>
                  <a:cubicBezTo>
                    <a:pt x="165" y="64"/>
                    <a:pt x="169" y="62"/>
                    <a:pt x="172" y="61"/>
                  </a:cubicBezTo>
                  <a:cubicBezTo>
                    <a:pt x="173" y="64"/>
                    <a:pt x="174" y="67"/>
                    <a:pt x="178" y="69"/>
                  </a:cubicBezTo>
                  <a:cubicBezTo>
                    <a:pt x="193" y="79"/>
                    <a:pt x="205" y="87"/>
                    <a:pt x="203" y="107"/>
                  </a:cubicBezTo>
                  <a:cubicBezTo>
                    <a:pt x="201" y="126"/>
                    <a:pt x="217" y="138"/>
                    <a:pt x="228" y="150"/>
                  </a:cubicBezTo>
                  <a:cubicBezTo>
                    <a:pt x="229" y="151"/>
                    <a:pt x="230" y="152"/>
                    <a:pt x="231" y="154"/>
                  </a:cubicBezTo>
                  <a:cubicBezTo>
                    <a:pt x="232" y="155"/>
                    <a:pt x="233" y="157"/>
                    <a:pt x="234" y="158"/>
                  </a:cubicBezTo>
                  <a:cubicBezTo>
                    <a:pt x="242" y="175"/>
                    <a:pt x="246" y="205"/>
                    <a:pt x="199" y="190"/>
                  </a:cubicBezTo>
                  <a:cubicBezTo>
                    <a:pt x="189" y="187"/>
                    <a:pt x="194" y="187"/>
                    <a:pt x="183" y="188"/>
                  </a:cubicBezTo>
                  <a:cubicBezTo>
                    <a:pt x="175" y="188"/>
                    <a:pt x="168" y="188"/>
                    <a:pt x="161" y="188"/>
                  </a:cubicBezTo>
                  <a:cubicBezTo>
                    <a:pt x="160" y="188"/>
                    <a:pt x="158" y="188"/>
                    <a:pt x="157" y="188"/>
                  </a:cubicBezTo>
                  <a:cubicBezTo>
                    <a:pt x="150" y="188"/>
                    <a:pt x="142" y="187"/>
                    <a:pt x="133" y="185"/>
                  </a:cubicBezTo>
                  <a:cubicBezTo>
                    <a:pt x="118" y="182"/>
                    <a:pt x="105" y="184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100" y="183"/>
                    <a:pt x="97" y="170"/>
                    <a:pt x="95" y="158"/>
                  </a:cubicBezTo>
                  <a:cubicBezTo>
                    <a:pt x="95" y="157"/>
                    <a:pt x="95" y="156"/>
                    <a:pt x="95" y="155"/>
                  </a:cubicBezTo>
                  <a:cubicBezTo>
                    <a:pt x="95" y="155"/>
                    <a:pt x="95" y="154"/>
                    <a:pt x="95" y="154"/>
                  </a:cubicBezTo>
                  <a:cubicBezTo>
                    <a:pt x="93" y="137"/>
                    <a:pt x="99" y="121"/>
                    <a:pt x="101" y="105"/>
                  </a:cubicBezTo>
                  <a:cubicBezTo>
                    <a:pt x="119" y="90"/>
                    <a:pt x="138" y="77"/>
                    <a:pt x="157" y="68"/>
                  </a:cubicBezTo>
                  <a:close/>
                  <a:moveTo>
                    <a:pt x="61" y="149"/>
                  </a:moveTo>
                  <a:cubicBezTo>
                    <a:pt x="71" y="135"/>
                    <a:pt x="83" y="122"/>
                    <a:pt x="95" y="111"/>
                  </a:cubicBezTo>
                  <a:cubicBezTo>
                    <a:pt x="92" y="120"/>
                    <a:pt x="91" y="132"/>
                    <a:pt x="91" y="142"/>
                  </a:cubicBezTo>
                  <a:cubicBezTo>
                    <a:pt x="90" y="146"/>
                    <a:pt x="91" y="150"/>
                    <a:pt x="91" y="154"/>
                  </a:cubicBezTo>
                  <a:cubicBezTo>
                    <a:pt x="91" y="155"/>
                    <a:pt x="92" y="157"/>
                    <a:pt x="92" y="158"/>
                  </a:cubicBezTo>
                  <a:cubicBezTo>
                    <a:pt x="94" y="170"/>
                    <a:pt x="98" y="183"/>
                    <a:pt x="95" y="194"/>
                  </a:cubicBezTo>
                  <a:cubicBezTo>
                    <a:pt x="84" y="181"/>
                    <a:pt x="71" y="172"/>
                    <a:pt x="63" y="158"/>
                  </a:cubicBezTo>
                  <a:cubicBezTo>
                    <a:pt x="62" y="156"/>
                    <a:pt x="60" y="153"/>
                    <a:pt x="59" y="151"/>
                  </a:cubicBezTo>
                  <a:cubicBezTo>
                    <a:pt x="60" y="150"/>
                    <a:pt x="61" y="150"/>
                    <a:pt x="61" y="149"/>
                  </a:cubicBezTo>
                  <a:close/>
                  <a:moveTo>
                    <a:pt x="88" y="432"/>
                  </a:moveTo>
                  <a:cubicBezTo>
                    <a:pt x="101" y="428"/>
                    <a:pt x="108" y="440"/>
                    <a:pt x="118" y="447"/>
                  </a:cubicBezTo>
                  <a:cubicBezTo>
                    <a:pt x="122" y="449"/>
                    <a:pt x="126" y="452"/>
                    <a:pt x="131" y="454"/>
                  </a:cubicBezTo>
                  <a:cubicBezTo>
                    <a:pt x="133" y="455"/>
                    <a:pt x="135" y="457"/>
                    <a:pt x="138" y="458"/>
                  </a:cubicBezTo>
                  <a:cubicBezTo>
                    <a:pt x="143" y="461"/>
                    <a:pt x="148" y="464"/>
                    <a:pt x="153" y="469"/>
                  </a:cubicBezTo>
                  <a:cubicBezTo>
                    <a:pt x="155" y="470"/>
                    <a:pt x="156" y="469"/>
                    <a:pt x="157" y="469"/>
                  </a:cubicBezTo>
                  <a:cubicBezTo>
                    <a:pt x="158" y="468"/>
                    <a:pt x="158" y="466"/>
                    <a:pt x="157" y="465"/>
                  </a:cubicBezTo>
                  <a:cubicBezTo>
                    <a:pt x="157" y="465"/>
                    <a:pt x="157" y="465"/>
                    <a:pt x="157" y="465"/>
                  </a:cubicBezTo>
                  <a:cubicBezTo>
                    <a:pt x="154" y="462"/>
                    <a:pt x="151" y="460"/>
                    <a:pt x="148" y="458"/>
                  </a:cubicBezTo>
                  <a:cubicBezTo>
                    <a:pt x="146" y="457"/>
                    <a:pt x="144" y="455"/>
                    <a:pt x="142" y="454"/>
                  </a:cubicBezTo>
                  <a:cubicBezTo>
                    <a:pt x="132" y="449"/>
                    <a:pt x="122" y="444"/>
                    <a:pt x="114" y="437"/>
                  </a:cubicBezTo>
                  <a:cubicBezTo>
                    <a:pt x="106" y="429"/>
                    <a:pt x="97" y="424"/>
                    <a:pt x="85" y="427"/>
                  </a:cubicBezTo>
                  <a:cubicBezTo>
                    <a:pt x="85" y="428"/>
                    <a:pt x="84" y="428"/>
                    <a:pt x="84" y="429"/>
                  </a:cubicBezTo>
                  <a:cubicBezTo>
                    <a:pt x="76" y="421"/>
                    <a:pt x="68" y="412"/>
                    <a:pt x="61" y="402"/>
                  </a:cubicBezTo>
                  <a:cubicBezTo>
                    <a:pt x="60" y="400"/>
                    <a:pt x="58" y="398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49" y="384"/>
                    <a:pt x="42" y="371"/>
                    <a:pt x="37" y="358"/>
                  </a:cubicBezTo>
                  <a:cubicBezTo>
                    <a:pt x="36" y="357"/>
                    <a:pt x="36" y="355"/>
                    <a:pt x="35" y="354"/>
                  </a:cubicBezTo>
                  <a:cubicBezTo>
                    <a:pt x="23" y="324"/>
                    <a:pt x="18" y="290"/>
                    <a:pt x="20" y="258"/>
                  </a:cubicBezTo>
                  <a:cubicBezTo>
                    <a:pt x="20" y="257"/>
                    <a:pt x="20" y="255"/>
                    <a:pt x="20" y="254"/>
                  </a:cubicBezTo>
                  <a:cubicBezTo>
                    <a:pt x="21" y="251"/>
                    <a:pt x="21" y="248"/>
                    <a:pt x="21" y="245"/>
                  </a:cubicBezTo>
                  <a:cubicBezTo>
                    <a:pt x="25" y="248"/>
                    <a:pt x="30" y="250"/>
                    <a:pt x="35" y="249"/>
                  </a:cubicBezTo>
                  <a:cubicBezTo>
                    <a:pt x="36" y="249"/>
                    <a:pt x="37" y="247"/>
                    <a:pt x="36" y="246"/>
                  </a:cubicBezTo>
                  <a:cubicBezTo>
                    <a:pt x="31" y="243"/>
                    <a:pt x="27" y="240"/>
                    <a:pt x="22" y="237"/>
                  </a:cubicBezTo>
                  <a:cubicBezTo>
                    <a:pt x="23" y="233"/>
                    <a:pt x="24" y="228"/>
                    <a:pt x="25" y="224"/>
                  </a:cubicBezTo>
                  <a:cubicBezTo>
                    <a:pt x="30" y="228"/>
                    <a:pt x="35" y="231"/>
                    <a:pt x="41" y="232"/>
                  </a:cubicBezTo>
                  <a:cubicBezTo>
                    <a:pt x="42" y="233"/>
                    <a:pt x="44" y="231"/>
                    <a:pt x="42" y="230"/>
                  </a:cubicBezTo>
                  <a:cubicBezTo>
                    <a:pt x="38" y="225"/>
                    <a:pt x="32" y="222"/>
                    <a:pt x="27" y="217"/>
                  </a:cubicBezTo>
                  <a:cubicBezTo>
                    <a:pt x="28" y="213"/>
                    <a:pt x="29" y="209"/>
                    <a:pt x="31" y="204"/>
                  </a:cubicBezTo>
                  <a:cubicBezTo>
                    <a:pt x="36" y="188"/>
                    <a:pt x="45" y="173"/>
                    <a:pt x="55" y="158"/>
                  </a:cubicBezTo>
                  <a:cubicBezTo>
                    <a:pt x="55" y="157"/>
                    <a:pt x="56" y="155"/>
                    <a:pt x="57" y="154"/>
                  </a:cubicBezTo>
                  <a:cubicBezTo>
                    <a:pt x="58" y="157"/>
                    <a:pt x="60" y="159"/>
                    <a:pt x="61" y="162"/>
                  </a:cubicBezTo>
                  <a:cubicBezTo>
                    <a:pt x="69" y="176"/>
                    <a:pt x="81" y="188"/>
                    <a:pt x="93" y="200"/>
                  </a:cubicBezTo>
                  <a:cubicBezTo>
                    <a:pt x="93" y="200"/>
                    <a:pt x="93" y="201"/>
                    <a:pt x="94" y="201"/>
                  </a:cubicBezTo>
                  <a:cubicBezTo>
                    <a:pt x="100" y="207"/>
                    <a:pt x="106" y="212"/>
                    <a:pt x="111" y="218"/>
                  </a:cubicBezTo>
                  <a:cubicBezTo>
                    <a:pt x="104" y="215"/>
                    <a:pt x="97" y="212"/>
                    <a:pt x="91" y="210"/>
                  </a:cubicBezTo>
                  <a:cubicBezTo>
                    <a:pt x="91" y="210"/>
                    <a:pt x="90" y="210"/>
                    <a:pt x="91" y="211"/>
                  </a:cubicBezTo>
                  <a:cubicBezTo>
                    <a:pt x="104" y="221"/>
                    <a:pt x="117" y="229"/>
                    <a:pt x="130" y="239"/>
                  </a:cubicBezTo>
                  <a:cubicBezTo>
                    <a:pt x="135" y="244"/>
                    <a:pt x="140" y="249"/>
                    <a:pt x="146" y="254"/>
                  </a:cubicBezTo>
                  <a:cubicBezTo>
                    <a:pt x="146" y="254"/>
                    <a:pt x="146" y="254"/>
                    <a:pt x="146" y="254"/>
                  </a:cubicBezTo>
                  <a:cubicBezTo>
                    <a:pt x="147" y="255"/>
                    <a:pt x="148" y="257"/>
                    <a:pt x="149" y="258"/>
                  </a:cubicBezTo>
                  <a:cubicBezTo>
                    <a:pt x="165" y="286"/>
                    <a:pt x="112" y="303"/>
                    <a:pt x="93" y="315"/>
                  </a:cubicBezTo>
                  <a:cubicBezTo>
                    <a:pt x="84" y="320"/>
                    <a:pt x="78" y="329"/>
                    <a:pt x="73" y="338"/>
                  </a:cubicBezTo>
                  <a:cubicBezTo>
                    <a:pt x="70" y="343"/>
                    <a:pt x="68" y="348"/>
                    <a:pt x="65" y="354"/>
                  </a:cubicBezTo>
                  <a:cubicBezTo>
                    <a:pt x="65" y="355"/>
                    <a:pt x="64" y="357"/>
                    <a:pt x="64" y="358"/>
                  </a:cubicBezTo>
                  <a:cubicBezTo>
                    <a:pt x="64" y="358"/>
                    <a:pt x="63" y="358"/>
                    <a:pt x="63" y="358"/>
                  </a:cubicBezTo>
                  <a:cubicBezTo>
                    <a:pt x="63" y="358"/>
                    <a:pt x="63" y="358"/>
                    <a:pt x="63" y="358"/>
                  </a:cubicBezTo>
                  <a:cubicBezTo>
                    <a:pt x="63" y="357"/>
                    <a:pt x="63" y="356"/>
                    <a:pt x="63" y="354"/>
                  </a:cubicBezTo>
                  <a:cubicBezTo>
                    <a:pt x="62" y="350"/>
                    <a:pt x="61" y="345"/>
                    <a:pt x="61" y="341"/>
                  </a:cubicBezTo>
                  <a:cubicBezTo>
                    <a:pt x="61" y="337"/>
                    <a:pt x="60" y="333"/>
                    <a:pt x="60" y="332"/>
                  </a:cubicBezTo>
                  <a:cubicBezTo>
                    <a:pt x="60" y="324"/>
                    <a:pt x="60" y="316"/>
                    <a:pt x="61" y="307"/>
                  </a:cubicBezTo>
                  <a:cubicBezTo>
                    <a:pt x="63" y="292"/>
                    <a:pt x="65" y="276"/>
                    <a:pt x="68" y="262"/>
                  </a:cubicBezTo>
                  <a:cubicBezTo>
                    <a:pt x="68" y="261"/>
                    <a:pt x="68" y="259"/>
                    <a:pt x="68" y="258"/>
                  </a:cubicBezTo>
                  <a:cubicBezTo>
                    <a:pt x="68" y="257"/>
                    <a:pt x="68" y="255"/>
                    <a:pt x="69" y="254"/>
                  </a:cubicBezTo>
                  <a:cubicBezTo>
                    <a:pt x="70" y="239"/>
                    <a:pt x="68" y="226"/>
                    <a:pt x="67" y="210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8" y="210"/>
                    <a:pt x="69" y="210"/>
                    <a:pt x="70" y="210"/>
                  </a:cubicBezTo>
                  <a:cubicBezTo>
                    <a:pt x="71" y="211"/>
                    <a:pt x="73" y="210"/>
                    <a:pt x="73" y="208"/>
                  </a:cubicBezTo>
                  <a:cubicBezTo>
                    <a:pt x="73" y="208"/>
                    <a:pt x="88" y="208"/>
                    <a:pt x="90" y="208"/>
                  </a:cubicBezTo>
                  <a:cubicBezTo>
                    <a:pt x="91" y="208"/>
                    <a:pt x="91" y="207"/>
                    <a:pt x="90" y="207"/>
                  </a:cubicBezTo>
                  <a:cubicBezTo>
                    <a:pt x="88" y="206"/>
                    <a:pt x="85" y="206"/>
                    <a:pt x="83" y="206"/>
                  </a:cubicBezTo>
                  <a:cubicBezTo>
                    <a:pt x="80" y="206"/>
                    <a:pt x="75" y="208"/>
                    <a:pt x="72" y="206"/>
                  </a:cubicBezTo>
                  <a:cubicBezTo>
                    <a:pt x="70" y="205"/>
                    <a:pt x="69" y="206"/>
                    <a:pt x="69" y="208"/>
                  </a:cubicBezTo>
                  <a:cubicBezTo>
                    <a:pt x="69" y="208"/>
                    <a:pt x="69" y="209"/>
                    <a:pt x="69" y="210"/>
                  </a:cubicBezTo>
                  <a:cubicBezTo>
                    <a:pt x="68" y="209"/>
                    <a:pt x="66" y="209"/>
                    <a:pt x="65" y="210"/>
                  </a:cubicBezTo>
                  <a:cubicBezTo>
                    <a:pt x="65" y="210"/>
                    <a:pt x="65" y="211"/>
                    <a:pt x="66" y="211"/>
                  </a:cubicBezTo>
                  <a:cubicBezTo>
                    <a:pt x="66" y="211"/>
                    <a:pt x="66" y="210"/>
                    <a:pt x="66" y="210"/>
                  </a:cubicBezTo>
                  <a:cubicBezTo>
                    <a:pt x="64" y="222"/>
                    <a:pt x="66" y="233"/>
                    <a:pt x="65" y="244"/>
                  </a:cubicBezTo>
                  <a:cubicBezTo>
                    <a:pt x="65" y="248"/>
                    <a:pt x="65" y="251"/>
                    <a:pt x="64" y="254"/>
                  </a:cubicBezTo>
                  <a:cubicBezTo>
                    <a:pt x="64" y="255"/>
                    <a:pt x="64" y="257"/>
                    <a:pt x="64" y="258"/>
                  </a:cubicBezTo>
                  <a:cubicBezTo>
                    <a:pt x="63" y="264"/>
                    <a:pt x="62" y="271"/>
                    <a:pt x="61" y="277"/>
                  </a:cubicBezTo>
                  <a:cubicBezTo>
                    <a:pt x="61" y="280"/>
                    <a:pt x="60" y="284"/>
                    <a:pt x="60" y="287"/>
                  </a:cubicBezTo>
                  <a:cubicBezTo>
                    <a:pt x="59" y="314"/>
                    <a:pt x="54" y="341"/>
                    <a:pt x="61" y="367"/>
                  </a:cubicBezTo>
                  <a:cubicBezTo>
                    <a:pt x="61" y="368"/>
                    <a:pt x="61" y="368"/>
                    <a:pt x="61" y="368"/>
                  </a:cubicBezTo>
                  <a:cubicBezTo>
                    <a:pt x="62" y="370"/>
                    <a:pt x="65" y="369"/>
                    <a:pt x="65" y="367"/>
                  </a:cubicBezTo>
                  <a:cubicBezTo>
                    <a:pt x="66" y="364"/>
                    <a:pt x="67" y="361"/>
                    <a:pt x="68" y="358"/>
                  </a:cubicBezTo>
                  <a:cubicBezTo>
                    <a:pt x="68" y="357"/>
                    <a:pt x="69" y="355"/>
                    <a:pt x="69" y="354"/>
                  </a:cubicBezTo>
                  <a:cubicBezTo>
                    <a:pt x="80" y="326"/>
                    <a:pt x="105" y="308"/>
                    <a:pt x="135" y="300"/>
                  </a:cubicBezTo>
                  <a:cubicBezTo>
                    <a:pt x="143" y="298"/>
                    <a:pt x="153" y="289"/>
                    <a:pt x="157" y="280"/>
                  </a:cubicBezTo>
                  <a:cubicBezTo>
                    <a:pt x="158" y="278"/>
                    <a:pt x="159" y="275"/>
                    <a:pt x="159" y="273"/>
                  </a:cubicBezTo>
                  <a:cubicBezTo>
                    <a:pt x="158" y="269"/>
                    <a:pt x="158" y="266"/>
                    <a:pt x="157" y="263"/>
                  </a:cubicBezTo>
                  <a:cubicBezTo>
                    <a:pt x="158" y="264"/>
                    <a:pt x="160" y="265"/>
                    <a:pt x="161" y="266"/>
                  </a:cubicBezTo>
                  <a:cubicBezTo>
                    <a:pt x="174" y="277"/>
                    <a:pt x="188" y="287"/>
                    <a:pt x="202" y="298"/>
                  </a:cubicBezTo>
                  <a:cubicBezTo>
                    <a:pt x="220" y="311"/>
                    <a:pt x="238" y="324"/>
                    <a:pt x="257" y="336"/>
                  </a:cubicBezTo>
                  <a:cubicBezTo>
                    <a:pt x="258" y="337"/>
                    <a:pt x="260" y="338"/>
                    <a:pt x="261" y="339"/>
                  </a:cubicBezTo>
                  <a:cubicBezTo>
                    <a:pt x="269" y="344"/>
                    <a:pt x="277" y="349"/>
                    <a:pt x="286" y="354"/>
                  </a:cubicBezTo>
                  <a:cubicBezTo>
                    <a:pt x="288" y="355"/>
                    <a:pt x="290" y="357"/>
                    <a:pt x="292" y="358"/>
                  </a:cubicBezTo>
                  <a:cubicBezTo>
                    <a:pt x="301" y="363"/>
                    <a:pt x="309" y="368"/>
                    <a:pt x="317" y="372"/>
                  </a:cubicBezTo>
                  <a:cubicBezTo>
                    <a:pt x="317" y="373"/>
                    <a:pt x="317" y="375"/>
                    <a:pt x="317" y="376"/>
                  </a:cubicBezTo>
                  <a:cubicBezTo>
                    <a:pt x="318" y="379"/>
                    <a:pt x="326" y="409"/>
                    <a:pt x="326" y="409"/>
                  </a:cubicBezTo>
                  <a:cubicBezTo>
                    <a:pt x="313" y="413"/>
                    <a:pt x="280" y="433"/>
                    <a:pt x="268" y="454"/>
                  </a:cubicBezTo>
                  <a:cubicBezTo>
                    <a:pt x="268" y="455"/>
                    <a:pt x="267" y="457"/>
                    <a:pt x="267" y="458"/>
                  </a:cubicBezTo>
                  <a:cubicBezTo>
                    <a:pt x="263" y="466"/>
                    <a:pt x="264" y="474"/>
                    <a:pt x="270" y="481"/>
                  </a:cubicBezTo>
                  <a:cubicBezTo>
                    <a:pt x="267" y="482"/>
                    <a:pt x="264" y="482"/>
                    <a:pt x="261" y="482"/>
                  </a:cubicBezTo>
                  <a:cubicBezTo>
                    <a:pt x="260" y="483"/>
                    <a:pt x="258" y="483"/>
                    <a:pt x="257" y="483"/>
                  </a:cubicBezTo>
                  <a:cubicBezTo>
                    <a:pt x="225" y="486"/>
                    <a:pt x="192" y="483"/>
                    <a:pt x="161" y="473"/>
                  </a:cubicBezTo>
                  <a:cubicBezTo>
                    <a:pt x="160" y="473"/>
                    <a:pt x="158" y="472"/>
                    <a:pt x="157" y="472"/>
                  </a:cubicBezTo>
                  <a:cubicBezTo>
                    <a:pt x="146" y="468"/>
                    <a:pt x="136" y="463"/>
                    <a:pt x="125" y="458"/>
                  </a:cubicBezTo>
                  <a:cubicBezTo>
                    <a:pt x="123" y="457"/>
                    <a:pt x="121" y="455"/>
                    <a:pt x="118" y="454"/>
                  </a:cubicBezTo>
                  <a:cubicBezTo>
                    <a:pt x="107" y="448"/>
                    <a:pt x="97" y="440"/>
                    <a:pt x="88" y="432"/>
                  </a:cubicBezTo>
                  <a:close/>
                  <a:moveTo>
                    <a:pt x="90" y="480"/>
                  </a:moveTo>
                  <a:cubicBezTo>
                    <a:pt x="92" y="477"/>
                    <a:pt x="94" y="474"/>
                    <a:pt x="97" y="471"/>
                  </a:cubicBezTo>
                  <a:cubicBezTo>
                    <a:pt x="100" y="467"/>
                    <a:pt x="103" y="463"/>
                    <a:pt x="106" y="458"/>
                  </a:cubicBezTo>
                  <a:cubicBezTo>
                    <a:pt x="113" y="463"/>
                    <a:pt x="121" y="467"/>
                    <a:pt x="128" y="471"/>
                  </a:cubicBezTo>
                  <a:cubicBezTo>
                    <a:pt x="138" y="476"/>
                    <a:pt x="147" y="479"/>
                    <a:pt x="157" y="483"/>
                  </a:cubicBezTo>
                  <a:cubicBezTo>
                    <a:pt x="158" y="483"/>
                    <a:pt x="160" y="483"/>
                    <a:pt x="161" y="484"/>
                  </a:cubicBezTo>
                  <a:cubicBezTo>
                    <a:pt x="192" y="493"/>
                    <a:pt x="225" y="496"/>
                    <a:pt x="257" y="493"/>
                  </a:cubicBezTo>
                  <a:cubicBezTo>
                    <a:pt x="258" y="493"/>
                    <a:pt x="260" y="493"/>
                    <a:pt x="261" y="493"/>
                  </a:cubicBezTo>
                  <a:cubicBezTo>
                    <a:pt x="294" y="489"/>
                    <a:pt x="327" y="480"/>
                    <a:pt x="357" y="465"/>
                  </a:cubicBezTo>
                  <a:cubicBezTo>
                    <a:pt x="357" y="465"/>
                    <a:pt x="357" y="465"/>
                    <a:pt x="357" y="465"/>
                  </a:cubicBezTo>
                  <a:cubicBezTo>
                    <a:pt x="358" y="464"/>
                    <a:pt x="360" y="463"/>
                    <a:pt x="361" y="463"/>
                  </a:cubicBezTo>
                  <a:cubicBezTo>
                    <a:pt x="364" y="461"/>
                    <a:pt x="366" y="460"/>
                    <a:pt x="369" y="458"/>
                  </a:cubicBezTo>
                  <a:cubicBezTo>
                    <a:pt x="371" y="457"/>
                    <a:pt x="374" y="455"/>
                    <a:pt x="376" y="454"/>
                  </a:cubicBezTo>
                  <a:cubicBezTo>
                    <a:pt x="393" y="443"/>
                    <a:pt x="408" y="429"/>
                    <a:pt x="420" y="414"/>
                  </a:cubicBezTo>
                  <a:cubicBezTo>
                    <a:pt x="422" y="413"/>
                    <a:pt x="423" y="412"/>
                    <a:pt x="423" y="410"/>
                  </a:cubicBezTo>
                  <a:cubicBezTo>
                    <a:pt x="435" y="394"/>
                    <a:pt x="444" y="377"/>
                    <a:pt x="451" y="358"/>
                  </a:cubicBezTo>
                  <a:cubicBezTo>
                    <a:pt x="451" y="357"/>
                    <a:pt x="452" y="355"/>
                    <a:pt x="452" y="354"/>
                  </a:cubicBezTo>
                  <a:cubicBezTo>
                    <a:pt x="454" y="348"/>
                    <a:pt x="456" y="342"/>
                    <a:pt x="457" y="336"/>
                  </a:cubicBezTo>
                  <a:cubicBezTo>
                    <a:pt x="459" y="329"/>
                    <a:pt x="460" y="321"/>
                    <a:pt x="461" y="313"/>
                  </a:cubicBezTo>
                  <a:cubicBezTo>
                    <a:pt x="463" y="296"/>
                    <a:pt x="463" y="278"/>
                    <a:pt x="461" y="259"/>
                  </a:cubicBezTo>
                  <a:cubicBezTo>
                    <a:pt x="461" y="259"/>
                    <a:pt x="461" y="258"/>
                    <a:pt x="461" y="258"/>
                  </a:cubicBezTo>
                  <a:cubicBezTo>
                    <a:pt x="460" y="248"/>
                    <a:pt x="459" y="239"/>
                    <a:pt x="457" y="230"/>
                  </a:cubicBezTo>
                  <a:cubicBezTo>
                    <a:pt x="451" y="203"/>
                    <a:pt x="442" y="179"/>
                    <a:pt x="429" y="158"/>
                  </a:cubicBezTo>
                  <a:cubicBezTo>
                    <a:pt x="428" y="157"/>
                    <a:pt x="427" y="155"/>
                    <a:pt x="427" y="154"/>
                  </a:cubicBezTo>
                  <a:cubicBezTo>
                    <a:pt x="410" y="127"/>
                    <a:pt x="387" y="105"/>
                    <a:pt x="361" y="87"/>
                  </a:cubicBezTo>
                  <a:cubicBezTo>
                    <a:pt x="360" y="86"/>
                    <a:pt x="358" y="85"/>
                    <a:pt x="357" y="84"/>
                  </a:cubicBezTo>
                  <a:cubicBezTo>
                    <a:pt x="347" y="78"/>
                    <a:pt x="337" y="72"/>
                    <a:pt x="326" y="67"/>
                  </a:cubicBezTo>
                  <a:cubicBezTo>
                    <a:pt x="328" y="64"/>
                    <a:pt x="329" y="61"/>
                    <a:pt x="329" y="58"/>
                  </a:cubicBezTo>
                  <a:cubicBezTo>
                    <a:pt x="330" y="57"/>
                    <a:pt x="330" y="56"/>
                    <a:pt x="331" y="55"/>
                  </a:cubicBezTo>
                  <a:cubicBezTo>
                    <a:pt x="331" y="55"/>
                    <a:pt x="331" y="54"/>
                    <a:pt x="331" y="54"/>
                  </a:cubicBezTo>
                  <a:cubicBezTo>
                    <a:pt x="332" y="54"/>
                    <a:pt x="332" y="54"/>
                    <a:pt x="333" y="54"/>
                  </a:cubicBezTo>
                  <a:cubicBezTo>
                    <a:pt x="333" y="54"/>
                    <a:pt x="333" y="54"/>
                    <a:pt x="333" y="54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37" y="55"/>
                    <a:pt x="340" y="57"/>
                    <a:pt x="343" y="58"/>
                  </a:cubicBezTo>
                  <a:cubicBezTo>
                    <a:pt x="348" y="60"/>
                    <a:pt x="353" y="63"/>
                    <a:pt x="357" y="66"/>
                  </a:cubicBezTo>
                  <a:cubicBezTo>
                    <a:pt x="358" y="67"/>
                    <a:pt x="360" y="68"/>
                    <a:pt x="361" y="68"/>
                  </a:cubicBezTo>
                  <a:cubicBezTo>
                    <a:pt x="377" y="79"/>
                    <a:pt x="391" y="93"/>
                    <a:pt x="404" y="107"/>
                  </a:cubicBezTo>
                  <a:cubicBezTo>
                    <a:pt x="419" y="121"/>
                    <a:pt x="431" y="137"/>
                    <a:pt x="442" y="154"/>
                  </a:cubicBezTo>
                  <a:cubicBezTo>
                    <a:pt x="443" y="155"/>
                    <a:pt x="444" y="157"/>
                    <a:pt x="445" y="158"/>
                  </a:cubicBezTo>
                  <a:cubicBezTo>
                    <a:pt x="449" y="165"/>
                    <a:pt x="453" y="172"/>
                    <a:pt x="457" y="180"/>
                  </a:cubicBezTo>
                  <a:cubicBezTo>
                    <a:pt x="458" y="182"/>
                    <a:pt x="460" y="185"/>
                    <a:pt x="461" y="187"/>
                  </a:cubicBezTo>
                  <a:cubicBezTo>
                    <a:pt x="466" y="198"/>
                    <a:pt x="470" y="208"/>
                    <a:pt x="474" y="219"/>
                  </a:cubicBezTo>
                  <a:cubicBezTo>
                    <a:pt x="478" y="230"/>
                    <a:pt x="481" y="242"/>
                    <a:pt x="483" y="254"/>
                  </a:cubicBezTo>
                  <a:cubicBezTo>
                    <a:pt x="483" y="255"/>
                    <a:pt x="484" y="257"/>
                    <a:pt x="484" y="258"/>
                  </a:cubicBezTo>
                  <a:cubicBezTo>
                    <a:pt x="488" y="291"/>
                    <a:pt x="485" y="323"/>
                    <a:pt x="474" y="354"/>
                  </a:cubicBezTo>
                  <a:cubicBezTo>
                    <a:pt x="474" y="355"/>
                    <a:pt x="473" y="357"/>
                    <a:pt x="473" y="358"/>
                  </a:cubicBezTo>
                  <a:cubicBezTo>
                    <a:pt x="469" y="367"/>
                    <a:pt x="465" y="376"/>
                    <a:pt x="461" y="384"/>
                  </a:cubicBezTo>
                  <a:cubicBezTo>
                    <a:pt x="460" y="387"/>
                    <a:pt x="458" y="389"/>
                    <a:pt x="457" y="392"/>
                  </a:cubicBezTo>
                  <a:cubicBezTo>
                    <a:pt x="446" y="411"/>
                    <a:pt x="432" y="429"/>
                    <a:pt x="416" y="446"/>
                  </a:cubicBezTo>
                  <a:cubicBezTo>
                    <a:pt x="414" y="449"/>
                    <a:pt x="410" y="451"/>
                    <a:pt x="407" y="454"/>
                  </a:cubicBezTo>
                  <a:cubicBezTo>
                    <a:pt x="406" y="455"/>
                    <a:pt x="404" y="457"/>
                    <a:pt x="403" y="458"/>
                  </a:cubicBezTo>
                  <a:cubicBezTo>
                    <a:pt x="390" y="468"/>
                    <a:pt x="376" y="476"/>
                    <a:pt x="361" y="482"/>
                  </a:cubicBezTo>
                  <a:cubicBezTo>
                    <a:pt x="360" y="482"/>
                    <a:pt x="358" y="483"/>
                    <a:pt x="357" y="483"/>
                  </a:cubicBezTo>
                  <a:cubicBezTo>
                    <a:pt x="327" y="495"/>
                    <a:pt x="294" y="499"/>
                    <a:pt x="261" y="503"/>
                  </a:cubicBezTo>
                  <a:cubicBezTo>
                    <a:pt x="260" y="503"/>
                    <a:pt x="258" y="503"/>
                    <a:pt x="257" y="503"/>
                  </a:cubicBezTo>
                  <a:cubicBezTo>
                    <a:pt x="253" y="504"/>
                    <a:pt x="248" y="505"/>
                    <a:pt x="244" y="505"/>
                  </a:cubicBezTo>
                  <a:cubicBezTo>
                    <a:pt x="216" y="509"/>
                    <a:pt x="188" y="507"/>
                    <a:pt x="161" y="501"/>
                  </a:cubicBezTo>
                  <a:cubicBezTo>
                    <a:pt x="160" y="501"/>
                    <a:pt x="159" y="501"/>
                    <a:pt x="158" y="500"/>
                  </a:cubicBezTo>
                  <a:cubicBezTo>
                    <a:pt x="158" y="500"/>
                    <a:pt x="158" y="500"/>
                    <a:pt x="157" y="500"/>
                  </a:cubicBezTo>
                  <a:cubicBezTo>
                    <a:pt x="141" y="495"/>
                    <a:pt x="97" y="475"/>
                    <a:pt x="89" y="483"/>
                  </a:cubicBezTo>
                  <a:cubicBezTo>
                    <a:pt x="90" y="482"/>
                    <a:pt x="90" y="481"/>
                    <a:pt x="90" y="480"/>
                  </a:cubicBezTo>
                  <a:close/>
                  <a:moveTo>
                    <a:pt x="261" y="612"/>
                  </a:moveTo>
                  <a:cubicBezTo>
                    <a:pt x="265" y="620"/>
                    <a:pt x="268" y="628"/>
                    <a:pt x="271" y="636"/>
                  </a:cubicBezTo>
                  <a:cubicBezTo>
                    <a:pt x="268" y="636"/>
                    <a:pt x="264" y="637"/>
                    <a:pt x="261" y="637"/>
                  </a:cubicBezTo>
                  <a:cubicBezTo>
                    <a:pt x="260" y="637"/>
                    <a:pt x="258" y="637"/>
                    <a:pt x="257" y="638"/>
                  </a:cubicBezTo>
                  <a:cubicBezTo>
                    <a:pt x="249" y="638"/>
                    <a:pt x="241" y="639"/>
                    <a:pt x="233" y="640"/>
                  </a:cubicBezTo>
                  <a:cubicBezTo>
                    <a:pt x="225" y="640"/>
                    <a:pt x="207" y="643"/>
                    <a:pt x="198" y="638"/>
                  </a:cubicBezTo>
                  <a:cubicBezTo>
                    <a:pt x="203" y="631"/>
                    <a:pt x="207" y="624"/>
                    <a:pt x="210" y="616"/>
                  </a:cubicBezTo>
                  <a:cubicBezTo>
                    <a:pt x="215" y="619"/>
                    <a:pt x="227" y="616"/>
                    <a:pt x="231" y="616"/>
                  </a:cubicBezTo>
                  <a:cubicBezTo>
                    <a:pt x="238" y="615"/>
                    <a:pt x="249" y="616"/>
                    <a:pt x="257" y="613"/>
                  </a:cubicBezTo>
                  <a:cubicBezTo>
                    <a:pt x="258" y="613"/>
                    <a:pt x="260" y="613"/>
                    <a:pt x="261" y="612"/>
                  </a:cubicBezTo>
                  <a:cubicBezTo>
                    <a:pt x="261" y="612"/>
                    <a:pt x="261" y="612"/>
                    <a:pt x="261" y="612"/>
                  </a:cubicBezTo>
                  <a:close/>
                  <a:moveTo>
                    <a:pt x="257" y="603"/>
                  </a:moveTo>
                  <a:cubicBezTo>
                    <a:pt x="257" y="604"/>
                    <a:pt x="258" y="605"/>
                    <a:pt x="258" y="606"/>
                  </a:cubicBezTo>
                  <a:cubicBezTo>
                    <a:pt x="258" y="606"/>
                    <a:pt x="257" y="606"/>
                    <a:pt x="257" y="606"/>
                  </a:cubicBezTo>
                  <a:cubicBezTo>
                    <a:pt x="249" y="607"/>
                    <a:pt x="241" y="609"/>
                    <a:pt x="233" y="610"/>
                  </a:cubicBezTo>
                  <a:cubicBezTo>
                    <a:pt x="228" y="611"/>
                    <a:pt x="223" y="612"/>
                    <a:pt x="218" y="612"/>
                  </a:cubicBezTo>
                  <a:cubicBezTo>
                    <a:pt x="217" y="612"/>
                    <a:pt x="213" y="613"/>
                    <a:pt x="211" y="614"/>
                  </a:cubicBezTo>
                  <a:cubicBezTo>
                    <a:pt x="212" y="609"/>
                    <a:pt x="214" y="603"/>
                    <a:pt x="215" y="599"/>
                  </a:cubicBezTo>
                  <a:cubicBezTo>
                    <a:pt x="218" y="589"/>
                    <a:pt x="222" y="575"/>
                    <a:pt x="220" y="563"/>
                  </a:cubicBezTo>
                  <a:cubicBezTo>
                    <a:pt x="227" y="569"/>
                    <a:pt x="239" y="569"/>
                    <a:pt x="246" y="565"/>
                  </a:cubicBezTo>
                  <a:cubicBezTo>
                    <a:pt x="247" y="579"/>
                    <a:pt x="252" y="591"/>
                    <a:pt x="257" y="603"/>
                  </a:cubicBezTo>
                  <a:close/>
                  <a:moveTo>
                    <a:pt x="220" y="549"/>
                  </a:moveTo>
                  <a:cubicBezTo>
                    <a:pt x="220" y="549"/>
                    <a:pt x="221" y="549"/>
                    <a:pt x="221" y="548"/>
                  </a:cubicBezTo>
                  <a:cubicBezTo>
                    <a:pt x="221" y="548"/>
                    <a:pt x="221" y="548"/>
                    <a:pt x="221" y="548"/>
                  </a:cubicBezTo>
                  <a:cubicBezTo>
                    <a:pt x="229" y="548"/>
                    <a:pt x="237" y="547"/>
                    <a:pt x="245" y="547"/>
                  </a:cubicBezTo>
                  <a:cubicBezTo>
                    <a:pt x="245" y="547"/>
                    <a:pt x="245" y="548"/>
                    <a:pt x="246" y="548"/>
                  </a:cubicBezTo>
                  <a:cubicBezTo>
                    <a:pt x="247" y="550"/>
                    <a:pt x="247" y="552"/>
                    <a:pt x="246" y="554"/>
                  </a:cubicBezTo>
                  <a:cubicBezTo>
                    <a:pt x="246" y="556"/>
                    <a:pt x="245" y="557"/>
                    <a:pt x="244" y="558"/>
                  </a:cubicBezTo>
                  <a:cubicBezTo>
                    <a:pt x="242" y="560"/>
                    <a:pt x="239" y="561"/>
                    <a:pt x="236" y="561"/>
                  </a:cubicBezTo>
                  <a:cubicBezTo>
                    <a:pt x="231" y="562"/>
                    <a:pt x="227" y="560"/>
                    <a:pt x="225" y="558"/>
                  </a:cubicBezTo>
                  <a:cubicBezTo>
                    <a:pt x="224" y="557"/>
                    <a:pt x="223" y="556"/>
                    <a:pt x="222" y="554"/>
                  </a:cubicBezTo>
                  <a:cubicBezTo>
                    <a:pt x="221" y="553"/>
                    <a:pt x="220" y="551"/>
                    <a:pt x="220" y="549"/>
                  </a:cubicBezTo>
                  <a:close/>
                  <a:moveTo>
                    <a:pt x="457" y="433"/>
                  </a:moveTo>
                  <a:cubicBezTo>
                    <a:pt x="451" y="441"/>
                    <a:pt x="444" y="447"/>
                    <a:pt x="438" y="454"/>
                  </a:cubicBezTo>
                  <a:cubicBezTo>
                    <a:pt x="436" y="455"/>
                    <a:pt x="435" y="457"/>
                    <a:pt x="433" y="458"/>
                  </a:cubicBezTo>
                  <a:cubicBezTo>
                    <a:pt x="412" y="477"/>
                    <a:pt x="387" y="493"/>
                    <a:pt x="361" y="506"/>
                  </a:cubicBezTo>
                  <a:cubicBezTo>
                    <a:pt x="360" y="506"/>
                    <a:pt x="358" y="507"/>
                    <a:pt x="357" y="507"/>
                  </a:cubicBezTo>
                  <a:cubicBezTo>
                    <a:pt x="329" y="520"/>
                    <a:pt x="300" y="528"/>
                    <a:pt x="270" y="534"/>
                  </a:cubicBezTo>
                  <a:cubicBezTo>
                    <a:pt x="267" y="534"/>
                    <a:pt x="264" y="535"/>
                    <a:pt x="261" y="535"/>
                  </a:cubicBezTo>
                  <a:cubicBezTo>
                    <a:pt x="260" y="535"/>
                    <a:pt x="258" y="535"/>
                    <a:pt x="257" y="536"/>
                  </a:cubicBezTo>
                  <a:cubicBezTo>
                    <a:pt x="225" y="540"/>
                    <a:pt x="193" y="539"/>
                    <a:pt x="161" y="534"/>
                  </a:cubicBezTo>
                  <a:cubicBezTo>
                    <a:pt x="160" y="534"/>
                    <a:pt x="158" y="534"/>
                    <a:pt x="157" y="533"/>
                  </a:cubicBezTo>
                  <a:cubicBezTo>
                    <a:pt x="155" y="533"/>
                    <a:pt x="152" y="533"/>
                    <a:pt x="150" y="532"/>
                  </a:cubicBezTo>
                  <a:cubicBezTo>
                    <a:pt x="132" y="529"/>
                    <a:pt x="115" y="524"/>
                    <a:pt x="98" y="518"/>
                  </a:cubicBezTo>
                  <a:cubicBezTo>
                    <a:pt x="86" y="513"/>
                    <a:pt x="79" y="498"/>
                    <a:pt x="87" y="487"/>
                  </a:cubicBezTo>
                  <a:cubicBezTo>
                    <a:pt x="107" y="498"/>
                    <a:pt x="134" y="505"/>
                    <a:pt x="157" y="510"/>
                  </a:cubicBezTo>
                  <a:cubicBezTo>
                    <a:pt x="158" y="510"/>
                    <a:pt x="160" y="511"/>
                    <a:pt x="161" y="511"/>
                  </a:cubicBezTo>
                  <a:cubicBezTo>
                    <a:pt x="162" y="511"/>
                    <a:pt x="162" y="511"/>
                    <a:pt x="163" y="511"/>
                  </a:cubicBezTo>
                  <a:cubicBezTo>
                    <a:pt x="194" y="518"/>
                    <a:pt x="225" y="518"/>
                    <a:pt x="256" y="513"/>
                  </a:cubicBezTo>
                  <a:cubicBezTo>
                    <a:pt x="256" y="513"/>
                    <a:pt x="257" y="513"/>
                    <a:pt x="257" y="513"/>
                  </a:cubicBezTo>
                  <a:cubicBezTo>
                    <a:pt x="258" y="513"/>
                    <a:pt x="260" y="513"/>
                    <a:pt x="261" y="513"/>
                  </a:cubicBezTo>
                  <a:cubicBezTo>
                    <a:pt x="294" y="508"/>
                    <a:pt x="325" y="506"/>
                    <a:pt x="357" y="494"/>
                  </a:cubicBezTo>
                  <a:cubicBezTo>
                    <a:pt x="358" y="494"/>
                    <a:pt x="359" y="493"/>
                    <a:pt x="360" y="493"/>
                  </a:cubicBezTo>
                  <a:cubicBezTo>
                    <a:pt x="361" y="493"/>
                    <a:pt x="361" y="493"/>
                    <a:pt x="361" y="493"/>
                  </a:cubicBezTo>
                  <a:cubicBezTo>
                    <a:pt x="381" y="484"/>
                    <a:pt x="399" y="472"/>
                    <a:pt x="415" y="458"/>
                  </a:cubicBezTo>
                  <a:cubicBezTo>
                    <a:pt x="417" y="457"/>
                    <a:pt x="418" y="455"/>
                    <a:pt x="420" y="454"/>
                  </a:cubicBezTo>
                  <a:cubicBezTo>
                    <a:pt x="427" y="447"/>
                    <a:pt x="434" y="439"/>
                    <a:pt x="441" y="431"/>
                  </a:cubicBezTo>
                  <a:cubicBezTo>
                    <a:pt x="447" y="424"/>
                    <a:pt x="452" y="416"/>
                    <a:pt x="457" y="409"/>
                  </a:cubicBezTo>
                  <a:cubicBezTo>
                    <a:pt x="458" y="406"/>
                    <a:pt x="460" y="404"/>
                    <a:pt x="461" y="402"/>
                  </a:cubicBezTo>
                  <a:cubicBezTo>
                    <a:pt x="470" y="388"/>
                    <a:pt x="476" y="373"/>
                    <a:pt x="481" y="358"/>
                  </a:cubicBezTo>
                  <a:cubicBezTo>
                    <a:pt x="482" y="357"/>
                    <a:pt x="482" y="355"/>
                    <a:pt x="483" y="354"/>
                  </a:cubicBezTo>
                  <a:cubicBezTo>
                    <a:pt x="493" y="323"/>
                    <a:pt x="495" y="291"/>
                    <a:pt x="491" y="258"/>
                  </a:cubicBezTo>
                  <a:cubicBezTo>
                    <a:pt x="490" y="257"/>
                    <a:pt x="490" y="255"/>
                    <a:pt x="490" y="254"/>
                  </a:cubicBezTo>
                  <a:cubicBezTo>
                    <a:pt x="487" y="236"/>
                    <a:pt x="482" y="218"/>
                    <a:pt x="474" y="200"/>
                  </a:cubicBezTo>
                  <a:cubicBezTo>
                    <a:pt x="470" y="191"/>
                    <a:pt x="466" y="182"/>
                    <a:pt x="461" y="173"/>
                  </a:cubicBezTo>
                  <a:cubicBezTo>
                    <a:pt x="460" y="171"/>
                    <a:pt x="458" y="169"/>
                    <a:pt x="457" y="166"/>
                  </a:cubicBezTo>
                  <a:cubicBezTo>
                    <a:pt x="455" y="164"/>
                    <a:pt x="454" y="161"/>
                    <a:pt x="452" y="158"/>
                  </a:cubicBezTo>
                  <a:cubicBezTo>
                    <a:pt x="451" y="157"/>
                    <a:pt x="450" y="155"/>
                    <a:pt x="449" y="154"/>
                  </a:cubicBezTo>
                  <a:cubicBezTo>
                    <a:pt x="437" y="136"/>
                    <a:pt x="423" y="119"/>
                    <a:pt x="408" y="103"/>
                  </a:cubicBezTo>
                  <a:cubicBezTo>
                    <a:pt x="394" y="89"/>
                    <a:pt x="379" y="74"/>
                    <a:pt x="361" y="63"/>
                  </a:cubicBezTo>
                  <a:cubicBezTo>
                    <a:pt x="360" y="63"/>
                    <a:pt x="358" y="62"/>
                    <a:pt x="357" y="61"/>
                  </a:cubicBezTo>
                  <a:cubicBezTo>
                    <a:pt x="355" y="60"/>
                    <a:pt x="353" y="59"/>
                    <a:pt x="352" y="58"/>
                  </a:cubicBezTo>
                  <a:cubicBezTo>
                    <a:pt x="349" y="57"/>
                    <a:pt x="346" y="55"/>
                    <a:pt x="343" y="54"/>
                  </a:cubicBezTo>
                  <a:cubicBezTo>
                    <a:pt x="340" y="53"/>
                    <a:pt x="338" y="52"/>
                    <a:pt x="335" y="51"/>
                  </a:cubicBezTo>
                  <a:cubicBezTo>
                    <a:pt x="339" y="42"/>
                    <a:pt x="346" y="25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8" y="32"/>
                    <a:pt x="360" y="32"/>
                    <a:pt x="361" y="33"/>
                  </a:cubicBezTo>
                  <a:cubicBezTo>
                    <a:pt x="370" y="39"/>
                    <a:pt x="378" y="47"/>
                    <a:pt x="386" y="54"/>
                  </a:cubicBezTo>
                  <a:cubicBezTo>
                    <a:pt x="387" y="55"/>
                    <a:pt x="389" y="57"/>
                    <a:pt x="391" y="58"/>
                  </a:cubicBezTo>
                  <a:cubicBezTo>
                    <a:pt x="392" y="59"/>
                    <a:pt x="394" y="60"/>
                    <a:pt x="395" y="62"/>
                  </a:cubicBezTo>
                  <a:cubicBezTo>
                    <a:pt x="419" y="80"/>
                    <a:pt x="439" y="100"/>
                    <a:pt x="457" y="123"/>
                  </a:cubicBezTo>
                  <a:cubicBezTo>
                    <a:pt x="458" y="125"/>
                    <a:pt x="460" y="126"/>
                    <a:pt x="461" y="128"/>
                  </a:cubicBezTo>
                  <a:cubicBezTo>
                    <a:pt x="467" y="136"/>
                    <a:pt x="473" y="145"/>
                    <a:pt x="479" y="154"/>
                  </a:cubicBezTo>
                  <a:cubicBezTo>
                    <a:pt x="479" y="155"/>
                    <a:pt x="480" y="157"/>
                    <a:pt x="481" y="158"/>
                  </a:cubicBezTo>
                  <a:cubicBezTo>
                    <a:pt x="481" y="159"/>
                    <a:pt x="482" y="159"/>
                    <a:pt x="482" y="160"/>
                  </a:cubicBezTo>
                  <a:cubicBezTo>
                    <a:pt x="500" y="190"/>
                    <a:pt x="510" y="222"/>
                    <a:pt x="513" y="254"/>
                  </a:cubicBezTo>
                  <a:cubicBezTo>
                    <a:pt x="513" y="255"/>
                    <a:pt x="514" y="257"/>
                    <a:pt x="514" y="258"/>
                  </a:cubicBezTo>
                  <a:cubicBezTo>
                    <a:pt x="516" y="290"/>
                    <a:pt x="512" y="323"/>
                    <a:pt x="502" y="354"/>
                  </a:cubicBezTo>
                  <a:cubicBezTo>
                    <a:pt x="501" y="355"/>
                    <a:pt x="501" y="357"/>
                    <a:pt x="500" y="358"/>
                  </a:cubicBezTo>
                  <a:cubicBezTo>
                    <a:pt x="491" y="383"/>
                    <a:pt x="478" y="407"/>
                    <a:pt x="461" y="428"/>
                  </a:cubicBezTo>
                  <a:cubicBezTo>
                    <a:pt x="461" y="429"/>
                    <a:pt x="460" y="429"/>
                    <a:pt x="460" y="430"/>
                  </a:cubicBezTo>
                  <a:cubicBezTo>
                    <a:pt x="459" y="431"/>
                    <a:pt x="458" y="432"/>
                    <a:pt x="457" y="4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1"/>
            <p:cNvGrpSpPr/>
            <p:nvPr/>
          </p:nvGrpSpPr>
          <p:grpSpPr bwMode="auto">
            <a:xfrm>
              <a:off x="6804" y="3396"/>
              <a:ext cx="72" cy="4369"/>
              <a:chOff x="4597501" y="2216030"/>
              <a:chExt cx="45719" cy="3703199"/>
            </a:xfrm>
          </p:grpSpPr>
          <p:sp>
            <p:nvSpPr>
              <p:cNvPr id="1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613" y="2374918"/>
                <a:ext cx="363495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613" y="2792381"/>
                <a:ext cx="363494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613" y="3209844"/>
                <a:ext cx="363495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613" y="3627307"/>
                <a:ext cx="363494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613" y="4044770"/>
                <a:ext cx="363495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613" y="4462234"/>
                <a:ext cx="363494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613" y="4879696"/>
                <a:ext cx="363495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613" y="5297160"/>
                <a:ext cx="363494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613" y="5714622"/>
                <a:ext cx="363495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4964537" y="2745391"/>
            <a:ext cx="259182" cy="197631"/>
          </a:xfrm>
          <a:custGeom>
            <a:avLst/>
            <a:gdLst>
              <a:gd name="T0" fmla="*/ 154008 w 78"/>
              <a:gd name="T1" fmla="*/ 421835 h 130"/>
              <a:gd name="T2" fmla="*/ 124517 w 78"/>
              <a:gd name="T3" fmla="*/ 431800 h 130"/>
              <a:gd name="T4" fmla="*/ 29491 w 78"/>
              <a:gd name="T5" fmla="*/ 421835 h 130"/>
              <a:gd name="T6" fmla="*/ 22937 w 78"/>
              <a:gd name="T7" fmla="*/ 385298 h 130"/>
              <a:gd name="T8" fmla="*/ 81919 w 78"/>
              <a:gd name="T9" fmla="*/ 302260 h 130"/>
              <a:gd name="T10" fmla="*/ 124517 w 78"/>
              <a:gd name="T11" fmla="*/ 242472 h 130"/>
              <a:gd name="T12" fmla="*/ 121240 w 78"/>
              <a:gd name="T13" fmla="*/ 219222 h 130"/>
              <a:gd name="T14" fmla="*/ 81919 w 78"/>
              <a:gd name="T15" fmla="*/ 116254 h 130"/>
              <a:gd name="T16" fmla="*/ 62259 w 78"/>
              <a:gd name="T17" fmla="*/ 63109 h 130"/>
              <a:gd name="T18" fmla="*/ 42598 w 78"/>
              <a:gd name="T19" fmla="*/ 16608 h 130"/>
              <a:gd name="T20" fmla="*/ 121240 w 78"/>
              <a:gd name="T21" fmla="*/ 3322 h 130"/>
              <a:gd name="T22" fmla="*/ 170392 w 78"/>
              <a:gd name="T23" fmla="*/ 3322 h 130"/>
              <a:gd name="T24" fmla="*/ 209713 w 78"/>
              <a:gd name="T25" fmla="*/ 116254 h 130"/>
              <a:gd name="T26" fmla="*/ 252311 w 78"/>
              <a:gd name="T27" fmla="*/ 219222 h 130"/>
              <a:gd name="T28" fmla="*/ 242481 w 78"/>
              <a:gd name="T29" fmla="*/ 262402 h 130"/>
              <a:gd name="T30" fmla="*/ 147455 w 78"/>
              <a:gd name="T31" fmla="*/ 401906 h 130"/>
              <a:gd name="T32" fmla="*/ 176946 w 78"/>
              <a:gd name="T33" fmla="*/ 332154 h 130"/>
              <a:gd name="T34" fmla="*/ 52428 w 78"/>
              <a:gd name="T35" fmla="*/ 388620 h 130"/>
              <a:gd name="T36" fmla="*/ 29491 w 78"/>
              <a:gd name="T37" fmla="*/ 401906 h 130"/>
              <a:gd name="T38" fmla="*/ 65535 w 78"/>
              <a:gd name="T39" fmla="*/ 405228 h 130"/>
              <a:gd name="T40" fmla="*/ 140901 w 78"/>
              <a:gd name="T41" fmla="*/ 378655 h 130"/>
              <a:gd name="T42" fmla="*/ 193329 w 78"/>
              <a:gd name="T43" fmla="*/ 288974 h 130"/>
              <a:gd name="T44" fmla="*/ 65535 w 78"/>
              <a:gd name="T45" fmla="*/ 358726 h 130"/>
              <a:gd name="T46" fmla="*/ 49152 w 78"/>
              <a:gd name="T47" fmla="*/ 381977 h 130"/>
              <a:gd name="T48" fmla="*/ 183499 w 78"/>
              <a:gd name="T49" fmla="*/ 318868 h 130"/>
              <a:gd name="T50" fmla="*/ 235927 w 78"/>
              <a:gd name="T51" fmla="*/ 245794 h 130"/>
              <a:gd name="T52" fmla="*/ 88473 w 78"/>
              <a:gd name="T53" fmla="*/ 322189 h 130"/>
              <a:gd name="T54" fmla="*/ 183499 w 78"/>
              <a:gd name="T55" fmla="*/ 288974 h 130"/>
              <a:gd name="T56" fmla="*/ 186776 w 78"/>
              <a:gd name="T57" fmla="*/ 99646 h 130"/>
              <a:gd name="T58" fmla="*/ 124517 w 78"/>
              <a:gd name="T59" fmla="*/ 166077 h 130"/>
              <a:gd name="T60" fmla="*/ 101580 w 78"/>
              <a:gd name="T61" fmla="*/ 305581 h 130"/>
              <a:gd name="T62" fmla="*/ 232651 w 78"/>
              <a:gd name="T63" fmla="*/ 219222 h 130"/>
              <a:gd name="T64" fmla="*/ 134348 w 78"/>
              <a:gd name="T65" fmla="*/ 262402 h 130"/>
              <a:gd name="T66" fmla="*/ 95026 w 78"/>
              <a:gd name="T67" fmla="*/ 106289 h 130"/>
              <a:gd name="T68" fmla="*/ 150731 w 78"/>
              <a:gd name="T69" fmla="*/ 46502 h 130"/>
              <a:gd name="T70" fmla="*/ 131071 w 78"/>
              <a:gd name="T71" fmla="*/ 255758 h 130"/>
              <a:gd name="T72" fmla="*/ 222820 w 78"/>
              <a:gd name="T73" fmla="*/ 212578 h 130"/>
              <a:gd name="T74" fmla="*/ 140901 w 78"/>
              <a:gd name="T75" fmla="*/ 229186 h 130"/>
              <a:gd name="T76" fmla="*/ 183499 w 78"/>
              <a:gd name="T77" fmla="*/ 89682 h 130"/>
              <a:gd name="T78" fmla="*/ 98303 w 78"/>
              <a:gd name="T79" fmla="*/ 112932 h 130"/>
              <a:gd name="T80" fmla="*/ 173669 w 78"/>
              <a:gd name="T81" fmla="*/ 96325 h 130"/>
              <a:gd name="T82" fmla="*/ 206436 w 78"/>
              <a:gd name="T83" fmla="*/ 152791 h 130"/>
              <a:gd name="T84" fmla="*/ 131071 w 78"/>
              <a:gd name="T85" fmla="*/ 169398 h 130"/>
              <a:gd name="T86" fmla="*/ 167115 w 78"/>
              <a:gd name="T87" fmla="*/ 209257 h 130"/>
              <a:gd name="T88" fmla="*/ 140901 w 78"/>
              <a:gd name="T89" fmla="*/ 199292 h 130"/>
              <a:gd name="T90" fmla="*/ 88473 w 78"/>
              <a:gd name="T91" fmla="*/ 73074 h 130"/>
              <a:gd name="T92" fmla="*/ 150731 w 78"/>
              <a:gd name="T93" fmla="*/ 23251 h 130"/>
              <a:gd name="T94" fmla="*/ 75366 w 78"/>
              <a:gd name="T95" fmla="*/ 56466 h 130"/>
              <a:gd name="T96" fmla="*/ 111410 w 78"/>
              <a:gd name="T97" fmla="*/ 13286 h 130"/>
              <a:gd name="T98" fmla="*/ 75366 w 78"/>
              <a:gd name="T99" fmla="*/ 56466 h 130"/>
              <a:gd name="T100" fmla="*/ 78642 w 78"/>
              <a:gd name="T101" fmla="*/ 411871 h 130"/>
              <a:gd name="T102" fmla="*/ 137624 w 78"/>
              <a:gd name="T103" fmla="*/ 391941 h 130"/>
              <a:gd name="T104" fmla="*/ 58982 w 78"/>
              <a:gd name="T105" fmla="*/ 23251 h 130"/>
              <a:gd name="T106" fmla="*/ 167115 w 78"/>
              <a:gd name="T107" fmla="*/ 29894 h 130"/>
              <a:gd name="T108" fmla="*/ 167115 w 78"/>
              <a:gd name="T109" fmla="*/ 29894 h 130"/>
              <a:gd name="T110" fmla="*/ 121240 w 78"/>
              <a:gd name="T111" fmla="*/ 176042 h 130"/>
              <a:gd name="T112" fmla="*/ 13107 w 78"/>
              <a:gd name="T113" fmla="*/ 415192 h 130"/>
              <a:gd name="T114" fmla="*/ 131071 w 78"/>
              <a:gd name="T115" fmla="*/ 202614 h 130"/>
              <a:gd name="T116" fmla="*/ 170392 w 78"/>
              <a:gd name="T117" fmla="*/ 49823 h 1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"/>
              <a:gd name="T178" fmla="*/ 0 h 130"/>
              <a:gd name="T179" fmla="*/ 78 w 78"/>
              <a:gd name="T180" fmla="*/ 130 h 1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" h="130">
                <a:moveTo>
                  <a:pt x="40" y="125"/>
                </a:moveTo>
                <a:cubicBezTo>
                  <a:pt x="41" y="125"/>
                  <a:pt x="41" y="125"/>
                  <a:pt x="42" y="125"/>
                </a:cubicBezTo>
                <a:cubicBezTo>
                  <a:pt x="43" y="125"/>
                  <a:pt x="45" y="126"/>
                  <a:pt x="46" y="126"/>
                </a:cubicBezTo>
                <a:cubicBezTo>
                  <a:pt x="46" y="126"/>
                  <a:pt x="47" y="126"/>
                  <a:pt x="47" y="126"/>
                </a:cubicBezTo>
                <a:cubicBezTo>
                  <a:pt x="47" y="126"/>
                  <a:pt x="47" y="126"/>
                  <a:pt x="47" y="127"/>
                </a:cubicBezTo>
                <a:cubicBezTo>
                  <a:pt x="47" y="127"/>
                  <a:pt x="47" y="128"/>
                  <a:pt x="47" y="128"/>
                </a:cubicBezTo>
                <a:cubicBezTo>
                  <a:pt x="46" y="128"/>
                  <a:pt x="46" y="128"/>
                  <a:pt x="45" y="128"/>
                </a:cubicBezTo>
                <a:cubicBezTo>
                  <a:pt x="44" y="128"/>
                  <a:pt x="43" y="128"/>
                  <a:pt x="42" y="128"/>
                </a:cubicBezTo>
                <a:cubicBezTo>
                  <a:pt x="42" y="128"/>
                  <a:pt x="42" y="128"/>
                  <a:pt x="41" y="128"/>
                </a:cubicBezTo>
                <a:cubicBezTo>
                  <a:pt x="40" y="130"/>
                  <a:pt x="40" y="130"/>
                  <a:pt x="38" y="130"/>
                </a:cubicBezTo>
                <a:cubicBezTo>
                  <a:pt x="38" y="129"/>
                  <a:pt x="37" y="128"/>
                  <a:pt x="36" y="128"/>
                </a:cubicBezTo>
                <a:cubicBezTo>
                  <a:pt x="31" y="128"/>
                  <a:pt x="26" y="128"/>
                  <a:pt x="21" y="127"/>
                </a:cubicBezTo>
                <a:cubicBezTo>
                  <a:pt x="19" y="127"/>
                  <a:pt x="16" y="128"/>
                  <a:pt x="14" y="128"/>
                </a:cubicBezTo>
                <a:cubicBezTo>
                  <a:pt x="13" y="128"/>
                  <a:pt x="12" y="128"/>
                  <a:pt x="11" y="128"/>
                </a:cubicBezTo>
                <a:cubicBezTo>
                  <a:pt x="10" y="128"/>
                  <a:pt x="9" y="128"/>
                  <a:pt x="9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6" y="127"/>
                  <a:pt x="4" y="127"/>
                  <a:pt x="3" y="126"/>
                </a:cubicBezTo>
                <a:cubicBezTo>
                  <a:pt x="0" y="126"/>
                  <a:pt x="0" y="124"/>
                  <a:pt x="1" y="122"/>
                </a:cubicBezTo>
                <a:cubicBezTo>
                  <a:pt x="2" y="121"/>
                  <a:pt x="3" y="121"/>
                  <a:pt x="3" y="120"/>
                </a:cubicBezTo>
                <a:cubicBezTo>
                  <a:pt x="4" y="118"/>
                  <a:pt x="6" y="117"/>
                  <a:pt x="7" y="116"/>
                </a:cubicBezTo>
                <a:cubicBezTo>
                  <a:pt x="8" y="114"/>
                  <a:pt x="10" y="112"/>
                  <a:pt x="11" y="110"/>
                </a:cubicBezTo>
                <a:cubicBezTo>
                  <a:pt x="14" y="105"/>
                  <a:pt x="17" y="100"/>
                  <a:pt x="21" y="96"/>
                </a:cubicBezTo>
                <a:cubicBezTo>
                  <a:pt x="21" y="96"/>
                  <a:pt x="21" y="95"/>
                  <a:pt x="22" y="95"/>
                </a:cubicBezTo>
                <a:cubicBezTo>
                  <a:pt x="22" y="95"/>
                  <a:pt x="22" y="94"/>
                  <a:pt x="22" y="94"/>
                </a:cubicBezTo>
                <a:cubicBezTo>
                  <a:pt x="23" y="93"/>
                  <a:pt x="24" y="92"/>
                  <a:pt x="25" y="91"/>
                </a:cubicBezTo>
                <a:cubicBezTo>
                  <a:pt x="28" y="88"/>
                  <a:pt x="30" y="84"/>
                  <a:pt x="33" y="81"/>
                </a:cubicBezTo>
                <a:cubicBezTo>
                  <a:pt x="34" y="79"/>
                  <a:pt x="35" y="78"/>
                  <a:pt x="36" y="76"/>
                </a:cubicBezTo>
                <a:cubicBezTo>
                  <a:pt x="36" y="76"/>
                  <a:pt x="36" y="76"/>
                  <a:pt x="36" y="75"/>
                </a:cubicBezTo>
                <a:cubicBezTo>
                  <a:pt x="36" y="75"/>
                  <a:pt x="36" y="74"/>
                  <a:pt x="37" y="74"/>
                </a:cubicBezTo>
                <a:cubicBezTo>
                  <a:pt x="37" y="74"/>
                  <a:pt x="37" y="73"/>
                  <a:pt x="38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36" y="72"/>
                  <a:pt x="35" y="71"/>
                  <a:pt x="36" y="70"/>
                </a:cubicBezTo>
                <a:cubicBezTo>
                  <a:pt x="36" y="69"/>
                  <a:pt x="36" y="69"/>
                  <a:pt x="37" y="69"/>
                </a:cubicBezTo>
                <a:cubicBezTo>
                  <a:pt x="37" y="69"/>
                  <a:pt x="38" y="69"/>
                  <a:pt x="38" y="69"/>
                </a:cubicBezTo>
                <a:cubicBezTo>
                  <a:pt x="38" y="68"/>
                  <a:pt x="38" y="67"/>
                  <a:pt x="37" y="66"/>
                </a:cubicBezTo>
                <a:cubicBezTo>
                  <a:pt x="36" y="66"/>
                  <a:pt x="36" y="65"/>
                  <a:pt x="36" y="65"/>
                </a:cubicBezTo>
                <a:cubicBezTo>
                  <a:pt x="35" y="62"/>
                  <a:pt x="35" y="60"/>
                  <a:pt x="34" y="58"/>
                </a:cubicBezTo>
                <a:cubicBezTo>
                  <a:pt x="33" y="55"/>
                  <a:pt x="33" y="53"/>
                  <a:pt x="32" y="51"/>
                </a:cubicBezTo>
                <a:cubicBezTo>
                  <a:pt x="30" y="46"/>
                  <a:pt x="28" y="42"/>
                  <a:pt x="26" y="37"/>
                </a:cubicBezTo>
                <a:cubicBezTo>
                  <a:pt x="26" y="36"/>
                  <a:pt x="26" y="35"/>
                  <a:pt x="25" y="35"/>
                </a:cubicBezTo>
                <a:cubicBezTo>
                  <a:pt x="24" y="34"/>
                  <a:pt x="24" y="34"/>
                  <a:pt x="24" y="33"/>
                </a:cubicBezTo>
                <a:cubicBezTo>
                  <a:pt x="24" y="32"/>
                  <a:pt x="24" y="32"/>
                  <a:pt x="24" y="31"/>
                </a:cubicBezTo>
                <a:cubicBezTo>
                  <a:pt x="23" y="28"/>
                  <a:pt x="22" y="25"/>
                  <a:pt x="21" y="23"/>
                </a:cubicBezTo>
                <a:cubicBezTo>
                  <a:pt x="21" y="22"/>
                  <a:pt x="21" y="22"/>
                  <a:pt x="20" y="21"/>
                </a:cubicBezTo>
                <a:cubicBezTo>
                  <a:pt x="19" y="21"/>
                  <a:pt x="19" y="20"/>
                  <a:pt x="19" y="19"/>
                </a:cubicBezTo>
                <a:cubicBezTo>
                  <a:pt x="19" y="18"/>
                  <a:pt x="19" y="18"/>
                  <a:pt x="19" y="17"/>
                </a:cubicBezTo>
                <a:cubicBezTo>
                  <a:pt x="19" y="16"/>
                  <a:pt x="18" y="15"/>
                  <a:pt x="18" y="14"/>
                </a:cubicBezTo>
                <a:cubicBezTo>
                  <a:pt x="17" y="15"/>
                  <a:pt x="16" y="15"/>
                  <a:pt x="15" y="13"/>
                </a:cubicBezTo>
                <a:cubicBezTo>
                  <a:pt x="15" y="12"/>
                  <a:pt x="15" y="11"/>
                  <a:pt x="16" y="11"/>
                </a:cubicBezTo>
                <a:cubicBezTo>
                  <a:pt x="15" y="9"/>
                  <a:pt x="14" y="6"/>
                  <a:pt x="13" y="5"/>
                </a:cubicBezTo>
                <a:cubicBezTo>
                  <a:pt x="12" y="4"/>
                  <a:pt x="12" y="3"/>
                  <a:pt x="12" y="2"/>
                </a:cubicBezTo>
                <a:cubicBezTo>
                  <a:pt x="12" y="1"/>
                  <a:pt x="12" y="1"/>
                  <a:pt x="13" y="0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5" y="0"/>
                  <a:pt x="30" y="0"/>
                </a:cubicBezTo>
                <a:cubicBezTo>
                  <a:pt x="32" y="1"/>
                  <a:pt x="34" y="1"/>
                  <a:pt x="37" y="1"/>
                </a:cubicBezTo>
                <a:cubicBezTo>
                  <a:pt x="39" y="1"/>
                  <a:pt x="41" y="1"/>
                  <a:pt x="44" y="1"/>
                </a:cubicBezTo>
                <a:cubicBezTo>
                  <a:pt x="44" y="1"/>
                  <a:pt x="44" y="1"/>
                  <a:pt x="45" y="1"/>
                </a:cubicBezTo>
                <a:cubicBezTo>
                  <a:pt x="46" y="0"/>
                  <a:pt x="47" y="0"/>
                  <a:pt x="48" y="1"/>
                </a:cubicBezTo>
                <a:cubicBezTo>
                  <a:pt x="48" y="1"/>
                  <a:pt x="48" y="1"/>
                  <a:pt x="49" y="1"/>
                </a:cubicBezTo>
                <a:cubicBezTo>
                  <a:pt x="50" y="1"/>
                  <a:pt x="51" y="1"/>
                  <a:pt x="52" y="1"/>
                </a:cubicBezTo>
                <a:cubicBezTo>
                  <a:pt x="53" y="1"/>
                  <a:pt x="54" y="2"/>
                  <a:pt x="54" y="3"/>
                </a:cubicBezTo>
                <a:cubicBezTo>
                  <a:pt x="54" y="4"/>
                  <a:pt x="55" y="5"/>
                  <a:pt x="55" y="6"/>
                </a:cubicBezTo>
                <a:cubicBezTo>
                  <a:pt x="56" y="11"/>
                  <a:pt x="57" y="15"/>
                  <a:pt x="59" y="20"/>
                </a:cubicBezTo>
                <a:cubicBezTo>
                  <a:pt x="59" y="22"/>
                  <a:pt x="60" y="24"/>
                  <a:pt x="60" y="26"/>
                </a:cubicBezTo>
                <a:cubicBezTo>
                  <a:pt x="61" y="29"/>
                  <a:pt x="62" y="32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5" y="37"/>
                  <a:pt x="65" y="38"/>
                  <a:pt x="65" y="39"/>
                </a:cubicBezTo>
                <a:cubicBezTo>
                  <a:pt x="65" y="39"/>
                  <a:pt x="65" y="39"/>
                  <a:pt x="66" y="40"/>
                </a:cubicBezTo>
                <a:cubicBezTo>
                  <a:pt x="70" y="47"/>
                  <a:pt x="74" y="55"/>
                  <a:pt x="76" y="64"/>
                </a:cubicBezTo>
                <a:cubicBezTo>
                  <a:pt x="76" y="64"/>
                  <a:pt x="76" y="65"/>
                  <a:pt x="77" y="66"/>
                </a:cubicBezTo>
                <a:cubicBezTo>
                  <a:pt x="77" y="67"/>
                  <a:pt x="78" y="69"/>
                  <a:pt x="78" y="70"/>
                </a:cubicBezTo>
                <a:cubicBezTo>
                  <a:pt x="78" y="70"/>
                  <a:pt x="78" y="71"/>
                  <a:pt x="78" y="71"/>
                </a:cubicBezTo>
                <a:cubicBezTo>
                  <a:pt x="78" y="72"/>
                  <a:pt x="77" y="73"/>
                  <a:pt x="78" y="75"/>
                </a:cubicBezTo>
                <a:cubicBezTo>
                  <a:pt x="78" y="75"/>
                  <a:pt x="77" y="76"/>
                  <a:pt x="77" y="76"/>
                </a:cubicBezTo>
                <a:cubicBezTo>
                  <a:pt x="76" y="77"/>
                  <a:pt x="75" y="78"/>
                  <a:pt x="74" y="79"/>
                </a:cubicBezTo>
                <a:cubicBezTo>
                  <a:pt x="71" y="82"/>
                  <a:pt x="69" y="85"/>
                  <a:pt x="66" y="88"/>
                </a:cubicBezTo>
                <a:cubicBezTo>
                  <a:pt x="65" y="90"/>
                  <a:pt x="64" y="92"/>
                  <a:pt x="63" y="94"/>
                </a:cubicBezTo>
                <a:cubicBezTo>
                  <a:pt x="60" y="98"/>
                  <a:pt x="57" y="103"/>
                  <a:pt x="53" y="108"/>
                </a:cubicBezTo>
                <a:cubicBezTo>
                  <a:pt x="53" y="108"/>
                  <a:pt x="53" y="109"/>
                  <a:pt x="53" y="109"/>
                </a:cubicBezTo>
                <a:cubicBezTo>
                  <a:pt x="50" y="113"/>
                  <a:pt x="47" y="117"/>
                  <a:pt x="45" y="121"/>
                </a:cubicBezTo>
                <a:cubicBezTo>
                  <a:pt x="44" y="123"/>
                  <a:pt x="44" y="123"/>
                  <a:pt x="42" y="123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41" y="124"/>
                  <a:pt x="41" y="125"/>
                  <a:pt x="40" y="125"/>
                </a:cubicBezTo>
                <a:cubicBezTo>
                  <a:pt x="40" y="125"/>
                  <a:pt x="40" y="125"/>
                  <a:pt x="40" y="125"/>
                </a:cubicBezTo>
                <a:close/>
                <a:moveTo>
                  <a:pt x="54" y="100"/>
                </a:moveTo>
                <a:cubicBezTo>
                  <a:pt x="54" y="100"/>
                  <a:pt x="53" y="100"/>
                  <a:pt x="53" y="100"/>
                </a:cubicBezTo>
                <a:cubicBezTo>
                  <a:pt x="52" y="100"/>
                  <a:pt x="51" y="100"/>
                  <a:pt x="50" y="101"/>
                </a:cubicBezTo>
                <a:cubicBezTo>
                  <a:pt x="47" y="102"/>
                  <a:pt x="44" y="104"/>
                  <a:pt x="41" y="105"/>
                </a:cubicBezTo>
                <a:cubicBezTo>
                  <a:pt x="35" y="107"/>
                  <a:pt x="30" y="110"/>
                  <a:pt x="25" y="113"/>
                </a:cubicBezTo>
                <a:cubicBezTo>
                  <a:pt x="22" y="114"/>
                  <a:pt x="19" y="115"/>
                  <a:pt x="16" y="117"/>
                </a:cubicBezTo>
                <a:cubicBezTo>
                  <a:pt x="15" y="117"/>
                  <a:pt x="13" y="118"/>
                  <a:pt x="13" y="119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11" y="119"/>
                  <a:pt x="11" y="119"/>
                  <a:pt x="10" y="119"/>
                </a:cubicBezTo>
                <a:cubicBezTo>
                  <a:pt x="10" y="119"/>
                  <a:pt x="10" y="120"/>
                  <a:pt x="10" y="120"/>
                </a:cubicBezTo>
                <a:cubicBezTo>
                  <a:pt x="9" y="120"/>
                  <a:pt x="9" y="121"/>
                  <a:pt x="9" y="121"/>
                </a:cubicBezTo>
                <a:cubicBezTo>
                  <a:pt x="8" y="121"/>
                  <a:pt x="7" y="123"/>
                  <a:pt x="7" y="124"/>
                </a:cubicBezTo>
                <a:cubicBezTo>
                  <a:pt x="11" y="124"/>
                  <a:pt x="14" y="124"/>
                  <a:pt x="18" y="124"/>
                </a:cubicBezTo>
                <a:cubicBezTo>
                  <a:pt x="17" y="123"/>
                  <a:pt x="17" y="122"/>
                  <a:pt x="18" y="122"/>
                </a:cubicBezTo>
                <a:cubicBezTo>
                  <a:pt x="18" y="121"/>
                  <a:pt x="19" y="121"/>
                  <a:pt x="20" y="121"/>
                </a:cubicBezTo>
                <a:cubicBezTo>
                  <a:pt x="20" y="121"/>
                  <a:pt x="20" y="121"/>
                  <a:pt x="20" y="122"/>
                </a:cubicBezTo>
                <a:cubicBezTo>
                  <a:pt x="21" y="122"/>
                  <a:pt x="21" y="123"/>
                  <a:pt x="22" y="122"/>
                </a:cubicBezTo>
                <a:cubicBezTo>
                  <a:pt x="23" y="122"/>
                  <a:pt x="24" y="122"/>
                  <a:pt x="24" y="122"/>
                </a:cubicBezTo>
                <a:cubicBezTo>
                  <a:pt x="27" y="120"/>
                  <a:pt x="30" y="119"/>
                  <a:pt x="33" y="117"/>
                </a:cubicBezTo>
                <a:cubicBezTo>
                  <a:pt x="36" y="116"/>
                  <a:pt x="38" y="115"/>
                  <a:pt x="40" y="113"/>
                </a:cubicBezTo>
                <a:cubicBezTo>
                  <a:pt x="42" y="113"/>
                  <a:pt x="43" y="113"/>
                  <a:pt x="43" y="114"/>
                </a:cubicBezTo>
                <a:cubicBezTo>
                  <a:pt x="43" y="114"/>
                  <a:pt x="43" y="115"/>
                  <a:pt x="44" y="115"/>
                </a:cubicBezTo>
                <a:cubicBezTo>
                  <a:pt x="47" y="110"/>
                  <a:pt x="51" y="105"/>
                  <a:pt x="54" y="100"/>
                </a:cubicBezTo>
                <a:close/>
                <a:moveTo>
                  <a:pt x="65" y="85"/>
                </a:moveTo>
                <a:cubicBezTo>
                  <a:pt x="65" y="85"/>
                  <a:pt x="65" y="85"/>
                  <a:pt x="65" y="85"/>
                </a:cubicBezTo>
                <a:cubicBezTo>
                  <a:pt x="63" y="86"/>
                  <a:pt x="61" y="86"/>
                  <a:pt x="59" y="87"/>
                </a:cubicBezTo>
                <a:cubicBezTo>
                  <a:pt x="54" y="90"/>
                  <a:pt x="49" y="93"/>
                  <a:pt x="44" y="95"/>
                </a:cubicBezTo>
                <a:cubicBezTo>
                  <a:pt x="39" y="97"/>
                  <a:pt x="34" y="99"/>
                  <a:pt x="30" y="102"/>
                </a:cubicBezTo>
                <a:cubicBezTo>
                  <a:pt x="27" y="103"/>
                  <a:pt x="24" y="105"/>
                  <a:pt x="21" y="106"/>
                </a:cubicBezTo>
                <a:cubicBezTo>
                  <a:pt x="21" y="106"/>
                  <a:pt x="21" y="106"/>
                  <a:pt x="20" y="107"/>
                </a:cubicBezTo>
                <a:cubicBezTo>
                  <a:pt x="20" y="107"/>
                  <a:pt x="20" y="107"/>
                  <a:pt x="20" y="108"/>
                </a:cubicBezTo>
                <a:cubicBezTo>
                  <a:pt x="20" y="108"/>
                  <a:pt x="19" y="108"/>
                  <a:pt x="19" y="108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16" y="110"/>
                  <a:pt x="15" y="112"/>
                  <a:pt x="13" y="114"/>
                </a:cubicBezTo>
                <a:cubicBezTo>
                  <a:pt x="13" y="114"/>
                  <a:pt x="13" y="115"/>
                  <a:pt x="13" y="115"/>
                </a:cubicBezTo>
                <a:cubicBezTo>
                  <a:pt x="14" y="115"/>
                  <a:pt x="14" y="115"/>
                  <a:pt x="15" y="115"/>
                </a:cubicBezTo>
                <a:cubicBezTo>
                  <a:pt x="17" y="114"/>
                  <a:pt x="18" y="113"/>
                  <a:pt x="20" y="113"/>
                </a:cubicBezTo>
                <a:cubicBezTo>
                  <a:pt x="27" y="109"/>
                  <a:pt x="35" y="105"/>
                  <a:pt x="43" y="102"/>
                </a:cubicBezTo>
                <a:cubicBezTo>
                  <a:pt x="45" y="101"/>
                  <a:pt x="48" y="100"/>
                  <a:pt x="50" y="98"/>
                </a:cubicBezTo>
                <a:cubicBezTo>
                  <a:pt x="51" y="97"/>
                  <a:pt x="52" y="96"/>
                  <a:pt x="54" y="96"/>
                </a:cubicBezTo>
                <a:cubicBezTo>
                  <a:pt x="55" y="95"/>
                  <a:pt x="55" y="95"/>
                  <a:pt x="56" y="96"/>
                </a:cubicBezTo>
                <a:cubicBezTo>
                  <a:pt x="56" y="96"/>
                  <a:pt x="56" y="96"/>
                  <a:pt x="57" y="97"/>
                </a:cubicBezTo>
                <a:cubicBezTo>
                  <a:pt x="59" y="93"/>
                  <a:pt x="62" y="89"/>
                  <a:pt x="65" y="85"/>
                </a:cubicBezTo>
                <a:close/>
                <a:moveTo>
                  <a:pt x="72" y="74"/>
                </a:move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0" y="75"/>
                  <a:pt x="68" y="76"/>
                  <a:pt x="66" y="76"/>
                </a:cubicBezTo>
                <a:cubicBezTo>
                  <a:pt x="64" y="77"/>
                  <a:pt x="63" y="78"/>
                  <a:pt x="62" y="78"/>
                </a:cubicBezTo>
                <a:cubicBezTo>
                  <a:pt x="54" y="82"/>
                  <a:pt x="46" y="86"/>
                  <a:pt x="38" y="90"/>
                </a:cubicBezTo>
                <a:cubicBezTo>
                  <a:pt x="35" y="92"/>
                  <a:pt x="31" y="94"/>
                  <a:pt x="28" y="95"/>
                </a:cubicBezTo>
                <a:cubicBezTo>
                  <a:pt x="28" y="96"/>
                  <a:pt x="27" y="96"/>
                  <a:pt x="27" y="97"/>
                </a:cubicBezTo>
                <a:cubicBezTo>
                  <a:pt x="25" y="99"/>
                  <a:pt x="24" y="101"/>
                  <a:pt x="22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3" y="103"/>
                  <a:pt x="24" y="103"/>
                  <a:pt x="25" y="102"/>
                </a:cubicBezTo>
                <a:cubicBezTo>
                  <a:pt x="30" y="100"/>
                  <a:pt x="35" y="97"/>
                  <a:pt x="40" y="95"/>
                </a:cubicBezTo>
                <a:cubicBezTo>
                  <a:pt x="45" y="92"/>
                  <a:pt x="51" y="90"/>
                  <a:pt x="56" y="87"/>
                </a:cubicBezTo>
                <a:cubicBezTo>
                  <a:pt x="59" y="85"/>
                  <a:pt x="61" y="83"/>
                  <a:pt x="64" y="81"/>
                </a:cubicBezTo>
                <a:cubicBezTo>
                  <a:pt x="65" y="80"/>
                  <a:pt x="66" y="80"/>
                  <a:pt x="67" y="81"/>
                </a:cubicBezTo>
                <a:cubicBezTo>
                  <a:pt x="67" y="81"/>
                  <a:pt x="67" y="81"/>
                  <a:pt x="67" y="82"/>
                </a:cubicBezTo>
                <a:cubicBezTo>
                  <a:pt x="69" y="79"/>
                  <a:pt x="71" y="77"/>
                  <a:pt x="72" y="74"/>
                </a:cubicBezTo>
                <a:close/>
                <a:moveTo>
                  <a:pt x="57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4" y="31"/>
                  <a:pt x="53" y="32"/>
                  <a:pt x="51" y="33"/>
                </a:cubicBezTo>
                <a:cubicBezTo>
                  <a:pt x="46" y="35"/>
                  <a:pt x="41" y="38"/>
                  <a:pt x="37" y="40"/>
                </a:cubicBezTo>
                <a:cubicBezTo>
                  <a:pt x="36" y="40"/>
                  <a:pt x="35" y="41"/>
                  <a:pt x="34" y="41"/>
                </a:cubicBezTo>
                <a:cubicBezTo>
                  <a:pt x="35" y="44"/>
                  <a:pt x="37" y="47"/>
                  <a:pt x="38" y="50"/>
                </a:cubicBezTo>
                <a:cubicBezTo>
                  <a:pt x="42" y="48"/>
                  <a:pt x="58" y="39"/>
                  <a:pt x="60" y="37"/>
                </a:cubicBezTo>
                <a:cubicBezTo>
                  <a:pt x="59" y="35"/>
                  <a:pt x="58" y="33"/>
                  <a:pt x="57" y="30"/>
                </a:cubicBezTo>
                <a:close/>
                <a:moveTo>
                  <a:pt x="37" y="81"/>
                </a:moveTo>
                <a:cubicBezTo>
                  <a:pt x="36" y="83"/>
                  <a:pt x="35" y="85"/>
                  <a:pt x="34" y="86"/>
                </a:cubicBezTo>
                <a:cubicBezTo>
                  <a:pt x="33" y="88"/>
                  <a:pt x="32" y="90"/>
                  <a:pt x="31" y="92"/>
                </a:cubicBezTo>
                <a:cubicBezTo>
                  <a:pt x="33" y="91"/>
                  <a:pt x="35" y="90"/>
                  <a:pt x="37" y="88"/>
                </a:cubicBezTo>
                <a:cubicBezTo>
                  <a:pt x="42" y="85"/>
                  <a:pt x="48" y="82"/>
                  <a:pt x="54" y="80"/>
                </a:cubicBezTo>
                <a:cubicBezTo>
                  <a:pt x="58" y="78"/>
                  <a:pt x="62" y="76"/>
                  <a:pt x="67" y="74"/>
                </a:cubicBezTo>
                <a:cubicBezTo>
                  <a:pt x="69" y="73"/>
                  <a:pt x="71" y="71"/>
                  <a:pt x="73" y="70"/>
                </a:cubicBezTo>
                <a:cubicBezTo>
                  <a:pt x="72" y="68"/>
                  <a:pt x="72" y="67"/>
                  <a:pt x="71" y="66"/>
                </a:cubicBezTo>
                <a:cubicBezTo>
                  <a:pt x="71" y="66"/>
                  <a:pt x="70" y="67"/>
                  <a:pt x="70" y="67"/>
                </a:cubicBezTo>
                <a:cubicBezTo>
                  <a:pt x="67" y="68"/>
                  <a:pt x="65" y="69"/>
                  <a:pt x="63" y="70"/>
                </a:cubicBezTo>
                <a:cubicBezTo>
                  <a:pt x="57" y="72"/>
                  <a:pt x="52" y="74"/>
                  <a:pt x="47" y="77"/>
                </a:cubicBezTo>
                <a:cubicBezTo>
                  <a:pt x="45" y="77"/>
                  <a:pt x="44" y="78"/>
                  <a:pt x="43" y="78"/>
                </a:cubicBezTo>
                <a:cubicBezTo>
                  <a:pt x="42" y="79"/>
                  <a:pt x="42" y="79"/>
                  <a:pt x="41" y="79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2"/>
                  <a:pt x="39" y="82"/>
                  <a:pt x="38" y="82"/>
                </a:cubicBezTo>
                <a:cubicBezTo>
                  <a:pt x="38" y="81"/>
                  <a:pt x="38" y="81"/>
                  <a:pt x="37" y="81"/>
                </a:cubicBezTo>
                <a:close/>
                <a:moveTo>
                  <a:pt x="29" y="32"/>
                </a:moveTo>
                <a:cubicBezTo>
                  <a:pt x="30" y="31"/>
                  <a:pt x="31" y="31"/>
                  <a:pt x="32" y="30"/>
                </a:cubicBezTo>
                <a:cubicBezTo>
                  <a:pt x="38" y="27"/>
                  <a:pt x="45" y="23"/>
                  <a:pt x="51" y="20"/>
                </a:cubicBezTo>
                <a:cubicBezTo>
                  <a:pt x="51" y="20"/>
                  <a:pt x="52" y="19"/>
                  <a:pt x="52" y="19"/>
                </a:cubicBezTo>
                <a:cubicBezTo>
                  <a:pt x="51" y="17"/>
                  <a:pt x="50" y="15"/>
                  <a:pt x="49" y="13"/>
                </a:cubicBezTo>
                <a:cubicBezTo>
                  <a:pt x="48" y="14"/>
                  <a:pt x="47" y="14"/>
                  <a:pt x="46" y="14"/>
                </a:cubicBezTo>
                <a:cubicBezTo>
                  <a:pt x="43" y="16"/>
                  <a:pt x="41" y="17"/>
                  <a:pt x="38" y="18"/>
                </a:cubicBezTo>
                <a:cubicBezTo>
                  <a:pt x="34" y="20"/>
                  <a:pt x="31" y="23"/>
                  <a:pt x="27" y="24"/>
                </a:cubicBezTo>
                <a:cubicBezTo>
                  <a:pt x="26" y="24"/>
                  <a:pt x="26" y="24"/>
                  <a:pt x="26" y="25"/>
                </a:cubicBezTo>
                <a:cubicBezTo>
                  <a:pt x="27" y="27"/>
                  <a:pt x="28" y="29"/>
                  <a:pt x="29" y="32"/>
                </a:cubicBezTo>
                <a:close/>
                <a:moveTo>
                  <a:pt x="40" y="77"/>
                </a:moveTo>
                <a:cubicBezTo>
                  <a:pt x="40" y="77"/>
                  <a:pt x="40" y="77"/>
                  <a:pt x="40" y="77"/>
                </a:cubicBezTo>
                <a:cubicBezTo>
                  <a:pt x="41" y="77"/>
                  <a:pt x="41" y="77"/>
                  <a:pt x="42" y="77"/>
                </a:cubicBezTo>
                <a:cubicBezTo>
                  <a:pt x="43" y="76"/>
                  <a:pt x="45" y="75"/>
                  <a:pt x="46" y="74"/>
                </a:cubicBezTo>
                <a:cubicBezTo>
                  <a:pt x="51" y="72"/>
                  <a:pt x="56" y="70"/>
                  <a:pt x="61" y="68"/>
                </a:cubicBezTo>
                <a:cubicBezTo>
                  <a:pt x="64" y="67"/>
                  <a:pt x="66" y="65"/>
                  <a:pt x="68" y="64"/>
                </a:cubicBezTo>
                <a:cubicBezTo>
                  <a:pt x="68" y="63"/>
                  <a:pt x="69" y="63"/>
                  <a:pt x="70" y="62"/>
                </a:cubicBezTo>
                <a:cubicBezTo>
                  <a:pt x="69" y="61"/>
                  <a:pt x="69" y="60"/>
                  <a:pt x="68" y="58"/>
                </a:cubicBezTo>
                <a:cubicBezTo>
                  <a:pt x="67" y="58"/>
                  <a:pt x="67" y="59"/>
                  <a:pt x="67" y="59"/>
                </a:cubicBezTo>
                <a:cubicBezTo>
                  <a:pt x="64" y="60"/>
                  <a:pt x="62" y="60"/>
                  <a:pt x="59" y="62"/>
                </a:cubicBezTo>
                <a:cubicBezTo>
                  <a:pt x="54" y="64"/>
                  <a:pt x="48" y="67"/>
                  <a:pt x="43" y="69"/>
                </a:cubicBezTo>
                <a:cubicBezTo>
                  <a:pt x="42" y="70"/>
                  <a:pt x="41" y="70"/>
                  <a:pt x="42" y="72"/>
                </a:cubicBezTo>
                <a:cubicBezTo>
                  <a:pt x="43" y="72"/>
                  <a:pt x="43" y="73"/>
                  <a:pt x="42" y="74"/>
                </a:cubicBezTo>
                <a:cubicBezTo>
                  <a:pt x="42" y="75"/>
                  <a:pt x="41" y="75"/>
                  <a:pt x="41" y="76"/>
                </a:cubicBezTo>
                <a:cubicBezTo>
                  <a:pt x="41" y="76"/>
                  <a:pt x="40" y="77"/>
                  <a:pt x="40" y="77"/>
                </a:cubicBezTo>
                <a:close/>
                <a:moveTo>
                  <a:pt x="56" y="27"/>
                </a:moveTo>
                <a:cubicBezTo>
                  <a:pt x="55" y="26"/>
                  <a:pt x="55" y="24"/>
                  <a:pt x="54" y="23"/>
                </a:cubicBezTo>
                <a:cubicBezTo>
                  <a:pt x="53" y="21"/>
                  <a:pt x="53" y="21"/>
                  <a:pt x="52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48" y="24"/>
                  <a:pt x="45" y="25"/>
                  <a:pt x="42" y="27"/>
                </a:cubicBezTo>
                <a:cubicBezTo>
                  <a:pt x="38" y="29"/>
                  <a:pt x="34" y="32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1" y="36"/>
                  <a:pt x="31" y="38"/>
                  <a:pt x="32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6" y="38"/>
                  <a:pt x="39" y="36"/>
                  <a:pt x="42" y="35"/>
                </a:cubicBezTo>
                <a:cubicBezTo>
                  <a:pt x="45" y="33"/>
                  <a:pt x="49" y="31"/>
                  <a:pt x="53" y="29"/>
                </a:cubicBezTo>
                <a:cubicBezTo>
                  <a:pt x="54" y="29"/>
                  <a:pt x="55" y="28"/>
                  <a:pt x="56" y="27"/>
                </a:cubicBezTo>
                <a:close/>
                <a:moveTo>
                  <a:pt x="42" y="58"/>
                </a:moveTo>
                <a:cubicBezTo>
                  <a:pt x="43" y="57"/>
                  <a:pt x="43" y="57"/>
                  <a:pt x="44" y="57"/>
                </a:cubicBezTo>
                <a:cubicBezTo>
                  <a:pt x="48" y="55"/>
                  <a:pt x="51" y="53"/>
                  <a:pt x="56" y="51"/>
                </a:cubicBezTo>
                <a:cubicBezTo>
                  <a:pt x="58" y="50"/>
                  <a:pt x="60" y="48"/>
                  <a:pt x="63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4"/>
                  <a:pt x="62" y="42"/>
                  <a:pt x="61" y="40"/>
                </a:cubicBezTo>
                <a:cubicBezTo>
                  <a:pt x="61" y="41"/>
                  <a:pt x="60" y="41"/>
                  <a:pt x="60" y="41"/>
                </a:cubicBezTo>
                <a:cubicBezTo>
                  <a:pt x="57" y="42"/>
                  <a:pt x="55" y="43"/>
                  <a:pt x="53" y="44"/>
                </a:cubicBezTo>
                <a:cubicBezTo>
                  <a:pt x="49" y="47"/>
                  <a:pt x="45" y="49"/>
                  <a:pt x="40" y="51"/>
                </a:cubicBezTo>
                <a:cubicBezTo>
                  <a:pt x="40" y="51"/>
                  <a:pt x="39" y="51"/>
                  <a:pt x="39" y="52"/>
                </a:cubicBezTo>
                <a:cubicBezTo>
                  <a:pt x="40" y="54"/>
                  <a:pt x="41" y="56"/>
                  <a:pt x="42" y="58"/>
                </a:cubicBezTo>
                <a:close/>
                <a:moveTo>
                  <a:pt x="42" y="67"/>
                </a:moveTo>
                <a:cubicBezTo>
                  <a:pt x="43" y="67"/>
                  <a:pt x="43" y="67"/>
                  <a:pt x="43" y="67"/>
                </a:cubicBezTo>
                <a:cubicBezTo>
                  <a:pt x="45" y="66"/>
                  <a:pt x="48" y="65"/>
                  <a:pt x="51" y="63"/>
                </a:cubicBezTo>
                <a:cubicBezTo>
                  <a:pt x="56" y="61"/>
                  <a:pt x="61" y="58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3"/>
                  <a:pt x="65" y="52"/>
                  <a:pt x="65" y="50"/>
                </a:cubicBezTo>
                <a:cubicBezTo>
                  <a:pt x="62" y="51"/>
                  <a:pt x="60" y="51"/>
                  <a:pt x="58" y="52"/>
                </a:cubicBezTo>
                <a:cubicBezTo>
                  <a:pt x="53" y="55"/>
                  <a:pt x="48" y="57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2" y="62"/>
                  <a:pt x="42" y="65"/>
                  <a:pt x="42" y="67"/>
                </a:cubicBezTo>
                <a:close/>
                <a:moveTo>
                  <a:pt x="24" y="19"/>
                </a:moveTo>
                <a:cubicBezTo>
                  <a:pt x="24" y="20"/>
                  <a:pt x="24" y="20"/>
                  <a:pt x="25" y="20"/>
                </a:cubicBezTo>
                <a:cubicBezTo>
                  <a:pt x="26" y="20"/>
                  <a:pt x="27" y="21"/>
                  <a:pt x="27" y="22"/>
                </a:cubicBezTo>
                <a:cubicBezTo>
                  <a:pt x="28" y="21"/>
                  <a:pt x="29" y="21"/>
                  <a:pt x="29" y="21"/>
                </a:cubicBezTo>
                <a:cubicBezTo>
                  <a:pt x="31" y="20"/>
                  <a:pt x="34" y="18"/>
                  <a:pt x="36" y="17"/>
                </a:cubicBezTo>
                <a:cubicBezTo>
                  <a:pt x="39" y="16"/>
                  <a:pt x="41" y="15"/>
                  <a:pt x="43" y="13"/>
                </a:cubicBezTo>
                <a:cubicBezTo>
                  <a:pt x="45" y="13"/>
                  <a:pt x="46" y="12"/>
                  <a:pt x="47" y="11"/>
                </a:cubicBezTo>
                <a:cubicBezTo>
                  <a:pt x="47" y="9"/>
                  <a:pt x="46" y="8"/>
                  <a:pt x="46" y="7"/>
                </a:cubicBezTo>
                <a:cubicBezTo>
                  <a:pt x="44" y="8"/>
                  <a:pt x="42" y="8"/>
                  <a:pt x="41" y="9"/>
                </a:cubicBezTo>
                <a:cubicBezTo>
                  <a:pt x="35" y="11"/>
                  <a:pt x="30" y="14"/>
                  <a:pt x="25" y="18"/>
                </a:cubicBezTo>
                <a:cubicBezTo>
                  <a:pt x="25" y="18"/>
                  <a:pt x="24" y="19"/>
                  <a:pt x="24" y="19"/>
                </a:cubicBezTo>
                <a:close/>
                <a:moveTo>
                  <a:pt x="23" y="17"/>
                </a:moveTo>
                <a:cubicBezTo>
                  <a:pt x="23" y="17"/>
                  <a:pt x="23" y="17"/>
                  <a:pt x="23" y="17"/>
                </a:cubicBezTo>
                <a:cubicBezTo>
                  <a:pt x="24" y="16"/>
                  <a:pt x="24" y="16"/>
                  <a:pt x="25" y="15"/>
                </a:cubicBezTo>
                <a:cubicBezTo>
                  <a:pt x="30" y="12"/>
                  <a:pt x="35" y="9"/>
                  <a:pt x="41" y="6"/>
                </a:cubicBezTo>
                <a:cubicBezTo>
                  <a:pt x="42" y="6"/>
                  <a:pt x="44" y="4"/>
                  <a:pt x="44" y="4"/>
                </a:cubicBezTo>
                <a:cubicBezTo>
                  <a:pt x="41" y="4"/>
                  <a:pt x="37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6"/>
                  <a:pt x="34" y="6"/>
                  <a:pt x="32" y="7"/>
                </a:cubicBezTo>
                <a:cubicBezTo>
                  <a:pt x="31" y="7"/>
                  <a:pt x="30" y="7"/>
                  <a:pt x="29" y="8"/>
                </a:cubicBezTo>
                <a:cubicBezTo>
                  <a:pt x="27" y="9"/>
                  <a:pt x="25" y="9"/>
                  <a:pt x="24" y="10"/>
                </a:cubicBezTo>
                <a:cubicBezTo>
                  <a:pt x="23" y="11"/>
                  <a:pt x="21" y="12"/>
                  <a:pt x="20" y="12"/>
                </a:cubicBezTo>
                <a:cubicBezTo>
                  <a:pt x="21" y="14"/>
                  <a:pt x="22" y="15"/>
                  <a:pt x="23" y="17"/>
                </a:cubicBezTo>
                <a:close/>
                <a:moveTo>
                  <a:pt x="42" y="117"/>
                </a:moveTo>
                <a:cubicBezTo>
                  <a:pt x="42" y="117"/>
                  <a:pt x="42" y="117"/>
                  <a:pt x="42" y="117"/>
                </a:cubicBezTo>
                <a:cubicBezTo>
                  <a:pt x="37" y="118"/>
                  <a:pt x="33" y="119"/>
                  <a:pt x="29" y="122"/>
                </a:cubicBezTo>
                <a:cubicBezTo>
                  <a:pt x="28" y="122"/>
                  <a:pt x="26" y="123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7" y="124"/>
                  <a:pt x="30" y="124"/>
                  <a:pt x="33" y="125"/>
                </a:cubicBezTo>
                <a:cubicBezTo>
                  <a:pt x="34" y="125"/>
                  <a:pt x="35" y="125"/>
                  <a:pt x="35" y="125"/>
                </a:cubicBezTo>
                <a:cubicBezTo>
                  <a:pt x="36" y="126"/>
                  <a:pt x="37" y="126"/>
                  <a:pt x="37" y="124"/>
                </a:cubicBezTo>
                <a:cubicBezTo>
                  <a:pt x="39" y="122"/>
                  <a:pt x="40" y="120"/>
                  <a:pt x="42" y="118"/>
                </a:cubicBezTo>
                <a:cubicBezTo>
                  <a:pt x="42" y="118"/>
                  <a:pt x="42" y="117"/>
                  <a:pt x="42" y="117"/>
                </a:cubicBezTo>
                <a:close/>
                <a:moveTo>
                  <a:pt x="30" y="5"/>
                </a:moveTo>
                <a:cubicBezTo>
                  <a:pt x="30" y="4"/>
                  <a:pt x="30" y="4"/>
                  <a:pt x="30" y="4"/>
                </a:cubicBezTo>
                <a:cubicBezTo>
                  <a:pt x="26" y="4"/>
                  <a:pt x="22" y="4"/>
                  <a:pt x="18" y="5"/>
                </a:cubicBezTo>
                <a:cubicBezTo>
                  <a:pt x="17" y="5"/>
                  <a:pt x="17" y="6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8"/>
                  <a:pt x="19" y="9"/>
                  <a:pt x="19" y="10"/>
                </a:cubicBezTo>
                <a:cubicBezTo>
                  <a:pt x="22" y="9"/>
                  <a:pt x="25" y="7"/>
                  <a:pt x="28" y="6"/>
                </a:cubicBezTo>
                <a:cubicBezTo>
                  <a:pt x="29" y="5"/>
                  <a:pt x="29" y="5"/>
                  <a:pt x="30" y="5"/>
                </a:cubicBezTo>
                <a:close/>
                <a:moveTo>
                  <a:pt x="51" y="9"/>
                </a:moveTo>
                <a:cubicBezTo>
                  <a:pt x="50" y="7"/>
                  <a:pt x="50" y="5"/>
                  <a:pt x="49" y="4"/>
                </a:cubicBezTo>
                <a:cubicBezTo>
                  <a:pt x="49" y="4"/>
                  <a:pt x="49" y="4"/>
                  <a:pt x="48" y="4"/>
                </a:cubicBezTo>
                <a:cubicBezTo>
                  <a:pt x="49" y="5"/>
                  <a:pt x="49" y="6"/>
                  <a:pt x="48" y="7"/>
                </a:cubicBezTo>
                <a:cubicBezTo>
                  <a:pt x="48" y="7"/>
                  <a:pt x="49" y="8"/>
                  <a:pt x="49" y="9"/>
                </a:cubicBezTo>
                <a:cubicBezTo>
                  <a:pt x="49" y="9"/>
                  <a:pt x="50" y="9"/>
                  <a:pt x="51" y="9"/>
                </a:cubicBezTo>
                <a:close/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39" y="56"/>
                  <a:pt x="38" y="55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4"/>
                  <a:pt x="37" y="54"/>
                </a:cubicBezTo>
                <a:cubicBezTo>
                  <a:pt x="37" y="55"/>
                  <a:pt x="37" y="56"/>
                  <a:pt x="38" y="58"/>
                </a:cubicBezTo>
                <a:cubicBezTo>
                  <a:pt x="38" y="58"/>
                  <a:pt x="38" y="57"/>
                  <a:pt x="39" y="57"/>
                </a:cubicBezTo>
                <a:cubicBezTo>
                  <a:pt x="39" y="58"/>
                  <a:pt x="39" y="58"/>
                  <a:pt x="40" y="58"/>
                </a:cubicBezTo>
                <a:close/>
                <a:moveTo>
                  <a:pt x="4" y="125"/>
                </a:moveTo>
                <a:cubicBezTo>
                  <a:pt x="5" y="122"/>
                  <a:pt x="6" y="121"/>
                  <a:pt x="7" y="119"/>
                </a:cubicBezTo>
                <a:cubicBezTo>
                  <a:pt x="5" y="121"/>
                  <a:pt x="4" y="122"/>
                  <a:pt x="2" y="124"/>
                </a:cubicBezTo>
                <a:cubicBezTo>
                  <a:pt x="3" y="124"/>
                  <a:pt x="4" y="124"/>
                  <a:pt x="4" y="125"/>
                </a:cubicBezTo>
                <a:close/>
                <a:moveTo>
                  <a:pt x="40" y="66"/>
                </a:moveTo>
                <a:cubicBezTo>
                  <a:pt x="40" y="64"/>
                  <a:pt x="41" y="62"/>
                  <a:pt x="40" y="61"/>
                </a:cubicBezTo>
                <a:cubicBezTo>
                  <a:pt x="39" y="61"/>
                  <a:pt x="39" y="62"/>
                  <a:pt x="39" y="63"/>
                </a:cubicBezTo>
                <a:cubicBezTo>
                  <a:pt x="39" y="64"/>
                  <a:pt x="40" y="65"/>
                  <a:pt x="40" y="66"/>
                </a:cubicBezTo>
                <a:close/>
                <a:moveTo>
                  <a:pt x="52" y="12"/>
                </a:moveTo>
                <a:cubicBezTo>
                  <a:pt x="51" y="12"/>
                  <a:pt x="51" y="13"/>
                  <a:pt x="51" y="13"/>
                </a:cubicBezTo>
                <a:cubicBezTo>
                  <a:pt x="51" y="14"/>
                  <a:pt x="52" y="15"/>
                  <a:pt x="52" y="15"/>
                </a:cubicBezTo>
                <a:cubicBezTo>
                  <a:pt x="52" y="15"/>
                  <a:pt x="53" y="15"/>
                  <a:pt x="53" y="15"/>
                </a:cubicBezTo>
                <a:cubicBezTo>
                  <a:pt x="52" y="14"/>
                  <a:pt x="52" y="13"/>
                  <a:pt x="52" y="12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514340" y="2586355"/>
            <a:ext cx="511746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什么是送给老师最好的礼物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33451dc80eba792b1dd8c5c1113cfc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2267585"/>
            <a:ext cx="4571365" cy="3256915"/>
          </a:xfrm>
          <a:prstGeom prst="rect">
            <a:avLst/>
          </a:prstGeom>
        </p:spPr>
      </p:pic>
      <p:pic>
        <p:nvPicPr>
          <p:cNvPr id="3" name="图片 2" descr="83407cfd00b84d4708480722dd6f9fb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435" y="2633980"/>
            <a:ext cx="6189980" cy="34810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0" r="420" b="47132"/>
          <a:stretch>
            <a:fillRect/>
          </a:stretch>
        </p:blipFill>
        <p:spPr>
          <a:xfrm>
            <a:off x="3020695" y="944880"/>
            <a:ext cx="5881370" cy="1092835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5504180" y="2266950"/>
            <a:ext cx="51276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理解与尊重，</a:t>
            </a:r>
          </a:p>
          <a:p>
            <a:pPr>
              <a:defRPr/>
            </a:pP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           是给老师最好的礼物！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171782" y="2751535"/>
            <a:ext cx="3381376" cy="2197424"/>
          </a:xfrm>
          <a:prstGeom prst="rect">
            <a:avLst/>
          </a:prstGeom>
          <a:blipFill rotWithShape="1">
            <a:blip r:embed="rId3"/>
            <a:srcRect/>
            <a:stretch>
              <a:fillRect t="-7751" b="-76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739151" y="2036651"/>
            <a:ext cx="4241335" cy="3164961"/>
            <a:chOff x="1096655" y="1267825"/>
            <a:chExt cx="3575772" cy="2668306"/>
          </a:xfrm>
        </p:grpSpPr>
        <p:sp>
          <p:nvSpPr>
            <p:cNvPr id="20" name="任意多边形 19"/>
            <p:cNvSpPr/>
            <p:nvPr/>
          </p:nvSpPr>
          <p:spPr>
            <a:xfrm rot="21406984">
              <a:off x="2517327" y="1486778"/>
              <a:ext cx="869490" cy="264045"/>
            </a:xfrm>
            <a:custGeom>
              <a:avLst/>
              <a:gdLst>
                <a:gd name="connsiteX0" fmla="*/ 0 w 1159119"/>
                <a:gd name="connsiteY0" fmla="*/ 301607 h 351952"/>
                <a:gd name="connsiteX1" fmla="*/ 525294 w 1159119"/>
                <a:gd name="connsiteY1" fmla="*/ 50 h 351952"/>
                <a:gd name="connsiteX2" fmla="*/ 1108953 w 1159119"/>
                <a:gd name="connsiteY2" fmla="*/ 321063 h 351952"/>
                <a:gd name="connsiteX3" fmla="*/ 1089498 w 1159119"/>
                <a:gd name="connsiteY3" fmla="*/ 321063 h 35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19" h="351952">
                  <a:moveTo>
                    <a:pt x="0" y="301607"/>
                  </a:moveTo>
                  <a:cubicBezTo>
                    <a:pt x="170234" y="149207"/>
                    <a:pt x="340469" y="-3193"/>
                    <a:pt x="525294" y="50"/>
                  </a:cubicBezTo>
                  <a:cubicBezTo>
                    <a:pt x="710119" y="3293"/>
                    <a:pt x="1014919" y="267561"/>
                    <a:pt x="1108953" y="321063"/>
                  </a:cubicBezTo>
                  <a:cubicBezTo>
                    <a:pt x="1202987" y="374565"/>
                    <a:pt x="1146242" y="347814"/>
                    <a:pt x="1089498" y="32106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2884541" y="1267825"/>
              <a:ext cx="302900" cy="350976"/>
            </a:xfrm>
            <a:custGeom>
              <a:avLst/>
              <a:gdLst>
                <a:gd name="T0" fmla="*/ 15 w 22"/>
                <a:gd name="T1" fmla="*/ 1 h 26"/>
                <a:gd name="T2" fmla="*/ 12 w 22"/>
                <a:gd name="T3" fmla="*/ 5 h 26"/>
                <a:gd name="T4" fmla="*/ 8 w 22"/>
                <a:gd name="T5" fmla="*/ 15 h 26"/>
                <a:gd name="T6" fmla="*/ 2 w 22"/>
                <a:gd name="T7" fmla="*/ 22 h 26"/>
                <a:gd name="T8" fmla="*/ 1 w 22"/>
                <a:gd name="T9" fmla="*/ 26 h 26"/>
                <a:gd name="T10" fmla="*/ 4 w 22"/>
                <a:gd name="T11" fmla="*/ 24 h 26"/>
                <a:gd name="T12" fmla="*/ 14 w 22"/>
                <a:gd name="T13" fmla="*/ 18 h 26"/>
                <a:gd name="T14" fmla="*/ 20 w 22"/>
                <a:gd name="T15" fmla="*/ 9 h 26"/>
                <a:gd name="T16" fmla="*/ 22 w 22"/>
                <a:gd name="T17" fmla="*/ 5 h 26"/>
                <a:gd name="T18" fmla="*/ 2 w 22"/>
                <a:gd name="T19" fmla="*/ 25 h 26"/>
                <a:gd name="T20" fmla="*/ 10 w 22"/>
                <a:gd name="T21" fmla="*/ 16 h 26"/>
                <a:gd name="T22" fmla="*/ 15 w 22"/>
                <a:gd name="T23" fmla="*/ 17 h 26"/>
                <a:gd name="T24" fmla="*/ 16 w 22"/>
                <a:gd name="T25" fmla="*/ 16 h 26"/>
                <a:gd name="T26" fmla="*/ 18 w 22"/>
                <a:gd name="T27" fmla="*/ 13 h 26"/>
                <a:gd name="T28" fmla="*/ 15 w 22"/>
                <a:gd name="T29" fmla="*/ 15 h 26"/>
                <a:gd name="T30" fmla="*/ 18 w 22"/>
                <a:gd name="T31" fmla="*/ 15 h 26"/>
                <a:gd name="T32" fmla="*/ 15 w 22"/>
                <a:gd name="T33" fmla="*/ 15 h 26"/>
                <a:gd name="T34" fmla="*/ 18 w 22"/>
                <a:gd name="T35" fmla="*/ 16 h 26"/>
                <a:gd name="T36" fmla="*/ 17 w 22"/>
                <a:gd name="T37" fmla="*/ 16 h 26"/>
                <a:gd name="T38" fmla="*/ 13 w 22"/>
                <a:gd name="T39" fmla="*/ 17 h 26"/>
                <a:gd name="T40" fmla="*/ 8 w 22"/>
                <a:gd name="T41" fmla="*/ 14 h 26"/>
                <a:gd name="T42" fmla="*/ 11 w 22"/>
                <a:gd name="T43" fmla="*/ 6 h 26"/>
                <a:gd name="T44" fmla="*/ 10 w 22"/>
                <a:gd name="T45" fmla="*/ 8 h 26"/>
                <a:gd name="T46" fmla="*/ 11 w 22"/>
                <a:gd name="T47" fmla="*/ 13 h 26"/>
                <a:gd name="T48" fmla="*/ 16 w 22"/>
                <a:gd name="T49" fmla="*/ 14 h 26"/>
                <a:gd name="T50" fmla="*/ 19 w 22"/>
                <a:gd name="T51" fmla="*/ 13 h 26"/>
                <a:gd name="T52" fmla="*/ 18 w 22"/>
                <a:gd name="T53" fmla="*/ 11 h 26"/>
                <a:gd name="T54" fmla="*/ 19 w 22"/>
                <a:gd name="T55" fmla="*/ 12 h 26"/>
                <a:gd name="T56" fmla="*/ 19 w 22"/>
                <a:gd name="T57" fmla="*/ 12 h 26"/>
                <a:gd name="T58" fmla="*/ 17 w 22"/>
                <a:gd name="T59" fmla="*/ 8 h 26"/>
                <a:gd name="T60" fmla="*/ 19 w 22"/>
                <a:gd name="T61" fmla="*/ 8 h 26"/>
                <a:gd name="T62" fmla="*/ 17 w 22"/>
                <a:gd name="T63" fmla="*/ 8 h 26"/>
                <a:gd name="T64" fmla="*/ 19 w 22"/>
                <a:gd name="T65" fmla="*/ 9 h 26"/>
                <a:gd name="T66" fmla="*/ 16 w 22"/>
                <a:gd name="T67" fmla="*/ 9 h 26"/>
                <a:gd name="T68" fmla="*/ 18 w 22"/>
                <a:gd name="T69" fmla="*/ 10 h 26"/>
                <a:gd name="T70" fmla="*/ 16 w 22"/>
                <a:gd name="T71" fmla="*/ 10 h 26"/>
                <a:gd name="T72" fmla="*/ 17 w 22"/>
                <a:gd name="T73" fmla="*/ 11 h 26"/>
                <a:gd name="T74" fmla="*/ 15 w 22"/>
                <a:gd name="T75" fmla="*/ 11 h 26"/>
                <a:gd name="T76" fmla="*/ 15 w 22"/>
                <a:gd name="T77" fmla="*/ 12 h 26"/>
                <a:gd name="T78" fmla="*/ 16 w 22"/>
                <a:gd name="T79" fmla="*/ 12 h 26"/>
                <a:gd name="T80" fmla="*/ 14 w 22"/>
                <a:gd name="T81" fmla="*/ 13 h 26"/>
                <a:gd name="T82" fmla="*/ 11 w 22"/>
                <a:gd name="T83" fmla="*/ 8 h 26"/>
                <a:gd name="T84" fmla="*/ 14 w 22"/>
                <a:gd name="T85" fmla="*/ 4 h 26"/>
                <a:gd name="T86" fmla="*/ 20 w 22"/>
                <a:gd name="T87" fmla="*/ 7 h 26"/>
                <a:gd name="T88" fmla="*/ 19 w 22"/>
                <a:gd name="T89" fmla="*/ 6 h 26"/>
                <a:gd name="T90" fmla="*/ 15 w 22"/>
                <a:gd name="T91" fmla="*/ 2 h 26"/>
                <a:gd name="T92" fmla="*/ 21 w 22"/>
                <a:gd name="T93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" h="26">
                  <a:moveTo>
                    <a:pt x="21" y="2"/>
                  </a:moveTo>
                  <a:cubicBezTo>
                    <a:pt x="19" y="1"/>
                    <a:pt x="17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1" y="5"/>
                    <a:pt x="9" y="5"/>
                    <a:pt x="8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6" y="12"/>
                    <a:pt x="7" y="13"/>
                    <a:pt x="8" y="15"/>
                  </a:cubicBezTo>
                  <a:cubicBezTo>
                    <a:pt x="5" y="18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8"/>
                    <a:pt x="13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6" y="18"/>
                    <a:pt x="17" y="17"/>
                    <a:pt x="18" y="16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9" y="10"/>
                    <a:pt x="20" y="9"/>
                    <a:pt x="20" y="9"/>
                  </a:cubicBezTo>
                  <a:cubicBezTo>
                    <a:pt x="21" y="8"/>
                    <a:pt x="21" y="7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5"/>
                  </a:cubicBezTo>
                  <a:cubicBezTo>
                    <a:pt x="22" y="4"/>
                    <a:pt x="22" y="3"/>
                    <a:pt x="21" y="2"/>
                  </a:cubicBezTo>
                  <a:close/>
                  <a:moveTo>
                    <a:pt x="4" y="24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4"/>
                    <a:pt x="2" y="23"/>
                    <a:pt x="3" y="22"/>
                  </a:cubicBezTo>
                  <a:cubicBezTo>
                    <a:pt x="3" y="22"/>
                    <a:pt x="6" y="18"/>
                    <a:pt x="8" y="15"/>
                  </a:cubicBezTo>
                  <a:cubicBezTo>
                    <a:pt x="9" y="16"/>
                    <a:pt x="9" y="16"/>
                    <a:pt x="10" y="16"/>
                  </a:cubicBezTo>
                  <a:lnTo>
                    <a:pt x="4" y="24"/>
                  </a:lnTo>
                  <a:close/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6" y="16"/>
                    <a:pt x="16" y="16"/>
                  </a:cubicBezTo>
                  <a:cubicBezTo>
                    <a:pt x="16" y="17"/>
                    <a:pt x="16" y="17"/>
                    <a:pt x="15" y="17"/>
                  </a:cubicBezTo>
                  <a:close/>
                  <a:moveTo>
                    <a:pt x="19" y="13"/>
                  </a:moveTo>
                  <a:cubicBezTo>
                    <a:pt x="19" y="13"/>
                    <a:pt x="18" y="13"/>
                    <a:pt x="18" y="13"/>
                  </a:cubicBezTo>
                  <a:cubicBezTo>
                    <a:pt x="17" y="14"/>
                    <a:pt x="16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6" y="14"/>
                    <a:pt x="17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8" y="14"/>
                    <a:pt x="18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7" y="15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7" y="15"/>
                    <a:pt x="18" y="15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1" y="16"/>
                    <a:pt x="9" y="15"/>
                    <a:pt x="8" y="14"/>
                  </a:cubicBezTo>
                  <a:cubicBezTo>
                    <a:pt x="8" y="13"/>
                    <a:pt x="7" y="12"/>
                    <a:pt x="7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6"/>
                    <a:pt x="10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10" y="11"/>
                    <a:pt x="11" y="13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1"/>
                    <a:pt x="18" y="11"/>
                  </a:cubicBezTo>
                  <a:cubicBezTo>
                    <a:pt x="18" y="11"/>
                    <a:pt x="18" y="11"/>
                    <a:pt x="18" y="12"/>
                  </a:cubicBezTo>
                  <a:close/>
                  <a:moveTo>
                    <a:pt x="19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19" y="12"/>
                  </a:lnTo>
                  <a:close/>
                  <a:moveTo>
                    <a:pt x="20" y="8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9"/>
                  </a:cubicBezTo>
                  <a:cubicBezTo>
                    <a:pt x="18" y="9"/>
                    <a:pt x="18" y="9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19" y="9"/>
                    <a:pt x="18" y="9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10"/>
                    <a:pt x="17" y="10"/>
                    <a:pt x="16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7" y="11"/>
                    <a:pt x="16" y="11"/>
                    <a:pt x="16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3"/>
                    <a:pt x="13" y="13"/>
                    <a:pt x="12" y="12"/>
                  </a:cubicBezTo>
                  <a:cubicBezTo>
                    <a:pt x="11" y="11"/>
                    <a:pt x="11" y="9"/>
                    <a:pt x="11" y="8"/>
                  </a:cubicBezTo>
                  <a:cubicBezTo>
                    <a:pt x="12" y="7"/>
                    <a:pt x="12" y="7"/>
                    <a:pt x="12" y="6"/>
                  </a:cubicBezTo>
                  <a:cubicBezTo>
                    <a:pt x="13" y="5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5" y="6"/>
                    <a:pt x="16" y="6"/>
                  </a:cubicBezTo>
                  <a:cubicBezTo>
                    <a:pt x="17" y="7"/>
                    <a:pt x="18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8"/>
                    <a:pt x="20" y="8"/>
                  </a:cubicBezTo>
                  <a:close/>
                  <a:moveTo>
                    <a:pt x="21" y="6"/>
                  </a:moveTo>
                  <a:cubicBezTo>
                    <a:pt x="20" y="6"/>
                    <a:pt x="20" y="6"/>
                    <a:pt x="19" y="6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6" y="5"/>
                    <a:pt x="15" y="4"/>
                    <a:pt x="15" y="4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1" y="4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 22"/>
            <p:cNvSpPr/>
            <p:nvPr/>
          </p:nvSpPr>
          <p:spPr>
            <a:xfrm>
              <a:off x="1096655" y="1611003"/>
              <a:ext cx="3575772" cy="2325128"/>
            </a:xfrm>
            <a:custGeom>
              <a:avLst/>
              <a:gdLst>
                <a:gd name="connsiteX0" fmla="*/ 305607 w 5046277"/>
                <a:gd name="connsiteY0" fmla="*/ 345271 h 3305471"/>
                <a:gd name="connsiteX1" fmla="*/ 334790 w 5046277"/>
                <a:gd name="connsiteY1" fmla="*/ 3078744 h 3305471"/>
                <a:gd name="connsiteX2" fmla="*/ 315334 w 5046277"/>
                <a:gd name="connsiteY2" fmla="*/ 3156565 h 3305471"/>
                <a:gd name="connsiteX3" fmla="*/ 4663598 w 5046277"/>
                <a:gd name="connsiteY3" fmla="*/ 3166293 h 3305471"/>
                <a:gd name="connsiteX4" fmla="*/ 4760875 w 5046277"/>
                <a:gd name="connsiteY4" fmla="*/ 3039833 h 3305471"/>
                <a:gd name="connsiteX5" fmla="*/ 4770602 w 5046277"/>
                <a:gd name="connsiteY5" fmla="*/ 286905 h 3305471"/>
                <a:gd name="connsiteX6" fmla="*/ 4721964 w 5046277"/>
                <a:gd name="connsiteY6" fmla="*/ 170173 h 3305471"/>
                <a:gd name="connsiteX7" fmla="*/ 548798 w 5046277"/>
                <a:gd name="connsiteY7" fmla="*/ 170173 h 3305471"/>
                <a:gd name="connsiteX8" fmla="*/ 305607 w 5046277"/>
                <a:gd name="connsiteY8" fmla="*/ 150718 h 3305471"/>
                <a:gd name="connsiteX9" fmla="*/ 325062 w 5046277"/>
                <a:gd name="connsiteY9" fmla="*/ 2261620 h 3305471"/>
                <a:gd name="connsiteX10" fmla="*/ 325062 w 5046277"/>
                <a:gd name="connsiteY10" fmla="*/ 2261620 h 3305471"/>
                <a:gd name="connsiteX0-1" fmla="*/ 305607 w 5046277"/>
                <a:gd name="connsiteY0-2" fmla="*/ 345271 h 3305471"/>
                <a:gd name="connsiteX1-3" fmla="*/ 334790 w 5046277"/>
                <a:gd name="connsiteY1-4" fmla="*/ 3078744 h 3305471"/>
                <a:gd name="connsiteX2-5" fmla="*/ 315334 w 5046277"/>
                <a:gd name="connsiteY2-6" fmla="*/ 3156565 h 3305471"/>
                <a:gd name="connsiteX3-7" fmla="*/ 4663598 w 5046277"/>
                <a:gd name="connsiteY3-8" fmla="*/ 3166293 h 3305471"/>
                <a:gd name="connsiteX4-9" fmla="*/ 4760875 w 5046277"/>
                <a:gd name="connsiteY4-10" fmla="*/ 3039833 h 3305471"/>
                <a:gd name="connsiteX5-11" fmla="*/ 4770602 w 5046277"/>
                <a:gd name="connsiteY5-12" fmla="*/ 286905 h 3305471"/>
                <a:gd name="connsiteX6-13" fmla="*/ 4721964 w 5046277"/>
                <a:gd name="connsiteY6-14" fmla="*/ 170173 h 3305471"/>
                <a:gd name="connsiteX7-15" fmla="*/ 548798 w 5046277"/>
                <a:gd name="connsiteY7-16" fmla="*/ 170173 h 3305471"/>
                <a:gd name="connsiteX8-17" fmla="*/ 305607 w 5046277"/>
                <a:gd name="connsiteY8-18" fmla="*/ 150718 h 3305471"/>
                <a:gd name="connsiteX9-19" fmla="*/ 325062 w 5046277"/>
                <a:gd name="connsiteY9-20" fmla="*/ 2261620 h 3305471"/>
                <a:gd name="connsiteX10-21" fmla="*/ 340302 w 5046277"/>
                <a:gd name="connsiteY10-22" fmla="*/ 2271780 h 3305471"/>
                <a:gd name="connsiteX0-23" fmla="*/ 305607 w 5046277"/>
                <a:gd name="connsiteY0-24" fmla="*/ 345271 h 3305471"/>
                <a:gd name="connsiteX1-25" fmla="*/ 334790 w 5046277"/>
                <a:gd name="connsiteY1-26" fmla="*/ 3078744 h 3305471"/>
                <a:gd name="connsiteX2-27" fmla="*/ 315334 w 5046277"/>
                <a:gd name="connsiteY2-28" fmla="*/ 3156565 h 3305471"/>
                <a:gd name="connsiteX3-29" fmla="*/ 4663598 w 5046277"/>
                <a:gd name="connsiteY3-30" fmla="*/ 3166293 h 3305471"/>
                <a:gd name="connsiteX4-31" fmla="*/ 4760875 w 5046277"/>
                <a:gd name="connsiteY4-32" fmla="*/ 3039833 h 3305471"/>
                <a:gd name="connsiteX5-33" fmla="*/ 4770602 w 5046277"/>
                <a:gd name="connsiteY5-34" fmla="*/ 286905 h 3305471"/>
                <a:gd name="connsiteX6-35" fmla="*/ 4721964 w 5046277"/>
                <a:gd name="connsiteY6-36" fmla="*/ 170173 h 3305471"/>
                <a:gd name="connsiteX7-37" fmla="*/ 548798 w 5046277"/>
                <a:gd name="connsiteY7-38" fmla="*/ 170173 h 3305471"/>
                <a:gd name="connsiteX8-39" fmla="*/ 305607 w 5046277"/>
                <a:gd name="connsiteY8-40" fmla="*/ 150718 h 3305471"/>
                <a:gd name="connsiteX9-41" fmla="*/ 325062 w 5046277"/>
                <a:gd name="connsiteY9-42" fmla="*/ 2261620 h 3305471"/>
                <a:gd name="connsiteX10-43" fmla="*/ 340302 w 5046277"/>
                <a:gd name="connsiteY10-44" fmla="*/ 3099820 h 3305471"/>
                <a:gd name="connsiteX0-45" fmla="*/ 305607 w 5046277"/>
                <a:gd name="connsiteY0-46" fmla="*/ 345271 h 3305471"/>
                <a:gd name="connsiteX1-47" fmla="*/ 334790 w 5046277"/>
                <a:gd name="connsiteY1-48" fmla="*/ 3078744 h 3305471"/>
                <a:gd name="connsiteX2-49" fmla="*/ 315334 w 5046277"/>
                <a:gd name="connsiteY2-50" fmla="*/ 3156565 h 3305471"/>
                <a:gd name="connsiteX3-51" fmla="*/ 4663598 w 5046277"/>
                <a:gd name="connsiteY3-52" fmla="*/ 3166293 h 3305471"/>
                <a:gd name="connsiteX4-53" fmla="*/ 4760875 w 5046277"/>
                <a:gd name="connsiteY4-54" fmla="*/ 3039833 h 3305471"/>
                <a:gd name="connsiteX5-55" fmla="*/ 4770602 w 5046277"/>
                <a:gd name="connsiteY5-56" fmla="*/ 286905 h 3305471"/>
                <a:gd name="connsiteX6-57" fmla="*/ 4721964 w 5046277"/>
                <a:gd name="connsiteY6-58" fmla="*/ 170173 h 3305471"/>
                <a:gd name="connsiteX7-59" fmla="*/ 548798 w 5046277"/>
                <a:gd name="connsiteY7-60" fmla="*/ 170173 h 3305471"/>
                <a:gd name="connsiteX8-61" fmla="*/ 305607 w 5046277"/>
                <a:gd name="connsiteY8-62" fmla="*/ 150718 h 3305471"/>
                <a:gd name="connsiteX9-63" fmla="*/ 335222 w 5046277"/>
                <a:gd name="connsiteY9-64" fmla="*/ 2261620 h 3305471"/>
                <a:gd name="connsiteX10-65" fmla="*/ 340302 w 5046277"/>
                <a:gd name="connsiteY10-66" fmla="*/ 3099820 h 3305471"/>
                <a:gd name="connsiteX0-67" fmla="*/ 42664 w 5037334"/>
                <a:gd name="connsiteY0-68" fmla="*/ 533231 h 3291670"/>
                <a:gd name="connsiteX1-69" fmla="*/ 325847 w 5037334"/>
                <a:gd name="connsiteY1-70" fmla="*/ 3078744 h 3291670"/>
                <a:gd name="connsiteX2-71" fmla="*/ 306391 w 5037334"/>
                <a:gd name="connsiteY2-72" fmla="*/ 3156565 h 3291670"/>
                <a:gd name="connsiteX3-73" fmla="*/ 4654655 w 5037334"/>
                <a:gd name="connsiteY3-74" fmla="*/ 3166293 h 3291670"/>
                <a:gd name="connsiteX4-75" fmla="*/ 4751932 w 5037334"/>
                <a:gd name="connsiteY4-76" fmla="*/ 3039833 h 3291670"/>
                <a:gd name="connsiteX5-77" fmla="*/ 4761659 w 5037334"/>
                <a:gd name="connsiteY5-78" fmla="*/ 286905 h 3291670"/>
                <a:gd name="connsiteX6-79" fmla="*/ 4713021 w 5037334"/>
                <a:gd name="connsiteY6-80" fmla="*/ 170173 h 3291670"/>
                <a:gd name="connsiteX7-81" fmla="*/ 539855 w 5037334"/>
                <a:gd name="connsiteY7-82" fmla="*/ 170173 h 3291670"/>
                <a:gd name="connsiteX8-83" fmla="*/ 296664 w 5037334"/>
                <a:gd name="connsiteY8-84" fmla="*/ 150718 h 3291670"/>
                <a:gd name="connsiteX9-85" fmla="*/ 326279 w 5037334"/>
                <a:gd name="connsiteY9-86" fmla="*/ 2261620 h 3291670"/>
                <a:gd name="connsiteX10-87" fmla="*/ 331359 w 5037334"/>
                <a:gd name="connsiteY10-88" fmla="*/ 3099820 h 3291670"/>
                <a:gd name="connsiteX0-89" fmla="*/ 342451 w 5047561"/>
                <a:gd name="connsiteY0-90" fmla="*/ 2255351 h 3286080"/>
                <a:gd name="connsiteX1-91" fmla="*/ 336074 w 5047561"/>
                <a:gd name="connsiteY1-92" fmla="*/ 3078744 h 3286080"/>
                <a:gd name="connsiteX2-93" fmla="*/ 316618 w 5047561"/>
                <a:gd name="connsiteY2-94" fmla="*/ 3156565 h 3286080"/>
                <a:gd name="connsiteX3-95" fmla="*/ 4664882 w 5047561"/>
                <a:gd name="connsiteY3-96" fmla="*/ 3166293 h 3286080"/>
                <a:gd name="connsiteX4-97" fmla="*/ 4762159 w 5047561"/>
                <a:gd name="connsiteY4-98" fmla="*/ 3039833 h 3286080"/>
                <a:gd name="connsiteX5-99" fmla="*/ 4771886 w 5047561"/>
                <a:gd name="connsiteY5-100" fmla="*/ 286905 h 3286080"/>
                <a:gd name="connsiteX6-101" fmla="*/ 4723248 w 5047561"/>
                <a:gd name="connsiteY6-102" fmla="*/ 170173 h 3286080"/>
                <a:gd name="connsiteX7-103" fmla="*/ 550082 w 5047561"/>
                <a:gd name="connsiteY7-104" fmla="*/ 170173 h 3286080"/>
                <a:gd name="connsiteX8-105" fmla="*/ 306891 w 5047561"/>
                <a:gd name="connsiteY8-106" fmla="*/ 150718 h 3286080"/>
                <a:gd name="connsiteX9-107" fmla="*/ 336506 w 5047561"/>
                <a:gd name="connsiteY9-108" fmla="*/ 2261620 h 3286080"/>
                <a:gd name="connsiteX10-109" fmla="*/ 341586 w 5047561"/>
                <a:gd name="connsiteY10-110" fmla="*/ 3099820 h 3286080"/>
                <a:gd name="connsiteX0-111" fmla="*/ 342451 w 5047561"/>
                <a:gd name="connsiteY0-112" fmla="*/ 2255351 h 3286080"/>
                <a:gd name="connsiteX1-113" fmla="*/ 336074 w 5047561"/>
                <a:gd name="connsiteY1-114" fmla="*/ 3078744 h 3286080"/>
                <a:gd name="connsiteX2-115" fmla="*/ 316618 w 5047561"/>
                <a:gd name="connsiteY2-116" fmla="*/ 3156565 h 3286080"/>
                <a:gd name="connsiteX3-117" fmla="*/ 4664882 w 5047561"/>
                <a:gd name="connsiteY3-118" fmla="*/ 3166293 h 3286080"/>
                <a:gd name="connsiteX4-119" fmla="*/ 4762159 w 5047561"/>
                <a:gd name="connsiteY4-120" fmla="*/ 3039833 h 3286080"/>
                <a:gd name="connsiteX5-121" fmla="*/ 4771886 w 5047561"/>
                <a:gd name="connsiteY5-122" fmla="*/ 286905 h 3286080"/>
                <a:gd name="connsiteX6-123" fmla="*/ 4723248 w 5047561"/>
                <a:gd name="connsiteY6-124" fmla="*/ 170173 h 3286080"/>
                <a:gd name="connsiteX7-125" fmla="*/ 550082 w 5047561"/>
                <a:gd name="connsiteY7-126" fmla="*/ 170173 h 3286080"/>
                <a:gd name="connsiteX8-127" fmla="*/ 306891 w 5047561"/>
                <a:gd name="connsiteY8-128" fmla="*/ 150718 h 3286080"/>
                <a:gd name="connsiteX9-129" fmla="*/ 336506 w 5047561"/>
                <a:gd name="connsiteY9-130" fmla="*/ 2261620 h 3286080"/>
                <a:gd name="connsiteX10-131" fmla="*/ 341586 w 5047561"/>
                <a:gd name="connsiteY10-132" fmla="*/ 3140460 h 3286080"/>
                <a:gd name="connsiteX0-133" fmla="*/ 344116 w 5049226"/>
                <a:gd name="connsiteY0-134" fmla="*/ 2255351 h 3286080"/>
                <a:gd name="connsiteX1-135" fmla="*/ 332659 w 5049226"/>
                <a:gd name="connsiteY1-136" fmla="*/ 2951744 h 3286080"/>
                <a:gd name="connsiteX2-137" fmla="*/ 318283 w 5049226"/>
                <a:gd name="connsiteY2-138" fmla="*/ 3156565 h 3286080"/>
                <a:gd name="connsiteX3-139" fmla="*/ 4666547 w 5049226"/>
                <a:gd name="connsiteY3-140" fmla="*/ 3166293 h 3286080"/>
                <a:gd name="connsiteX4-141" fmla="*/ 4763824 w 5049226"/>
                <a:gd name="connsiteY4-142" fmla="*/ 3039833 h 3286080"/>
                <a:gd name="connsiteX5-143" fmla="*/ 4773551 w 5049226"/>
                <a:gd name="connsiteY5-144" fmla="*/ 286905 h 3286080"/>
                <a:gd name="connsiteX6-145" fmla="*/ 4724913 w 5049226"/>
                <a:gd name="connsiteY6-146" fmla="*/ 170173 h 3286080"/>
                <a:gd name="connsiteX7-147" fmla="*/ 551747 w 5049226"/>
                <a:gd name="connsiteY7-148" fmla="*/ 170173 h 3286080"/>
                <a:gd name="connsiteX8-149" fmla="*/ 308556 w 5049226"/>
                <a:gd name="connsiteY8-150" fmla="*/ 150718 h 3286080"/>
                <a:gd name="connsiteX9-151" fmla="*/ 338171 w 5049226"/>
                <a:gd name="connsiteY9-152" fmla="*/ 2261620 h 3286080"/>
                <a:gd name="connsiteX10-153" fmla="*/ 343251 w 5049226"/>
                <a:gd name="connsiteY10-154" fmla="*/ 3140460 h 3286080"/>
                <a:gd name="connsiteX0-155" fmla="*/ 349174 w 5054284"/>
                <a:gd name="connsiteY0-156" fmla="*/ 2255351 h 3286080"/>
                <a:gd name="connsiteX1-157" fmla="*/ 322477 w 5054284"/>
                <a:gd name="connsiteY1-158" fmla="*/ 3175264 h 3286080"/>
                <a:gd name="connsiteX2-159" fmla="*/ 323341 w 5054284"/>
                <a:gd name="connsiteY2-160" fmla="*/ 3156565 h 3286080"/>
                <a:gd name="connsiteX3-161" fmla="*/ 4671605 w 5054284"/>
                <a:gd name="connsiteY3-162" fmla="*/ 3166293 h 3286080"/>
                <a:gd name="connsiteX4-163" fmla="*/ 4768882 w 5054284"/>
                <a:gd name="connsiteY4-164" fmla="*/ 3039833 h 3286080"/>
                <a:gd name="connsiteX5-165" fmla="*/ 4778609 w 5054284"/>
                <a:gd name="connsiteY5-166" fmla="*/ 286905 h 3286080"/>
                <a:gd name="connsiteX6-167" fmla="*/ 4729971 w 5054284"/>
                <a:gd name="connsiteY6-168" fmla="*/ 170173 h 3286080"/>
                <a:gd name="connsiteX7-169" fmla="*/ 556805 w 5054284"/>
                <a:gd name="connsiteY7-170" fmla="*/ 170173 h 3286080"/>
                <a:gd name="connsiteX8-171" fmla="*/ 313614 w 5054284"/>
                <a:gd name="connsiteY8-172" fmla="*/ 150718 h 3286080"/>
                <a:gd name="connsiteX9-173" fmla="*/ 343229 w 5054284"/>
                <a:gd name="connsiteY9-174" fmla="*/ 2261620 h 3286080"/>
                <a:gd name="connsiteX10-175" fmla="*/ 348309 w 5054284"/>
                <a:gd name="connsiteY10-176" fmla="*/ 3140460 h 32860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5054284" h="3286080">
                  <a:moveTo>
                    <a:pt x="349174" y="2255351"/>
                  </a:moveTo>
                  <a:cubicBezTo>
                    <a:pt x="362955" y="3387813"/>
                    <a:pt x="326783" y="3025062"/>
                    <a:pt x="322477" y="3175264"/>
                  </a:cubicBezTo>
                  <a:cubicBezTo>
                    <a:pt x="318172" y="3325466"/>
                    <a:pt x="-401514" y="3158060"/>
                    <a:pt x="323341" y="3156565"/>
                  </a:cubicBezTo>
                  <a:lnTo>
                    <a:pt x="4671605" y="3166293"/>
                  </a:lnTo>
                  <a:cubicBezTo>
                    <a:pt x="5412529" y="3146838"/>
                    <a:pt x="4751048" y="3519731"/>
                    <a:pt x="4768882" y="3039833"/>
                  </a:cubicBezTo>
                  <a:cubicBezTo>
                    <a:pt x="4786716" y="2559935"/>
                    <a:pt x="4785094" y="765182"/>
                    <a:pt x="4778609" y="286905"/>
                  </a:cubicBezTo>
                  <a:cubicBezTo>
                    <a:pt x="4772124" y="-191372"/>
                    <a:pt x="5433605" y="189628"/>
                    <a:pt x="4729971" y="170173"/>
                  </a:cubicBezTo>
                  <a:cubicBezTo>
                    <a:pt x="4026337" y="150718"/>
                    <a:pt x="1292865" y="173415"/>
                    <a:pt x="556805" y="170173"/>
                  </a:cubicBezTo>
                  <a:cubicBezTo>
                    <a:pt x="-179255" y="166930"/>
                    <a:pt x="349210" y="-197856"/>
                    <a:pt x="313614" y="150718"/>
                  </a:cubicBezTo>
                  <a:cubicBezTo>
                    <a:pt x="278018" y="499292"/>
                    <a:pt x="337447" y="1763330"/>
                    <a:pt x="343229" y="2261620"/>
                  </a:cubicBezTo>
                  <a:cubicBezTo>
                    <a:pt x="349011" y="2759910"/>
                    <a:pt x="343229" y="3137073"/>
                    <a:pt x="348309" y="314046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cloud-link-to-database_74994"/>
          <p:cNvSpPr>
            <a:spLocks noChangeAspect="1"/>
          </p:cNvSpPr>
          <p:nvPr/>
        </p:nvSpPr>
        <p:spPr bwMode="auto">
          <a:xfrm>
            <a:off x="6468834" y="2310067"/>
            <a:ext cx="557810" cy="547470"/>
          </a:xfrm>
          <a:custGeom>
            <a:avLst/>
            <a:gdLst>
              <a:gd name="T0" fmla="*/ 124 w 5909"/>
              <a:gd name="T1" fmla="*/ 1135 h 5808"/>
              <a:gd name="T2" fmla="*/ 0 w 5909"/>
              <a:gd name="T3" fmla="*/ 2383 h 5808"/>
              <a:gd name="T4" fmla="*/ 3927 w 5909"/>
              <a:gd name="T5" fmla="*/ 2507 h 5808"/>
              <a:gd name="T6" fmla="*/ 4051 w 5909"/>
              <a:gd name="T7" fmla="*/ 1259 h 5808"/>
              <a:gd name="T8" fmla="*/ 2026 w 5909"/>
              <a:gd name="T9" fmla="*/ 2114 h 5808"/>
              <a:gd name="T10" fmla="*/ 402 w 5909"/>
              <a:gd name="T11" fmla="*/ 1465 h 5808"/>
              <a:gd name="T12" fmla="*/ 2026 w 5909"/>
              <a:gd name="T13" fmla="*/ 2114 h 5808"/>
              <a:gd name="T14" fmla="*/ 124 w 5909"/>
              <a:gd name="T15" fmla="*/ 2794 h 5808"/>
              <a:gd name="T16" fmla="*/ 0 w 5909"/>
              <a:gd name="T17" fmla="*/ 4041 h 5808"/>
              <a:gd name="T18" fmla="*/ 3927 w 5909"/>
              <a:gd name="T19" fmla="*/ 4165 h 5808"/>
              <a:gd name="T20" fmla="*/ 4051 w 5909"/>
              <a:gd name="T21" fmla="*/ 2917 h 5808"/>
              <a:gd name="T22" fmla="*/ 2026 w 5909"/>
              <a:gd name="T23" fmla="*/ 3756 h 5808"/>
              <a:gd name="T24" fmla="*/ 402 w 5909"/>
              <a:gd name="T25" fmla="*/ 3106 h 5808"/>
              <a:gd name="T26" fmla="*/ 2026 w 5909"/>
              <a:gd name="T27" fmla="*/ 3756 h 5808"/>
              <a:gd name="T28" fmla="*/ 124 w 5909"/>
              <a:gd name="T29" fmla="*/ 4436 h 5808"/>
              <a:gd name="T30" fmla="*/ 0 w 5909"/>
              <a:gd name="T31" fmla="*/ 5684 h 5808"/>
              <a:gd name="T32" fmla="*/ 3927 w 5909"/>
              <a:gd name="T33" fmla="*/ 5808 h 5808"/>
              <a:gd name="T34" fmla="*/ 4051 w 5909"/>
              <a:gd name="T35" fmla="*/ 4560 h 5808"/>
              <a:gd name="T36" fmla="*/ 2026 w 5909"/>
              <a:gd name="T37" fmla="*/ 5447 h 5808"/>
              <a:gd name="T38" fmla="*/ 402 w 5909"/>
              <a:gd name="T39" fmla="*/ 4797 h 5808"/>
              <a:gd name="T40" fmla="*/ 2026 w 5909"/>
              <a:gd name="T41" fmla="*/ 5447 h 5808"/>
              <a:gd name="T42" fmla="*/ 5909 w 5909"/>
              <a:gd name="T43" fmla="*/ 1247 h 5808"/>
              <a:gd name="T44" fmla="*/ 4374 w 5909"/>
              <a:gd name="T45" fmla="*/ 1371 h 5808"/>
              <a:gd name="T46" fmla="*/ 3914 w 5909"/>
              <a:gd name="T47" fmla="*/ 829 h 5808"/>
              <a:gd name="T48" fmla="*/ 3884 w 5909"/>
              <a:gd name="T49" fmla="*/ 329 h 5808"/>
              <a:gd name="T50" fmla="*/ 2260 w 5909"/>
              <a:gd name="T51" fmla="*/ 829 h 5808"/>
              <a:gd name="T52" fmla="*/ 1858 w 5909"/>
              <a:gd name="T53" fmla="*/ 123 h 5808"/>
              <a:gd name="T54" fmla="*/ 5785 w 5909"/>
              <a:gd name="T55" fmla="*/ 0 h 5808"/>
              <a:gd name="T56" fmla="*/ 5909 w 5909"/>
              <a:gd name="T57" fmla="*/ 1781 h 5808"/>
              <a:gd name="T58" fmla="*/ 5785 w 5909"/>
              <a:gd name="T59" fmla="*/ 3029 h 5808"/>
              <a:gd name="T60" fmla="*/ 4374 w 5909"/>
              <a:gd name="T61" fmla="*/ 2947 h 5808"/>
              <a:gd name="T62" fmla="*/ 4374 w 5909"/>
              <a:gd name="T63" fmla="*/ 2413 h 5808"/>
              <a:gd name="T64" fmla="*/ 5785 w 5909"/>
              <a:gd name="T65" fmla="*/ 1658 h 5808"/>
              <a:gd name="T66" fmla="*/ 5909 w 5909"/>
              <a:gd name="T67" fmla="*/ 3424 h 5808"/>
              <a:gd name="T68" fmla="*/ 5785 w 5909"/>
              <a:gd name="T69" fmla="*/ 4672 h 5808"/>
              <a:gd name="T70" fmla="*/ 4374 w 5909"/>
              <a:gd name="T71" fmla="*/ 4589 h 5808"/>
              <a:gd name="T72" fmla="*/ 4374 w 5909"/>
              <a:gd name="T73" fmla="*/ 4071 h 5808"/>
              <a:gd name="T74" fmla="*/ 5785 w 5909"/>
              <a:gd name="T75" fmla="*/ 3300 h 5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909" h="5808">
                <a:moveTo>
                  <a:pt x="3927" y="1135"/>
                </a:moveTo>
                <a:lnTo>
                  <a:pt x="124" y="1135"/>
                </a:lnTo>
                <a:cubicBezTo>
                  <a:pt x="55" y="1135"/>
                  <a:pt x="0" y="1191"/>
                  <a:pt x="0" y="1259"/>
                </a:cubicBezTo>
                <a:lnTo>
                  <a:pt x="0" y="2383"/>
                </a:lnTo>
                <a:cubicBezTo>
                  <a:pt x="0" y="2452"/>
                  <a:pt x="55" y="2507"/>
                  <a:pt x="124" y="2507"/>
                </a:cubicBezTo>
                <a:lnTo>
                  <a:pt x="3927" y="2507"/>
                </a:lnTo>
                <a:cubicBezTo>
                  <a:pt x="3996" y="2507"/>
                  <a:pt x="4051" y="2452"/>
                  <a:pt x="4051" y="2383"/>
                </a:cubicBezTo>
                <a:lnTo>
                  <a:pt x="4051" y="1259"/>
                </a:lnTo>
                <a:cubicBezTo>
                  <a:pt x="4051" y="1191"/>
                  <a:pt x="3996" y="1135"/>
                  <a:pt x="3927" y="1135"/>
                </a:cubicBezTo>
                <a:close/>
                <a:moveTo>
                  <a:pt x="2026" y="2114"/>
                </a:moveTo>
                <a:lnTo>
                  <a:pt x="402" y="2114"/>
                </a:lnTo>
                <a:lnTo>
                  <a:pt x="402" y="1465"/>
                </a:lnTo>
                <a:lnTo>
                  <a:pt x="2026" y="1465"/>
                </a:lnTo>
                <a:lnTo>
                  <a:pt x="2026" y="2114"/>
                </a:lnTo>
                <a:close/>
                <a:moveTo>
                  <a:pt x="3927" y="2794"/>
                </a:moveTo>
                <a:lnTo>
                  <a:pt x="124" y="2794"/>
                </a:lnTo>
                <a:cubicBezTo>
                  <a:pt x="55" y="2794"/>
                  <a:pt x="0" y="2849"/>
                  <a:pt x="0" y="2917"/>
                </a:cubicBezTo>
                <a:lnTo>
                  <a:pt x="0" y="4041"/>
                </a:lnTo>
                <a:cubicBezTo>
                  <a:pt x="0" y="4110"/>
                  <a:pt x="55" y="4165"/>
                  <a:pt x="124" y="4165"/>
                </a:cubicBezTo>
                <a:lnTo>
                  <a:pt x="3927" y="4165"/>
                </a:lnTo>
                <a:cubicBezTo>
                  <a:pt x="3996" y="4165"/>
                  <a:pt x="4051" y="4110"/>
                  <a:pt x="4051" y="4041"/>
                </a:cubicBezTo>
                <a:lnTo>
                  <a:pt x="4051" y="2917"/>
                </a:lnTo>
                <a:cubicBezTo>
                  <a:pt x="4051" y="2849"/>
                  <a:pt x="3996" y="2794"/>
                  <a:pt x="3927" y="2794"/>
                </a:cubicBezTo>
                <a:close/>
                <a:moveTo>
                  <a:pt x="2026" y="3756"/>
                </a:moveTo>
                <a:lnTo>
                  <a:pt x="402" y="3756"/>
                </a:lnTo>
                <a:lnTo>
                  <a:pt x="402" y="3106"/>
                </a:lnTo>
                <a:lnTo>
                  <a:pt x="2026" y="3106"/>
                </a:lnTo>
                <a:lnTo>
                  <a:pt x="2026" y="3756"/>
                </a:lnTo>
                <a:close/>
                <a:moveTo>
                  <a:pt x="3927" y="4436"/>
                </a:moveTo>
                <a:lnTo>
                  <a:pt x="124" y="4436"/>
                </a:lnTo>
                <a:cubicBezTo>
                  <a:pt x="55" y="4436"/>
                  <a:pt x="0" y="4491"/>
                  <a:pt x="0" y="4560"/>
                </a:cubicBezTo>
                <a:lnTo>
                  <a:pt x="0" y="5684"/>
                </a:lnTo>
                <a:cubicBezTo>
                  <a:pt x="0" y="5752"/>
                  <a:pt x="55" y="5808"/>
                  <a:pt x="124" y="5808"/>
                </a:cubicBezTo>
                <a:lnTo>
                  <a:pt x="3927" y="5808"/>
                </a:lnTo>
                <a:cubicBezTo>
                  <a:pt x="3996" y="5808"/>
                  <a:pt x="4051" y="5752"/>
                  <a:pt x="4051" y="5684"/>
                </a:cubicBezTo>
                <a:lnTo>
                  <a:pt x="4051" y="4560"/>
                </a:lnTo>
                <a:cubicBezTo>
                  <a:pt x="4051" y="4491"/>
                  <a:pt x="3996" y="4436"/>
                  <a:pt x="3927" y="4436"/>
                </a:cubicBezTo>
                <a:close/>
                <a:moveTo>
                  <a:pt x="2026" y="5447"/>
                </a:moveTo>
                <a:lnTo>
                  <a:pt x="402" y="5447"/>
                </a:lnTo>
                <a:lnTo>
                  <a:pt x="402" y="4797"/>
                </a:lnTo>
                <a:lnTo>
                  <a:pt x="2026" y="4797"/>
                </a:lnTo>
                <a:lnTo>
                  <a:pt x="2026" y="5447"/>
                </a:lnTo>
                <a:close/>
                <a:moveTo>
                  <a:pt x="5909" y="123"/>
                </a:moveTo>
                <a:lnTo>
                  <a:pt x="5909" y="1247"/>
                </a:lnTo>
                <a:cubicBezTo>
                  <a:pt x="5909" y="1316"/>
                  <a:pt x="5854" y="1371"/>
                  <a:pt x="5785" y="1371"/>
                </a:cubicBezTo>
                <a:lnTo>
                  <a:pt x="4374" y="1371"/>
                </a:lnTo>
                <a:lnTo>
                  <a:pt x="4374" y="1288"/>
                </a:lnTo>
                <a:cubicBezTo>
                  <a:pt x="4374" y="1035"/>
                  <a:pt x="4168" y="829"/>
                  <a:pt x="3914" y="829"/>
                </a:cubicBezTo>
                <a:lnTo>
                  <a:pt x="3884" y="829"/>
                </a:lnTo>
                <a:lnTo>
                  <a:pt x="3884" y="329"/>
                </a:lnTo>
                <a:lnTo>
                  <a:pt x="2260" y="329"/>
                </a:lnTo>
                <a:lnTo>
                  <a:pt x="2260" y="829"/>
                </a:lnTo>
                <a:lnTo>
                  <a:pt x="1858" y="829"/>
                </a:lnTo>
                <a:lnTo>
                  <a:pt x="1858" y="123"/>
                </a:lnTo>
                <a:cubicBezTo>
                  <a:pt x="1858" y="55"/>
                  <a:pt x="1913" y="0"/>
                  <a:pt x="1982" y="0"/>
                </a:cubicBezTo>
                <a:lnTo>
                  <a:pt x="5785" y="0"/>
                </a:lnTo>
                <a:cubicBezTo>
                  <a:pt x="5854" y="0"/>
                  <a:pt x="5909" y="55"/>
                  <a:pt x="5909" y="123"/>
                </a:cubicBezTo>
                <a:close/>
                <a:moveTo>
                  <a:pt x="5909" y="1781"/>
                </a:moveTo>
                <a:lnTo>
                  <a:pt x="5909" y="2906"/>
                </a:lnTo>
                <a:cubicBezTo>
                  <a:pt x="5909" y="2974"/>
                  <a:pt x="5854" y="3029"/>
                  <a:pt x="5785" y="3029"/>
                </a:cubicBezTo>
                <a:lnTo>
                  <a:pt x="4374" y="3029"/>
                </a:lnTo>
                <a:lnTo>
                  <a:pt x="4374" y="2947"/>
                </a:lnTo>
                <a:cubicBezTo>
                  <a:pt x="4374" y="2847"/>
                  <a:pt x="4342" y="2755"/>
                  <a:pt x="4288" y="2680"/>
                </a:cubicBezTo>
                <a:cubicBezTo>
                  <a:pt x="4342" y="2604"/>
                  <a:pt x="4374" y="2512"/>
                  <a:pt x="4374" y="2413"/>
                </a:cubicBezTo>
                <a:lnTo>
                  <a:pt x="4374" y="1658"/>
                </a:lnTo>
                <a:lnTo>
                  <a:pt x="5785" y="1658"/>
                </a:lnTo>
                <a:cubicBezTo>
                  <a:pt x="5854" y="1658"/>
                  <a:pt x="5909" y="1713"/>
                  <a:pt x="5909" y="1781"/>
                </a:cubicBezTo>
                <a:close/>
                <a:moveTo>
                  <a:pt x="5909" y="3424"/>
                </a:moveTo>
                <a:lnTo>
                  <a:pt x="5909" y="4548"/>
                </a:lnTo>
                <a:cubicBezTo>
                  <a:pt x="5909" y="4616"/>
                  <a:pt x="5854" y="4672"/>
                  <a:pt x="5785" y="4672"/>
                </a:cubicBezTo>
                <a:lnTo>
                  <a:pt x="4374" y="4672"/>
                </a:lnTo>
                <a:lnTo>
                  <a:pt x="4374" y="4589"/>
                </a:lnTo>
                <a:cubicBezTo>
                  <a:pt x="4374" y="4493"/>
                  <a:pt x="4344" y="4404"/>
                  <a:pt x="4294" y="4330"/>
                </a:cubicBezTo>
                <a:cubicBezTo>
                  <a:pt x="4344" y="4256"/>
                  <a:pt x="4374" y="4167"/>
                  <a:pt x="4374" y="4071"/>
                </a:cubicBezTo>
                <a:lnTo>
                  <a:pt x="4374" y="3300"/>
                </a:lnTo>
                <a:lnTo>
                  <a:pt x="5785" y="3300"/>
                </a:lnTo>
                <a:cubicBezTo>
                  <a:pt x="5854" y="3300"/>
                  <a:pt x="5909" y="3356"/>
                  <a:pt x="5909" y="3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143625" y="3265170"/>
            <a:ext cx="582422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团结与友爱，</a:t>
            </a:r>
          </a:p>
          <a:p>
            <a:pPr>
              <a:defRPr/>
            </a:pP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    是给老师们最好的礼物！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167765" y="3502025"/>
            <a:ext cx="4543425" cy="2186940"/>
            <a:chOff x="1621358" y="1520418"/>
            <a:chExt cx="9014157" cy="3981748"/>
          </a:xfrm>
        </p:grpSpPr>
        <p:grpSp>
          <p:nvGrpSpPr>
            <p:cNvPr id="4" name="组合 3"/>
            <p:cNvGrpSpPr/>
            <p:nvPr/>
          </p:nvGrpSpPr>
          <p:grpSpPr>
            <a:xfrm>
              <a:off x="5426782" y="2662439"/>
              <a:ext cx="1285884" cy="2286016"/>
              <a:chOff x="4643438" y="1142990"/>
              <a:chExt cx="1752608" cy="314327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4643438" y="1142990"/>
                <a:ext cx="1752608" cy="3132151"/>
                <a:chOff x="2133601" y="3810000"/>
                <a:chExt cx="681038" cy="1274763"/>
              </a:xfrm>
            </p:grpSpPr>
            <p:sp>
              <p:nvSpPr>
                <p:cNvPr id="15" name="Freeform 146"/>
                <p:cNvSpPr/>
                <p:nvPr/>
              </p:nvSpPr>
              <p:spPr bwMode="auto">
                <a:xfrm>
                  <a:off x="2290763" y="3983038"/>
                  <a:ext cx="9525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7" y="11"/>
                    </a:cxn>
                    <a:cxn ang="0">
                      <a:pos x="12" y="22"/>
                    </a:cxn>
                    <a:cxn ang="0">
                      <a:pos x="16" y="34"/>
                    </a:cxn>
                    <a:cxn ang="0">
                      <a:pos x="18" y="41"/>
                    </a:cxn>
                    <a:cxn ang="0">
                      <a:pos x="16" y="48"/>
                    </a:cxn>
                    <a:cxn ang="0">
                      <a:pos x="16" y="48"/>
                    </a:cxn>
                    <a:cxn ang="0">
                      <a:pos x="12" y="43"/>
                    </a:cxn>
                    <a:cxn ang="0">
                      <a:pos x="8" y="39"/>
                    </a:cxn>
                    <a:cxn ang="0">
                      <a:pos x="4" y="32"/>
                    </a:cxn>
                    <a:cxn ang="0">
                      <a:pos x="1" y="25"/>
                    </a:cxn>
                    <a:cxn ang="0">
                      <a:pos x="0" y="18"/>
                    </a:cxn>
                    <a:cxn ang="0">
                      <a:pos x="0" y="11"/>
                    </a:cxn>
                    <a:cxn ang="0">
                      <a:pos x="0" y="6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8" h="4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7" y="11"/>
                      </a:lnTo>
                      <a:lnTo>
                        <a:pt x="12" y="22"/>
                      </a:lnTo>
                      <a:lnTo>
                        <a:pt x="16" y="34"/>
                      </a:lnTo>
                      <a:lnTo>
                        <a:pt x="18" y="41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2" y="43"/>
                      </a:lnTo>
                      <a:lnTo>
                        <a:pt x="8" y="39"/>
                      </a:lnTo>
                      <a:lnTo>
                        <a:pt x="4" y="32"/>
                      </a:lnTo>
                      <a:lnTo>
                        <a:pt x="1" y="25"/>
                      </a:lnTo>
                      <a:lnTo>
                        <a:pt x="0" y="18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47"/>
                <p:cNvSpPr/>
                <p:nvPr/>
              </p:nvSpPr>
              <p:spPr bwMode="auto">
                <a:xfrm>
                  <a:off x="2359026" y="4005263"/>
                  <a:ext cx="31750" cy="33338"/>
                </a:xfrm>
                <a:custGeom>
                  <a:avLst/>
                  <a:gdLst/>
                  <a:ahLst/>
                  <a:cxnLst>
                    <a:cxn ang="0">
                      <a:pos x="61" y="22"/>
                    </a:cxn>
                    <a:cxn ang="0">
                      <a:pos x="61" y="22"/>
                    </a:cxn>
                    <a:cxn ang="0">
                      <a:pos x="49" y="18"/>
                    </a:cxn>
                    <a:cxn ang="0">
                      <a:pos x="38" y="14"/>
                    </a:cxn>
                    <a:cxn ang="0">
                      <a:pos x="34" y="14"/>
                    </a:cxn>
                    <a:cxn ang="0">
                      <a:pos x="28" y="15"/>
                    </a:cxn>
                    <a:cxn ang="0">
                      <a:pos x="23" y="16"/>
                    </a:cxn>
                    <a:cxn ang="0">
                      <a:pos x="19" y="22"/>
                    </a:cxn>
                    <a:cxn ang="0">
                      <a:pos x="19" y="22"/>
                    </a:cxn>
                    <a:cxn ang="0">
                      <a:pos x="16" y="35"/>
                    </a:cxn>
                    <a:cxn ang="0">
                      <a:pos x="14" y="46"/>
                    </a:cxn>
                    <a:cxn ang="0">
                      <a:pos x="13" y="56"/>
                    </a:cxn>
                    <a:cxn ang="0">
                      <a:pos x="10" y="60"/>
                    </a:cxn>
                    <a:cxn ang="0">
                      <a:pos x="7" y="64"/>
                    </a:cxn>
                    <a:cxn ang="0">
                      <a:pos x="7" y="64"/>
                    </a:cxn>
                    <a:cxn ang="0">
                      <a:pos x="2" y="60"/>
                    </a:cxn>
                    <a:cxn ang="0">
                      <a:pos x="0" y="54"/>
                    </a:cxn>
                    <a:cxn ang="0">
                      <a:pos x="0" y="49"/>
                    </a:cxn>
                    <a:cxn ang="0">
                      <a:pos x="2" y="43"/>
                    </a:cxn>
                    <a:cxn ang="0">
                      <a:pos x="6" y="29"/>
                    </a:cxn>
                    <a:cxn ang="0">
                      <a:pos x="7" y="22"/>
                    </a:cxn>
                    <a:cxn ang="0">
                      <a:pos x="7" y="16"/>
                    </a:cxn>
                    <a:cxn ang="0">
                      <a:pos x="7" y="16"/>
                    </a:cxn>
                    <a:cxn ang="0">
                      <a:pos x="13" y="9"/>
                    </a:cxn>
                    <a:cxn ang="0">
                      <a:pos x="20" y="4"/>
                    </a:cxn>
                    <a:cxn ang="0">
                      <a:pos x="28" y="1"/>
                    </a:cxn>
                    <a:cxn ang="0">
                      <a:pos x="37" y="0"/>
                    </a:cxn>
                    <a:cxn ang="0">
                      <a:pos x="45" y="1"/>
                    </a:cxn>
                    <a:cxn ang="0">
                      <a:pos x="52" y="4"/>
                    </a:cxn>
                    <a:cxn ang="0">
                      <a:pos x="55" y="8"/>
                    </a:cxn>
                    <a:cxn ang="0">
                      <a:pos x="58" y="11"/>
                    </a:cxn>
                    <a:cxn ang="0">
                      <a:pos x="61" y="16"/>
                    </a:cxn>
                    <a:cxn ang="0">
                      <a:pos x="61" y="22"/>
                    </a:cxn>
                    <a:cxn ang="0">
                      <a:pos x="61" y="22"/>
                    </a:cxn>
                  </a:cxnLst>
                  <a:rect l="0" t="0" r="r" b="b"/>
                  <a:pathLst>
                    <a:path w="61" h="64">
                      <a:moveTo>
                        <a:pt x="61" y="22"/>
                      </a:moveTo>
                      <a:lnTo>
                        <a:pt x="61" y="22"/>
                      </a:lnTo>
                      <a:lnTo>
                        <a:pt x="49" y="18"/>
                      </a:lnTo>
                      <a:lnTo>
                        <a:pt x="38" y="14"/>
                      </a:lnTo>
                      <a:lnTo>
                        <a:pt x="34" y="14"/>
                      </a:lnTo>
                      <a:lnTo>
                        <a:pt x="28" y="15"/>
                      </a:lnTo>
                      <a:lnTo>
                        <a:pt x="23" y="16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6" y="35"/>
                      </a:lnTo>
                      <a:lnTo>
                        <a:pt x="14" y="46"/>
                      </a:lnTo>
                      <a:lnTo>
                        <a:pt x="13" y="56"/>
                      </a:lnTo>
                      <a:lnTo>
                        <a:pt x="10" y="60"/>
                      </a:lnTo>
                      <a:lnTo>
                        <a:pt x="7" y="64"/>
                      </a:lnTo>
                      <a:lnTo>
                        <a:pt x="7" y="64"/>
                      </a:lnTo>
                      <a:lnTo>
                        <a:pt x="2" y="60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2" y="43"/>
                      </a:lnTo>
                      <a:lnTo>
                        <a:pt x="6" y="29"/>
                      </a:lnTo>
                      <a:lnTo>
                        <a:pt x="7" y="22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3" y="9"/>
                      </a:lnTo>
                      <a:lnTo>
                        <a:pt x="20" y="4"/>
                      </a:lnTo>
                      <a:lnTo>
                        <a:pt x="28" y="1"/>
                      </a:lnTo>
                      <a:lnTo>
                        <a:pt x="37" y="0"/>
                      </a:lnTo>
                      <a:lnTo>
                        <a:pt x="45" y="1"/>
                      </a:lnTo>
                      <a:lnTo>
                        <a:pt x="52" y="4"/>
                      </a:lnTo>
                      <a:lnTo>
                        <a:pt x="55" y="8"/>
                      </a:lnTo>
                      <a:lnTo>
                        <a:pt x="58" y="11"/>
                      </a:lnTo>
                      <a:lnTo>
                        <a:pt x="61" y="16"/>
                      </a:lnTo>
                      <a:lnTo>
                        <a:pt x="61" y="22"/>
                      </a:lnTo>
                      <a:lnTo>
                        <a:pt x="6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48"/>
                <p:cNvSpPr>
                  <a:spLocks noEditPoints="1"/>
                </p:cNvSpPr>
                <p:nvPr/>
              </p:nvSpPr>
              <p:spPr bwMode="auto">
                <a:xfrm>
                  <a:off x="2576513" y="4005263"/>
                  <a:ext cx="123825" cy="122238"/>
                </a:xfrm>
                <a:custGeom>
                  <a:avLst/>
                  <a:gdLst/>
                  <a:ahLst/>
                  <a:cxnLst>
                    <a:cxn ang="0">
                      <a:pos x="0" y="174"/>
                    </a:cxn>
                    <a:cxn ang="0">
                      <a:pos x="18" y="118"/>
                    </a:cxn>
                    <a:cxn ang="0">
                      <a:pos x="39" y="78"/>
                    </a:cxn>
                    <a:cxn ang="0">
                      <a:pos x="58" y="54"/>
                    </a:cxn>
                    <a:cxn ang="0">
                      <a:pos x="79" y="33"/>
                    </a:cxn>
                    <a:cxn ang="0">
                      <a:pos x="101" y="16"/>
                    </a:cxn>
                    <a:cxn ang="0">
                      <a:pos x="126" y="5"/>
                    </a:cxn>
                    <a:cxn ang="0">
                      <a:pos x="139" y="1"/>
                    </a:cxn>
                    <a:cxn ang="0">
                      <a:pos x="166" y="0"/>
                    </a:cxn>
                    <a:cxn ang="0">
                      <a:pos x="194" y="7"/>
                    </a:cxn>
                    <a:cxn ang="0">
                      <a:pos x="219" y="22"/>
                    </a:cxn>
                    <a:cxn ang="0">
                      <a:pos x="227" y="35"/>
                    </a:cxn>
                    <a:cxn ang="0">
                      <a:pos x="232" y="47"/>
                    </a:cxn>
                    <a:cxn ang="0">
                      <a:pos x="233" y="54"/>
                    </a:cxn>
                    <a:cxn ang="0">
                      <a:pos x="232" y="67"/>
                    </a:cxn>
                    <a:cxn ang="0">
                      <a:pos x="226" y="75"/>
                    </a:cxn>
                    <a:cxn ang="0">
                      <a:pos x="212" y="85"/>
                    </a:cxn>
                    <a:cxn ang="0">
                      <a:pos x="188" y="95"/>
                    </a:cxn>
                    <a:cxn ang="0">
                      <a:pos x="164" y="105"/>
                    </a:cxn>
                    <a:cxn ang="0">
                      <a:pos x="156" y="111"/>
                    </a:cxn>
                    <a:cxn ang="0">
                      <a:pos x="135" y="129"/>
                    </a:cxn>
                    <a:cxn ang="0">
                      <a:pos x="107" y="161"/>
                    </a:cxn>
                    <a:cxn ang="0">
                      <a:pos x="66" y="209"/>
                    </a:cxn>
                    <a:cxn ang="0">
                      <a:pos x="52" y="221"/>
                    </a:cxn>
                    <a:cxn ang="0">
                      <a:pos x="31" y="233"/>
                    </a:cxn>
                    <a:cxn ang="0">
                      <a:pos x="23" y="233"/>
                    </a:cxn>
                    <a:cxn ang="0">
                      <a:pos x="16" y="231"/>
                    </a:cxn>
                    <a:cxn ang="0">
                      <a:pos x="7" y="220"/>
                    </a:cxn>
                    <a:cxn ang="0">
                      <a:pos x="1" y="193"/>
                    </a:cxn>
                    <a:cxn ang="0">
                      <a:pos x="0" y="174"/>
                    </a:cxn>
                    <a:cxn ang="0">
                      <a:pos x="34" y="111"/>
                    </a:cxn>
                    <a:cxn ang="0">
                      <a:pos x="20" y="146"/>
                    </a:cxn>
                    <a:cxn ang="0">
                      <a:pos x="14" y="181"/>
                    </a:cxn>
                    <a:cxn ang="0">
                      <a:pos x="14" y="198"/>
                    </a:cxn>
                    <a:cxn ang="0">
                      <a:pos x="17" y="209"/>
                    </a:cxn>
                    <a:cxn ang="0">
                      <a:pos x="23" y="214"/>
                    </a:cxn>
                    <a:cxn ang="0">
                      <a:pos x="30" y="214"/>
                    </a:cxn>
                    <a:cxn ang="0">
                      <a:pos x="45" y="206"/>
                    </a:cxn>
                    <a:cxn ang="0">
                      <a:pos x="62" y="192"/>
                    </a:cxn>
                    <a:cxn ang="0">
                      <a:pos x="94" y="157"/>
                    </a:cxn>
                    <a:cxn ang="0">
                      <a:pos x="124" y="123"/>
                    </a:cxn>
                    <a:cxn ang="0">
                      <a:pos x="159" y="95"/>
                    </a:cxn>
                    <a:cxn ang="0">
                      <a:pos x="177" y="85"/>
                    </a:cxn>
                    <a:cxn ang="0">
                      <a:pos x="199" y="80"/>
                    </a:cxn>
                    <a:cxn ang="0">
                      <a:pos x="206" y="73"/>
                    </a:cxn>
                    <a:cxn ang="0">
                      <a:pos x="218" y="59"/>
                    </a:cxn>
                    <a:cxn ang="0">
                      <a:pos x="218" y="50"/>
                    </a:cxn>
                    <a:cxn ang="0">
                      <a:pos x="216" y="43"/>
                    </a:cxn>
                    <a:cxn ang="0">
                      <a:pos x="206" y="35"/>
                    </a:cxn>
                    <a:cxn ang="0">
                      <a:pos x="188" y="28"/>
                    </a:cxn>
                    <a:cxn ang="0">
                      <a:pos x="180" y="22"/>
                    </a:cxn>
                    <a:cxn ang="0">
                      <a:pos x="178" y="19"/>
                    </a:cxn>
                    <a:cxn ang="0">
                      <a:pos x="183" y="16"/>
                    </a:cxn>
                    <a:cxn ang="0">
                      <a:pos x="187" y="15"/>
                    </a:cxn>
                    <a:cxn ang="0">
                      <a:pos x="187" y="12"/>
                    </a:cxn>
                    <a:cxn ang="0">
                      <a:pos x="156" y="14"/>
                    </a:cxn>
                    <a:cxn ang="0">
                      <a:pos x="131" y="18"/>
                    </a:cxn>
                    <a:cxn ang="0">
                      <a:pos x="107" y="26"/>
                    </a:cxn>
                    <a:cxn ang="0">
                      <a:pos x="89" y="39"/>
                    </a:cxn>
                    <a:cxn ang="0">
                      <a:pos x="72" y="54"/>
                    </a:cxn>
                    <a:cxn ang="0">
                      <a:pos x="45" y="91"/>
                    </a:cxn>
                    <a:cxn ang="0">
                      <a:pos x="34" y="111"/>
                    </a:cxn>
                  </a:cxnLst>
                  <a:rect l="0" t="0" r="r" b="b"/>
                  <a:pathLst>
                    <a:path w="233" h="233">
                      <a:moveTo>
                        <a:pt x="0" y="174"/>
                      </a:moveTo>
                      <a:lnTo>
                        <a:pt x="0" y="174"/>
                      </a:lnTo>
                      <a:lnTo>
                        <a:pt x="7" y="146"/>
                      </a:lnTo>
                      <a:lnTo>
                        <a:pt x="18" y="118"/>
                      </a:lnTo>
                      <a:lnTo>
                        <a:pt x="32" y="91"/>
                      </a:lnTo>
                      <a:lnTo>
                        <a:pt x="39" y="78"/>
                      </a:lnTo>
                      <a:lnTo>
                        <a:pt x="49" y="66"/>
                      </a:lnTo>
                      <a:lnTo>
                        <a:pt x="58" y="54"/>
                      </a:lnTo>
                      <a:lnTo>
                        <a:pt x="67" y="43"/>
                      </a:lnTo>
                      <a:lnTo>
                        <a:pt x="79" y="33"/>
                      </a:lnTo>
                      <a:lnTo>
                        <a:pt x="89" y="25"/>
                      </a:lnTo>
                      <a:lnTo>
                        <a:pt x="101" y="16"/>
                      </a:lnTo>
                      <a:lnTo>
                        <a:pt x="112" y="11"/>
                      </a:lnTo>
                      <a:lnTo>
                        <a:pt x="126" y="5"/>
                      </a:lnTo>
                      <a:lnTo>
                        <a:pt x="139" y="1"/>
                      </a:lnTo>
                      <a:lnTo>
                        <a:pt x="139" y="1"/>
                      </a:lnTo>
                      <a:lnTo>
                        <a:pt x="152" y="0"/>
                      </a:lnTo>
                      <a:lnTo>
                        <a:pt x="166" y="0"/>
                      </a:lnTo>
                      <a:lnTo>
                        <a:pt x="180" y="2"/>
                      </a:lnTo>
                      <a:lnTo>
                        <a:pt x="194" y="7"/>
                      </a:lnTo>
                      <a:lnTo>
                        <a:pt x="208" y="14"/>
                      </a:lnTo>
                      <a:lnTo>
                        <a:pt x="219" y="22"/>
                      </a:lnTo>
                      <a:lnTo>
                        <a:pt x="223" y="28"/>
                      </a:lnTo>
                      <a:lnTo>
                        <a:pt x="227" y="35"/>
                      </a:lnTo>
                      <a:lnTo>
                        <a:pt x="230" y="40"/>
                      </a:lnTo>
                      <a:lnTo>
                        <a:pt x="232" y="47"/>
                      </a:lnTo>
                      <a:lnTo>
                        <a:pt x="232" y="47"/>
                      </a:lnTo>
                      <a:lnTo>
                        <a:pt x="233" y="54"/>
                      </a:lnTo>
                      <a:lnTo>
                        <a:pt x="232" y="61"/>
                      </a:lnTo>
                      <a:lnTo>
                        <a:pt x="232" y="67"/>
                      </a:lnTo>
                      <a:lnTo>
                        <a:pt x="229" y="71"/>
                      </a:lnTo>
                      <a:lnTo>
                        <a:pt x="226" y="75"/>
                      </a:lnTo>
                      <a:lnTo>
                        <a:pt x="222" y="80"/>
                      </a:lnTo>
                      <a:lnTo>
                        <a:pt x="212" y="85"/>
                      </a:lnTo>
                      <a:lnTo>
                        <a:pt x="201" y="91"/>
                      </a:lnTo>
                      <a:lnTo>
                        <a:pt x="188" y="95"/>
                      </a:lnTo>
                      <a:lnTo>
                        <a:pt x="176" y="99"/>
                      </a:lnTo>
                      <a:lnTo>
                        <a:pt x="164" y="105"/>
                      </a:lnTo>
                      <a:lnTo>
                        <a:pt x="164" y="105"/>
                      </a:lnTo>
                      <a:lnTo>
                        <a:pt x="156" y="111"/>
                      </a:lnTo>
                      <a:lnTo>
                        <a:pt x="149" y="116"/>
                      </a:lnTo>
                      <a:lnTo>
                        <a:pt x="135" y="129"/>
                      </a:lnTo>
                      <a:lnTo>
                        <a:pt x="121" y="144"/>
                      </a:lnTo>
                      <a:lnTo>
                        <a:pt x="107" y="161"/>
                      </a:lnTo>
                      <a:lnTo>
                        <a:pt x="80" y="195"/>
                      </a:lnTo>
                      <a:lnTo>
                        <a:pt x="66" y="209"/>
                      </a:lnTo>
                      <a:lnTo>
                        <a:pt x="52" y="221"/>
                      </a:lnTo>
                      <a:lnTo>
                        <a:pt x="52" y="221"/>
                      </a:lnTo>
                      <a:lnTo>
                        <a:pt x="39" y="228"/>
                      </a:lnTo>
                      <a:lnTo>
                        <a:pt x="31" y="233"/>
                      </a:lnTo>
                      <a:lnTo>
                        <a:pt x="27" y="233"/>
                      </a:lnTo>
                      <a:lnTo>
                        <a:pt x="23" y="233"/>
                      </a:lnTo>
                      <a:lnTo>
                        <a:pt x="23" y="233"/>
                      </a:lnTo>
                      <a:lnTo>
                        <a:pt x="16" y="231"/>
                      </a:lnTo>
                      <a:lnTo>
                        <a:pt x="10" y="226"/>
                      </a:lnTo>
                      <a:lnTo>
                        <a:pt x="7" y="220"/>
                      </a:lnTo>
                      <a:lnTo>
                        <a:pt x="4" y="212"/>
                      </a:lnTo>
                      <a:lnTo>
                        <a:pt x="1" y="193"/>
                      </a:lnTo>
                      <a:lnTo>
                        <a:pt x="0" y="174"/>
                      </a:lnTo>
                      <a:lnTo>
                        <a:pt x="0" y="174"/>
                      </a:lnTo>
                      <a:close/>
                      <a:moveTo>
                        <a:pt x="34" y="111"/>
                      </a:moveTo>
                      <a:lnTo>
                        <a:pt x="34" y="111"/>
                      </a:lnTo>
                      <a:lnTo>
                        <a:pt x="27" y="127"/>
                      </a:lnTo>
                      <a:lnTo>
                        <a:pt x="20" y="146"/>
                      </a:lnTo>
                      <a:lnTo>
                        <a:pt x="16" y="164"/>
                      </a:lnTo>
                      <a:lnTo>
                        <a:pt x="14" y="181"/>
                      </a:lnTo>
                      <a:lnTo>
                        <a:pt x="14" y="181"/>
                      </a:lnTo>
                      <a:lnTo>
                        <a:pt x="14" y="198"/>
                      </a:lnTo>
                      <a:lnTo>
                        <a:pt x="16" y="205"/>
                      </a:lnTo>
                      <a:lnTo>
                        <a:pt x="17" y="209"/>
                      </a:lnTo>
                      <a:lnTo>
                        <a:pt x="20" y="212"/>
                      </a:lnTo>
                      <a:lnTo>
                        <a:pt x="23" y="214"/>
                      </a:lnTo>
                      <a:lnTo>
                        <a:pt x="25" y="214"/>
                      </a:lnTo>
                      <a:lnTo>
                        <a:pt x="30" y="214"/>
                      </a:lnTo>
                      <a:lnTo>
                        <a:pt x="37" y="212"/>
                      </a:lnTo>
                      <a:lnTo>
                        <a:pt x="45" y="206"/>
                      </a:lnTo>
                      <a:lnTo>
                        <a:pt x="62" y="192"/>
                      </a:lnTo>
                      <a:lnTo>
                        <a:pt x="62" y="192"/>
                      </a:lnTo>
                      <a:lnTo>
                        <a:pt x="79" y="175"/>
                      </a:lnTo>
                      <a:lnTo>
                        <a:pt x="94" y="157"/>
                      </a:lnTo>
                      <a:lnTo>
                        <a:pt x="108" y="140"/>
                      </a:lnTo>
                      <a:lnTo>
                        <a:pt x="124" y="123"/>
                      </a:lnTo>
                      <a:lnTo>
                        <a:pt x="140" y="108"/>
                      </a:lnTo>
                      <a:lnTo>
                        <a:pt x="159" y="95"/>
                      </a:lnTo>
                      <a:lnTo>
                        <a:pt x="167" y="90"/>
                      </a:lnTo>
                      <a:lnTo>
                        <a:pt x="177" y="85"/>
                      </a:lnTo>
                      <a:lnTo>
                        <a:pt x="188" y="81"/>
                      </a:lnTo>
                      <a:lnTo>
                        <a:pt x="199" y="80"/>
                      </a:lnTo>
                      <a:lnTo>
                        <a:pt x="199" y="80"/>
                      </a:lnTo>
                      <a:lnTo>
                        <a:pt x="206" y="73"/>
                      </a:lnTo>
                      <a:lnTo>
                        <a:pt x="212" y="66"/>
                      </a:lnTo>
                      <a:lnTo>
                        <a:pt x="218" y="59"/>
                      </a:lnTo>
                      <a:lnTo>
                        <a:pt x="218" y="54"/>
                      </a:lnTo>
                      <a:lnTo>
                        <a:pt x="218" y="50"/>
                      </a:lnTo>
                      <a:lnTo>
                        <a:pt x="218" y="50"/>
                      </a:lnTo>
                      <a:lnTo>
                        <a:pt x="216" y="43"/>
                      </a:lnTo>
                      <a:lnTo>
                        <a:pt x="212" y="39"/>
                      </a:lnTo>
                      <a:lnTo>
                        <a:pt x="206" y="35"/>
                      </a:lnTo>
                      <a:lnTo>
                        <a:pt x="201" y="33"/>
                      </a:lnTo>
                      <a:lnTo>
                        <a:pt x="188" y="28"/>
                      </a:lnTo>
                      <a:lnTo>
                        <a:pt x="184" y="25"/>
                      </a:lnTo>
                      <a:lnTo>
                        <a:pt x="180" y="22"/>
                      </a:lnTo>
                      <a:lnTo>
                        <a:pt x="180" y="22"/>
                      </a:lnTo>
                      <a:lnTo>
                        <a:pt x="178" y="19"/>
                      </a:lnTo>
                      <a:lnTo>
                        <a:pt x="180" y="18"/>
                      </a:lnTo>
                      <a:lnTo>
                        <a:pt x="183" y="16"/>
                      </a:lnTo>
                      <a:lnTo>
                        <a:pt x="185" y="15"/>
                      </a:lnTo>
                      <a:lnTo>
                        <a:pt x="187" y="15"/>
                      </a:lnTo>
                      <a:lnTo>
                        <a:pt x="187" y="12"/>
                      </a:lnTo>
                      <a:lnTo>
                        <a:pt x="187" y="12"/>
                      </a:lnTo>
                      <a:lnTo>
                        <a:pt x="171" y="12"/>
                      </a:lnTo>
                      <a:lnTo>
                        <a:pt x="156" y="14"/>
                      </a:lnTo>
                      <a:lnTo>
                        <a:pt x="143" y="15"/>
                      </a:lnTo>
                      <a:lnTo>
                        <a:pt x="131" y="18"/>
                      </a:lnTo>
                      <a:lnTo>
                        <a:pt x="118" y="22"/>
                      </a:lnTo>
                      <a:lnTo>
                        <a:pt x="107" y="26"/>
                      </a:lnTo>
                      <a:lnTo>
                        <a:pt x="97" y="33"/>
                      </a:lnTo>
                      <a:lnTo>
                        <a:pt x="89" y="39"/>
                      </a:lnTo>
                      <a:lnTo>
                        <a:pt x="80" y="47"/>
                      </a:lnTo>
                      <a:lnTo>
                        <a:pt x="72" y="54"/>
                      </a:lnTo>
                      <a:lnTo>
                        <a:pt x="58" y="73"/>
                      </a:lnTo>
                      <a:lnTo>
                        <a:pt x="45" y="91"/>
                      </a:lnTo>
                      <a:lnTo>
                        <a:pt x="34" y="111"/>
                      </a:lnTo>
                      <a:lnTo>
                        <a:pt x="34" y="1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49"/>
                <p:cNvSpPr/>
                <p:nvPr/>
              </p:nvSpPr>
              <p:spPr bwMode="auto">
                <a:xfrm>
                  <a:off x="2393951" y="4017963"/>
                  <a:ext cx="7938" cy="22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" y="3"/>
                    </a:cxn>
                    <a:cxn ang="0">
                      <a:pos x="11" y="9"/>
                    </a:cxn>
                    <a:cxn ang="0">
                      <a:pos x="14" y="16"/>
                    </a:cxn>
                    <a:cxn ang="0">
                      <a:pos x="15" y="23"/>
                    </a:cxn>
                    <a:cxn ang="0">
                      <a:pos x="15" y="30"/>
                    </a:cxn>
                    <a:cxn ang="0">
                      <a:pos x="12" y="35"/>
                    </a:cxn>
                    <a:cxn ang="0">
                      <a:pos x="8" y="41"/>
                    </a:cxn>
                    <a:cxn ang="0">
                      <a:pos x="5" y="42"/>
                    </a:cxn>
                    <a:cxn ang="0">
                      <a:pos x="1" y="42"/>
                    </a:cxn>
                    <a:cxn ang="0">
                      <a:pos x="1" y="42"/>
                    </a:cxn>
                    <a:cxn ang="0">
                      <a:pos x="0" y="23"/>
                    </a:cxn>
                    <a:cxn ang="0">
                      <a:pos x="0" y="1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9"/>
                      </a:lnTo>
                      <a:lnTo>
                        <a:pt x="14" y="16"/>
                      </a:lnTo>
                      <a:lnTo>
                        <a:pt x="15" y="23"/>
                      </a:lnTo>
                      <a:lnTo>
                        <a:pt x="15" y="30"/>
                      </a:lnTo>
                      <a:lnTo>
                        <a:pt x="12" y="35"/>
                      </a:lnTo>
                      <a:lnTo>
                        <a:pt x="8" y="41"/>
                      </a:lnTo>
                      <a:lnTo>
                        <a:pt x="5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50"/>
                <p:cNvSpPr>
                  <a:spLocks noEditPoints="1"/>
                </p:cNvSpPr>
                <p:nvPr/>
              </p:nvSpPr>
              <p:spPr bwMode="auto">
                <a:xfrm>
                  <a:off x="2209801" y="4027488"/>
                  <a:ext cx="100013" cy="128588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52" y="4"/>
                    </a:cxn>
                    <a:cxn ang="0">
                      <a:pos x="54" y="10"/>
                    </a:cxn>
                    <a:cxn ang="0">
                      <a:pos x="75" y="13"/>
                    </a:cxn>
                    <a:cxn ang="0">
                      <a:pos x="105" y="32"/>
                    </a:cxn>
                    <a:cxn ang="0">
                      <a:pos x="108" y="75"/>
                    </a:cxn>
                    <a:cxn ang="0">
                      <a:pos x="116" y="107"/>
                    </a:cxn>
                    <a:cxn ang="0">
                      <a:pos x="127" y="120"/>
                    </a:cxn>
                    <a:cxn ang="0">
                      <a:pos x="144" y="138"/>
                    </a:cxn>
                    <a:cxn ang="0">
                      <a:pos x="153" y="152"/>
                    </a:cxn>
                    <a:cxn ang="0">
                      <a:pos x="174" y="173"/>
                    </a:cxn>
                    <a:cxn ang="0">
                      <a:pos x="186" y="191"/>
                    </a:cxn>
                    <a:cxn ang="0">
                      <a:pos x="188" y="212"/>
                    </a:cxn>
                    <a:cxn ang="0">
                      <a:pos x="172" y="237"/>
                    </a:cxn>
                    <a:cxn ang="0">
                      <a:pos x="140" y="243"/>
                    </a:cxn>
                    <a:cxn ang="0">
                      <a:pos x="118" y="237"/>
                    </a:cxn>
                    <a:cxn ang="0">
                      <a:pos x="74" y="211"/>
                    </a:cxn>
                    <a:cxn ang="0">
                      <a:pos x="30" y="162"/>
                    </a:cxn>
                    <a:cxn ang="0">
                      <a:pos x="12" y="125"/>
                    </a:cxn>
                    <a:cxn ang="0">
                      <a:pos x="4" y="72"/>
                    </a:cxn>
                    <a:cxn ang="0">
                      <a:pos x="5" y="38"/>
                    </a:cxn>
                    <a:cxn ang="0">
                      <a:pos x="19" y="11"/>
                    </a:cxn>
                    <a:cxn ang="0">
                      <a:pos x="30" y="2"/>
                    </a:cxn>
                    <a:cxn ang="0">
                      <a:pos x="40" y="10"/>
                    </a:cxn>
                    <a:cxn ang="0">
                      <a:pos x="25" y="24"/>
                    </a:cxn>
                    <a:cxn ang="0">
                      <a:pos x="19" y="38"/>
                    </a:cxn>
                    <a:cxn ang="0">
                      <a:pos x="14" y="59"/>
                    </a:cxn>
                    <a:cxn ang="0">
                      <a:pos x="16" y="90"/>
                    </a:cxn>
                    <a:cxn ang="0">
                      <a:pos x="30" y="135"/>
                    </a:cxn>
                    <a:cxn ang="0">
                      <a:pos x="56" y="177"/>
                    </a:cxn>
                    <a:cxn ang="0">
                      <a:pos x="92" y="209"/>
                    </a:cxn>
                    <a:cxn ang="0">
                      <a:pos x="134" y="228"/>
                    </a:cxn>
                    <a:cxn ang="0">
                      <a:pos x="164" y="229"/>
                    </a:cxn>
                    <a:cxn ang="0">
                      <a:pos x="175" y="201"/>
                    </a:cxn>
                    <a:cxn ang="0">
                      <a:pos x="161" y="178"/>
                    </a:cxn>
                    <a:cxn ang="0">
                      <a:pos x="143" y="159"/>
                    </a:cxn>
                    <a:cxn ang="0">
                      <a:pos x="132" y="138"/>
                    </a:cxn>
                    <a:cxn ang="0">
                      <a:pos x="109" y="108"/>
                    </a:cxn>
                    <a:cxn ang="0">
                      <a:pos x="96" y="86"/>
                    </a:cxn>
                    <a:cxn ang="0">
                      <a:pos x="94" y="61"/>
                    </a:cxn>
                    <a:cxn ang="0">
                      <a:pos x="88" y="35"/>
                    </a:cxn>
                    <a:cxn ang="0">
                      <a:pos x="78" y="25"/>
                    </a:cxn>
                    <a:cxn ang="0">
                      <a:pos x="57" y="24"/>
                    </a:cxn>
                    <a:cxn ang="0">
                      <a:pos x="50" y="21"/>
                    </a:cxn>
                    <a:cxn ang="0">
                      <a:pos x="50" y="10"/>
                    </a:cxn>
                    <a:cxn ang="0">
                      <a:pos x="46" y="9"/>
                    </a:cxn>
                  </a:cxnLst>
                  <a:rect l="0" t="0" r="r" b="b"/>
                  <a:pathLst>
                    <a:path w="188" h="244">
                      <a:moveTo>
                        <a:pt x="30" y="2"/>
                      </a:moveTo>
                      <a:lnTo>
                        <a:pt x="30" y="2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5" y="2"/>
                      </a:lnTo>
                      <a:lnTo>
                        <a:pt x="52" y="4"/>
                      </a:lnTo>
                      <a:lnTo>
                        <a:pt x="53" y="7"/>
                      </a:lnTo>
                      <a:lnTo>
                        <a:pt x="54" y="10"/>
                      </a:lnTo>
                      <a:lnTo>
                        <a:pt x="54" y="10"/>
                      </a:lnTo>
                      <a:lnTo>
                        <a:pt x="61" y="10"/>
                      </a:lnTo>
                      <a:lnTo>
                        <a:pt x="68" y="10"/>
                      </a:lnTo>
                      <a:lnTo>
                        <a:pt x="75" y="13"/>
                      </a:lnTo>
                      <a:lnTo>
                        <a:pt x="82" y="16"/>
                      </a:lnTo>
                      <a:lnTo>
                        <a:pt x="95" y="24"/>
                      </a:lnTo>
                      <a:lnTo>
                        <a:pt x="105" y="32"/>
                      </a:lnTo>
                      <a:lnTo>
                        <a:pt x="105" y="32"/>
                      </a:lnTo>
                      <a:lnTo>
                        <a:pt x="106" y="55"/>
                      </a:lnTo>
                      <a:lnTo>
                        <a:pt x="108" y="75"/>
                      </a:lnTo>
                      <a:lnTo>
                        <a:pt x="109" y="90"/>
                      </a:lnTo>
                      <a:lnTo>
                        <a:pt x="112" y="98"/>
                      </a:lnTo>
                      <a:lnTo>
                        <a:pt x="116" y="107"/>
                      </a:lnTo>
                      <a:lnTo>
                        <a:pt x="116" y="107"/>
                      </a:lnTo>
                      <a:lnTo>
                        <a:pt x="120" y="112"/>
                      </a:lnTo>
                      <a:lnTo>
                        <a:pt x="127" y="120"/>
                      </a:lnTo>
                      <a:lnTo>
                        <a:pt x="140" y="132"/>
                      </a:lnTo>
                      <a:lnTo>
                        <a:pt x="140" y="132"/>
                      </a:lnTo>
                      <a:lnTo>
                        <a:pt x="144" y="138"/>
                      </a:lnTo>
                      <a:lnTo>
                        <a:pt x="147" y="142"/>
                      </a:lnTo>
                      <a:lnTo>
                        <a:pt x="150" y="148"/>
                      </a:lnTo>
                      <a:lnTo>
                        <a:pt x="153" y="152"/>
                      </a:lnTo>
                      <a:lnTo>
                        <a:pt x="153" y="152"/>
                      </a:lnTo>
                      <a:lnTo>
                        <a:pt x="164" y="163"/>
                      </a:lnTo>
                      <a:lnTo>
                        <a:pt x="174" y="173"/>
                      </a:lnTo>
                      <a:lnTo>
                        <a:pt x="179" y="178"/>
                      </a:lnTo>
                      <a:lnTo>
                        <a:pt x="183" y="185"/>
                      </a:lnTo>
                      <a:lnTo>
                        <a:pt x="186" y="191"/>
                      </a:lnTo>
                      <a:lnTo>
                        <a:pt x="188" y="200"/>
                      </a:lnTo>
                      <a:lnTo>
                        <a:pt x="188" y="200"/>
                      </a:lnTo>
                      <a:lnTo>
                        <a:pt x="188" y="212"/>
                      </a:lnTo>
                      <a:lnTo>
                        <a:pt x="185" y="222"/>
                      </a:lnTo>
                      <a:lnTo>
                        <a:pt x="179" y="230"/>
                      </a:lnTo>
                      <a:lnTo>
                        <a:pt x="172" y="237"/>
                      </a:lnTo>
                      <a:lnTo>
                        <a:pt x="162" y="242"/>
                      </a:lnTo>
                      <a:lnTo>
                        <a:pt x="151" y="244"/>
                      </a:lnTo>
                      <a:lnTo>
                        <a:pt x="140" y="243"/>
                      </a:lnTo>
                      <a:lnTo>
                        <a:pt x="126" y="242"/>
                      </a:lnTo>
                      <a:lnTo>
                        <a:pt x="126" y="242"/>
                      </a:lnTo>
                      <a:lnTo>
                        <a:pt x="118" y="237"/>
                      </a:lnTo>
                      <a:lnTo>
                        <a:pt x="108" y="235"/>
                      </a:lnTo>
                      <a:lnTo>
                        <a:pt x="91" y="223"/>
                      </a:lnTo>
                      <a:lnTo>
                        <a:pt x="74" y="211"/>
                      </a:lnTo>
                      <a:lnTo>
                        <a:pt x="59" y="195"/>
                      </a:lnTo>
                      <a:lnTo>
                        <a:pt x="43" y="178"/>
                      </a:lnTo>
                      <a:lnTo>
                        <a:pt x="30" y="162"/>
                      </a:lnTo>
                      <a:lnTo>
                        <a:pt x="21" y="143"/>
                      </a:lnTo>
                      <a:lnTo>
                        <a:pt x="12" y="125"/>
                      </a:lnTo>
                      <a:lnTo>
                        <a:pt x="12" y="125"/>
                      </a:lnTo>
                      <a:lnTo>
                        <a:pt x="8" y="110"/>
                      </a:lnTo>
                      <a:lnTo>
                        <a:pt x="5" y="91"/>
                      </a:lnTo>
                      <a:lnTo>
                        <a:pt x="4" y="72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5" y="38"/>
                      </a:lnTo>
                      <a:lnTo>
                        <a:pt x="11" y="23"/>
                      </a:lnTo>
                      <a:lnTo>
                        <a:pt x="15" y="17"/>
                      </a:lnTo>
                      <a:lnTo>
                        <a:pt x="19" y="11"/>
                      </a:lnTo>
                      <a:lnTo>
                        <a:pt x="23" y="6"/>
                      </a:lnTo>
                      <a:lnTo>
                        <a:pt x="30" y="2"/>
                      </a:lnTo>
                      <a:lnTo>
                        <a:pt x="30" y="2"/>
                      </a:lnTo>
                      <a:close/>
                      <a:moveTo>
                        <a:pt x="46" y="9"/>
                      </a:moveTo>
                      <a:lnTo>
                        <a:pt x="46" y="9"/>
                      </a:lnTo>
                      <a:lnTo>
                        <a:pt x="40" y="10"/>
                      </a:lnTo>
                      <a:lnTo>
                        <a:pt x="36" y="11"/>
                      </a:lnTo>
                      <a:lnTo>
                        <a:pt x="30" y="17"/>
                      </a:lnTo>
                      <a:lnTo>
                        <a:pt x="25" y="24"/>
                      </a:lnTo>
                      <a:lnTo>
                        <a:pt x="19" y="31"/>
                      </a:lnTo>
                      <a:lnTo>
                        <a:pt x="19" y="31"/>
                      </a:lnTo>
                      <a:lnTo>
                        <a:pt x="19" y="38"/>
                      </a:lnTo>
                      <a:lnTo>
                        <a:pt x="16" y="45"/>
                      </a:lnTo>
                      <a:lnTo>
                        <a:pt x="15" y="52"/>
                      </a:lnTo>
                      <a:lnTo>
                        <a:pt x="14" y="59"/>
                      </a:lnTo>
                      <a:lnTo>
                        <a:pt x="14" y="59"/>
                      </a:lnTo>
                      <a:lnTo>
                        <a:pt x="14" y="75"/>
                      </a:lnTo>
                      <a:lnTo>
                        <a:pt x="16" y="90"/>
                      </a:lnTo>
                      <a:lnTo>
                        <a:pt x="19" y="105"/>
                      </a:lnTo>
                      <a:lnTo>
                        <a:pt x="23" y="120"/>
                      </a:lnTo>
                      <a:lnTo>
                        <a:pt x="30" y="135"/>
                      </a:lnTo>
                      <a:lnTo>
                        <a:pt x="37" y="150"/>
                      </a:lnTo>
                      <a:lnTo>
                        <a:pt x="46" y="164"/>
                      </a:lnTo>
                      <a:lnTo>
                        <a:pt x="56" y="177"/>
                      </a:lnTo>
                      <a:lnTo>
                        <a:pt x="67" y="188"/>
                      </a:lnTo>
                      <a:lnTo>
                        <a:pt x="80" y="200"/>
                      </a:lnTo>
                      <a:lnTo>
                        <a:pt x="92" y="209"/>
                      </a:lnTo>
                      <a:lnTo>
                        <a:pt x="105" y="218"/>
                      </a:lnTo>
                      <a:lnTo>
                        <a:pt x="119" y="223"/>
                      </a:lnTo>
                      <a:lnTo>
                        <a:pt x="134" y="228"/>
                      </a:lnTo>
                      <a:lnTo>
                        <a:pt x="148" y="229"/>
                      </a:lnTo>
                      <a:lnTo>
                        <a:pt x="164" y="229"/>
                      </a:lnTo>
                      <a:lnTo>
                        <a:pt x="164" y="229"/>
                      </a:lnTo>
                      <a:lnTo>
                        <a:pt x="172" y="218"/>
                      </a:lnTo>
                      <a:lnTo>
                        <a:pt x="175" y="209"/>
                      </a:lnTo>
                      <a:lnTo>
                        <a:pt x="175" y="201"/>
                      </a:lnTo>
                      <a:lnTo>
                        <a:pt x="172" y="193"/>
                      </a:lnTo>
                      <a:lnTo>
                        <a:pt x="167" y="185"/>
                      </a:lnTo>
                      <a:lnTo>
                        <a:pt x="161" y="178"/>
                      </a:lnTo>
                      <a:lnTo>
                        <a:pt x="147" y="164"/>
                      </a:lnTo>
                      <a:lnTo>
                        <a:pt x="147" y="164"/>
                      </a:lnTo>
                      <a:lnTo>
                        <a:pt x="143" y="159"/>
                      </a:lnTo>
                      <a:lnTo>
                        <a:pt x="140" y="152"/>
                      </a:lnTo>
                      <a:lnTo>
                        <a:pt x="136" y="145"/>
                      </a:lnTo>
                      <a:lnTo>
                        <a:pt x="132" y="138"/>
                      </a:lnTo>
                      <a:lnTo>
                        <a:pt x="132" y="138"/>
                      </a:lnTo>
                      <a:lnTo>
                        <a:pt x="119" y="124"/>
                      </a:lnTo>
                      <a:lnTo>
                        <a:pt x="109" y="108"/>
                      </a:lnTo>
                      <a:lnTo>
                        <a:pt x="103" y="101"/>
                      </a:lnTo>
                      <a:lnTo>
                        <a:pt x="99" y="94"/>
                      </a:lnTo>
                      <a:lnTo>
                        <a:pt x="96" y="86"/>
                      </a:lnTo>
                      <a:lnTo>
                        <a:pt x="95" y="76"/>
                      </a:lnTo>
                      <a:lnTo>
                        <a:pt x="95" y="76"/>
                      </a:lnTo>
                      <a:lnTo>
                        <a:pt x="94" y="61"/>
                      </a:lnTo>
                      <a:lnTo>
                        <a:pt x="92" y="47"/>
                      </a:lnTo>
                      <a:lnTo>
                        <a:pt x="91" y="41"/>
                      </a:lnTo>
                      <a:lnTo>
                        <a:pt x="88" y="35"/>
                      </a:lnTo>
                      <a:lnTo>
                        <a:pt x="84" y="31"/>
                      </a:lnTo>
                      <a:lnTo>
                        <a:pt x="78" y="25"/>
                      </a:lnTo>
                      <a:lnTo>
                        <a:pt x="78" y="25"/>
                      </a:lnTo>
                      <a:lnTo>
                        <a:pt x="71" y="24"/>
                      </a:lnTo>
                      <a:lnTo>
                        <a:pt x="64" y="24"/>
                      </a:lnTo>
                      <a:lnTo>
                        <a:pt x="57" y="24"/>
                      </a:lnTo>
                      <a:lnTo>
                        <a:pt x="52" y="24"/>
                      </a:lnTo>
                      <a:lnTo>
                        <a:pt x="52" y="24"/>
                      </a:lnTo>
                      <a:lnTo>
                        <a:pt x="50" y="21"/>
                      </a:lnTo>
                      <a:lnTo>
                        <a:pt x="49" y="20"/>
                      </a:lnTo>
                      <a:lnTo>
                        <a:pt x="50" y="14"/>
                      </a:lnTo>
                      <a:lnTo>
                        <a:pt x="50" y="10"/>
                      </a:lnTo>
                      <a:lnTo>
                        <a:pt x="49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51"/>
                <p:cNvSpPr/>
                <p:nvPr/>
              </p:nvSpPr>
              <p:spPr bwMode="auto">
                <a:xfrm>
                  <a:off x="2311401" y="4032250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5"/>
                    </a:cxn>
                    <a:cxn ang="0">
                      <a:pos x="8" y="9"/>
                    </a:cxn>
                    <a:cxn ang="0">
                      <a:pos x="20" y="18"/>
                    </a:cxn>
                    <a:cxn ang="0">
                      <a:pos x="25" y="22"/>
                    </a:cxn>
                    <a:cxn ang="0">
                      <a:pos x="29" y="26"/>
                    </a:cxn>
                    <a:cxn ang="0">
                      <a:pos x="32" y="32"/>
                    </a:cxn>
                    <a:cxn ang="0">
                      <a:pos x="32" y="38"/>
                    </a:cxn>
                    <a:cxn ang="0">
                      <a:pos x="32" y="38"/>
                    </a:cxn>
                    <a:cxn ang="0">
                      <a:pos x="25" y="38"/>
                    </a:cxn>
                    <a:cxn ang="0">
                      <a:pos x="20" y="35"/>
                    </a:cxn>
                    <a:cxn ang="0">
                      <a:pos x="14" y="30"/>
                    </a:cxn>
                    <a:cxn ang="0">
                      <a:pos x="8" y="26"/>
                    </a:cxn>
                    <a:cxn ang="0">
                      <a:pos x="6" y="19"/>
                    </a:cxn>
                    <a:cxn ang="0">
                      <a:pos x="3" y="12"/>
                    </a:cxn>
                    <a:cxn ang="0">
                      <a:pos x="1" y="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8" y="9"/>
                      </a:lnTo>
                      <a:lnTo>
                        <a:pt x="20" y="18"/>
                      </a:lnTo>
                      <a:lnTo>
                        <a:pt x="25" y="22"/>
                      </a:lnTo>
                      <a:lnTo>
                        <a:pt x="29" y="26"/>
                      </a:lnTo>
                      <a:lnTo>
                        <a:pt x="32" y="32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25" y="38"/>
                      </a:lnTo>
                      <a:lnTo>
                        <a:pt x="20" y="35"/>
                      </a:lnTo>
                      <a:lnTo>
                        <a:pt x="14" y="30"/>
                      </a:lnTo>
                      <a:lnTo>
                        <a:pt x="8" y="26"/>
                      </a:lnTo>
                      <a:lnTo>
                        <a:pt x="6" y="19"/>
                      </a:lnTo>
                      <a:lnTo>
                        <a:pt x="3" y="12"/>
                      </a:lnTo>
                      <a:lnTo>
                        <a:pt x="1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52"/>
                <p:cNvSpPr/>
                <p:nvPr/>
              </p:nvSpPr>
              <p:spPr bwMode="auto">
                <a:xfrm>
                  <a:off x="2360613" y="4041775"/>
                  <a:ext cx="22225" cy="2381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9" y="3"/>
                    </a:cxn>
                    <a:cxn ang="0">
                      <a:pos x="14" y="7"/>
                    </a:cxn>
                    <a:cxn ang="0">
                      <a:pos x="21" y="17"/>
                    </a:cxn>
                    <a:cxn ang="0">
                      <a:pos x="25" y="23"/>
                    </a:cxn>
                    <a:cxn ang="0">
                      <a:pos x="29" y="27"/>
                    </a:cxn>
                    <a:cxn ang="0">
                      <a:pos x="33" y="31"/>
                    </a:cxn>
                    <a:cxn ang="0">
                      <a:pos x="40" y="33"/>
                    </a:cxn>
                    <a:cxn ang="0">
                      <a:pos x="40" y="33"/>
                    </a:cxn>
                    <a:cxn ang="0">
                      <a:pos x="39" y="38"/>
                    </a:cxn>
                    <a:cxn ang="0">
                      <a:pos x="37" y="44"/>
                    </a:cxn>
                    <a:cxn ang="0">
                      <a:pos x="37" y="44"/>
                    </a:cxn>
                    <a:cxn ang="0">
                      <a:pos x="29" y="42"/>
                    </a:cxn>
                    <a:cxn ang="0">
                      <a:pos x="22" y="41"/>
                    </a:cxn>
                    <a:cxn ang="0">
                      <a:pos x="16" y="37"/>
                    </a:cxn>
                    <a:cxn ang="0">
                      <a:pos x="12" y="31"/>
                    </a:cxn>
                    <a:cxn ang="0">
                      <a:pos x="7" y="19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3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0" h="4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3"/>
                      </a:lnTo>
                      <a:lnTo>
                        <a:pt x="14" y="7"/>
                      </a:lnTo>
                      <a:lnTo>
                        <a:pt x="21" y="17"/>
                      </a:lnTo>
                      <a:lnTo>
                        <a:pt x="25" y="23"/>
                      </a:lnTo>
                      <a:lnTo>
                        <a:pt x="29" y="27"/>
                      </a:lnTo>
                      <a:lnTo>
                        <a:pt x="33" y="31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39" y="38"/>
                      </a:lnTo>
                      <a:lnTo>
                        <a:pt x="37" y="44"/>
                      </a:lnTo>
                      <a:lnTo>
                        <a:pt x="37" y="44"/>
                      </a:lnTo>
                      <a:lnTo>
                        <a:pt x="29" y="42"/>
                      </a:lnTo>
                      <a:lnTo>
                        <a:pt x="22" y="41"/>
                      </a:lnTo>
                      <a:lnTo>
                        <a:pt x="16" y="37"/>
                      </a:lnTo>
                      <a:lnTo>
                        <a:pt x="12" y="31"/>
                      </a:lnTo>
                      <a:lnTo>
                        <a:pt x="7" y="19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53"/>
                <p:cNvSpPr/>
                <p:nvPr/>
              </p:nvSpPr>
              <p:spPr bwMode="auto">
                <a:xfrm>
                  <a:off x="2386013" y="4048125"/>
                  <a:ext cx="11113" cy="14288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21" y="4"/>
                    </a:cxn>
                    <a:cxn ang="0">
                      <a:pos x="22" y="9"/>
                    </a:cxn>
                    <a:cxn ang="0">
                      <a:pos x="22" y="14"/>
                    </a:cxn>
                    <a:cxn ang="0">
                      <a:pos x="20" y="20"/>
                    </a:cxn>
                    <a:cxn ang="0">
                      <a:pos x="15" y="24"/>
                    </a:cxn>
                    <a:cxn ang="0">
                      <a:pos x="10" y="27"/>
                    </a:cxn>
                    <a:cxn ang="0">
                      <a:pos x="6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1" y="24"/>
                    </a:cxn>
                    <a:cxn ang="0">
                      <a:pos x="3" y="20"/>
                    </a:cxn>
                    <a:cxn ang="0">
                      <a:pos x="7" y="13"/>
                    </a:cxn>
                    <a:cxn ang="0">
                      <a:pos x="13" y="7"/>
                    </a:cxn>
                    <a:cxn ang="0">
                      <a:pos x="17" y="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2" h="28">
                      <a:moveTo>
                        <a:pt x="17" y="0"/>
                      </a:moveTo>
                      <a:lnTo>
                        <a:pt x="17" y="0"/>
                      </a:lnTo>
                      <a:lnTo>
                        <a:pt x="21" y="4"/>
                      </a:lnTo>
                      <a:lnTo>
                        <a:pt x="22" y="9"/>
                      </a:lnTo>
                      <a:lnTo>
                        <a:pt x="22" y="14"/>
                      </a:lnTo>
                      <a:lnTo>
                        <a:pt x="20" y="20"/>
                      </a:lnTo>
                      <a:lnTo>
                        <a:pt x="15" y="24"/>
                      </a:lnTo>
                      <a:lnTo>
                        <a:pt x="10" y="27"/>
                      </a:lnTo>
                      <a:lnTo>
                        <a:pt x="6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1" y="24"/>
                      </a:lnTo>
                      <a:lnTo>
                        <a:pt x="3" y="20"/>
                      </a:lnTo>
                      <a:lnTo>
                        <a:pt x="7" y="13"/>
                      </a:lnTo>
                      <a:lnTo>
                        <a:pt x="13" y="7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54"/>
                <p:cNvSpPr/>
                <p:nvPr/>
              </p:nvSpPr>
              <p:spPr bwMode="auto">
                <a:xfrm>
                  <a:off x="2349501" y="4068763"/>
                  <a:ext cx="17463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9" y="7"/>
                    </a:cxn>
                    <a:cxn ang="0">
                      <a:pos x="19" y="12"/>
                    </a:cxn>
                    <a:cxn ang="0">
                      <a:pos x="23" y="17"/>
                    </a:cxn>
                    <a:cxn ang="0">
                      <a:pos x="28" y="21"/>
                    </a:cxn>
                    <a:cxn ang="0">
                      <a:pos x="32" y="25"/>
                    </a:cxn>
                    <a:cxn ang="0">
                      <a:pos x="33" y="31"/>
                    </a:cxn>
                    <a:cxn ang="0">
                      <a:pos x="33" y="31"/>
                    </a:cxn>
                    <a:cxn ang="0">
                      <a:pos x="28" y="31"/>
                    </a:cxn>
                    <a:cxn ang="0">
                      <a:pos x="23" y="29"/>
                    </a:cxn>
                    <a:cxn ang="0">
                      <a:pos x="18" y="26"/>
                    </a:cxn>
                    <a:cxn ang="0">
                      <a:pos x="12" y="22"/>
                    </a:cxn>
                    <a:cxn ang="0">
                      <a:pos x="8" y="17"/>
                    </a:cxn>
                    <a:cxn ang="0">
                      <a:pos x="4" y="11"/>
                    </a:cxn>
                    <a:cxn ang="0">
                      <a:pos x="1" y="5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3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9" y="7"/>
                      </a:lnTo>
                      <a:lnTo>
                        <a:pt x="19" y="12"/>
                      </a:lnTo>
                      <a:lnTo>
                        <a:pt x="23" y="17"/>
                      </a:lnTo>
                      <a:lnTo>
                        <a:pt x="28" y="21"/>
                      </a:lnTo>
                      <a:lnTo>
                        <a:pt x="32" y="25"/>
                      </a:lnTo>
                      <a:lnTo>
                        <a:pt x="33" y="31"/>
                      </a:lnTo>
                      <a:lnTo>
                        <a:pt x="33" y="31"/>
                      </a:lnTo>
                      <a:lnTo>
                        <a:pt x="28" y="31"/>
                      </a:lnTo>
                      <a:lnTo>
                        <a:pt x="23" y="29"/>
                      </a:lnTo>
                      <a:lnTo>
                        <a:pt x="18" y="26"/>
                      </a:lnTo>
                      <a:lnTo>
                        <a:pt x="12" y="22"/>
                      </a:lnTo>
                      <a:lnTo>
                        <a:pt x="8" y="17"/>
                      </a:lnTo>
                      <a:lnTo>
                        <a:pt x="4" y="11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55"/>
                <p:cNvSpPr/>
                <p:nvPr/>
              </p:nvSpPr>
              <p:spPr bwMode="auto">
                <a:xfrm>
                  <a:off x="2389188" y="4098925"/>
                  <a:ext cx="26988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7"/>
                    </a:cxn>
                    <a:cxn ang="0">
                      <a:pos x="40" y="11"/>
                    </a:cxn>
                    <a:cxn ang="0">
                      <a:pos x="49" y="17"/>
                    </a:cxn>
                    <a:cxn ang="0">
                      <a:pos x="49" y="17"/>
                    </a:cxn>
                    <a:cxn ang="0">
                      <a:pos x="47" y="20"/>
                    </a:cxn>
                    <a:cxn ang="0">
                      <a:pos x="44" y="21"/>
                    </a:cxn>
                    <a:cxn ang="0">
                      <a:pos x="37" y="22"/>
                    </a:cxn>
                    <a:cxn ang="0">
                      <a:pos x="30" y="21"/>
                    </a:cxn>
                    <a:cxn ang="0">
                      <a:pos x="23" y="18"/>
                    </a:cxn>
                    <a:cxn ang="0">
                      <a:pos x="16" y="14"/>
                    </a:cxn>
                    <a:cxn ang="0">
                      <a:pos x="9" y="10"/>
                    </a:cxn>
                    <a:cxn ang="0">
                      <a:pos x="5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9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7" y="7"/>
                      </a:lnTo>
                      <a:lnTo>
                        <a:pt x="40" y="11"/>
                      </a:lnTo>
                      <a:lnTo>
                        <a:pt x="49" y="17"/>
                      </a:lnTo>
                      <a:lnTo>
                        <a:pt x="49" y="17"/>
                      </a:lnTo>
                      <a:lnTo>
                        <a:pt x="47" y="20"/>
                      </a:lnTo>
                      <a:lnTo>
                        <a:pt x="44" y="21"/>
                      </a:lnTo>
                      <a:lnTo>
                        <a:pt x="37" y="22"/>
                      </a:lnTo>
                      <a:lnTo>
                        <a:pt x="30" y="21"/>
                      </a:lnTo>
                      <a:lnTo>
                        <a:pt x="23" y="18"/>
                      </a:lnTo>
                      <a:lnTo>
                        <a:pt x="16" y="14"/>
                      </a:lnTo>
                      <a:lnTo>
                        <a:pt x="9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56"/>
                <p:cNvSpPr>
                  <a:spLocks noEditPoints="1"/>
                </p:cNvSpPr>
                <p:nvPr/>
              </p:nvSpPr>
              <p:spPr bwMode="auto">
                <a:xfrm>
                  <a:off x="2557463" y="4151313"/>
                  <a:ext cx="41275" cy="50800"/>
                </a:xfrm>
                <a:custGeom>
                  <a:avLst/>
                  <a:gdLst/>
                  <a:ahLst/>
                  <a:cxnLst>
                    <a:cxn ang="0">
                      <a:pos x="12" y="95"/>
                    </a:cxn>
                    <a:cxn ang="0">
                      <a:pos x="12" y="95"/>
                    </a:cxn>
                    <a:cxn ang="0">
                      <a:pos x="7" y="88"/>
                    </a:cxn>
                    <a:cxn ang="0">
                      <a:pos x="2" y="78"/>
                    </a:cxn>
                    <a:cxn ang="0">
                      <a:pos x="0" y="68"/>
                    </a:cxn>
                    <a:cxn ang="0">
                      <a:pos x="0" y="59"/>
                    </a:cxn>
                    <a:cxn ang="0">
                      <a:pos x="1" y="49"/>
                    </a:cxn>
                    <a:cxn ang="0">
                      <a:pos x="4" y="38"/>
                    </a:cxn>
                    <a:cxn ang="0">
                      <a:pos x="11" y="18"/>
                    </a:cxn>
                    <a:cxn ang="0">
                      <a:pos x="11" y="18"/>
                    </a:cxn>
                    <a:cxn ang="0">
                      <a:pos x="18" y="15"/>
                    </a:cxn>
                    <a:cxn ang="0">
                      <a:pos x="23" y="9"/>
                    </a:cxn>
                    <a:cxn ang="0">
                      <a:pos x="29" y="4"/>
                    </a:cxn>
                    <a:cxn ang="0">
                      <a:pos x="36" y="1"/>
                    </a:cxn>
                    <a:cxn ang="0">
                      <a:pos x="36" y="1"/>
                    </a:cxn>
                    <a:cxn ang="0">
                      <a:pos x="42" y="0"/>
                    </a:cxn>
                    <a:cxn ang="0">
                      <a:pos x="49" y="1"/>
                    </a:cxn>
                    <a:cxn ang="0">
                      <a:pos x="54" y="4"/>
                    </a:cxn>
                    <a:cxn ang="0">
                      <a:pos x="61" y="7"/>
                    </a:cxn>
                    <a:cxn ang="0">
                      <a:pos x="67" y="11"/>
                    </a:cxn>
                    <a:cxn ang="0">
                      <a:pos x="71" y="16"/>
                    </a:cxn>
                    <a:cxn ang="0">
                      <a:pos x="75" y="22"/>
                    </a:cxn>
                    <a:cxn ang="0">
                      <a:pos x="77" y="26"/>
                    </a:cxn>
                    <a:cxn ang="0">
                      <a:pos x="77" y="26"/>
                    </a:cxn>
                    <a:cxn ang="0">
                      <a:pos x="78" y="32"/>
                    </a:cxn>
                    <a:cxn ang="0">
                      <a:pos x="78" y="38"/>
                    </a:cxn>
                    <a:cxn ang="0">
                      <a:pos x="77" y="50"/>
                    </a:cxn>
                    <a:cxn ang="0">
                      <a:pos x="71" y="61"/>
                    </a:cxn>
                    <a:cxn ang="0">
                      <a:pos x="63" y="73"/>
                    </a:cxn>
                    <a:cxn ang="0">
                      <a:pos x="53" y="82"/>
                    </a:cxn>
                    <a:cxn ang="0">
                      <a:pos x="40" y="91"/>
                    </a:cxn>
                    <a:cxn ang="0">
                      <a:pos x="33" y="94"/>
                    </a:cxn>
                    <a:cxn ang="0">
                      <a:pos x="26" y="95"/>
                    </a:cxn>
                    <a:cxn ang="0">
                      <a:pos x="19" y="95"/>
                    </a:cxn>
                    <a:cxn ang="0">
                      <a:pos x="12" y="95"/>
                    </a:cxn>
                    <a:cxn ang="0">
                      <a:pos x="12" y="95"/>
                    </a:cxn>
                    <a:cxn ang="0">
                      <a:pos x="61" y="25"/>
                    </a:cxn>
                    <a:cxn ang="0">
                      <a:pos x="61" y="25"/>
                    </a:cxn>
                    <a:cxn ang="0">
                      <a:pos x="57" y="21"/>
                    </a:cxn>
                    <a:cxn ang="0">
                      <a:pos x="53" y="19"/>
                    </a:cxn>
                    <a:cxn ang="0">
                      <a:pos x="47" y="19"/>
                    </a:cxn>
                    <a:cxn ang="0">
                      <a:pos x="42" y="21"/>
                    </a:cxn>
                    <a:cxn ang="0">
                      <a:pos x="29" y="26"/>
                    </a:cxn>
                    <a:cxn ang="0">
                      <a:pos x="18" y="32"/>
                    </a:cxn>
                    <a:cxn ang="0">
                      <a:pos x="18" y="32"/>
                    </a:cxn>
                    <a:cxn ang="0">
                      <a:pos x="15" y="43"/>
                    </a:cxn>
                    <a:cxn ang="0">
                      <a:pos x="14" y="56"/>
                    </a:cxn>
                    <a:cxn ang="0">
                      <a:pos x="12" y="63"/>
                    </a:cxn>
                    <a:cxn ang="0">
                      <a:pos x="14" y="68"/>
                    </a:cxn>
                    <a:cxn ang="0">
                      <a:pos x="15" y="74"/>
                    </a:cxn>
                    <a:cxn ang="0">
                      <a:pos x="18" y="80"/>
                    </a:cxn>
                    <a:cxn ang="0">
                      <a:pos x="18" y="80"/>
                    </a:cxn>
                    <a:cxn ang="0">
                      <a:pos x="23" y="80"/>
                    </a:cxn>
                    <a:cxn ang="0">
                      <a:pos x="28" y="80"/>
                    </a:cxn>
                    <a:cxn ang="0">
                      <a:pos x="37" y="75"/>
                    </a:cxn>
                    <a:cxn ang="0">
                      <a:pos x="47" y="70"/>
                    </a:cxn>
                    <a:cxn ang="0">
                      <a:pos x="54" y="61"/>
                    </a:cxn>
                    <a:cxn ang="0">
                      <a:pos x="60" y="52"/>
                    </a:cxn>
                    <a:cxn ang="0">
                      <a:pos x="64" y="42"/>
                    </a:cxn>
                    <a:cxn ang="0">
                      <a:pos x="64" y="33"/>
                    </a:cxn>
                    <a:cxn ang="0">
                      <a:pos x="64" y="29"/>
                    </a:cxn>
                    <a:cxn ang="0">
                      <a:pos x="61" y="25"/>
                    </a:cxn>
                    <a:cxn ang="0">
                      <a:pos x="61" y="25"/>
                    </a:cxn>
                  </a:cxnLst>
                  <a:rect l="0" t="0" r="r" b="b"/>
                  <a:pathLst>
                    <a:path w="78" h="95">
                      <a:moveTo>
                        <a:pt x="12" y="95"/>
                      </a:moveTo>
                      <a:lnTo>
                        <a:pt x="12" y="95"/>
                      </a:lnTo>
                      <a:lnTo>
                        <a:pt x="7" y="88"/>
                      </a:lnTo>
                      <a:lnTo>
                        <a:pt x="2" y="78"/>
                      </a:lnTo>
                      <a:lnTo>
                        <a:pt x="0" y="68"/>
                      </a:lnTo>
                      <a:lnTo>
                        <a:pt x="0" y="59"/>
                      </a:lnTo>
                      <a:lnTo>
                        <a:pt x="1" y="49"/>
                      </a:lnTo>
                      <a:lnTo>
                        <a:pt x="4" y="38"/>
                      </a:lnTo>
                      <a:lnTo>
                        <a:pt x="11" y="18"/>
                      </a:lnTo>
                      <a:lnTo>
                        <a:pt x="11" y="18"/>
                      </a:lnTo>
                      <a:lnTo>
                        <a:pt x="18" y="15"/>
                      </a:lnTo>
                      <a:lnTo>
                        <a:pt x="23" y="9"/>
                      </a:lnTo>
                      <a:lnTo>
                        <a:pt x="29" y="4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42" y="0"/>
                      </a:lnTo>
                      <a:lnTo>
                        <a:pt x="49" y="1"/>
                      </a:lnTo>
                      <a:lnTo>
                        <a:pt x="54" y="4"/>
                      </a:lnTo>
                      <a:lnTo>
                        <a:pt x="61" y="7"/>
                      </a:lnTo>
                      <a:lnTo>
                        <a:pt x="67" y="11"/>
                      </a:lnTo>
                      <a:lnTo>
                        <a:pt x="71" y="16"/>
                      </a:lnTo>
                      <a:lnTo>
                        <a:pt x="75" y="22"/>
                      </a:lnTo>
                      <a:lnTo>
                        <a:pt x="77" y="26"/>
                      </a:lnTo>
                      <a:lnTo>
                        <a:pt x="77" y="26"/>
                      </a:lnTo>
                      <a:lnTo>
                        <a:pt x="78" y="32"/>
                      </a:lnTo>
                      <a:lnTo>
                        <a:pt x="78" y="38"/>
                      </a:lnTo>
                      <a:lnTo>
                        <a:pt x="77" y="50"/>
                      </a:lnTo>
                      <a:lnTo>
                        <a:pt x="71" y="61"/>
                      </a:lnTo>
                      <a:lnTo>
                        <a:pt x="63" y="73"/>
                      </a:lnTo>
                      <a:lnTo>
                        <a:pt x="53" y="82"/>
                      </a:lnTo>
                      <a:lnTo>
                        <a:pt x="40" y="91"/>
                      </a:lnTo>
                      <a:lnTo>
                        <a:pt x="33" y="94"/>
                      </a:lnTo>
                      <a:lnTo>
                        <a:pt x="26" y="95"/>
                      </a:lnTo>
                      <a:lnTo>
                        <a:pt x="19" y="95"/>
                      </a:lnTo>
                      <a:lnTo>
                        <a:pt x="12" y="95"/>
                      </a:lnTo>
                      <a:lnTo>
                        <a:pt x="12" y="95"/>
                      </a:lnTo>
                      <a:close/>
                      <a:moveTo>
                        <a:pt x="61" y="25"/>
                      </a:moveTo>
                      <a:lnTo>
                        <a:pt x="61" y="25"/>
                      </a:lnTo>
                      <a:lnTo>
                        <a:pt x="57" y="21"/>
                      </a:lnTo>
                      <a:lnTo>
                        <a:pt x="53" y="19"/>
                      </a:lnTo>
                      <a:lnTo>
                        <a:pt x="47" y="19"/>
                      </a:lnTo>
                      <a:lnTo>
                        <a:pt x="42" y="21"/>
                      </a:lnTo>
                      <a:lnTo>
                        <a:pt x="29" y="26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5" y="43"/>
                      </a:lnTo>
                      <a:lnTo>
                        <a:pt x="14" y="56"/>
                      </a:lnTo>
                      <a:lnTo>
                        <a:pt x="12" y="63"/>
                      </a:lnTo>
                      <a:lnTo>
                        <a:pt x="14" y="68"/>
                      </a:lnTo>
                      <a:lnTo>
                        <a:pt x="15" y="74"/>
                      </a:lnTo>
                      <a:lnTo>
                        <a:pt x="18" y="80"/>
                      </a:lnTo>
                      <a:lnTo>
                        <a:pt x="18" y="80"/>
                      </a:lnTo>
                      <a:lnTo>
                        <a:pt x="23" y="80"/>
                      </a:lnTo>
                      <a:lnTo>
                        <a:pt x="28" y="80"/>
                      </a:lnTo>
                      <a:lnTo>
                        <a:pt x="37" y="75"/>
                      </a:lnTo>
                      <a:lnTo>
                        <a:pt x="47" y="70"/>
                      </a:lnTo>
                      <a:lnTo>
                        <a:pt x="54" y="61"/>
                      </a:lnTo>
                      <a:lnTo>
                        <a:pt x="60" y="52"/>
                      </a:lnTo>
                      <a:lnTo>
                        <a:pt x="64" y="42"/>
                      </a:lnTo>
                      <a:lnTo>
                        <a:pt x="64" y="33"/>
                      </a:lnTo>
                      <a:lnTo>
                        <a:pt x="64" y="29"/>
                      </a:lnTo>
                      <a:lnTo>
                        <a:pt x="61" y="25"/>
                      </a:lnTo>
                      <a:lnTo>
                        <a:pt x="61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" name="Freeform 157"/>
                <p:cNvSpPr>
                  <a:spLocks noEditPoints="1"/>
                </p:cNvSpPr>
                <p:nvPr/>
              </p:nvSpPr>
              <p:spPr bwMode="auto">
                <a:xfrm>
                  <a:off x="2336801" y="4152900"/>
                  <a:ext cx="44450" cy="44450"/>
                </a:xfrm>
                <a:custGeom>
                  <a:avLst/>
                  <a:gdLst/>
                  <a:ahLst/>
                  <a:cxnLst>
                    <a:cxn ang="0">
                      <a:pos x="66" y="24"/>
                    </a:cxn>
                    <a:cxn ang="0">
                      <a:pos x="76" y="28"/>
                    </a:cxn>
                    <a:cxn ang="0">
                      <a:pos x="82" y="35"/>
                    </a:cxn>
                    <a:cxn ang="0">
                      <a:pos x="86" y="53"/>
                    </a:cxn>
                    <a:cxn ang="0">
                      <a:pos x="80" y="73"/>
                    </a:cxn>
                    <a:cxn ang="0">
                      <a:pos x="70" y="81"/>
                    </a:cxn>
                    <a:cxn ang="0">
                      <a:pos x="66" y="84"/>
                    </a:cxn>
                    <a:cxn ang="0">
                      <a:pos x="44" y="79"/>
                    </a:cxn>
                    <a:cxn ang="0">
                      <a:pos x="20" y="66"/>
                    </a:cxn>
                    <a:cxn ang="0">
                      <a:pos x="6" y="51"/>
                    </a:cxn>
                    <a:cxn ang="0">
                      <a:pos x="2" y="38"/>
                    </a:cxn>
                    <a:cxn ang="0">
                      <a:pos x="0" y="24"/>
                    </a:cxn>
                    <a:cxn ang="0">
                      <a:pos x="2" y="15"/>
                    </a:cxn>
                    <a:cxn ang="0">
                      <a:pos x="6" y="8"/>
                    </a:cxn>
                    <a:cxn ang="0">
                      <a:pos x="10" y="1"/>
                    </a:cxn>
                    <a:cxn ang="0">
                      <a:pos x="28" y="1"/>
                    </a:cxn>
                    <a:cxn ang="0">
                      <a:pos x="47" y="6"/>
                    </a:cxn>
                    <a:cxn ang="0">
                      <a:pos x="59" y="13"/>
                    </a:cxn>
                    <a:cxn ang="0">
                      <a:pos x="66" y="24"/>
                    </a:cxn>
                    <a:cxn ang="0">
                      <a:pos x="16" y="14"/>
                    </a:cxn>
                    <a:cxn ang="0">
                      <a:pos x="11" y="20"/>
                    </a:cxn>
                    <a:cxn ang="0">
                      <a:pos x="10" y="34"/>
                    </a:cxn>
                    <a:cxn ang="0">
                      <a:pos x="17" y="48"/>
                    </a:cxn>
                    <a:cxn ang="0">
                      <a:pos x="30" y="59"/>
                    </a:cxn>
                    <a:cxn ang="0">
                      <a:pos x="44" y="67"/>
                    </a:cxn>
                    <a:cxn ang="0">
                      <a:pos x="56" y="69"/>
                    </a:cxn>
                    <a:cxn ang="0">
                      <a:pos x="66" y="66"/>
                    </a:cxn>
                    <a:cxn ang="0">
                      <a:pos x="70" y="53"/>
                    </a:cxn>
                    <a:cxn ang="0">
                      <a:pos x="70" y="44"/>
                    </a:cxn>
                    <a:cxn ang="0">
                      <a:pos x="59" y="41"/>
                    </a:cxn>
                    <a:cxn ang="0">
                      <a:pos x="54" y="35"/>
                    </a:cxn>
                    <a:cxn ang="0">
                      <a:pos x="52" y="31"/>
                    </a:cxn>
                    <a:cxn ang="0">
                      <a:pos x="54" y="28"/>
                    </a:cxn>
                    <a:cxn ang="0">
                      <a:pos x="59" y="25"/>
                    </a:cxn>
                    <a:cxn ang="0">
                      <a:pos x="58" y="23"/>
                    </a:cxn>
                    <a:cxn ang="0">
                      <a:pos x="48" y="20"/>
                    </a:cxn>
                    <a:cxn ang="0">
                      <a:pos x="27" y="13"/>
                    </a:cxn>
                    <a:cxn ang="0">
                      <a:pos x="16" y="14"/>
                    </a:cxn>
                  </a:cxnLst>
                  <a:rect l="0" t="0" r="r" b="b"/>
                  <a:pathLst>
                    <a:path w="86" h="84">
                      <a:moveTo>
                        <a:pt x="66" y="24"/>
                      </a:moveTo>
                      <a:lnTo>
                        <a:pt x="66" y="24"/>
                      </a:lnTo>
                      <a:lnTo>
                        <a:pt x="72" y="25"/>
                      </a:lnTo>
                      <a:lnTo>
                        <a:pt x="76" y="28"/>
                      </a:lnTo>
                      <a:lnTo>
                        <a:pt x="79" y="31"/>
                      </a:lnTo>
                      <a:lnTo>
                        <a:pt x="82" y="35"/>
                      </a:lnTo>
                      <a:lnTo>
                        <a:pt x="84" y="44"/>
                      </a:lnTo>
                      <a:lnTo>
                        <a:pt x="86" y="53"/>
                      </a:lnTo>
                      <a:lnTo>
                        <a:pt x="84" y="63"/>
                      </a:lnTo>
                      <a:lnTo>
                        <a:pt x="80" y="73"/>
                      </a:lnTo>
                      <a:lnTo>
                        <a:pt x="75" y="80"/>
                      </a:lnTo>
                      <a:lnTo>
                        <a:pt x="70" y="81"/>
                      </a:lnTo>
                      <a:lnTo>
                        <a:pt x="66" y="84"/>
                      </a:lnTo>
                      <a:lnTo>
                        <a:pt x="66" y="84"/>
                      </a:lnTo>
                      <a:lnTo>
                        <a:pt x="55" y="83"/>
                      </a:lnTo>
                      <a:lnTo>
                        <a:pt x="44" y="79"/>
                      </a:lnTo>
                      <a:lnTo>
                        <a:pt x="31" y="73"/>
                      </a:lnTo>
                      <a:lnTo>
                        <a:pt x="20" y="66"/>
                      </a:lnTo>
                      <a:lnTo>
                        <a:pt x="10" y="56"/>
                      </a:lnTo>
                      <a:lnTo>
                        <a:pt x="6" y="51"/>
                      </a:lnTo>
                      <a:lnTo>
                        <a:pt x="3" y="45"/>
                      </a:lnTo>
                      <a:lnTo>
                        <a:pt x="2" y="38"/>
                      </a:lnTo>
                      <a:lnTo>
                        <a:pt x="0" y="31"/>
                      </a:lnTo>
                      <a:lnTo>
                        <a:pt x="0" y="24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20" y="0"/>
                      </a:lnTo>
                      <a:lnTo>
                        <a:pt x="28" y="1"/>
                      </a:lnTo>
                      <a:lnTo>
                        <a:pt x="38" y="3"/>
                      </a:lnTo>
                      <a:lnTo>
                        <a:pt x="47" y="6"/>
                      </a:lnTo>
                      <a:lnTo>
                        <a:pt x="54" y="8"/>
                      </a:lnTo>
                      <a:lnTo>
                        <a:pt x="59" y="13"/>
                      </a:lnTo>
                      <a:lnTo>
                        <a:pt x="65" y="18"/>
                      </a:lnTo>
                      <a:lnTo>
                        <a:pt x="66" y="24"/>
                      </a:lnTo>
                      <a:lnTo>
                        <a:pt x="66" y="24"/>
                      </a:lnTo>
                      <a:close/>
                      <a:moveTo>
                        <a:pt x="16" y="14"/>
                      </a:moveTo>
                      <a:lnTo>
                        <a:pt x="16" y="14"/>
                      </a:lnTo>
                      <a:lnTo>
                        <a:pt x="11" y="20"/>
                      </a:lnTo>
                      <a:lnTo>
                        <a:pt x="10" y="27"/>
                      </a:lnTo>
                      <a:lnTo>
                        <a:pt x="10" y="34"/>
                      </a:lnTo>
                      <a:lnTo>
                        <a:pt x="13" y="41"/>
                      </a:lnTo>
                      <a:lnTo>
                        <a:pt x="17" y="48"/>
                      </a:lnTo>
                      <a:lnTo>
                        <a:pt x="23" y="53"/>
                      </a:lnTo>
                      <a:lnTo>
                        <a:pt x="30" y="59"/>
                      </a:lnTo>
                      <a:lnTo>
                        <a:pt x="35" y="63"/>
                      </a:lnTo>
                      <a:lnTo>
                        <a:pt x="44" y="67"/>
                      </a:lnTo>
                      <a:lnTo>
                        <a:pt x="49" y="69"/>
                      </a:lnTo>
                      <a:lnTo>
                        <a:pt x="56" y="69"/>
                      </a:lnTo>
                      <a:lnTo>
                        <a:pt x="62" y="69"/>
                      </a:lnTo>
                      <a:lnTo>
                        <a:pt x="66" y="66"/>
                      </a:lnTo>
                      <a:lnTo>
                        <a:pt x="69" y="60"/>
                      </a:lnTo>
                      <a:lnTo>
                        <a:pt x="70" y="53"/>
                      </a:lnTo>
                      <a:lnTo>
                        <a:pt x="70" y="44"/>
                      </a:lnTo>
                      <a:lnTo>
                        <a:pt x="70" y="44"/>
                      </a:lnTo>
                      <a:lnTo>
                        <a:pt x="65" y="42"/>
                      </a:lnTo>
                      <a:lnTo>
                        <a:pt x="59" y="41"/>
                      </a:lnTo>
                      <a:lnTo>
                        <a:pt x="55" y="38"/>
                      </a:lnTo>
                      <a:lnTo>
                        <a:pt x="54" y="35"/>
                      </a:lnTo>
                      <a:lnTo>
                        <a:pt x="52" y="31"/>
                      </a:lnTo>
                      <a:lnTo>
                        <a:pt x="52" y="31"/>
                      </a:lnTo>
                      <a:lnTo>
                        <a:pt x="52" y="30"/>
                      </a:lnTo>
                      <a:lnTo>
                        <a:pt x="54" y="28"/>
                      </a:lnTo>
                      <a:lnTo>
                        <a:pt x="58" y="27"/>
                      </a:lnTo>
                      <a:lnTo>
                        <a:pt x="59" y="25"/>
                      </a:lnTo>
                      <a:lnTo>
                        <a:pt x="59" y="24"/>
                      </a:lnTo>
                      <a:lnTo>
                        <a:pt x="58" y="23"/>
                      </a:lnTo>
                      <a:lnTo>
                        <a:pt x="58" y="23"/>
                      </a:lnTo>
                      <a:lnTo>
                        <a:pt x="48" y="20"/>
                      </a:lnTo>
                      <a:lnTo>
                        <a:pt x="38" y="15"/>
                      </a:lnTo>
                      <a:lnTo>
                        <a:pt x="27" y="13"/>
                      </a:lnTo>
                      <a:lnTo>
                        <a:pt x="21" y="13"/>
                      </a:lnTo>
                      <a:lnTo>
                        <a:pt x="16" y="14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58"/>
                <p:cNvSpPr>
                  <a:spLocks noEditPoints="1"/>
                </p:cNvSpPr>
                <p:nvPr/>
              </p:nvSpPr>
              <p:spPr bwMode="auto">
                <a:xfrm>
                  <a:off x="2133601" y="3810000"/>
                  <a:ext cx="681038" cy="1274763"/>
                </a:xfrm>
                <a:custGeom>
                  <a:avLst/>
                  <a:gdLst/>
                  <a:ahLst/>
                  <a:cxnLst>
                    <a:cxn ang="0">
                      <a:pos x="613" y="831"/>
                    </a:cxn>
                    <a:cxn ang="0">
                      <a:pos x="184" y="722"/>
                    </a:cxn>
                    <a:cxn ang="0">
                      <a:pos x="199" y="289"/>
                    </a:cxn>
                    <a:cxn ang="0">
                      <a:pos x="674" y="61"/>
                    </a:cxn>
                    <a:cxn ang="0">
                      <a:pos x="730" y="584"/>
                    </a:cxn>
                    <a:cxn ang="0">
                      <a:pos x="1116" y="361"/>
                    </a:cxn>
                    <a:cxn ang="0">
                      <a:pos x="1054" y="883"/>
                    </a:cxn>
                    <a:cxn ang="0">
                      <a:pos x="806" y="963"/>
                    </a:cxn>
                    <a:cxn ang="0">
                      <a:pos x="953" y="1408"/>
                    </a:cxn>
                    <a:cxn ang="0">
                      <a:pos x="1120" y="1560"/>
                    </a:cxn>
                    <a:cxn ang="0">
                      <a:pos x="1240" y="2379"/>
                    </a:cxn>
                    <a:cxn ang="0">
                      <a:pos x="76" y="2289"/>
                    </a:cxn>
                    <a:cxn ang="0">
                      <a:pos x="142" y="1536"/>
                    </a:cxn>
                    <a:cxn ang="0">
                      <a:pos x="783" y="1480"/>
                    </a:cxn>
                    <a:cxn ang="0">
                      <a:pos x="674" y="77"/>
                    </a:cxn>
                    <a:cxn ang="0">
                      <a:pos x="376" y="291"/>
                    </a:cxn>
                    <a:cxn ang="0">
                      <a:pos x="469" y="153"/>
                    </a:cxn>
                    <a:cxn ang="0">
                      <a:pos x="646" y="600"/>
                    </a:cxn>
                    <a:cxn ang="0">
                      <a:pos x="476" y="256"/>
                    </a:cxn>
                    <a:cxn ang="0">
                      <a:pos x="557" y="423"/>
                    </a:cxn>
                    <a:cxn ang="0">
                      <a:pos x="112" y="424"/>
                    </a:cxn>
                    <a:cxn ang="0">
                      <a:pos x="397" y="813"/>
                    </a:cxn>
                    <a:cxn ang="0">
                      <a:pos x="567" y="579"/>
                    </a:cxn>
                    <a:cxn ang="0">
                      <a:pos x="773" y="576"/>
                    </a:cxn>
                    <a:cxn ang="0">
                      <a:pos x="1060" y="864"/>
                    </a:cxn>
                    <a:cxn ang="0">
                      <a:pos x="1064" y="355"/>
                    </a:cxn>
                    <a:cxn ang="0">
                      <a:pos x="734" y="601"/>
                    </a:cxn>
                    <a:cxn ang="0">
                      <a:pos x="647" y="639"/>
                    </a:cxn>
                    <a:cxn ang="0">
                      <a:pos x="768" y="970"/>
                    </a:cxn>
                    <a:cxn ang="0">
                      <a:pos x="715" y="664"/>
                    </a:cxn>
                    <a:cxn ang="0">
                      <a:pos x="639" y="779"/>
                    </a:cxn>
                    <a:cxn ang="0">
                      <a:pos x="761" y="920"/>
                    </a:cxn>
                    <a:cxn ang="0">
                      <a:pos x="835" y="935"/>
                    </a:cxn>
                    <a:cxn ang="0">
                      <a:pos x="842" y="1432"/>
                    </a:cxn>
                    <a:cxn ang="0">
                      <a:pos x="754" y="1268"/>
                    </a:cxn>
                    <a:cxn ang="0">
                      <a:pos x="519" y="1432"/>
                    </a:cxn>
                    <a:cxn ang="0">
                      <a:pos x="646" y="1501"/>
                    </a:cxn>
                    <a:cxn ang="0">
                      <a:pos x="646" y="1427"/>
                    </a:cxn>
                    <a:cxn ang="0">
                      <a:pos x="650" y="1518"/>
                    </a:cxn>
                    <a:cxn ang="0">
                      <a:pos x="862" y="1564"/>
                    </a:cxn>
                    <a:cxn ang="0">
                      <a:pos x="90" y="1602"/>
                    </a:cxn>
                    <a:cxn ang="0">
                      <a:pos x="307" y="1626"/>
                    </a:cxn>
                    <a:cxn ang="0">
                      <a:pos x="703" y="1625"/>
                    </a:cxn>
                    <a:cxn ang="0">
                      <a:pos x="810" y="1568"/>
                    </a:cxn>
                    <a:cxn ang="0">
                      <a:pos x="945" y="1598"/>
                    </a:cxn>
                    <a:cxn ang="0">
                      <a:pos x="1183" y="1606"/>
                    </a:cxn>
                    <a:cxn ang="0">
                      <a:pos x="876" y="1595"/>
                    </a:cxn>
                    <a:cxn ang="0">
                      <a:pos x="400" y="1590"/>
                    </a:cxn>
                    <a:cxn ang="0">
                      <a:pos x="731" y="1622"/>
                    </a:cxn>
                    <a:cxn ang="0">
                      <a:pos x="1028" y="1615"/>
                    </a:cxn>
                    <a:cxn ang="0">
                      <a:pos x="257" y="1633"/>
                    </a:cxn>
                    <a:cxn ang="0">
                      <a:pos x="272" y="1651"/>
                    </a:cxn>
                    <a:cxn ang="0">
                      <a:pos x="622" y="1665"/>
                    </a:cxn>
                    <a:cxn ang="0">
                      <a:pos x="664" y="1640"/>
                    </a:cxn>
                    <a:cxn ang="0">
                      <a:pos x="987" y="1637"/>
                    </a:cxn>
                    <a:cxn ang="0">
                      <a:pos x="1176" y="1651"/>
                    </a:cxn>
                    <a:cxn ang="0">
                      <a:pos x="775" y="1682"/>
                    </a:cxn>
                    <a:cxn ang="0">
                      <a:pos x="66" y="1667"/>
                    </a:cxn>
                    <a:cxn ang="0">
                      <a:pos x="354" y="2383"/>
                    </a:cxn>
                    <a:cxn ang="0">
                      <a:pos x="1261" y="2112"/>
                    </a:cxn>
                    <a:cxn ang="0">
                      <a:pos x="946" y="1672"/>
                    </a:cxn>
                    <a:cxn ang="0">
                      <a:pos x="950" y="1717"/>
                    </a:cxn>
                  </a:cxnLst>
                  <a:rect l="0" t="0" r="r" b="b"/>
                  <a:pathLst>
                    <a:path w="1286" h="2407">
                      <a:moveTo>
                        <a:pt x="807" y="1533"/>
                      </a:moveTo>
                      <a:lnTo>
                        <a:pt x="807" y="1533"/>
                      </a:lnTo>
                      <a:lnTo>
                        <a:pt x="797" y="1494"/>
                      </a:lnTo>
                      <a:lnTo>
                        <a:pt x="783" y="1455"/>
                      </a:lnTo>
                      <a:lnTo>
                        <a:pt x="771" y="1414"/>
                      </a:lnTo>
                      <a:lnTo>
                        <a:pt x="759" y="1373"/>
                      </a:lnTo>
                      <a:lnTo>
                        <a:pt x="759" y="1373"/>
                      </a:lnTo>
                      <a:lnTo>
                        <a:pt x="751" y="1324"/>
                      </a:lnTo>
                      <a:lnTo>
                        <a:pt x="745" y="1278"/>
                      </a:lnTo>
                      <a:lnTo>
                        <a:pt x="736" y="1188"/>
                      </a:lnTo>
                      <a:lnTo>
                        <a:pt x="736" y="1188"/>
                      </a:lnTo>
                      <a:lnTo>
                        <a:pt x="733" y="1156"/>
                      </a:lnTo>
                      <a:lnTo>
                        <a:pt x="733" y="1140"/>
                      </a:lnTo>
                      <a:lnTo>
                        <a:pt x="733" y="1125"/>
                      </a:lnTo>
                      <a:lnTo>
                        <a:pt x="733" y="1125"/>
                      </a:lnTo>
                      <a:lnTo>
                        <a:pt x="737" y="1086"/>
                      </a:lnTo>
                      <a:lnTo>
                        <a:pt x="737" y="1077"/>
                      </a:lnTo>
                      <a:lnTo>
                        <a:pt x="736" y="1069"/>
                      </a:lnTo>
                      <a:lnTo>
                        <a:pt x="734" y="1060"/>
                      </a:lnTo>
                      <a:lnTo>
                        <a:pt x="731" y="1052"/>
                      </a:lnTo>
                      <a:lnTo>
                        <a:pt x="731" y="1052"/>
                      </a:lnTo>
                      <a:lnTo>
                        <a:pt x="717" y="1024"/>
                      </a:lnTo>
                      <a:lnTo>
                        <a:pt x="703" y="996"/>
                      </a:lnTo>
                      <a:lnTo>
                        <a:pt x="689" y="966"/>
                      </a:lnTo>
                      <a:lnTo>
                        <a:pt x="675" y="938"/>
                      </a:lnTo>
                      <a:lnTo>
                        <a:pt x="663" y="909"/>
                      </a:lnTo>
                      <a:lnTo>
                        <a:pt x="653" y="878"/>
                      </a:lnTo>
                      <a:lnTo>
                        <a:pt x="650" y="862"/>
                      </a:lnTo>
                      <a:lnTo>
                        <a:pt x="647" y="847"/>
                      </a:lnTo>
                      <a:lnTo>
                        <a:pt x="646" y="830"/>
                      </a:lnTo>
                      <a:lnTo>
                        <a:pt x="646" y="813"/>
                      </a:lnTo>
                      <a:lnTo>
                        <a:pt x="646" y="813"/>
                      </a:lnTo>
                      <a:lnTo>
                        <a:pt x="639" y="816"/>
                      </a:lnTo>
                      <a:lnTo>
                        <a:pt x="633" y="819"/>
                      </a:lnTo>
                      <a:lnTo>
                        <a:pt x="619" y="829"/>
                      </a:lnTo>
                      <a:lnTo>
                        <a:pt x="613" y="831"/>
                      </a:lnTo>
                      <a:lnTo>
                        <a:pt x="608" y="833"/>
                      </a:lnTo>
                      <a:lnTo>
                        <a:pt x="605" y="833"/>
                      </a:lnTo>
                      <a:lnTo>
                        <a:pt x="602" y="833"/>
                      </a:lnTo>
                      <a:lnTo>
                        <a:pt x="599" y="830"/>
                      </a:lnTo>
                      <a:lnTo>
                        <a:pt x="598" y="827"/>
                      </a:lnTo>
                      <a:lnTo>
                        <a:pt x="598" y="827"/>
                      </a:lnTo>
                      <a:lnTo>
                        <a:pt x="588" y="809"/>
                      </a:lnTo>
                      <a:lnTo>
                        <a:pt x="584" y="800"/>
                      </a:lnTo>
                      <a:lnTo>
                        <a:pt x="578" y="792"/>
                      </a:lnTo>
                      <a:lnTo>
                        <a:pt x="578" y="792"/>
                      </a:lnTo>
                      <a:lnTo>
                        <a:pt x="554" y="802"/>
                      </a:lnTo>
                      <a:lnTo>
                        <a:pt x="532" y="812"/>
                      </a:lnTo>
                      <a:lnTo>
                        <a:pt x="511" y="820"/>
                      </a:lnTo>
                      <a:lnTo>
                        <a:pt x="500" y="824"/>
                      </a:lnTo>
                      <a:lnTo>
                        <a:pt x="489" y="827"/>
                      </a:lnTo>
                      <a:lnTo>
                        <a:pt x="489" y="827"/>
                      </a:lnTo>
                      <a:lnTo>
                        <a:pt x="479" y="829"/>
                      </a:lnTo>
                      <a:lnTo>
                        <a:pt x="467" y="830"/>
                      </a:lnTo>
                      <a:lnTo>
                        <a:pt x="448" y="830"/>
                      </a:lnTo>
                      <a:lnTo>
                        <a:pt x="404" y="826"/>
                      </a:lnTo>
                      <a:lnTo>
                        <a:pt x="404" y="826"/>
                      </a:lnTo>
                      <a:lnTo>
                        <a:pt x="383" y="824"/>
                      </a:lnTo>
                      <a:lnTo>
                        <a:pt x="362" y="822"/>
                      </a:lnTo>
                      <a:lnTo>
                        <a:pt x="343" y="817"/>
                      </a:lnTo>
                      <a:lnTo>
                        <a:pt x="323" y="812"/>
                      </a:lnTo>
                      <a:lnTo>
                        <a:pt x="323" y="812"/>
                      </a:lnTo>
                      <a:lnTo>
                        <a:pt x="289" y="798"/>
                      </a:lnTo>
                      <a:lnTo>
                        <a:pt x="272" y="791"/>
                      </a:lnTo>
                      <a:lnTo>
                        <a:pt x="255" y="781"/>
                      </a:lnTo>
                      <a:lnTo>
                        <a:pt x="240" y="772"/>
                      </a:lnTo>
                      <a:lnTo>
                        <a:pt x="225" y="761"/>
                      </a:lnTo>
                      <a:lnTo>
                        <a:pt x="211" y="750"/>
                      </a:lnTo>
                      <a:lnTo>
                        <a:pt x="198" y="739"/>
                      </a:lnTo>
                      <a:lnTo>
                        <a:pt x="198" y="739"/>
                      </a:lnTo>
                      <a:lnTo>
                        <a:pt x="191" y="730"/>
                      </a:lnTo>
                      <a:lnTo>
                        <a:pt x="184" y="722"/>
                      </a:lnTo>
                      <a:lnTo>
                        <a:pt x="177" y="712"/>
                      </a:lnTo>
                      <a:lnTo>
                        <a:pt x="170" y="704"/>
                      </a:lnTo>
                      <a:lnTo>
                        <a:pt x="170" y="704"/>
                      </a:lnTo>
                      <a:lnTo>
                        <a:pt x="154" y="687"/>
                      </a:lnTo>
                      <a:lnTo>
                        <a:pt x="147" y="680"/>
                      </a:lnTo>
                      <a:lnTo>
                        <a:pt x="142" y="670"/>
                      </a:lnTo>
                      <a:lnTo>
                        <a:pt x="142" y="670"/>
                      </a:lnTo>
                      <a:lnTo>
                        <a:pt x="132" y="650"/>
                      </a:lnTo>
                      <a:lnTo>
                        <a:pt x="121" y="629"/>
                      </a:lnTo>
                      <a:lnTo>
                        <a:pt x="111" y="607"/>
                      </a:lnTo>
                      <a:lnTo>
                        <a:pt x="105" y="584"/>
                      </a:lnTo>
                      <a:lnTo>
                        <a:pt x="105" y="584"/>
                      </a:lnTo>
                      <a:lnTo>
                        <a:pt x="95" y="542"/>
                      </a:lnTo>
                      <a:lnTo>
                        <a:pt x="93" y="521"/>
                      </a:lnTo>
                      <a:lnTo>
                        <a:pt x="90" y="499"/>
                      </a:lnTo>
                      <a:lnTo>
                        <a:pt x="88" y="478"/>
                      </a:lnTo>
                      <a:lnTo>
                        <a:pt x="88" y="457"/>
                      </a:lnTo>
                      <a:lnTo>
                        <a:pt x="91" y="435"/>
                      </a:lnTo>
                      <a:lnTo>
                        <a:pt x="97" y="414"/>
                      </a:lnTo>
                      <a:lnTo>
                        <a:pt x="97" y="414"/>
                      </a:lnTo>
                      <a:lnTo>
                        <a:pt x="100" y="409"/>
                      </a:lnTo>
                      <a:lnTo>
                        <a:pt x="104" y="402"/>
                      </a:lnTo>
                      <a:lnTo>
                        <a:pt x="107" y="396"/>
                      </a:lnTo>
                      <a:lnTo>
                        <a:pt x="111" y="389"/>
                      </a:lnTo>
                      <a:lnTo>
                        <a:pt x="111" y="389"/>
                      </a:lnTo>
                      <a:lnTo>
                        <a:pt x="114" y="371"/>
                      </a:lnTo>
                      <a:lnTo>
                        <a:pt x="117" y="361"/>
                      </a:lnTo>
                      <a:lnTo>
                        <a:pt x="121" y="353"/>
                      </a:lnTo>
                      <a:lnTo>
                        <a:pt x="121" y="353"/>
                      </a:lnTo>
                      <a:lnTo>
                        <a:pt x="126" y="344"/>
                      </a:lnTo>
                      <a:lnTo>
                        <a:pt x="135" y="334"/>
                      </a:lnTo>
                      <a:lnTo>
                        <a:pt x="145" y="326"/>
                      </a:lnTo>
                      <a:lnTo>
                        <a:pt x="154" y="318"/>
                      </a:lnTo>
                      <a:lnTo>
                        <a:pt x="177" y="301"/>
                      </a:lnTo>
                      <a:lnTo>
                        <a:pt x="188" y="295"/>
                      </a:lnTo>
                      <a:lnTo>
                        <a:pt x="199" y="289"/>
                      </a:lnTo>
                      <a:lnTo>
                        <a:pt x="199" y="289"/>
                      </a:lnTo>
                      <a:lnTo>
                        <a:pt x="218" y="282"/>
                      </a:lnTo>
                      <a:lnTo>
                        <a:pt x="239" y="280"/>
                      </a:lnTo>
                      <a:lnTo>
                        <a:pt x="261" y="278"/>
                      </a:lnTo>
                      <a:lnTo>
                        <a:pt x="289" y="281"/>
                      </a:lnTo>
                      <a:lnTo>
                        <a:pt x="289" y="281"/>
                      </a:lnTo>
                      <a:lnTo>
                        <a:pt x="288" y="239"/>
                      </a:lnTo>
                      <a:lnTo>
                        <a:pt x="289" y="194"/>
                      </a:lnTo>
                      <a:lnTo>
                        <a:pt x="291" y="171"/>
                      </a:lnTo>
                      <a:lnTo>
                        <a:pt x="295" y="150"/>
                      </a:lnTo>
                      <a:lnTo>
                        <a:pt x="300" y="129"/>
                      </a:lnTo>
                      <a:lnTo>
                        <a:pt x="307" y="111"/>
                      </a:lnTo>
                      <a:lnTo>
                        <a:pt x="307" y="111"/>
                      </a:lnTo>
                      <a:lnTo>
                        <a:pt x="316" y="97"/>
                      </a:lnTo>
                      <a:lnTo>
                        <a:pt x="324" y="86"/>
                      </a:lnTo>
                      <a:lnTo>
                        <a:pt x="334" y="75"/>
                      </a:lnTo>
                      <a:lnTo>
                        <a:pt x="344" y="63"/>
                      </a:lnTo>
                      <a:lnTo>
                        <a:pt x="364" y="44"/>
                      </a:lnTo>
                      <a:lnTo>
                        <a:pt x="385" y="25"/>
                      </a:lnTo>
                      <a:lnTo>
                        <a:pt x="385" y="25"/>
                      </a:lnTo>
                      <a:lnTo>
                        <a:pt x="400" y="17"/>
                      </a:lnTo>
                      <a:lnTo>
                        <a:pt x="417" y="10"/>
                      </a:lnTo>
                      <a:lnTo>
                        <a:pt x="435" y="6"/>
                      </a:lnTo>
                      <a:lnTo>
                        <a:pt x="453" y="2"/>
                      </a:lnTo>
                      <a:lnTo>
                        <a:pt x="472" y="0"/>
                      </a:lnTo>
                      <a:lnTo>
                        <a:pt x="491" y="0"/>
                      </a:lnTo>
                      <a:lnTo>
                        <a:pt x="511" y="2"/>
                      </a:lnTo>
                      <a:lnTo>
                        <a:pt x="531" y="3"/>
                      </a:lnTo>
                      <a:lnTo>
                        <a:pt x="549" y="7"/>
                      </a:lnTo>
                      <a:lnTo>
                        <a:pt x="569" y="11"/>
                      </a:lnTo>
                      <a:lnTo>
                        <a:pt x="588" y="17"/>
                      </a:lnTo>
                      <a:lnTo>
                        <a:pt x="606" y="24"/>
                      </a:lnTo>
                      <a:lnTo>
                        <a:pt x="625" y="32"/>
                      </a:lnTo>
                      <a:lnTo>
                        <a:pt x="642" y="41"/>
                      </a:lnTo>
                      <a:lnTo>
                        <a:pt x="658" y="49"/>
                      </a:lnTo>
                      <a:lnTo>
                        <a:pt x="674" y="61"/>
                      </a:lnTo>
                      <a:lnTo>
                        <a:pt x="674" y="61"/>
                      </a:lnTo>
                      <a:lnTo>
                        <a:pt x="679" y="65"/>
                      </a:lnTo>
                      <a:lnTo>
                        <a:pt x="684" y="70"/>
                      </a:lnTo>
                      <a:lnTo>
                        <a:pt x="695" y="82"/>
                      </a:lnTo>
                      <a:lnTo>
                        <a:pt x="705" y="94"/>
                      </a:lnTo>
                      <a:lnTo>
                        <a:pt x="710" y="100"/>
                      </a:lnTo>
                      <a:lnTo>
                        <a:pt x="717" y="104"/>
                      </a:lnTo>
                      <a:lnTo>
                        <a:pt x="717" y="104"/>
                      </a:lnTo>
                      <a:lnTo>
                        <a:pt x="723" y="118"/>
                      </a:lnTo>
                      <a:lnTo>
                        <a:pt x="731" y="134"/>
                      </a:lnTo>
                      <a:lnTo>
                        <a:pt x="747" y="162"/>
                      </a:lnTo>
                      <a:lnTo>
                        <a:pt x="762" y="190"/>
                      </a:lnTo>
                      <a:lnTo>
                        <a:pt x="768" y="204"/>
                      </a:lnTo>
                      <a:lnTo>
                        <a:pt x="772" y="219"/>
                      </a:lnTo>
                      <a:lnTo>
                        <a:pt x="772" y="219"/>
                      </a:lnTo>
                      <a:lnTo>
                        <a:pt x="772" y="226"/>
                      </a:lnTo>
                      <a:lnTo>
                        <a:pt x="773" y="233"/>
                      </a:lnTo>
                      <a:lnTo>
                        <a:pt x="778" y="247"/>
                      </a:lnTo>
                      <a:lnTo>
                        <a:pt x="782" y="261"/>
                      </a:lnTo>
                      <a:lnTo>
                        <a:pt x="786" y="275"/>
                      </a:lnTo>
                      <a:lnTo>
                        <a:pt x="786" y="275"/>
                      </a:lnTo>
                      <a:lnTo>
                        <a:pt x="792" y="302"/>
                      </a:lnTo>
                      <a:lnTo>
                        <a:pt x="793" y="330"/>
                      </a:lnTo>
                      <a:lnTo>
                        <a:pt x="793" y="358"/>
                      </a:lnTo>
                      <a:lnTo>
                        <a:pt x="790" y="386"/>
                      </a:lnTo>
                      <a:lnTo>
                        <a:pt x="788" y="414"/>
                      </a:lnTo>
                      <a:lnTo>
                        <a:pt x="782" y="441"/>
                      </a:lnTo>
                      <a:lnTo>
                        <a:pt x="775" y="468"/>
                      </a:lnTo>
                      <a:lnTo>
                        <a:pt x="768" y="492"/>
                      </a:lnTo>
                      <a:lnTo>
                        <a:pt x="768" y="492"/>
                      </a:lnTo>
                      <a:lnTo>
                        <a:pt x="758" y="515"/>
                      </a:lnTo>
                      <a:lnTo>
                        <a:pt x="748" y="538"/>
                      </a:lnTo>
                      <a:lnTo>
                        <a:pt x="737" y="559"/>
                      </a:lnTo>
                      <a:lnTo>
                        <a:pt x="724" y="577"/>
                      </a:lnTo>
                      <a:lnTo>
                        <a:pt x="724" y="577"/>
                      </a:lnTo>
                      <a:lnTo>
                        <a:pt x="730" y="584"/>
                      </a:lnTo>
                      <a:lnTo>
                        <a:pt x="737" y="590"/>
                      </a:lnTo>
                      <a:lnTo>
                        <a:pt x="752" y="600"/>
                      </a:lnTo>
                      <a:lnTo>
                        <a:pt x="752" y="600"/>
                      </a:lnTo>
                      <a:lnTo>
                        <a:pt x="759" y="576"/>
                      </a:lnTo>
                      <a:lnTo>
                        <a:pt x="768" y="551"/>
                      </a:lnTo>
                      <a:lnTo>
                        <a:pt x="778" y="527"/>
                      </a:lnTo>
                      <a:lnTo>
                        <a:pt x="788" y="503"/>
                      </a:lnTo>
                      <a:lnTo>
                        <a:pt x="800" y="479"/>
                      </a:lnTo>
                      <a:lnTo>
                        <a:pt x="813" y="457"/>
                      </a:lnTo>
                      <a:lnTo>
                        <a:pt x="828" y="434"/>
                      </a:lnTo>
                      <a:lnTo>
                        <a:pt x="845" y="413"/>
                      </a:lnTo>
                      <a:lnTo>
                        <a:pt x="845" y="413"/>
                      </a:lnTo>
                      <a:lnTo>
                        <a:pt x="858" y="399"/>
                      </a:lnTo>
                      <a:lnTo>
                        <a:pt x="873" y="385"/>
                      </a:lnTo>
                      <a:lnTo>
                        <a:pt x="890" y="372"/>
                      </a:lnTo>
                      <a:lnTo>
                        <a:pt x="910" y="360"/>
                      </a:lnTo>
                      <a:lnTo>
                        <a:pt x="929" y="350"/>
                      </a:lnTo>
                      <a:lnTo>
                        <a:pt x="949" y="341"/>
                      </a:lnTo>
                      <a:lnTo>
                        <a:pt x="970" y="336"/>
                      </a:lnTo>
                      <a:lnTo>
                        <a:pt x="990" y="333"/>
                      </a:lnTo>
                      <a:lnTo>
                        <a:pt x="990" y="333"/>
                      </a:lnTo>
                      <a:lnTo>
                        <a:pt x="1000" y="333"/>
                      </a:lnTo>
                      <a:lnTo>
                        <a:pt x="1009" y="333"/>
                      </a:lnTo>
                      <a:lnTo>
                        <a:pt x="1033" y="337"/>
                      </a:lnTo>
                      <a:lnTo>
                        <a:pt x="1057" y="341"/>
                      </a:lnTo>
                      <a:lnTo>
                        <a:pt x="1081" y="346"/>
                      </a:lnTo>
                      <a:lnTo>
                        <a:pt x="1081" y="346"/>
                      </a:lnTo>
                      <a:lnTo>
                        <a:pt x="1087" y="346"/>
                      </a:lnTo>
                      <a:lnTo>
                        <a:pt x="1092" y="344"/>
                      </a:lnTo>
                      <a:lnTo>
                        <a:pt x="1098" y="344"/>
                      </a:lnTo>
                      <a:lnTo>
                        <a:pt x="1103" y="346"/>
                      </a:lnTo>
                      <a:lnTo>
                        <a:pt x="1103" y="346"/>
                      </a:lnTo>
                      <a:lnTo>
                        <a:pt x="1106" y="347"/>
                      </a:lnTo>
                      <a:lnTo>
                        <a:pt x="1109" y="351"/>
                      </a:lnTo>
                      <a:lnTo>
                        <a:pt x="1112" y="357"/>
                      </a:lnTo>
                      <a:lnTo>
                        <a:pt x="1116" y="361"/>
                      </a:lnTo>
                      <a:lnTo>
                        <a:pt x="1116" y="361"/>
                      </a:lnTo>
                      <a:lnTo>
                        <a:pt x="1129" y="371"/>
                      </a:lnTo>
                      <a:lnTo>
                        <a:pt x="1146" y="381"/>
                      </a:lnTo>
                      <a:lnTo>
                        <a:pt x="1162" y="391"/>
                      </a:lnTo>
                      <a:lnTo>
                        <a:pt x="1169" y="396"/>
                      </a:lnTo>
                      <a:lnTo>
                        <a:pt x="1175" y="400"/>
                      </a:lnTo>
                      <a:lnTo>
                        <a:pt x="1175" y="400"/>
                      </a:lnTo>
                      <a:lnTo>
                        <a:pt x="1178" y="406"/>
                      </a:lnTo>
                      <a:lnTo>
                        <a:pt x="1182" y="412"/>
                      </a:lnTo>
                      <a:lnTo>
                        <a:pt x="1188" y="421"/>
                      </a:lnTo>
                      <a:lnTo>
                        <a:pt x="1188" y="421"/>
                      </a:lnTo>
                      <a:lnTo>
                        <a:pt x="1211" y="454"/>
                      </a:lnTo>
                      <a:lnTo>
                        <a:pt x="1221" y="472"/>
                      </a:lnTo>
                      <a:lnTo>
                        <a:pt x="1226" y="480"/>
                      </a:lnTo>
                      <a:lnTo>
                        <a:pt x="1230" y="490"/>
                      </a:lnTo>
                      <a:lnTo>
                        <a:pt x="1230" y="490"/>
                      </a:lnTo>
                      <a:lnTo>
                        <a:pt x="1235" y="525"/>
                      </a:lnTo>
                      <a:lnTo>
                        <a:pt x="1241" y="559"/>
                      </a:lnTo>
                      <a:lnTo>
                        <a:pt x="1244" y="577"/>
                      </a:lnTo>
                      <a:lnTo>
                        <a:pt x="1244" y="595"/>
                      </a:lnTo>
                      <a:lnTo>
                        <a:pt x="1244" y="612"/>
                      </a:lnTo>
                      <a:lnTo>
                        <a:pt x="1241" y="632"/>
                      </a:lnTo>
                      <a:lnTo>
                        <a:pt x="1241" y="632"/>
                      </a:lnTo>
                      <a:lnTo>
                        <a:pt x="1237" y="652"/>
                      </a:lnTo>
                      <a:lnTo>
                        <a:pt x="1230" y="673"/>
                      </a:lnTo>
                      <a:lnTo>
                        <a:pt x="1213" y="712"/>
                      </a:lnTo>
                      <a:lnTo>
                        <a:pt x="1213" y="712"/>
                      </a:lnTo>
                      <a:lnTo>
                        <a:pt x="1202" y="736"/>
                      </a:lnTo>
                      <a:lnTo>
                        <a:pt x="1189" y="756"/>
                      </a:lnTo>
                      <a:lnTo>
                        <a:pt x="1175" y="775"/>
                      </a:lnTo>
                      <a:lnTo>
                        <a:pt x="1160" y="792"/>
                      </a:lnTo>
                      <a:lnTo>
                        <a:pt x="1143" y="809"/>
                      </a:lnTo>
                      <a:lnTo>
                        <a:pt x="1126" y="824"/>
                      </a:lnTo>
                      <a:lnTo>
                        <a:pt x="1088" y="855"/>
                      </a:lnTo>
                      <a:lnTo>
                        <a:pt x="1088" y="855"/>
                      </a:lnTo>
                      <a:lnTo>
                        <a:pt x="1054" y="883"/>
                      </a:lnTo>
                      <a:lnTo>
                        <a:pt x="1035" y="896"/>
                      </a:lnTo>
                      <a:lnTo>
                        <a:pt x="1025" y="902"/>
                      </a:lnTo>
                      <a:lnTo>
                        <a:pt x="1014" y="906"/>
                      </a:lnTo>
                      <a:lnTo>
                        <a:pt x="1014" y="906"/>
                      </a:lnTo>
                      <a:lnTo>
                        <a:pt x="1002" y="907"/>
                      </a:lnTo>
                      <a:lnTo>
                        <a:pt x="991" y="910"/>
                      </a:lnTo>
                      <a:lnTo>
                        <a:pt x="981" y="916"/>
                      </a:lnTo>
                      <a:lnTo>
                        <a:pt x="971" y="923"/>
                      </a:lnTo>
                      <a:lnTo>
                        <a:pt x="971" y="923"/>
                      </a:lnTo>
                      <a:lnTo>
                        <a:pt x="942" y="928"/>
                      </a:lnTo>
                      <a:lnTo>
                        <a:pt x="927" y="931"/>
                      </a:lnTo>
                      <a:lnTo>
                        <a:pt x="911" y="932"/>
                      </a:lnTo>
                      <a:lnTo>
                        <a:pt x="894" y="932"/>
                      </a:lnTo>
                      <a:lnTo>
                        <a:pt x="879" y="932"/>
                      </a:lnTo>
                      <a:lnTo>
                        <a:pt x="863" y="930"/>
                      </a:lnTo>
                      <a:lnTo>
                        <a:pt x="849" y="927"/>
                      </a:lnTo>
                      <a:lnTo>
                        <a:pt x="849" y="927"/>
                      </a:lnTo>
                      <a:lnTo>
                        <a:pt x="856" y="948"/>
                      </a:lnTo>
                      <a:lnTo>
                        <a:pt x="859" y="959"/>
                      </a:lnTo>
                      <a:lnTo>
                        <a:pt x="861" y="972"/>
                      </a:lnTo>
                      <a:lnTo>
                        <a:pt x="861" y="982"/>
                      </a:lnTo>
                      <a:lnTo>
                        <a:pt x="859" y="987"/>
                      </a:lnTo>
                      <a:lnTo>
                        <a:pt x="858" y="991"/>
                      </a:lnTo>
                      <a:lnTo>
                        <a:pt x="855" y="994"/>
                      </a:lnTo>
                      <a:lnTo>
                        <a:pt x="852" y="997"/>
                      </a:lnTo>
                      <a:lnTo>
                        <a:pt x="848" y="998"/>
                      </a:lnTo>
                      <a:lnTo>
                        <a:pt x="842" y="998"/>
                      </a:lnTo>
                      <a:lnTo>
                        <a:pt x="842" y="998"/>
                      </a:lnTo>
                      <a:lnTo>
                        <a:pt x="837" y="998"/>
                      </a:lnTo>
                      <a:lnTo>
                        <a:pt x="831" y="994"/>
                      </a:lnTo>
                      <a:lnTo>
                        <a:pt x="827" y="990"/>
                      </a:lnTo>
                      <a:lnTo>
                        <a:pt x="823" y="984"/>
                      </a:lnTo>
                      <a:lnTo>
                        <a:pt x="816" y="973"/>
                      </a:lnTo>
                      <a:lnTo>
                        <a:pt x="811" y="968"/>
                      </a:lnTo>
                      <a:lnTo>
                        <a:pt x="806" y="963"/>
                      </a:lnTo>
                      <a:lnTo>
                        <a:pt x="806" y="963"/>
                      </a:lnTo>
                      <a:lnTo>
                        <a:pt x="816" y="996"/>
                      </a:lnTo>
                      <a:lnTo>
                        <a:pt x="824" y="1028"/>
                      </a:lnTo>
                      <a:lnTo>
                        <a:pt x="831" y="1062"/>
                      </a:lnTo>
                      <a:lnTo>
                        <a:pt x="838" y="1095"/>
                      </a:lnTo>
                      <a:lnTo>
                        <a:pt x="844" y="1130"/>
                      </a:lnTo>
                      <a:lnTo>
                        <a:pt x="849" y="1166"/>
                      </a:lnTo>
                      <a:lnTo>
                        <a:pt x="854" y="1202"/>
                      </a:lnTo>
                      <a:lnTo>
                        <a:pt x="856" y="1239"/>
                      </a:lnTo>
                      <a:lnTo>
                        <a:pt x="859" y="1275"/>
                      </a:lnTo>
                      <a:lnTo>
                        <a:pt x="861" y="1312"/>
                      </a:lnTo>
                      <a:lnTo>
                        <a:pt x="861" y="1349"/>
                      </a:lnTo>
                      <a:lnTo>
                        <a:pt x="859" y="1386"/>
                      </a:lnTo>
                      <a:lnTo>
                        <a:pt x="856" y="1422"/>
                      </a:lnTo>
                      <a:lnTo>
                        <a:pt x="854" y="1459"/>
                      </a:lnTo>
                      <a:lnTo>
                        <a:pt x="849" y="1495"/>
                      </a:lnTo>
                      <a:lnTo>
                        <a:pt x="842" y="1531"/>
                      </a:lnTo>
                      <a:lnTo>
                        <a:pt x="842" y="1531"/>
                      </a:lnTo>
                      <a:lnTo>
                        <a:pt x="845" y="1532"/>
                      </a:lnTo>
                      <a:lnTo>
                        <a:pt x="848" y="1531"/>
                      </a:lnTo>
                      <a:lnTo>
                        <a:pt x="855" y="1528"/>
                      </a:lnTo>
                      <a:lnTo>
                        <a:pt x="862" y="1524"/>
                      </a:lnTo>
                      <a:lnTo>
                        <a:pt x="869" y="1519"/>
                      </a:lnTo>
                      <a:lnTo>
                        <a:pt x="869" y="1519"/>
                      </a:lnTo>
                      <a:lnTo>
                        <a:pt x="880" y="1488"/>
                      </a:lnTo>
                      <a:lnTo>
                        <a:pt x="887" y="1470"/>
                      </a:lnTo>
                      <a:lnTo>
                        <a:pt x="897" y="1452"/>
                      </a:lnTo>
                      <a:lnTo>
                        <a:pt x="897" y="1452"/>
                      </a:lnTo>
                      <a:lnTo>
                        <a:pt x="904" y="1442"/>
                      </a:lnTo>
                      <a:lnTo>
                        <a:pt x="911" y="1431"/>
                      </a:lnTo>
                      <a:lnTo>
                        <a:pt x="921" y="1420"/>
                      </a:lnTo>
                      <a:lnTo>
                        <a:pt x="929" y="1411"/>
                      </a:lnTo>
                      <a:lnTo>
                        <a:pt x="935" y="1408"/>
                      </a:lnTo>
                      <a:lnTo>
                        <a:pt x="939" y="1407"/>
                      </a:lnTo>
                      <a:lnTo>
                        <a:pt x="943" y="1406"/>
                      </a:lnTo>
                      <a:lnTo>
                        <a:pt x="949" y="1407"/>
                      </a:lnTo>
                      <a:lnTo>
                        <a:pt x="953" y="1408"/>
                      </a:lnTo>
                      <a:lnTo>
                        <a:pt x="956" y="1413"/>
                      </a:lnTo>
                      <a:lnTo>
                        <a:pt x="960" y="1418"/>
                      </a:lnTo>
                      <a:lnTo>
                        <a:pt x="963" y="1425"/>
                      </a:lnTo>
                      <a:lnTo>
                        <a:pt x="963" y="1425"/>
                      </a:lnTo>
                      <a:lnTo>
                        <a:pt x="959" y="1441"/>
                      </a:lnTo>
                      <a:lnTo>
                        <a:pt x="955" y="1453"/>
                      </a:lnTo>
                      <a:lnTo>
                        <a:pt x="948" y="1466"/>
                      </a:lnTo>
                      <a:lnTo>
                        <a:pt x="941" y="1477"/>
                      </a:lnTo>
                      <a:lnTo>
                        <a:pt x="932" y="1487"/>
                      </a:lnTo>
                      <a:lnTo>
                        <a:pt x="924" y="1497"/>
                      </a:lnTo>
                      <a:lnTo>
                        <a:pt x="904" y="1515"/>
                      </a:lnTo>
                      <a:lnTo>
                        <a:pt x="904" y="1515"/>
                      </a:lnTo>
                      <a:lnTo>
                        <a:pt x="934" y="1507"/>
                      </a:lnTo>
                      <a:lnTo>
                        <a:pt x="950" y="1502"/>
                      </a:lnTo>
                      <a:lnTo>
                        <a:pt x="969" y="1500"/>
                      </a:lnTo>
                      <a:lnTo>
                        <a:pt x="984" y="1498"/>
                      </a:lnTo>
                      <a:lnTo>
                        <a:pt x="991" y="1500"/>
                      </a:lnTo>
                      <a:lnTo>
                        <a:pt x="998" y="1501"/>
                      </a:lnTo>
                      <a:lnTo>
                        <a:pt x="1004" y="1505"/>
                      </a:lnTo>
                      <a:lnTo>
                        <a:pt x="1009" y="1510"/>
                      </a:lnTo>
                      <a:lnTo>
                        <a:pt x="1014" y="1515"/>
                      </a:lnTo>
                      <a:lnTo>
                        <a:pt x="1016" y="1524"/>
                      </a:lnTo>
                      <a:lnTo>
                        <a:pt x="1016" y="1524"/>
                      </a:lnTo>
                      <a:lnTo>
                        <a:pt x="1011" y="1531"/>
                      </a:lnTo>
                      <a:lnTo>
                        <a:pt x="1005" y="1538"/>
                      </a:lnTo>
                      <a:lnTo>
                        <a:pt x="998" y="1543"/>
                      </a:lnTo>
                      <a:lnTo>
                        <a:pt x="991" y="1547"/>
                      </a:lnTo>
                      <a:lnTo>
                        <a:pt x="976" y="1556"/>
                      </a:lnTo>
                      <a:lnTo>
                        <a:pt x="960" y="1561"/>
                      </a:lnTo>
                      <a:lnTo>
                        <a:pt x="960" y="1561"/>
                      </a:lnTo>
                      <a:lnTo>
                        <a:pt x="1000" y="1566"/>
                      </a:lnTo>
                      <a:lnTo>
                        <a:pt x="1040" y="1567"/>
                      </a:lnTo>
                      <a:lnTo>
                        <a:pt x="1061" y="1568"/>
                      </a:lnTo>
                      <a:lnTo>
                        <a:pt x="1081" y="1567"/>
                      </a:lnTo>
                      <a:lnTo>
                        <a:pt x="1102" y="1564"/>
                      </a:lnTo>
                      <a:lnTo>
                        <a:pt x="1120" y="1560"/>
                      </a:lnTo>
                      <a:lnTo>
                        <a:pt x="1120" y="1560"/>
                      </a:lnTo>
                      <a:lnTo>
                        <a:pt x="1130" y="1563"/>
                      </a:lnTo>
                      <a:lnTo>
                        <a:pt x="1140" y="1566"/>
                      </a:lnTo>
                      <a:lnTo>
                        <a:pt x="1148" y="1566"/>
                      </a:lnTo>
                      <a:lnTo>
                        <a:pt x="1157" y="1566"/>
                      </a:lnTo>
                      <a:lnTo>
                        <a:pt x="1157" y="1566"/>
                      </a:lnTo>
                      <a:lnTo>
                        <a:pt x="1174" y="1577"/>
                      </a:lnTo>
                      <a:lnTo>
                        <a:pt x="1189" y="1590"/>
                      </a:lnTo>
                      <a:lnTo>
                        <a:pt x="1219" y="1615"/>
                      </a:lnTo>
                      <a:lnTo>
                        <a:pt x="1248" y="1640"/>
                      </a:lnTo>
                      <a:lnTo>
                        <a:pt x="1263" y="1653"/>
                      </a:lnTo>
                      <a:lnTo>
                        <a:pt x="1280" y="1664"/>
                      </a:lnTo>
                      <a:lnTo>
                        <a:pt x="1280" y="1664"/>
                      </a:lnTo>
                      <a:lnTo>
                        <a:pt x="1283" y="1682"/>
                      </a:lnTo>
                      <a:lnTo>
                        <a:pt x="1284" y="1703"/>
                      </a:lnTo>
                      <a:lnTo>
                        <a:pt x="1286" y="1724"/>
                      </a:lnTo>
                      <a:lnTo>
                        <a:pt x="1286" y="1747"/>
                      </a:lnTo>
                      <a:lnTo>
                        <a:pt x="1284" y="1792"/>
                      </a:lnTo>
                      <a:lnTo>
                        <a:pt x="1282" y="1835"/>
                      </a:lnTo>
                      <a:lnTo>
                        <a:pt x="1282" y="1835"/>
                      </a:lnTo>
                      <a:lnTo>
                        <a:pt x="1280" y="1872"/>
                      </a:lnTo>
                      <a:lnTo>
                        <a:pt x="1280" y="1910"/>
                      </a:lnTo>
                      <a:lnTo>
                        <a:pt x="1280" y="1983"/>
                      </a:lnTo>
                      <a:lnTo>
                        <a:pt x="1280" y="2019"/>
                      </a:lnTo>
                      <a:lnTo>
                        <a:pt x="1280" y="2056"/>
                      </a:lnTo>
                      <a:lnTo>
                        <a:pt x="1277" y="2091"/>
                      </a:lnTo>
                      <a:lnTo>
                        <a:pt x="1275" y="2127"/>
                      </a:lnTo>
                      <a:lnTo>
                        <a:pt x="1275" y="2127"/>
                      </a:lnTo>
                      <a:lnTo>
                        <a:pt x="1263" y="2214"/>
                      </a:lnTo>
                      <a:lnTo>
                        <a:pt x="1252" y="2300"/>
                      </a:lnTo>
                      <a:lnTo>
                        <a:pt x="1252" y="2300"/>
                      </a:lnTo>
                      <a:lnTo>
                        <a:pt x="1248" y="2320"/>
                      </a:lnTo>
                      <a:lnTo>
                        <a:pt x="1244" y="2338"/>
                      </a:lnTo>
                      <a:lnTo>
                        <a:pt x="1241" y="2358"/>
                      </a:lnTo>
                      <a:lnTo>
                        <a:pt x="1240" y="2367"/>
                      </a:lnTo>
                      <a:lnTo>
                        <a:pt x="1240" y="2379"/>
                      </a:lnTo>
                      <a:lnTo>
                        <a:pt x="1240" y="2379"/>
                      </a:lnTo>
                      <a:lnTo>
                        <a:pt x="1224" y="2384"/>
                      </a:lnTo>
                      <a:lnTo>
                        <a:pt x="1209" y="2388"/>
                      </a:lnTo>
                      <a:lnTo>
                        <a:pt x="1192" y="2393"/>
                      </a:lnTo>
                      <a:lnTo>
                        <a:pt x="1175" y="2395"/>
                      </a:lnTo>
                      <a:lnTo>
                        <a:pt x="1141" y="2400"/>
                      </a:lnTo>
                      <a:lnTo>
                        <a:pt x="1106" y="2401"/>
                      </a:lnTo>
                      <a:lnTo>
                        <a:pt x="1106" y="2401"/>
                      </a:lnTo>
                      <a:lnTo>
                        <a:pt x="1029" y="2401"/>
                      </a:lnTo>
                      <a:lnTo>
                        <a:pt x="990" y="2401"/>
                      </a:lnTo>
                      <a:lnTo>
                        <a:pt x="949" y="2402"/>
                      </a:lnTo>
                      <a:lnTo>
                        <a:pt x="949" y="2402"/>
                      </a:lnTo>
                      <a:lnTo>
                        <a:pt x="873" y="2407"/>
                      </a:lnTo>
                      <a:lnTo>
                        <a:pt x="796" y="2407"/>
                      </a:lnTo>
                      <a:lnTo>
                        <a:pt x="716" y="2407"/>
                      </a:lnTo>
                      <a:lnTo>
                        <a:pt x="635" y="2405"/>
                      </a:lnTo>
                      <a:lnTo>
                        <a:pt x="635" y="2405"/>
                      </a:lnTo>
                      <a:lnTo>
                        <a:pt x="507" y="2402"/>
                      </a:lnTo>
                      <a:lnTo>
                        <a:pt x="376" y="2400"/>
                      </a:lnTo>
                      <a:lnTo>
                        <a:pt x="310" y="2397"/>
                      </a:lnTo>
                      <a:lnTo>
                        <a:pt x="246" y="2393"/>
                      </a:lnTo>
                      <a:lnTo>
                        <a:pt x="181" y="2387"/>
                      </a:lnTo>
                      <a:lnTo>
                        <a:pt x="118" y="2379"/>
                      </a:lnTo>
                      <a:lnTo>
                        <a:pt x="118" y="2379"/>
                      </a:lnTo>
                      <a:lnTo>
                        <a:pt x="109" y="2372"/>
                      </a:lnTo>
                      <a:lnTo>
                        <a:pt x="104" y="2365"/>
                      </a:lnTo>
                      <a:lnTo>
                        <a:pt x="93" y="2349"/>
                      </a:lnTo>
                      <a:lnTo>
                        <a:pt x="93" y="2349"/>
                      </a:lnTo>
                      <a:lnTo>
                        <a:pt x="86" y="2341"/>
                      </a:lnTo>
                      <a:lnTo>
                        <a:pt x="83" y="2338"/>
                      </a:lnTo>
                      <a:lnTo>
                        <a:pt x="80" y="2335"/>
                      </a:lnTo>
                      <a:lnTo>
                        <a:pt x="80" y="2335"/>
                      </a:lnTo>
                      <a:lnTo>
                        <a:pt x="77" y="2325"/>
                      </a:lnTo>
                      <a:lnTo>
                        <a:pt x="76" y="2313"/>
                      </a:lnTo>
                      <a:lnTo>
                        <a:pt x="76" y="2289"/>
                      </a:lnTo>
                      <a:lnTo>
                        <a:pt x="76" y="2289"/>
                      </a:lnTo>
                      <a:lnTo>
                        <a:pt x="72" y="2256"/>
                      </a:lnTo>
                      <a:lnTo>
                        <a:pt x="67" y="2224"/>
                      </a:lnTo>
                      <a:lnTo>
                        <a:pt x="56" y="2157"/>
                      </a:lnTo>
                      <a:lnTo>
                        <a:pt x="45" y="2085"/>
                      </a:lnTo>
                      <a:lnTo>
                        <a:pt x="34" y="2014"/>
                      </a:lnTo>
                      <a:lnTo>
                        <a:pt x="34" y="2014"/>
                      </a:lnTo>
                      <a:lnTo>
                        <a:pt x="28" y="1964"/>
                      </a:lnTo>
                      <a:lnTo>
                        <a:pt x="24" y="1914"/>
                      </a:lnTo>
                      <a:lnTo>
                        <a:pt x="20" y="1865"/>
                      </a:lnTo>
                      <a:lnTo>
                        <a:pt x="15" y="1818"/>
                      </a:lnTo>
                      <a:lnTo>
                        <a:pt x="15" y="1818"/>
                      </a:lnTo>
                      <a:lnTo>
                        <a:pt x="14" y="1802"/>
                      </a:lnTo>
                      <a:lnTo>
                        <a:pt x="10" y="1783"/>
                      </a:lnTo>
                      <a:lnTo>
                        <a:pt x="7" y="1766"/>
                      </a:lnTo>
                      <a:lnTo>
                        <a:pt x="6" y="1750"/>
                      </a:lnTo>
                      <a:lnTo>
                        <a:pt x="6" y="1750"/>
                      </a:lnTo>
                      <a:lnTo>
                        <a:pt x="6" y="1734"/>
                      </a:lnTo>
                      <a:lnTo>
                        <a:pt x="6" y="1719"/>
                      </a:lnTo>
                      <a:lnTo>
                        <a:pt x="6" y="1719"/>
                      </a:lnTo>
                      <a:lnTo>
                        <a:pt x="1" y="1698"/>
                      </a:lnTo>
                      <a:lnTo>
                        <a:pt x="0" y="1688"/>
                      </a:lnTo>
                      <a:lnTo>
                        <a:pt x="1" y="1678"/>
                      </a:lnTo>
                      <a:lnTo>
                        <a:pt x="1" y="1678"/>
                      </a:lnTo>
                      <a:lnTo>
                        <a:pt x="6" y="1670"/>
                      </a:lnTo>
                      <a:lnTo>
                        <a:pt x="11" y="1663"/>
                      </a:lnTo>
                      <a:lnTo>
                        <a:pt x="25" y="1647"/>
                      </a:lnTo>
                      <a:lnTo>
                        <a:pt x="25" y="1647"/>
                      </a:lnTo>
                      <a:lnTo>
                        <a:pt x="35" y="1632"/>
                      </a:lnTo>
                      <a:lnTo>
                        <a:pt x="41" y="1623"/>
                      </a:lnTo>
                      <a:lnTo>
                        <a:pt x="45" y="1618"/>
                      </a:lnTo>
                      <a:lnTo>
                        <a:pt x="45" y="1618"/>
                      </a:lnTo>
                      <a:lnTo>
                        <a:pt x="58" y="1606"/>
                      </a:lnTo>
                      <a:lnTo>
                        <a:pt x="69" y="1595"/>
                      </a:lnTo>
                      <a:lnTo>
                        <a:pt x="94" y="1576"/>
                      </a:lnTo>
                      <a:lnTo>
                        <a:pt x="119" y="1556"/>
                      </a:lnTo>
                      <a:lnTo>
                        <a:pt x="142" y="1536"/>
                      </a:lnTo>
                      <a:lnTo>
                        <a:pt x="142" y="1536"/>
                      </a:lnTo>
                      <a:lnTo>
                        <a:pt x="154" y="1533"/>
                      </a:lnTo>
                      <a:lnTo>
                        <a:pt x="168" y="1532"/>
                      </a:lnTo>
                      <a:lnTo>
                        <a:pt x="198" y="1532"/>
                      </a:lnTo>
                      <a:lnTo>
                        <a:pt x="230" y="1533"/>
                      </a:lnTo>
                      <a:lnTo>
                        <a:pt x="264" y="1538"/>
                      </a:lnTo>
                      <a:lnTo>
                        <a:pt x="330" y="1546"/>
                      </a:lnTo>
                      <a:lnTo>
                        <a:pt x="362" y="1549"/>
                      </a:lnTo>
                      <a:lnTo>
                        <a:pt x="393" y="1550"/>
                      </a:lnTo>
                      <a:lnTo>
                        <a:pt x="393" y="1550"/>
                      </a:lnTo>
                      <a:lnTo>
                        <a:pt x="404" y="1517"/>
                      </a:lnTo>
                      <a:lnTo>
                        <a:pt x="410" y="1500"/>
                      </a:lnTo>
                      <a:lnTo>
                        <a:pt x="417" y="1484"/>
                      </a:lnTo>
                      <a:lnTo>
                        <a:pt x="424" y="1470"/>
                      </a:lnTo>
                      <a:lnTo>
                        <a:pt x="432" y="1456"/>
                      </a:lnTo>
                      <a:lnTo>
                        <a:pt x="441" y="1444"/>
                      </a:lnTo>
                      <a:lnTo>
                        <a:pt x="451" y="1431"/>
                      </a:lnTo>
                      <a:lnTo>
                        <a:pt x="451" y="1431"/>
                      </a:lnTo>
                      <a:lnTo>
                        <a:pt x="469" y="1425"/>
                      </a:lnTo>
                      <a:lnTo>
                        <a:pt x="487" y="1421"/>
                      </a:lnTo>
                      <a:lnTo>
                        <a:pt x="505" y="1418"/>
                      </a:lnTo>
                      <a:lnTo>
                        <a:pt x="524" y="1415"/>
                      </a:lnTo>
                      <a:lnTo>
                        <a:pt x="560" y="1415"/>
                      </a:lnTo>
                      <a:lnTo>
                        <a:pt x="598" y="1415"/>
                      </a:lnTo>
                      <a:lnTo>
                        <a:pt x="598" y="1415"/>
                      </a:lnTo>
                      <a:lnTo>
                        <a:pt x="625" y="1415"/>
                      </a:lnTo>
                      <a:lnTo>
                        <a:pt x="653" y="1415"/>
                      </a:lnTo>
                      <a:lnTo>
                        <a:pt x="682" y="1418"/>
                      </a:lnTo>
                      <a:lnTo>
                        <a:pt x="699" y="1421"/>
                      </a:lnTo>
                      <a:lnTo>
                        <a:pt x="715" y="1425"/>
                      </a:lnTo>
                      <a:lnTo>
                        <a:pt x="715" y="1425"/>
                      </a:lnTo>
                      <a:lnTo>
                        <a:pt x="731" y="1434"/>
                      </a:lnTo>
                      <a:lnTo>
                        <a:pt x="747" y="1444"/>
                      </a:lnTo>
                      <a:lnTo>
                        <a:pt x="761" y="1453"/>
                      </a:lnTo>
                      <a:lnTo>
                        <a:pt x="772" y="1466"/>
                      </a:lnTo>
                      <a:lnTo>
                        <a:pt x="783" y="1480"/>
                      </a:lnTo>
                      <a:lnTo>
                        <a:pt x="793" y="1495"/>
                      </a:lnTo>
                      <a:lnTo>
                        <a:pt x="800" y="1512"/>
                      </a:lnTo>
                      <a:lnTo>
                        <a:pt x="806" y="1531"/>
                      </a:lnTo>
                      <a:lnTo>
                        <a:pt x="806" y="1531"/>
                      </a:lnTo>
                      <a:lnTo>
                        <a:pt x="807" y="1531"/>
                      </a:lnTo>
                      <a:lnTo>
                        <a:pt x="807" y="1532"/>
                      </a:lnTo>
                      <a:lnTo>
                        <a:pt x="807" y="1532"/>
                      </a:lnTo>
                      <a:lnTo>
                        <a:pt x="807" y="1533"/>
                      </a:lnTo>
                      <a:lnTo>
                        <a:pt x="807" y="1533"/>
                      </a:lnTo>
                      <a:close/>
                      <a:moveTo>
                        <a:pt x="712" y="569"/>
                      </a:moveTo>
                      <a:lnTo>
                        <a:pt x="712" y="569"/>
                      </a:lnTo>
                      <a:lnTo>
                        <a:pt x="722" y="556"/>
                      </a:lnTo>
                      <a:lnTo>
                        <a:pt x="730" y="541"/>
                      </a:lnTo>
                      <a:lnTo>
                        <a:pt x="737" y="524"/>
                      </a:lnTo>
                      <a:lnTo>
                        <a:pt x="744" y="507"/>
                      </a:lnTo>
                      <a:lnTo>
                        <a:pt x="757" y="473"/>
                      </a:lnTo>
                      <a:lnTo>
                        <a:pt x="768" y="441"/>
                      </a:lnTo>
                      <a:lnTo>
                        <a:pt x="768" y="441"/>
                      </a:lnTo>
                      <a:lnTo>
                        <a:pt x="772" y="427"/>
                      </a:lnTo>
                      <a:lnTo>
                        <a:pt x="775" y="414"/>
                      </a:lnTo>
                      <a:lnTo>
                        <a:pt x="779" y="385"/>
                      </a:lnTo>
                      <a:lnTo>
                        <a:pt x="781" y="357"/>
                      </a:lnTo>
                      <a:lnTo>
                        <a:pt x="779" y="327"/>
                      </a:lnTo>
                      <a:lnTo>
                        <a:pt x="776" y="298"/>
                      </a:lnTo>
                      <a:lnTo>
                        <a:pt x="771" y="268"/>
                      </a:lnTo>
                      <a:lnTo>
                        <a:pt x="765" y="240"/>
                      </a:lnTo>
                      <a:lnTo>
                        <a:pt x="757" y="214"/>
                      </a:lnTo>
                      <a:lnTo>
                        <a:pt x="757" y="214"/>
                      </a:lnTo>
                      <a:lnTo>
                        <a:pt x="750" y="195"/>
                      </a:lnTo>
                      <a:lnTo>
                        <a:pt x="741" y="177"/>
                      </a:lnTo>
                      <a:lnTo>
                        <a:pt x="720" y="141"/>
                      </a:lnTo>
                      <a:lnTo>
                        <a:pt x="720" y="141"/>
                      </a:lnTo>
                      <a:lnTo>
                        <a:pt x="709" y="122"/>
                      </a:lnTo>
                      <a:lnTo>
                        <a:pt x="698" y="105"/>
                      </a:lnTo>
                      <a:lnTo>
                        <a:pt x="686" y="90"/>
                      </a:lnTo>
                      <a:lnTo>
                        <a:pt x="674" y="77"/>
                      </a:lnTo>
                      <a:lnTo>
                        <a:pt x="674" y="77"/>
                      </a:lnTo>
                      <a:lnTo>
                        <a:pt x="654" y="63"/>
                      </a:lnTo>
                      <a:lnTo>
                        <a:pt x="632" y="49"/>
                      </a:lnTo>
                      <a:lnTo>
                        <a:pt x="606" y="38"/>
                      </a:lnTo>
                      <a:lnTo>
                        <a:pt x="581" y="28"/>
                      </a:lnTo>
                      <a:lnTo>
                        <a:pt x="553" y="21"/>
                      </a:lnTo>
                      <a:lnTo>
                        <a:pt x="525" y="16"/>
                      </a:lnTo>
                      <a:lnTo>
                        <a:pt x="497" y="14"/>
                      </a:lnTo>
                      <a:lnTo>
                        <a:pt x="470" y="14"/>
                      </a:lnTo>
                      <a:lnTo>
                        <a:pt x="470" y="14"/>
                      </a:lnTo>
                      <a:lnTo>
                        <a:pt x="449" y="17"/>
                      </a:lnTo>
                      <a:lnTo>
                        <a:pt x="431" y="23"/>
                      </a:lnTo>
                      <a:lnTo>
                        <a:pt x="414" y="28"/>
                      </a:lnTo>
                      <a:lnTo>
                        <a:pt x="399" y="37"/>
                      </a:lnTo>
                      <a:lnTo>
                        <a:pt x="385" y="45"/>
                      </a:lnTo>
                      <a:lnTo>
                        <a:pt x="372" y="56"/>
                      </a:lnTo>
                      <a:lnTo>
                        <a:pt x="359" y="68"/>
                      </a:lnTo>
                      <a:lnTo>
                        <a:pt x="347" y="82"/>
                      </a:lnTo>
                      <a:lnTo>
                        <a:pt x="347" y="82"/>
                      </a:lnTo>
                      <a:lnTo>
                        <a:pt x="338" y="91"/>
                      </a:lnTo>
                      <a:lnTo>
                        <a:pt x="330" y="101"/>
                      </a:lnTo>
                      <a:lnTo>
                        <a:pt x="324" y="113"/>
                      </a:lnTo>
                      <a:lnTo>
                        <a:pt x="319" y="122"/>
                      </a:lnTo>
                      <a:lnTo>
                        <a:pt x="313" y="134"/>
                      </a:lnTo>
                      <a:lnTo>
                        <a:pt x="309" y="146"/>
                      </a:lnTo>
                      <a:lnTo>
                        <a:pt x="303" y="170"/>
                      </a:lnTo>
                      <a:lnTo>
                        <a:pt x="300" y="195"/>
                      </a:lnTo>
                      <a:lnTo>
                        <a:pt x="299" y="223"/>
                      </a:lnTo>
                      <a:lnTo>
                        <a:pt x="299" y="252"/>
                      </a:lnTo>
                      <a:lnTo>
                        <a:pt x="299" y="282"/>
                      </a:lnTo>
                      <a:lnTo>
                        <a:pt x="299" y="282"/>
                      </a:lnTo>
                      <a:lnTo>
                        <a:pt x="319" y="288"/>
                      </a:lnTo>
                      <a:lnTo>
                        <a:pt x="338" y="292"/>
                      </a:lnTo>
                      <a:lnTo>
                        <a:pt x="383" y="299"/>
                      </a:lnTo>
                      <a:lnTo>
                        <a:pt x="383" y="299"/>
                      </a:lnTo>
                      <a:lnTo>
                        <a:pt x="376" y="291"/>
                      </a:lnTo>
                      <a:lnTo>
                        <a:pt x="368" y="284"/>
                      </a:lnTo>
                      <a:lnTo>
                        <a:pt x="359" y="275"/>
                      </a:lnTo>
                      <a:lnTo>
                        <a:pt x="351" y="264"/>
                      </a:lnTo>
                      <a:lnTo>
                        <a:pt x="351" y="264"/>
                      </a:lnTo>
                      <a:lnTo>
                        <a:pt x="347" y="254"/>
                      </a:lnTo>
                      <a:lnTo>
                        <a:pt x="343" y="243"/>
                      </a:lnTo>
                      <a:lnTo>
                        <a:pt x="340" y="230"/>
                      </a:lnTo>
                      <a:lnTo>
                        <a:pt x="338" y="218"/>
                      </a:lnTo>
                      <a:lnTo>
                        <a:pt x="337" y="190"/>
                      </a:lnTo>
                      <a:lnTo>
                        <a:pt x="336" y="162"/>
                      </a:lnTo>
                      <a:lnTo>
                        <a:pt x="336" y="162"/>
                      </a:lnTo>
                      <a:lnTo>
                        <a:pt x="341" y="150"/>
                      </a:lnTo>
                      <a:lnTo>
                        <a:pt x="347" y="141"/>
                      </a:lnTo>
                      <a:lnTo>
                        <a:pt x="352" y="131"/>
                      </a:lnTo>
                      <a:lnTo>
                        <a:pt x="359" y="121"/>
                      </a:lnTo>
                      <a:lnTo>
                        <a:pt x="368" y="113"/>
                      </a:lnTo>
                      <a:lnTo>
                        <a:pt x="376" y="107"/>
                      </a:lnTo>
                      <a:lnTo>
                        <a:pt x="386" y="101"/>
                      </a:lnTo>
                      <a:lnTo>
                        <a:pt x="397" y="98"/>
                      </a:lnTo>
                      <a:lnTo>
                        <a:pt x="397" y="98"/>
                      </a:lnTo>
                      <a:lnTo>
                        <a:pt x="400" y="93"/>
                      </a:lnTo>
                      <a:lnTo>
                        <a:pt x="404" y="90"/>
                      </a:lnTo>
                      <a:lnTo>
                        <a:pt x="409" y="86"/>
                      </a:lnTo>
                      <a:lnTo>
                        <a:pt x="413" y="84"/>
                      </a:lnTo>
                      <a:lnTo>
                        <a:pt x="418" y="83"/>
                      </a:lnTo>
                      <a:lnTo>
                        <a:pt x="423" y="83"/>
                      </a:lnTo>
                      <a:lnTo>
                        <a:pt x="434" y="84"/>
                      </a:lnTo>
                      <a:lnTo>
                        <a:pt x="444" y="89"/>
                      </a:lnTo>
                      <a:lnTo>
                        <a:pt x="453" y="94"/>
                      </a:lnTo>
                      <a:lnTo>
                        <a:pt x="462" y="101"/>
                      </a:lnTo>
                      <a:lnTo>
                        <a:pt x="467" y="111"/>
                      </a:lnTo>
                      <a:lnTo>
                        <a:pt x="467" y="111"/>
                      </a:lnTo>
                      <a:lnTo>
                        <a:pt x="469" y="117"/>
                      </a:lnTo>
                      <a:lnTo>
                        <a:pt x="470" y="124"/>
                      </a:lnTo>
                      <a:lnTo>
                        <a:pt x="470" y="138"/>
                      </a:lnTo>
                      <a:lnTo>
                        <a:pt x="469" y="153"/>
                      </a:lnTo>
                      <a:lnTo>
                        <a:pt x="467" y="160"/>
                      </a:lnTo>
                      <a:lnTo>
                        <a:pt x="469" y="169"/>
                      </a:lnTo>
                      <a:lnTo>
                        <a:pt x="469" y="169"/>
                      </a:lnTo>
                      <a:lnTo>
                        <a:pt x="470" y="177"/>
                      </a:lnTo>
                      <a:lnTo>
                        <a:pt x="473" y="186"/>
                      </a:lnTo>
                      <a:lnTo>
                        <a:pt x="482" y="201"/>
                      </a:lnTo>
                      <a:lnTo>
                        <a:pt x="489" y="216"/>
                      </a:lnTo>
                      <a:lnTo>
                        <a:pt x="490" y="223"/>
                      </a:lnTo>
                      <a:lnTo>
                        <a:pt x="491" y="233"/>
                      </a:lnTo>
                      <a:lnTo>
                        <a:pt x="491" y="233"/>
                      </a:lnTo>
                      <a:lnTo>
                        <a:pt x="490" y="249"/>
                      </a:lnTo>
                      <a:lnTo>
                        <a:pt x="487" y="264"/>
                      </a:lnTo>
                      <a:lnTo>
                        <a:pt x="482" y="277"/>
                      </a:lnTo>
                      <a:lnTo>
                        <a:pt x="474" y="288"/>
                      </a:lnTo>
                      <a:lnTo>
                        <a:pt x="466" y="299"/>
                      </a:lnTo>
                      <a:lnTo>
                        <a:pt x="456" y="308"/>
                      </a:lnTo>
                      <a:lnTo>
                        <a:pt x="445" y="313"/>
                      </a:lnTo>
                      <a:lnTo>
                        <a:pt x="434" y="319"/>
                      </a:lnTo>
                      <a:lnTo>
                        <a:pt x="434" y="319"/>
                      </a:lnTo>
                      <a:lnTo>
                        <a:pt x="455" y="329"/>
                      </a:lnTo>
                      <a:lnTo>
                        <a:pt x="474" y="340"/>
                      </a:lnTo>
                      <a:lnTo>
                        <a:pt x="493" y="353"/>
                      </a:lnTo>
                      <a:lnTo>
                        <a:pt x="512" y="365"/>
                      </a:lnTo>
                      <a:lnTo>
                        <a:pt x="529" y="379"/>
                      </a:lnTo>
                      <a:lnTo>
                        <a:pt x="546" y="395"/>
                      </a:lnTo>
                      <a:lnTo>
                        <a:pt x="562" y="410"/>
                      </a:lnTo>
                      <a:lnTo>
                        <a:pt x="577" y="427"/>
                      </a:lnTo>
                      <a:lnTo>
                        <a:pt x="590" y="444"/>
                      </a:lnTo>
                      <a:lnTo>
                        <a:pt x="602" y="464"/>
                      </a:lnTo>
                      <a:lnTo>
                        <a:pt x="613" y="483"/>
                      </a:lnTo>
                      <a:lnTo>
                        <a:pt x="622" y="504"/>
                      </a:lnTo>
                      <a:lnTo>
                        <a:pt x="630" y="527"/>
                      </a:lnTo>
                      <a:lnTo>
                        <a:pt x="637" y="551"/>
                      </a:lnTo>
                      <a:lnTo>
                        <a:pt x="642" y="574"/>
                      </a:lnTo>
                      <a:lnTo>
                        <a:pt x="646" y="600"/>
                      </a:lnTo>
                      <a:lnTo>
                        <a:pt x="646" y="600"/>
                      </a:lnTo>
                      <a:lnTo>
                        <a:pt x="657" y="598"/>
                      </a:lnTo>
                      <a:lnTo>
                        <a:pt x="667" y="597"/>
                      </a:lnTo>
                      <a:lnTo>
                        <a:pt x="675" y="593"/>
                      </a:lnTo>
                      <a:lnTo>
                        <a:pt x="684" y="588"/>
                      </a:lnTo>
                      <a:lnTo>
                        <a:pt x="698" y="579"/>
                      </a:lnTo>
                      <a:lnTo>
                        <a:pt x="712" y="569"/>
                      </a:lnTo>
                      <a:lnTo>
                        <a:pt x="712" y="569"/>
                      </a:lnTo>
                      <a:close/>
                      <a:moveTo>
                        <a:pt x="396" y="111"/>
                      </a:moveTo>
                      <a:lnTo>
                        <a:pt x="396" y="111"/>
                      </a:lnTo>
                      <a:lnTo>
                        <a:pt x="376" y="125"/>
                      </a:lnTo>
                      <a:lnTo>
                        <a:pt x="368" y="134"/>
                      </a:lnTo>
                      <a:lnTo>
                        <a:pt x="361" y="143"/>
                      </a:lnTo>
                      <a:lnTo>
                        <a:pt x="355" y="153"/>
                      </a:lnTo>
                      <a:lnTo>
                        <a:pt x="351" y="164"/>
                      </a:lnTo>
                      <a:lnTo>
                        <a:pt x="348" y="177"/>
                      </a:lnTo>
                      <a:lnTo>
                        <a:pt x="348" y="193"/>
                      </a:lnTo>
                      <a:lnTo>
                        <a:pt x="348" y="193"/>
                      </a:lnTo>
                      <a:lnTo>
                        <a:pt x="351" y="225"/>
                      </a:lnTo>
                      <a:lnTo>
                        <a:pt x="352" y="240"/>
                      </a:lnTo>
                      <a:lnTo>
                        <a:pt x="357" y="253"/>
                      </a:lnTo>
                      <a:lnTo>
                        <a:pt x="357" y="253"/>
                      </a:lnTo>
                      <a:lnTo>
                        <a:pt x="362" y="263"/>
                      </a:lnTo>
                      <a:lnTo>
                        <a:pt x="371" y="273"/>
                      </a:lnTo>
                      <a:lnTo>
                        <a:pt x="379" y="281"/>
                      </a:lnTo>
                      <a:lnTo>
                        <a:pt x="390" y="289"/>
                      </a:lnTo>
                      <a:lnTo>
                        <a:pt x="401" y="296"/>
                      </a:lnTo>
                      <a:lnTo>
                        <a:pt x="413" y="301"/>
                      </a:lnTo>
                      <a:lnTo>
                        <a:pt x="424" y="303"/>
                      </a:lnTo>
                      <a:lnTo>
                        <a:pt x="435" y="303"/>
                      </a:lnTo>
                      <a:lnTo>
                        <a:pt x="435" y="303"/>
                      </a:lnTo>
                      <a:lnTo>
                        <a:pt x="445" y="301"/>
                      </a:lnTo>
                      <a:lnTo>
                        <a:pt x="453" y="295"/>
                      </a:lnTo>
                      <a:lnTo>
                        <a:pt x="462" y="287"/>
                      </a:lnTo>
                      <a:lnTo>
                        <a:pt x="467" y="278"/>
                      </a:lnTo>
                      <a:lnTo>
                        <a:pt x="473" y="267"/>
                      </a:lnTo>
                      <a:lnTo>
                        <a:pt x="476" y="256"/>
                      </a:lnTo>
                      <a:lnTo>
                        <a:pt x="479" y="244"/>
                      </a:lnTo>
                      <a:lnTo>
                        <a:pt x="479" y="233"/>
                      </a:lnTo>
                      <a:lnTo>
                        <a:pt x="479" y="233"/>
                      </a:lnTo>
                      <a:lnTo>
                        <a:pt x="479" y="223"/>
                      </a:lnTo>
                      <a:lnTo>
                        <a:pt x="476" y="214"/>
                      </a:lnTo>
                      <a:lnTo>
                        <a:pt x="469" y="197"/>
                      </a:lnTo>
                      <a:lnTo>
                        <a:pt x="460" y="180"/>
                      </a:lnTo>
                      <a:lnTo>
                        <a:pt x="458" y="171"/>
                      </a:lnTo>
                      <a:lnTo>
                        <a:pt x="456" y="163"/>
                      </a:lnTo>
                      <a:lnTo>
                        <a:pt x="456" y="163"/>
                      </a:lnTo>
                      <a:lnTo>
                        <a:pt x="456" y="143"/>
                      </a:lnTo>
                      <a:lnTo>
                        <a:pt x="456" y="134"/>
                      </a:lnTo>
                      <a:lnTo>
                        <a:pt x="456" y="122"/>
                      </a:lnTo>
                      <a:lnTo>
                        <a:pt x="453" y="114"/>
                      </a:lnTo>
                      <a:lnTo>
                        <a:pt x="449" y="105"/>
                      </a:lnTo>
                      <a:lnTo>
                        <a:pt x="445" y="103"/>
                      </a:lnTo>
                      <a:lnTo>
                        <a:pt x="441" y="100"/>
                      </a:lnTo>
                      <a:lnTo>
                        <a:pt x="437" y="98"/>
                      </a:lnTo>
                      <a:lnTo>
                        <a:pt x="430" y="97"/>
                      </a:lnTo>
                      <a:lnTo>
                        <a:pt x="430" y="97"/>
                      </a:lnTo>
                      <a:lnTo>
                        <a:pt x="425" y="97"/>
                      </a:lnTo>
                      <a:lnTo>
                        <a:pt x="420" y="98"/>
                      </a:lnTo>
                      <a:lnTo>
                        <a:pt x="409" y="101"/>
                      </a:lnTo>
                      <a:lnTo>
                        <a:pt x="409" y="101"/>
                      </a:lnTo>
                      <a:lnTo>
                        <a:pt x="410" y="104"/>
                      </a:lnTo>
                      <a:lnTo>
                        <a:pt x="411" y="105"/>
                      </a:lnTo>
                      <a:lnTo>
                        <a:pt x="413" y="107"/>
                      </a:lnTo>
                      <a:lnTo>
                        <a:pt x="413" y="111"/>
                      </a:lnTo>
                      <a:lnTo>
                        <a:pt x="413" y="111"/>
                      </a:lnTo>
                      <a:lnTo>
                        <a:pt x="396" y="111"/>
                      </a:lnTo>
                      <a:lnTo>
                        <a:pt x="396" y="111"/>
                      </a:lnTo>
                      <a:close/>
                      <a:moveTo>
                        <a:pt x="598" y="479"/>
                      </a:moveTo>
                      <a:lnTo>
                        <a:pt x="598" y="479"/>
                      </a:lnTo>
                      <a:lnTo>
                        <a:pt x="585" y="459"/>
                      </a:lnTo>
                      <a:lnTo>
                        <a:pt x="573" y="441"/>
                      </a:lnTo>
                      <a:lnTo>
                        <a:pt x="557" y="423"/>
                      </a:lnTo>
                      <a:lnTo>
                        <a:pt x="542" y="407"/>
                      </a:lnTo>
                      <a:lnTo>
                        <a:pt x="525" y="392"/>
                      </a:lnTo>
                      <a:lnTo>
                        <a:pt x="507" y="378"/>
                      </a:lnTo>
                      <a:lnTo>
                        <a:pt x="469" y="353"/>
                      </a:lnTo>
                      <a:lnTo>
                        <a:pt x="469" y="353"/>
                      </a:lnTo>
                      <a:lnTo>
                        <a:pt x="451" y="341"/>
                      </a:lnTo>
                      <a:lnTo>
                        <a:pt x="432" y="330"/>
                      </a:lnTo>
                      <a:lnTo>
                        <a:pt x="416" y="322"/>
                      </a:lnTo>
                      <a:lnTo>
                        <a:pt x="397" y="315"/>
                      </a:lnTo>
                      <a:lnTo>
                        <a:pt x="397" y="315"/>
                      </a:lnTo>
                      <a:lnTo>
                        <a:pt x="379" y="312"/>
                      </a:lnTo>
                      <a:lnTo>
                        <a:pt x="361" y="310"/>
                      </a:lnTo>
                      <a:lnTo>
                        <a:pt x="344" y="309"/>
                      </a:lnTo>
                      <a:lnTo>
                        <a:pt x="327" y="306"/>
                      </a:lnTo>
                      <a:lnTo>
                        <a:pt x="327" y="306"/>
                      </a:lnTo>
                      <a:lnTo>
                        <a:pt x="302" y="299"/>
                      </a:lnTo>
                      <a:lnTo>
                        <a:pt x="289" y="296"/>
                      </a:lnTo>
                      <a:lnTo>
                        <a:pt x="275" y="294"/>
                      </a:lnTo>
                      <a:lnTo>
                        <a:pt x="275" y="294"/>
                      </a:lnTo>
                      <a:lnTo>
                        <a:pt x="260" y="294"/>
                      </a:lnTo>
                      <a:lnTo>
                        <a:pt x="247" y="294"/>
                      </a:lnTo>
                      <a:lnTo>
                        <a:pt x="234" y="295"/>
                      </a:lnTo>
                      <a:lnTo>
                        <a:pt x="223" y="298"/>
                      </a:lnTo>
                      <a:lnTo>
                        <a:pt x="212" y="302"/>
                      </a:lnTo>
                      <a:lnTo>
                        <a:pt x="201" y="306"/>
                      </a:lnTo>
                      <a:lnTo>
                        <a:pt x="180" y="318"/>
                      </a:lnTo>
                      <a:lnTo>
                        <a:pt x="180" y="318"/>
                      </a:lnTo>
                      <a:lnTo>
                        <a:pt x="170" y="325"/>
                      </a:lnTo>
                      <a:lnTo>
                        <a:pt x="160" y="333"/>
                      </a:lnTo>
                      <a:lnTo>
                        <a:pt x="150" y="343"/>
                      </a:lnTo>
                      <a:lnTo>
                        <a:pt x="142" y="354"/>
                      </a:lnTo>
                      <a:lnTo>
                        <a:pt x="135" y="367"/>
                      </a:lnTo>
                      <a:lnTo>
                        <a:pt x="128" y="381"/>
                      </a:lnTo>
                      <a:lnTo>
                        <a:pt x="122" y="395"/>
                      </a:lnTo>
                      <a:lnTo>
                        <a:pt x="117" y="409"/>
                      </a:lnTo>
                      <a:lnTo>
                        <a:pt x="112" y="424"/>
                      </a:lnTo>
                      <a:lnTo>
                        <a:pt x="109" y="441"/>
                      </a:lnTo>
                      <a:lnTo>
                        <a:pt x="107" y="457"/>
                      </a:lnTo>
                      <a:lnTo>
                        <a:pt x="105" y="473"/>
                      </a:lnTo>
                      <a:lnTo>
                        <a:pt x="105" y="489"/>
                      </a:lnTo>
                      <a:lnTo>
                        <a:pt x="105" y="504"/>
                      </a:lnTo>
                      <a:lnTo>
                        <a:pt x="108" y="521"/>
                      </a:lnTo>
                      <a:lnTo>
                        <a:pt x="111" y="535"/>
                      </a:lnTo>
                      <a:lnTo>
                        <a:pt x="111" y="535"/>
                      </a:lnTo>
                      <a:lnTo>
                        <a:pt x="117" y="567"/>
                      </a:lnTo>
                      <a:lnTo>
                        <a:pt x="119" y="584"/>
                      </a:lnTo>
                      <a:lnTo>
                        <a:pt x="122" y="598"/>
                      </a:lnTo>
                      <a:lnTo>
                        <a:pt x="122" y="598"/>
                      </a:lnTo>
                      <a:lnTo>
                        <a:pt x="126" y="608"/>
                      </a:lnTo>
                      <a:lnTo>
                        <a:pt x="131" y="618"/>
                      </a:lnTo>
                      <a:lnTo>
                        <a:pt x="142" y="638"/>
                      </a:lnTo>
                      <a:lnTo>
                        <a:pt x="152" y="657"/>
                      </a:lnTo>
                      <a:lnTo>
                        <a:pt x="157" y="669"/>
                      </a:lnTo>
                      <a:lnTo>
                        <a:pt x="161" y="678"/>
                      </a:lnTo>
                      <a:lnTo>
                        <a:pt x="161" y="678"/>
                      </a:lnTo>
                      <a:lnTo>
                        <a:pt x="167" y="684"/>
                      </a:lnTo>
                      <a:lnTo>
                        <a:pt x="173" y="688"/>
                      </a:lnTo>
                      <a:lnTo>
                        <a:pt x="182" y="699"/>
                      </a:lnTo>
                      <a:lnTo>
                        <a:pt x="192" y="712"/>
                      </a:lnTo>
                      <a:lnTo>
                        <a:pt x="204" y="725"/>
                      </a:lnTo>
                      <a:lnTo>
                        <a:pt x="204" y="725"/>
                      </a:lnTo>
                      <a:lnTo>
                        <a:pt x="216" y="737"/>
                      </a:lnTo>
                      <a:lnTo>
                        <a:pt x="232" y="749"/>
                      </a:lnTo>
                      <a:lnTo>
                        <a:pt x="247" y="760"/>
                      </a:lnTo>
                      <a:lnTo>
                        <a:pt x="265" y="770"/>
                      </a:lnTo>
                      <a:lnTo>
                        <a:pt x="284" y="779"/>
                      </a:lnTo>
                      <a:lnTo>
                        <a:pt x="302" y="788"/>
                      </a:lnTo>
                      <a:lnTo>
                        <a:pt x="320" y="795"/>
                      </a:lnTo>
                      <a:lnTo>
                        <a:pt x="340" y="802"/>
                      </a:lnTo>
                      <a:lnTo>
                        <a:pt x="340" y="802"/>
                      </a:lnTo>
                      <a:lnTo>
                        <a:pt x="368" y="809"/>
                      </a:lnTo>
                      <a:lnTo>
                        <a:pt x="397" y="813"/>
                      </a:lnTo>
                      <a:lnTo>
                        <a:pt x="427" y="815"/>
                      </a:lnTo>
                      <a:lnTo>
                        <a:pt x="455" y="813"/>
                      </a:lnTo>
                      <a:lnTo>
                        <a:pt x="483" y="810"/>
                      </a:lnTo>
                      <a:lnTo>
                        <a:pt x="511" y="805"/>
                      </a:lnTo>
                      <a:lnTo>
                        <a:pt x="536" y="796"/>
                      </a:lnTo>
                      <a:lnTo>
                        <a:pt x="562" y="785"/>
                      </a:lnTo>
                      <a:lnTo>
                        <a:pt x="562" y="785"/>
                      </a:lnTo>
                      <a:lnTo>
                        <a:pt x="578" y="770"/>
                      </a:lnTo>
                      <a:lnTo>
                        <a:pt x="588" y="763"/>
                      </a:lnTo>
                      <a:lnTo>
                        <a:pt x="598" y="756"/>
                      </a:lnTo>
                      <a:lnTo>
                        <a:pt x="598" y="756"/>
                      </a:lnTo>
                      <a:lnTo>
                        <a:pt x="599" y="747"/>
                      </a:lnTo>
                      <a:lnTo>
                        <a:pt x="602" y="740"/>
                      </a:lnTo>
                      <a:lnTo>
                        <a:pt x="606" y="734"/>
                      </a:lnTo>
                      <a:lnTo>
                        <a:pt x="612" y="729"/>
                      </a:lnTo>
                      <a:lnTo>
                        <a:pt x="623" y="719"/>
                      </a:lnTo>
                      <a:lnTo>
                        <a:pt x="627" y="713"/>
                      </a:lnTo>
                      <a:lnTo>
                        <a:pt x="632" y="706"/>
                      </a:lnTo>
                      <a:lnTo>
                        <a:pt x="632" y="706"/>
                      </a:lnTo>
                      <a:lnTo>
                        <a:pt x="635" y="697"/>
                      </a:lnTo>
                      <a:lnTo>
                        <a:pt x="636" y="685"/>
                      </a:lnTo>
                      <a:lnTo>
                        <a:pt x="636" y="673"/>
                      </a:lnTo>
                      <a:lnTo>
                        <a:pt x="635" y="660"/>
                      </a:lnTo>
                      <a:lnTo>
                        <a:pt x="633" y="633"/>
                      </a:lnTo>
                      <a:lnTo>
                        <a:pt x="633" y="619"/>
                      </a:lnTo>
                      <a:lnTo>
                        <a:pt x="633" y="604"/>
                      </a:lnTo>
                      <a:lnTo>
                        <a:pt x="633" y="604"/>
                      </a:lnTo>
                      <a:lnTo>
                        <a:pt x="625" y="605"/>
                      </a:lnTo>
                      <a:lnTo>
                        <a:pt x="615" y="604"/>
                      </a:lnTo>
                      <a:lnTo>
                        <a:pt x="604" y="603"/>
                      </a:lnTo>
                      <a:lnTo>
                        <a:pt x="594" y="600"/>
                      </a:lnTo>
                      <a:lnTo>
                        <a:pt x="584" y="595"/>
                      </a:lnTo>
                      <a:lnTo>
                        <a:pt x="576" y="591"/>
                      </a:lnTo>
                      <a:lnTo>
                        <a:pt x="570" y="586"/>
                      </a:lnTo>
                      <a:lnTo>
                        <a:pt x="567" y="579"/>
                      </a:lnTo>
                      <a:lnTo>
                        <a:pt x="567" y="579"/>
                      </a:lnTo>
                      <a:lnTo>
                        <a:pt x="583" y="584"/>
                      </a:lnTo>
                      <a:lnTo>
                        <a:pt x="599" y="588"/>
                      </a:lnTo>
                      <a:lnTo>
                        <a:pt x="615" y="591"/>
                      </a:lnTo>
                      <a:lnTo>
                        <a:pt x="623" y="591"/>
                      </a:lnTo>
                      <a:lnTo>
                        <a:pt x="632" y="590"/>
                      </a:lnTo>
                      <a:lnTo>
                        <a:pt x="632" y="590"/>
                      </a:lnTo>
                      <a:lnTo>
                        <a:pt x="625" y="562"/>
                      </a:lnTo>
                      <a:lnTo>
                        <a:pt x="618" y="534"/>
                      </a:lnTo>
                      <a:lnTo>
                        <a:pt x="609" y="506"/>
                      </a:lnTo>
                      <a:lnTo>
                        <a:pt x="604" y="493"/>
                      </a:lnTo>
                      <a:lnTo>
                        <a:pt x="598" y="479"/>
                      </a:lnTo>
                      <a:lnTo>
                        <a:pt x="598" y="479"/>
                      </a:lnTo>
                      <a:close/>
                      <a:moveTo>
                        <a:pt x="1064" y="355"/>
                      </a:moveTo>
                      <a:lnTo>
                        <a:pt x="1064" y="355"/>
                      </a:lnTo>
                      <a:lnTo>
                        <a:pt x="1051" y="353"/>
                      </a:lnTo>
                      <a:lnTo>
                        <a:pt x="1037" y="351"/>
                      </a:lnTo>
                      <a:lnTo>
                        <a:pt x="1023" y="350"/>
                      </a:lnTo>
                      <a:lnTo>
                        <a:pt x="1011" y="350"/>
                      </a:lnTo>
                      <a:lnTo>
                        <a:pt x="998" y="350"/>
                      </a:lnTo>
                      <a:lnTo>
                        <a:pt x="984" y="353"/>
                      </a:lnTo>
                      <a:lnTo>
                        <a:pt x="960" y="358"/>
                      </a:lnTo>
                      <a:lnTo>
                        <a:pt x="936" y="367"/>
                      </a:lnTo>
                      <a:lnTo>
                        <a:pt x="914" y="376"/>
                      </a:lnTo>
                      <a:lnTo>
                        <a:pt x="894" y="391"/>
                      </a:lnTo>
                      <a:lnTo>
                        <a:pt x="876" y="405"/>
                      </a:lnTo>
                      <a:lnTo>
                        <a:pt x="876" y="405"/>
                      </a:lnTo>
                      <a:lnTo>
                        <a:pt x="863" y="417"/>
                      </a:lnTo>
                      <a:lnTo>
                        <a:pt x="852" y="431"/>
                      </a:lnTo>
                      <a:lnTo>
                        <a:pt x="839" y="447"/>
                      </a:lnTo>
                      <a:lnTo>
                        <a:pt x="828" y="462"/>
                      </a:lnTo>
                      <a:lnTo>
                        <a:pt x="818" y="479"/>
                      </a:lnTo>
                      <a:lnTo>
                        <a:pt x="807" y="497"/>
                      </a:lnTo>
                      <a:lnTo>
                        <a:pt x="797" y="515"/>
                      </a:lnTo>
                      <a:lnTo>
                        <a:pt x="789" y="535"/>
                      </a:lnTo>
                      <a:lnTo>
                        <a:pt x="781" y="555"/>
                      </a:lnTo>
                      <a:lnTo>
                        <a:pt x="773" y="576"/>
                      </a:lnTo>
                      <a:lnTo>
                        <a:pt x="766" y="597"/>
                      </a:lnTo>
                      <a:lnTo>
                        <a:pt x="759" y="618"/>
                      </a:lnTo>
                      <a:lnTo>
                        <a:pt x="755" y="640"/>
                      </a:lnTo>
                      <a:lnTo>
                        <a:pt x="751" y="661"/>
                      </a:lnTo>
                      <a:lnTo>
                        <a:pt x="748" y="684"/>
                      </a:lnTo>
                      <a:lnTo>
                        <a:pt x="747" y="706"/>
                      </a:lnTo>
                      <a:lnTo>
                        <a:pt x="747" y="706"/>
                      </a:lnTo>
                      <a:lnTo>
                        <a:pt x="745" y="734"/>
                      </a:lnTo>
                      <a:lnTo>
                        <a:pt x="747" y="760"/>
                      </a:lnTo>
                      <a:lnTo>
                        <a:pt x="750" y="785"/>
                      </a:lnTo>
                      <a:lnTo>
                        <a:pt x="754" y="809"/>
                      </a:lnTo>
                      <a:lnTo>
                        <a:pt x="761" y="830"/>
                      </a:lnTo>
                      <a:lnTo>
                        <a:pt x="771" y="850"/>
                      </a:lnTo>
                      <a:lnTo>
                        <a:pt x="776" y="859"/>
                      </a:lnTo>
                      <a:lnTo>
                        <a:pt x="783" y="868"/>
                      </a:lnTo>
                      <a:lnTo>
                        <a:pt x="789" y="876"/>
                      </a:lnTo>
                      <a:lnTo>
                        <a:pt x="797" y="883"/>
                      </a:lnTo>
                      <a:lnTo>
                        <a:pt x="797" y="883"/>
                      </a:lnTo>
                      <a:lnTo>
                        <a:pt x="807" y="892"/>
                      </a:lnTo>
                      <a:lnTo>
                        <a:pt x="817" y="899"/>
                      </a:lnTo>
                      <a:lnTo>
                        <a:pt x="828" y="904"/>
                      </a:lnTo>
                      <a:lnTo>
                        <a:pt x="839" y="910"/>
                      </a:lnTo>
                      <a:lnTo>
                        <a:pt x="852" y="914"/>
                      </a:lnTo>
                      <a:lnTo>
                        <a:pt x="866" y="917"/>
                      </a:lnTo>
                      <a:lnTo>
                        <a:pt x="882" y="918"/>
                      </a:lnTo>
                      <a:lnTo>
                        <a:pt x="898" y="918"/>
                      </a:lnTo>
                      <a:lnTo>
                        <a:pt x="898" y="918"/>
                      </a:lnTo>
                      <a:lnTo>
                        <a:pt x="917" y="917"/>
                      </a:lnTo>
                      <a:lnTo>
                        <a:pt x="935" y="916"/>
                      </a:lnTo>
                      <a:lnTo>
                        <a:pt x="952" y="913"/>
                      </a:lnTo>
                      <a:lnTo>
                        <a:pt x="969" y="907"/>
                      </a:lnTo>
                      <a:lnTo>
                        <a:pt x="985" y="902"/>
                      </a:lnTo>
                      <a:lnTo>
                        <a:pt x="1001" y="896"/>
                      </a:lnTo>
                      <a:lnTo>
                        <a:pt x="1016" y="889"/>
                      </a:lnTo>
                      <a:lnTo>
                        <a:pt x="1032" y="881"/>
                      </a:lnTo>
                      <a:lnTo>
                        <a:pt x="1060" y="864"/>
                      </a:lnTo>
                      <a:lnTo>
                        <a:pt x="1085" y="844"/>
                      </a:lnTo>
                      <a:lnTo>
                        <a:pt x="1110" y="824"/>
                      </a:lnTo>
                      <a:lnTo>
                        <a:pt x="1133" y="805"/>
                      </a:lnTo>
                      <a:lnTo>
                        <a:pt x="1133" y="805"/>
                      </a:lnTo>
                      <a:lnTo>
                        <a:pt x="1143" y="795"/>
                      </a:lnTo>
                      <a:lnTo>
                        <a:pt x="1154" y="784"/>
                      </a:lnTo>
                      <a:lnTo>
                        <a:pt x="1174" y="757"/>
                      </a:lnTo>
                      <a:lnTo>
                        <a:pt x="1192" y="730"/>
                      </a:lnTo>
                      <a:lnTo>
                        <a:pt x="1199" y="716"/>
                      </a:lnTo>
                      <a:lnTo>
                        <a:pt x="1204" y="704"/>
                      </a:lnTo>
                      <a:lnTo>
                        <a:pt x="1204" y="704"/>
                      </a:lnTo>
                      <a:lnTo>
                        <a:pt x="1211" y="685"/>
                      </a:lnTo>
                      <a:lnTo>
                        <a:pt x="1217" y="667"/>
                      </a:lnTo>
                      <a:lnTo>
                        <a:pt x="1221" y="649"/>
                      </a:lnTo>
                      <a:lnTo>
                        <a:pt x="1226" y="629"/>
                      </a:lnTo>
                      <a:lnTo>
                        <a:pt x="1227" y="611"/>
                      </a:lnTo>
                      <a:lnTo>
                        <a:pt x="1228" y="593"/>
                      </a:lnTo>
                      <a:lnTo>
                        <a:pt x="1228" y="573"/>
                      </a:lnTo>
                      <a:lnTo>
                        <a:pt x="1228" y="555"/>
                      </a:lnTo>
                      <a:lnTo>
                        <a:pt x="1226" y="537"/>
                      </a:lnTo>
                      <a:lnTo>
                        <a:pt x="1223" y="518"/>
                      </a:lnTo>
                      <a:lnTo>
                        <a:pt x="1217" y="501"/>
                      </a:lnTo>
                      <a:lnTo>
                        <a:pt x="1211" y="483"/>
                      </a:lnTo>
                      <a:lnTo>
                        <a:pt x="1204" y="466"/>
                      </a:lnTo>
                      <a:lnTo>
                        <a:pt x="1196" y="451"/>
                      </a:lnTo>
                      <a:lnTo>
                        <a:pt x="1186" y="435"/>
                      </a:lnTo>
                      <a:lnTo>
                        <a:pt x="1175" y="420"/>
                      </a:lnTo>
                      <a:lnTo>
                        <a:pt x="1175" y="420"/>
                      </a:lnTo>
                      <a:lnTo>
                        <a:pt x="1144" y="396"/>
                      </a:lnTo>
                      <a:lnTo>
                        <a:pt x="1113" y="371"/>
                      </a:lnTo>
                      <a:lnTo>
                        <a:pt x="1113" y="371"/>
                      </a:lnTo>
                      <a:lnTo>
                        <a:pt x="1101" y="369"/>
                      </a:lnTo>
                      <a:lnTo>
                        <a:pt x="1089" y="364"/>
                      </a:lnTo>
                      <a:lnTo>
                        <a:pt x="1077" y="360"/>
                      </a:lnTo>
                      <a:lnTo>
                        <a:pt x="1064" y="355"/>
                      </a:lnTo>
                      <a:lnTo>
                        <a:pt x="1064" y="355"/>
                      </a:lnTo>
                      <a:close/>
                      <a:moveTo>
                        <a:pt x="710" y="593"/>
                      </a:moveTo>
                      <a:lnTo>
                        <a:pt x="710" y="593"/>
                      </a:lnTo>
                      <a:lnTo>
                        <a:pt x="708" y="597"/>
                      </a:lnTo>
                      <a:lnTo>
                        <a:pt x="705" y="600"/>
                      </a:lnTo>
                      <a:lnTo>
                        <a:pt x="696" y="604"/>
                      </a:lnTo>
                      <a:lnTo>
                        <a:pt x="688" y="608"/>
                      </a:lnTo>
                      <a:lnTo>
                        <a:pt x="679" y="612"/>
                      </a:lnTo>
                      <a:lnTo>
                        <a:pt x="679" y="612"/>
                      </a:lnTo>
                      <a:lnTo>
                        <a:pt x="678" y="611"/>
                      </a:lnTo>
                      <a:lnTo>
                        <a:pt x="675" y="611"/>
                      </a:lnTo>
                      <a:lnTo>
                        <a:pt x="672" y="611"/>
                      </a:lnTo>
                      <a:lnTo>
                        <a:pt x="670" y="612"/>
                      </a:lnTo>
                      <a:lnTo>
                        <a:pt x="670" y="612"/>
                      </a:lnTo>
                      <a:lnTo>
                        <a:pt x="668" y="625"/>
                      </a:lnTo>
                      <a:lnTo>
                        <a:pt x="668" y="639"/>
                      </a:lnTo>
                      <a:lnTo>
                        <a:pt x="670" y="646"/>
                      </a:lnTo>
                      <a:lnTo>
                        <a:pt x="671" y="650"/>
                      </a:lnTo>
                      <a:lnTo>
                        <a:pt x="674" y="656"/>
                      </a:lnTo>
                      <a:lnTo>
                        <a:pt x="678" y="659"/>
                      </a:lnTo>
                      <a:lnTo>
                        <a:pt x="678" y="659"/>
                      </a:lnTo>
                      <a:lnTo>
                        <a:pt x="685" y="656"/>
                      </a:lnTo>
                      <a:lnTo>
                        <a:pt x="691" y="653"/>
                      </a:lnTo>
                      <a:lnTo>
                        <a:pt x="696" y="649"/>
                      </a:lnTo>
                      <a:lnTo>
                        <a:pt x="699" y="643"/>
                      </a:lnTo>
                      <a:lnTo>
                        <a:pt x="706" y="632"/>
                      </a:lnTo>
                      <a:lnTo>
                        <a:pt x="710" y="628"/>
                      </a:lnTo>
                      <a:lnTo>
                        <a:pt x="715" y="624"/>
                      </a:lnTo>
                      <a:lnTo>
                        <a:pt x="715" y="624"/>
                      </a:lnTo>
                      <a:lnTo>
                        <a:pt x="731" y="624"/>
                      </a:lnTo>
                      <a:lnTo>
                        <a:pt x="737" y="624"/>
                      </a:lnTo>
                      <a:lnTo>
                        <a:pt x="745" y="621"/>
                      </a:lnTo>
                      <a:lnTo>
                        <a:pt x="745" y="621"/>
                      </a:lnTo>
                      <a:lnTo>
                        <a:pt x="744" y="615"/>
                      </a:lnTo>
                      <a:lnTo>
                        <a:pt x="741" y="610"/>
                      </a:lnTo>
                      <a:lnTo>
                        <a:pt x="738" y="604"/>
                      </a:lnTo>
                      <a:lnTo>
                        <a:pt x="734" y="601"/>
                      </a:lnTo>
                      <a:lnTo>
                        <a:pt x="729" y="598"/>
                      </a:lnTo>
                      <a:lnTo>
                        <a:pt x="723" y="595"/>
                      </a:lnTo>
                      <a:lnTo>
                        <a:pt x="710" y="593"/>
                      </a:lnTo>
                      <a:lnTo>
                        <a:pt x="710" y="593"/>
                      </a:lnTo>
                      <a:close/>
                      <a:moveTo>
                        <a:pt x="783" y="896"/>
                      </a:moveTo>
                      <a:lnTo>
                        <a:pt x="783" y="896"/>
                      </a:lnTo>
                      <a:lnTo>
                        <a:pt x="786" y="895"/>
                      </a:lnTo>
                      <a:lnTo>
                        <a:pt x="786" y="895"/>
                      </a:lnTo>
                      <a:lnTo>
                        <a:pt x="785" y="895"/>
                      </a:lnTo>
                      <a:lnTo>
                        <a:pt x="785" y="895"/>
                      </a:lnTo>
                      <a:lnTo>
                        <a:pt x="781" y="892"/>
                      </a:lnTo>
                      <a:lnTo>
                        <a:pt x="776" y="889"/>
                      </a:lnTo>
                      <a:lnTo>
                        <a:pt x="776" y="889"/>
                      </a:lnTo>
                      <a:lnTo>
                        <a:pt x="762" y="862"/>
                      </a:lnTo>
                      <a:lnTo>
                        <a:pt x="751" y="834"/>
                      </a:lnTo>
                      <a:lnTo>
                        <a:pt x="740" y="806"/>
                      </a:lnTo>
                      <a:lnTo>
                        <a:pt x="731" y="778"/>
                      </a:lnTo>
                      <a:lnTo>
                        <a:pt x="716" y="722"/>
                      </a:lnTo>
                      <a:lnTo>
                        <a:pt x="700" y="663"/>
                      </a:lnTo>
                      <a:lnTo>
                        <a:pt x="700" y="663"/>
                      </a:lnTo>
                      <a:lnTo>
                        <a:pt x="682" y="670"/>
                      </a:lnTo>
                      <a:lnTo>
                        <a:pt x="672" y="671"/>
                      </a:lnTo>
                      <a:lnTo>
                        <a:pt x="667" y="670"/>
                      </a:lnTo>
                      <a:lnTo>
                        <a:pt x="663" y="669"/>
                      </a:lnTo>
                      <a:lnTo>
                        <a:pt x="663" y="669"/>
                      </a:lnTo>
                      <a:lnTo>
                        <a:pt x="658" y="653"/>
                      </a:lnTo>
                      <a:lnTo>
                        <a:pt x="657" y="639"/>
                      </a:lnTo>
                      <a:lnTo>
                        <a:pt x="658" y="625"/>
                      </a:lnTo>
                      <a:lnTo>
                        <a:pt x="661" y="611"/>
                      </a:lnTo>
                      <a:lnTo>
                        <a:pt x="661" y="611"/>
                      </a:lnTo>
                      <a:lnTo>
                        <a:pt x="651" y="611"/>
                      </a:lnTo>
                      <a:lnTo>
                        <a:pt x="649" y="611"/>
                      </a:lnTo>
                      <a:lnTo>
                        <a:pt x="646" y="610"/>
                      </a:lnTo>
                      <a:lnTo>
                        <a:pt x="646" y="610"/>
                      </a:lnTo>
                      <a:lnTo>
                        <a:pt x="647" y="624"/>
                      </a:lnTo>
                      <a:lnTo>
                        <a:pt x="647" y="639"/>
                      </a:lnTo>
                      <a:lnTo>
                        <a:pt x="646" y="673"/>
                      </a:lnTo>
                      <a:lnTo>
                        <a:pt x="646" y="704"/>
                      </a:lnTo>
                      <a:lnTo>
                        <a:pt x="646" y="718"/>
                      </a:lnTo>
                      <a:lnTo>
                        <a:pt x="649" y="730"/>
                      </a:lnTo>
                      <a:lnTo>
                        <a:pt x="649" y="730"/>
                      </a:lnTo>
                      <a:lnTo>
                        <a:pt x="654" y="730"/>
                      </a:lnTo>
                      <a:lnTo>
                        <a:pt x="661" y="732"/>
                      </a:lnTo>
                      <a:lnTo>
                        <a:pt x="667" y="733"/>
                      </a:lnTo>
                      <a:lnTo>
                        <a:pt x="672" y="737"/>
                      </a:lnTo>
                      <a:lnTo>
                        <a:pt x="678" y="742"/>
                      </a:lnTo>
                      <a:lnTo>
                        <a:pt x="682" y="746"/>
                      </a:lnTo>
                      <a:lnTo>
                        <a:pt x="685" y="751"/>
                      </a:lnTo>
                      <a:lnTo>
                        <a:pt x="686" y="757"/>
                      </a:lnTo>
                      <a:lnTo>
                        <a:pt x="686" y="757"/>
                      </a:lnTo>
                      <a:lnTo>
                        <a:pt x="682" y="767"/>
                      </a:lnTo>
                      <a:lnTo>
                        <a:pt x="675" y="774"/>
                      </a:lnTo>
                      <a:lnTo>
                        <a:pt x="667" y="778"/>
                      </a:lnTo>
                      <a:lnTo>
                        <a:pt x="657" y="782"/>
                      </a:lnTo>
                      <a:lnTo>
                        <a:pt x="657" y="782"/>
                      </a:lnTo>
                      <a:lnTo>
                        <a:pt x="656" y="800"/>
                      </a:lnTo>
                      <a:lnTo>
                        <a:pt x="656" y="820"/>
                      </a:lnTo>
                      <a:lnTo>
                        <a:pt x="658" y="841"/>
                      </a:lnTo>
                      <a:lnTo>
                        <a:pt x="663" y="861"/>
                      </a:lnTo>
                      <a:lnTo>
                        <a:pt x="667" y="881"/>
                      </a:lnTo>
                      <a:lnTo>
                        <a:pt x="672" y="899"/>
                      </a:lnTo>
                      <a:lnTo>
                        <a:pt x="679" y="917"/>
                      </a:lnTo>
                      <a:lnTo>
                        <a:pt x="686" y="932"/>
                      </a:lnTo>
                      <a:lnTo>
                        <a:pt x="686" y="932"/>
                      </a:lnTo>
                      <a:lnTo>
                        <a:pt x="716" y="991"/>
                      </a:lnTo>
                      <a:lnTo>
                        <a:pt x="730" y="1020"/>
                      </a:lnTo>
                      <a:lnTo>
                        <a:pt x="743" y="1046"/>
                      </a:lnTo>
                      <a:lnTo>
                        <a:pt x="743" y="1046"/>
                      </a:lnTo>
                      <a:lnTo>
                        <a:pt x="754" y="1007"/>
                      </a:lnTo>
                      <a:lnTo>
                        <a:pt x="759" y="987"/>
                      </a:lnTo>
                      <a:lnTo>
                        <a:pt x="768" y="970"/>
                      </a:lnTo>
                      <a:lnTo>
                        <a:pt x="768" y="970"/>
                      </a:lnTo>
                      <a:lnTo>
                        <a:pt x="762" y="962"/>
                      </a:lnTo>
                      <a:lnTo>
                        <a:pt x="759" y="954"/>
                      </a:lnTo>
                      <a:lnTo>
                        <a:pt x="755" y="944"/>
                      </a:lnTo>
                      <a:lnTo>
                        <a:pt x="750" y="937"/>
                      </a:lnTo>
                      <a:lnTo>
                        <a:pt x="750" y="937"/>
                      </a:lnTo>
                      <a:lnTo>
                        <a:pt x="738" y="935"/>
                      </a:lnTo>
                      <a:lnTo>
                        <a:pt x="729" y="932"/>
                      </a:lnTo>
                      <a:lnTo>
                        <a:pt x="724" y="930"/>
                      </a:lnTo>
                      <a:lnTo>
                        <a:pt x="720" y="927"/>
                      </a:lnTo>
                      <a:lnTo>
                        <a:pt x="719" y="924"/>
                      </a:lnTo>
                      <a:lnTo>
                        <a:pt x="717" y="918"/>
                      </a:lnTo>
                      <a:lnTo>
                        <a:pt x="717" y="918"/>
                      </a:lnTo>
                      <a:lnTo>
                        <a:pt x="717" y="913"/>
                      </a:lnTo>
                      <a:lnTo>
                        <a:pt x="720" y="909"/>
                      </a:lnTo>
                      <a:lnTo>
                        <a:pt x="723" y="904"/>
                      </a:lnTo>
                      <a:lnTo>
                        <a:pt x="726" y="902"/>
                      </a:lnTo>
                      <a:lnTo>
                        <a:pt x="734" y="897"/>
                      </a:lnTo>
                      <a:lnTo>
                        <a:pt x="744" y="895"/>
                      </a:lnTo>
                      <a:lnTo>
                        <a:pt x="755" y="895"/>
                      </a:lnTo>
                      <a:lnTo>
                        <a:pt x="765" y="895"/>
                      </a:lnTo>
                      <a:lnTo>
                        <a:pt x="783" y="896"/>
                      </a:lnTo>
                      <a:lnTo>
                        <a:pt x="783" y="896"/>
                      </a:lnTo>
                      <a:close/>
                      <a:moveTo>
                        <a:pt x="733" y="737"/>
                      </a:moveTo>
                      <a:lnTo>
                        <a:pt x="733" y="737"/>
                      </a:lnTo>
                      <a:lnTo>
                        <a:pt x="733" y="708"/>
                      </a:lnTo>
                      <a:lnTo>
                        <a:pt x="736" y="683"/>
                      </a:lnTo>
                      <a:lnTo>
                        <a:pt x="738" y="657"/>
                      </a:lnTo>
                      <a:lnTo>
                        <a:pt x="743" y="633"/>
                      </a:lnTo>
                      <a:lnTo>
                        <a:pt x="743" y="633"/>
                      </a:lnTo>
                      <a:lnTo>
                        <a:pt x="734" y="635"/>
                      </a:lnTo>
                      <a:lnTo>
                        <a:pt x="727" y="636"/>
                      </a:lnTo>
                      <a:lnTo>
                        <a:pt x="722" y="640"/>
                      </a:lnTo>
                      <a:lnTo>
                        <a:pt x="717" y="645"/>
                      </a:lnTo>
                      <a:lnTo>
                        <a:pt x="716" y="650"/>
                      </a:lnTo>
                      <a:lnTo>
                        <a:pt x="715" y="657"/>
                      </a:lnTo>
                      <a:lnTo>
                        <a:pt x="715" y="664"/>
                      </a:lnTo>
                      <a:lnTo>
                        <a:pt x="716" y="671"/>
                      </a:lnTo>
                      <a:lnTo>
                        <a:pt x="720" y="688"/>
                      </a:lnTo>
                      <a:lnTo>
                        <a:pt x="726" y="705"/>
                      </a:lnTo>
                      <a:lnTo>
                        <a:pt x="730" y="722"/>
                      </a:lnTo>
                      <a:lnTo>
                        <a:pt x="733" y="737"/>
                      </a:lnTo>
                      <a:lnTo>
                        <a:pt x="733" y="737"/>
                      </a:lnTo>
                      <a:close/>
                      <a:moveTo>
                        <a:pt x="612" y="761"/>
                      </a:moveTo>
                      <a:lnTo>
                        <a:pt x="612" y="761"/>
                      </a:lnTo>
                      <a:lnTo>
                        <a:pt x="618" y="757"/>
                      </a:lnTo>
                      <a:lnTo>
                        <a:pt x="623" y="751"/>
                      </a:lnTo>
                      <a:lnTo>
                        <a:pt x="627" y="744"/>
                      </a:lnTo>
                      <a:lnTo>
                        <a:pt x="629" y="737"/>
                      </a:lnTo>
                      <a:lnTo>
                        <a:pt x="629" y="737"/>
                      </a:lnTo>
                      <a:lnTo>
                        <a:pt x="625" y="737"/>
                      </a:lnTo>
                      <a:lnTo>
                        <a:pt x="620" y="739"/>
                      </a:lnTo>
                      <a:lnTo>
                        <a:pt x="618" y="742"/>
                      </a:lnTo>
                      <a:lnTo>
                        <a:pt x="616" y="744"/>
                      </a:lnTo>
                      <a:lnTo>
                        <a:pt x="613" y="753"/>
                      </a:lnTo>
                      <a:lnTo>
                        <a:pt x="612" y="761"/>
                      </a:lnTo>
                      <a:lnTo>
                        <a:pt x="612" y="761"/>
                      </a:lnTo>
                      <a:close/>
                      <a:moveTo>
                        <a:pt x="601" y="789"/>
                      </a:moveTo>
                      <a:lnTo>
                        <a:pt x="601" y="789"/>
                      </a:lnTo>
                      <a:lnTo>
                        <a:pt x="604" y="793"/>
                      </a:lnTo>
                      <a:lnTo>
                        <a:pt x="605" y="800"/>
                      </a:lnTo>
                      <a:lnTo>
                        <a:pt x="606" y="809"/>
                      </a:lnTo>
                      <a:lnTo>
                        <a:pt x="608" y="817"/>
                      </a:lnTo>
                      <a:lnTo>
                        <a:pt x="608" y="817"/>
                      </a:lnTo>
                      <a:lnTo>
                        <a:pt x="619" y="812"/>
                      </a:lnTo>
                      <a:lnTo>
                        <a:pt x="629" y="806"/>
                      </a:lnTo>
                      <a:lnTo>
                        <a:pt x="633" y="802"/>
                      </a:lnTo>
                      <a:lnTo>
                        <a:pt x="637" y="798"/>
                      </a:lnTo>
                      <a:lnTo>
                        <a:pt x="640" y="793"/>
                      </a:lnTo>
                      <a:lnTo>
                        <a:pt x="642" y="788"/>
                      </a:lnTo>
                      <a:lnTo>
                        <a:pt x="642" y="788"/>
                      </a:lnTo>
                      <a:lnTo>
                        <a:pt x="639" y="784"/>
                      </a:lnTo>
                      <a:lnTo>
                        <a:pt x="639" y="779"/>
                      </a:lnTo>
                      <a:lnTo>
                        <a:pt x="639" y="778"/>
                      </a:lnTo>
                      <a:lnTo>
                        <a:pt x="639" y="775"/>
                      </a:lnTo>
                      <a:lnTo>
                        <a:pt x="643" y="772"/>
                      </a:lnTo>
                      <a:lnTo>
                        <a:pt x="650" y="770"/>
                      </a:lnTo>
                      <a:lnTo>
                        <a:pt x="663" y="765"/>
                      </a:lnTo>
                      <a:lnTo>
                        <a:pt x="667" y="763"/>
                      </a:lnTo>
                      <a:lnTo>
                        <a:pt x="670" y="760"/>
                      </a:lnTo>
                      <a:lnTo>
                        <a:pt x="670" y="757"/>
                      </a:lnTo>
                      <a:lnTo>
                        <a:pt x="670" y="757"/>
                      </a:lnTo>
                      <a:lnTo>
                        <a:pt x="670" y="753"/>
                      </a:lnTo>
                      <a:lnTo>
                        <a:pt x="668" y="750"/>
                      </a:lnTo>
                      <a:lnTo>
                        <a:pt x="665" y="747"/>
                      </a:lnTo>
                      <a:lnTo>
                        <a:pt x="661" y="746"/>
                      </a:lnTo>
                      <a:lnTo>
                        <a:pt x="653" y="744"/>
                      </a:lnTo>
                      <a:lnTo>
                        <a:pt x="643" y="742"/>
                      </a:lnTo>
                      <a:lnTo>
                        <a:pt x="643" y="742"/>
                      </a:lnTo>
                      <a:lnTo>
                        <a:pt x="640" y="750"/>
                      </a:lnTo>
                      <a:lnTo>
                        <a:pt x="636" y="757"/>
                      </a:lnTo>
                      <a:lnTo>
                        <a:pt x="632" y="763"/>
                      </a:lnTo>
                      <a:lnTo>
                        <a:pt x="626" y="768"/>
                      </a:lnTo>
                      <a:lnTo>
                        <a:pt x="613" y="778"/>
                      </a:lnTo>
                      <a:lnTo>
                        <a:pt x="601" y="789"/>
                      </a:lnTo>
                      <a:lnTo>
                        <a:pt x="601" y="789"/>
                      </a:lnTo>
                      <a:close/>
                      <a:moveTo>
                        <a:pt x="797" y="917"/>
                      </a:moveTo>
                      <a:lnTo>
                        <a:pt x="797" y="917"/>
                      </a:lnTo>
                      <a:lnTo>
                        <a:pt x="779" y="913"/>
                      </a:lnTo>
                      <a:lnTo>
                        <a:pt x="762" y="909"/>
                      </a:lnTo>
                      <a:lnTo>
                        <a:pt x="754" y="909"/>
                      </a:lnTo>
                      <a:lnTo>
                        <a:pt x="747" y="909"/>
                      </a:lnTo>
                      <a:lnTo>
                        <a:pt x="740" y="911"/>
                      </a:lnTo>
                      <a:lnTo>
                        <a:pt x="734" y="917"/>
                      </a:lnTo>
                      <a:lnTo>
                        <a:pt x="734" y="917"/>
                      </a:lnTo>
                      <a:lnTo>
                        <a:pt x="743" y="918"/>
                      </a:lnTo>
                      <a:lnTo>
                        <a:pt x="748" y="920"/>
                      </a:lnTo>
                      <a:lnTo>
                        <a:pt x="754" y="920"/>
                      </a:lnTo>
                      <a:lnTo>
                        <a:pt x="761" y="920"/>
                      </a:lnTo>
                      <a:lnTo>
                        <a:pt x="761" y="920"/>
                      </a:lnTo>
                      <a:lnTo>
                        <a:pt x="764" y="928"/>
                      </a:lnTo>
                      <a:lnTo>
                        <a:pt x="766" y="937"/>
                      </a:lnTo>
                      <a:lnTo>
                        <a:pt x="768" y="945"/>
                      </a:lnTo>
                      <a:lnTo>
                        <a:pt x="771" y="954"/>
                      </a:lnTo>
                      <a:lnTo>
                        <a:pt x="771" y="954"/>
                      </a:lnTo>
                      <a:lnTo>
                        <a:pt x="779" y="954"/>
                      </a:lnTo>
                      <a:lnTo>
                        <a:pt x="785" y="952"/>
                      </a:lnTo>
                      <a:lnTo>
                        <a:pt x="785" y="952"/>
                      </a:lnTo>
                      <a:lnTo>
                        <a:pt x="785" y="944"/>
                      </a:lnTo>
                      <a:lnTo>
                        <a:pt x="786" y="938"/>
                      </a:lnTo>
                      <a:lnTo>
                        <a:pt x="789" y="937"/>
                      </a:lnTo>
                      <a:lnTo>
                        <a:pt x="792" y="935"/>
                      </a:lnTo>
                      <a:lnTo>
                        <a:pt x="799" y="937"/>
                      </a:lnTo>
                      <a:lnTo>
                        <a:pt x="799" y="937"/>
                      </a:lnTo>
                      <a:lnTo>
                        <a:pt x="800" y="938"/>
                      </a:lnTo>
                      <a:lnTo>
                        <a:pt x="800" y="939"/>
                      </a:lnTo>
                      <a:lnTo>
                        <a:pt x="799" y="942"/>
                      </a:lnTo>
                      <a:lnTo>
                        <a:pt x="800" y="945"/>
                      </a:lnTo>
                      <a:lnTo>
                        <a:pt x="800" y="945"/>
                      </a:lnTo>
                      <a:lnTo>
                        <a:pt x="806" y="945"/>
                      </a:lnTo>
                      <a:lnTo>
                        <a:pt x="809" y="947"/>
                      </a:lnTo>
                      <a:lnTo>
                        <a:pt x="816" y="952"/>
                      </a:lnTo>
                      <a:lnTo>
                        <a:pt x="820" y="958"/>
                      </a:lnTo>
                      <a:lnTo>
                        <a:pt x="824" y="965"/>
                      </a:lnTo>
                      <a:lnTo>
                        <a:pt x="828" y="972"/>
                      </a:lnTo>
                      <a:lnTo>
                        <a:pt x="834" y="977"/>
                      </a:lnTo>
                      <a:lnTo>
                        <a:pt x="835" y="979"/>
                      </a:lnTo>
                      <a:lnTo>
                        <a:pt x="839" y="980"/>
                      </a:lnTo>
                      <a:lnTo>
                        <a:pt x="842" y="980"/>
                      </a:lnTo>
                      <a:lnTo>
                        <a:pt x="846" y="980"/>
                      </a:lnTo>
                      <a:lnTo>
                        <a:pt x="846" y="980"/>
                      </a:lnTo>
                      <a:lnTo>
                        <a:pt x="846" y="966"/>
                      </a:lnTo>
                      <a:lnTo>
                        <a:pt x="844" y="954"/>
                      </a:lnTo>
                      <a:lnTo>
                        <a:pt x="839" y="941"/>
                      </a:lnTo>
                      <a:lnTo>
                        <a:pt x="835" y="935"/>
                      </a:lnTo>
                      <a:lnTo>
                        <a:pt x="832" y="931"/>
                      </a:lnTo>
                      <a:lnTo>
                        <a:pt x="832" y="931"/>
                      </a:lnTo>
                      <a:lnTo>
                        <a:pt x="820" y="931"/>
                      </a:lnTo>
                      <a:lnTo>
                        <a:pt x="810" y="930"/>
                      </a:lnTo>
                      <a:lnTo>
                        <a:pt x="806" y="927"/>
                      </a:lnTo>
                      <a:lnTo>
                        <a:pt x="802" y="924"/>
                      </a:lnTo>
                      <a:lnTo>
                        <a:pt x="799" y="921"/>
                      </a:lnTo>
                      <a:lnTo>
                        <a:pt x="797" y="917"/>
                      </a:lnTo>
                      <a:lnTo>
                        <a:pt x="797" y="917"/>
                      </a:lnTo>
                      <a:close/>
                      <a:moveTo>
                        <a:pt x="783" y="966"/>
                      </a:moveTo>
                      <a:lnTo>
                        <a:pt x="783" y="966"/>
                      </a:lnTo>
                      <a:lnTo>
                        <a:pt x="773" y="987"/>
                      </a:lnTo>
                      <a:lnTo>
                        <a:pt x="762" y="1012"/>
                      </a:lnTo>
                      <a:lnTo>
                        <a:pt x="758" y="1027"/>
                      </a:lnTo>
                      <a:lnTo>
                        <a:pt x="754" y="1039"/>
                      </a:lnTo>
                      <a:lnTo>
                        <a:pt x="752" y="1053"/>
                      </a:lnTo>
                      <a:lnTo>
                        <a:pt x="752" y="1067"/>
                      </a:lnTo>
                      <a:lnTo>
                        <a:pt x="752" y="1067"/>
                      </a:lnTo>
                      <a:lnTo>
                        <a:pt x="754" y="1080"/>
                      </a:lnTo>
                      <a:lnTo>
                        <a:pt x="757" y="1091"/>
                      </a:lnTo>
                      <a:lnTo>
                        <a:pt x="766" y="1116"/>
                      </a:lnTo>
                      <a:lnTo>
                        <a:pt x="778" y="1143"/>
                      </a:lnTo>
                      <a:lnTo>
                        <a:pt x="786" y="1168"/>
                      </a:lnTo>
                      <a:lnTo>
                        <a:pt x="786" y="1168"/>
                      </a:lnTo>
                      <a:lnTo>
                        <a:pt x="797" y="1209"/>
                      </a:lnTo>
                      <a:lnTo>
                        <a:pt x="806" y="1251"/>
                      </a:lnTo>
                      <a:lnTo>
                        <a:pt x="813" y="1295"/>
                      </a:lnTo>
                      <a:lnTo>
                        <a:pt x="817" y="1338"/>
                      </a:lnTo>
                      <a:lnTo>
                        <a:pt x="821" y="1382"/>
                      </a:lnTo>
                      <a:lnTo>
                        <a:pt x="824" y="1427"/>
                      </a:lnTo>
                      <a:lnTo>
                        <a:pt x="831" y="1515"/>
                      </a:lnTo>
                      <a:lnTo>
                        <a:pt x="831" y="1515"/>
                      </a:lnTo>
                      <a:lnTo>
                        <a:pt x="832" y="1495"/>
                      </a:lnTo>
                      <a:lnTo>
                        <a:pt x="837" y="1474"/>
                      </a:lnTo>
                      <a:lnTo>
                        <a:pt x="839" y="1453"/>
                      </a:lnTo>
                      <a:lnTo>
                        <a:pt x="842" y="1432"/>
                      </a:lnTo>
                      <a:lnTo>
                        <a:pt x="842" y="1432"/>
                      </a:lnTo>
                      <a:lnTo>
                        <a:pt x="845" y="1392"/>
                      </a:lnTo>
                      <a:lnTo>
                        <a:pt x="846" y="1354"/>
                      </a:lnTo>
                      <a:lnTo>
                        <a:pt x="848" y="1314"/>
                      </a:lnTo>
                      <a:lnTo>
                        <a:pt x="846" y="1278"/>
                      </a:lnTo>
                      <a:lnTo>
                        <a:pt x="845" y="1240"/>
                      </a:lnTo>
                      <a:lnTo>
                        <a:pt x="842" y="1203"/>
                      </a:lnTo>
                      <a:lnTo>
                        <a:pt x="838" y="1167"/>
                      </a:lnTo>
                      <a:lnTo>
                        <a:pt x="832" y="1130"/>
                      </a:lnTo>
                      <a:lnTo>
                        <a:pt x="832" y="1130"/>
                      </a:lnTo>
                      <a:lnTo>
                        <a:pt x="824" y="1087"/>
                      </a:lnTo>
                      <a:lnTo>
                        <a:pt x="816" y="1045"/>
                      </a:lnTo>
                      <a:lnTo>
                        <a:pt x="810" y="1025"/>
                      </a:lnTo>
                      <a:lnTo>
                        <a:pt x="804" y="1004"/>
                      </a:lnTo>
                      <a:lnTo>
                        <a:pt x="797" y="984"/>
                      </a:lnTo>
                      <a:lnTo>
                        <a:pt x="789" y="966"/>
                      </a:lnTo>
                      <a:lnTo>
                        <a:pt x="789" y="966"/>
                      </a:lnTo>
                      <a:lnTo>
                        <a:pt x="786" y="966"/>
                      </a:lnTo>
                      <a:lnTo>
                        <a:pt x="783" y="966"/>
                      </a:lnTo>
                      <a:lnTo>
                        <a:pt x="783" y="966"/>
                      </a:lnTo>
                      <a:close/>
                      <a:moveTo>
                        <a:pt x="818" y="1519"/>
                      </a:moveTo>
                      <a:lnTo>
                        <a:pt x="818" y="1519"/>
                      </a:lnTo>
                      <a:lnTo>
                        <a:pt x="816" y="1465"/>
                      </a:lnTo>
                      <a:lnTo>
                        <a:pt x="811" y="1408"/>
                      </a:lnTo>
                      <a:lnTo>
                        <a:pt x="806" y="1352"/>
                      </a:lnTo>
                      <a:lnTo>
                        <a:pt x="799" y="1298"/>
                      </a:lnTo>
                      <a:lnTo>
                        <a:pt x="790" y="1246"/>
                      </a:lnTo>
                      <a:lnTo>
                        <a:pt x="779" y="1194"/>
                      </a:lnTo>
                      <a:lnTo>
                        <a:pt x="772" y="1170"/>
                      </a:lnTo>
                      <a:lnTo>
                        <a:pt x="765" y="1146"/>
                      </a:lnTo>
                      <a:lnTo>
                        <a:pt x="757" y="1122"/>
                      </a:lnTo>
                      <a:lnTo>
                        <a:pt x="748" y="1101"/>
                      </a:lnTo>
                      <a:lnTo>
                        <a:pt x="748" y="1101"/>
                      </a:lnTo>
                      <a:lnTo>
                        <a:pt x="747" y="1157"/>
                      </a:lnTo>
                      <a:lnTo>
                        <a:pt x="750" y="1213"/>
                      </a:lnTo>
                      <a:lnTo>
                        <a:pt x="754" y="1268"/>
                      </a:lnTo>
                      <a:lnTo>
                        <a:pt x="762" y="1321"/>
                      </a:lnTo>
                      <a:lnTo>
                        <a:pt x="772" y="1373"/>
                      </a:lnTo>
                      <a:lnTo>
                        <a:pt x="786" y="1424"/>
                      </a:lnTo>
                      <a:lnTo>
                        <a:pt x="800" y="1473"/>
                      </a:lnTo>
                      <a:lnTo>
                        <a:pt x="818" y="1519"/>
                      </a:lnTo>
                      <a:lnTo>
                        <a:pt x="818" y="1519"/>
                      </a:lnTo>
                      <a:close/>
                      <a:moveTo>
                        <a:pt x="886" y="1512"/>
                      </a:moveTo>
                      <a:lnTo>
                        <a:pt x="886" y="1512"/>
                      </a:lnTo>
                      <a:lnTo>
                        <a:pt x="907" y="1495"/>
                      </a:lnTo>
                      <a:lnTo>
                        <a:pt x="918" y="1486"/>
                      </a:lnTo>
                      <a:lnTo>
                        <a:pt x="928" y="1474"/>
                      </a:lnTo>
                      <a:lnTo>
                        <a:pt x="936" y="1463"/>
                      </a:lnTo>
                      <a:lnTo>
                        <a:pt x="942" y="1451"/>
                      </a:lnTo>
                      <a:lnTo>
                        <a:pt x="943" y="1444"/>
                      </a:lnTo>
                      <a:lnTo>
                        <a:pt x="945" y="1437"/>
                      </a:lnTo>
                      <a:lnTo>
                        <a:pt x="945" y="1428"/>
                      </a:lnTo>
                      <a:lnTo>
                        <a:pt x="945" y="1420"/>
                      </a:lnTo>
                      <a:lnTo>
                        <a:pt x="945" y="1420"/>
                      </a:lnTo>
                      <a:lnTo>
                        <a:pt x="932" y="1428"/>
                      </a:lnTo>
                      <a:lnTo>
                        <a:pt x="922" y="1437"/>
                      </a:lnTo>
                      <a:lnTo>
                        <a:pt x="914" y="1446"/>
                      </a:lnTo>
                      <a:lnTo>
                        <a:pt x="907" y="1458"/>
                      </a:lnTo>
                      <a:lnTo>
                        <a:pt x="901" y="1470"/>
                      </a:lnTo>
                      <a:lnTo>
                        <a:pt x="896" y="1484"/>
                      </a:lnTo>
                      <a:lnTo>
                        <a:pt x="886" y="1512"/>
                      </a:lnTo>
                      <a:lnTo>
                        <a:pt x="886" y="1512"/>
                      </a:lnTo>
                      <a:close/>
                      <a:moveTo>
                        <a:pt x="646" y="1427"/>
                      </a:moveTo>
                      <a:lnTo>
                        <a:pt x="646" y="1427"/>
                      </a:lnTo>
                      <a:lnTo>
                        <a:pt x="619" y="1427"/>
                      </a:lnTo>
                      <a:lnTo>
                        <a:pt x="592" y="1428"/>
                      </a:lnTo>
                      <a:lnTo>
                        <a:pt x="566" y="1428"/>
                      </a:lnTo>
                      <a:lnTo>
                        <a:pt x="553" y="1428"/>
                      </a:lnTo>
                      <a:lnTo>
                        <a:pt x="542" y="1427"/>
                      </a:lnTo>
                      <a:lnTo>
                        <a:pt x="542" y="1427"/>
                      </a:lnTo>
                      <a:lnTo>
                        <a:pt x="531" y="1431"/>
                      </a:lnTo>
                      <a:lnTo>
                        <a:pt x="519" y="1432"/>
                      </a:lnTo>
                      <a:lnTo>
                        <a:pt x="497" y="1435"/>
                      </a:lnTo>
                      <a:lnTo>
                        <a:pt x="486" y="1438"/>
                      </a:lnTo>
                      <a:lnTo>
                        <a:pt x="476" y="1439"/>
                      </a:lnTo>
                      <a:lnTo>
                        <a:pt x="466" y="1444"/>
                      </a:lnTo>
                      <a:lnTo>
                        <a:pt x="456" y="1448"/>
                      </a:lnTo>
                      <a:lnTo>
                        <a:pt x="456" y="1448"/>
                      </a:lnTo>
                      <a:lnTo>
                        <a:pt x="452" y="1452"/>
                      </a:lnTo>
                      <a:lnTo>
                        <a:pt x="446" y="1458"/>
                      </a:lnTo>
                      <a:lnTo>
                        <a:pt x="438" y="1470"/>
                      </a:lnTo>
                      <a:lnTo>
                        <a:pt x="430" y="1486"/>
                      </a:lnTo>
                      <a:lnTo>
                        <a:pt x="423" y="1504"/>
                      </a:lnTo>
                      <a:lnTo>
                        <a:pt x="416" y="1522"/>
                      </a:lnTo>
                      <a:lnTo>
                        <a:pt x="411" y="1540"/>
                      </a:lnTo>
                      <a:lnTo>
                        <a:pt x="409" y="1557"/>
                      </a:lnTo>
                      <a:lnTo>
                        <a:pt x="407" y="1571"/>
                      </a:lnTo>
                      <a:lnTo>
                        <a:pt x="407" y="1571"/>
                      </a:lnTo>
                      <a:lnTo>
                        <a:pt x="448" y="1580"/>
                      </a:lnTo>
                      <a:lnTo>
                        <a:pt x="466" y="1584"/>
                      </a:lnTo>
                      <a:lnTo>
                        <a:pt x="486" y="1590"/>
                      </a:lnTo>
                      <a:lnTo>
                        <a:pt x="486" y="1590"/>
                      </a:lnTo>
                      <a:lnTo>
                        <a:pt x="487" y="1581"/>
                      </a:lnTo>
                      <a:lnTo>
                        <a:pt x="486" y="1568"/>
                      </a:lnTo>
                      <a:lnTo>
                        <a:pt x="486" y="1554"/>
                      </a:lnTo>
                      <a:lnTo>
                        <a:pt x="486" y="1540"/>
                      </a:lnTo>
                      <a:lnTo>
                        <a:pt x="486" y="1540"/>
                      </a:lnTo>
                      <a:lnTo>
                        <a:pt x="497" y="1528"/>
                      </a:lnTo>
                      <a:lnTo>
                        <a:pt x="504" y="1521"/>
                      </a:lnTo>
                      <a:lnTo>
                        <a:pt x="512" y="1515"/>
                      </a:lnTo>
                      <a:lnTo>
                        <a:pt x="512" y="1515"/>
                      </a:lnTo>
                      <a:lnTo>
                        <a:pt x="522" y="1510"/>
                      </a:lnTo>
                      <a:lnTo>
                        <a:pt x="532" y="1507"/>
                      </a:lnTo>
                      <a:lnTo>
                        <a:pt x="545" y="1502"/>
                      </a:lnTo>
                      <a:lnTo>
                        <a:pt x="557" y="1501"/>
                      </a:lnTo>
                      <a:lnTo>
                        <a:pt x="587" y="1497"/>
                      </a:lnTo>
                      <a:lnTo>
                        <a:pt x="616" y="1497"/>
                      </a:lnTo>
                      <a:lnTo>
                        <a:pt x="646" y="1501"/>
                      </a:lnTo>
                      <a:lnTo>
                        <a:pt x="660" y="1502"/>
                      </a:lnTo>
                      <a:lnTo>
                        <a:pt x="672" y="1507"/>
                      </a:lnTo>
                      <a:lnTo>
                        <a:pt x="684" y="1511"/>
                      </a:lnTo>
                      <a:lnTo>
                        <a:pt x="695" y="1517"/>
                      </a:lnTo>
                      <a:lnTo>
                        <a:pt x="703" y="1522"/>
                      </a:lnTo>
                      <a:lnTo>
                        <a:pt x="710" y="1529"/>
                      </a:lnTo>
                      <a:lnTo>
                        <a:pt x="710" y="1529"/>
                      </a:lnTo>
                      <a:lnTo>
                        <a:pt x="713" y="1535"/>
                      </a:lnTo>
                      <a:lnTo>
                        <a:pt x="716" y="1540"/>
                      </a:lnTo>
                      <a:lnTo>
                        <a:pt x="719" y="1553"/>
                      </a:lnTo>
                      <a:lnTo>
                        <a:pt x="722" y="1566"/>
                      </a:lnTo>
                      <a:lnTo>
                        <a:pt x="724" y="1580"/>
                      </a:lnTo>
                      <a:lnTo>
                        <a:pt x="724" y="1580"/>
                      </a:lnTo>
                      <a:lnTo>
                        <a:pt x="737" y="1580"/>
                      </a:lnTo>
                      <a:lnTo>
                        <a:pt x="748" y="1578"/>
                      </a:lnTo>
                      <a:lnTo>
                        <a:pt x="758" y="1576"/>
                      </a:lnTo>
                      <a:lnTo>
                        <a:pt x="768" y="1573"/>
                      </a:lnTo>
                      <a:lnTo>
                        <a:pt x="776" y="1568"/>
                      </a:lnTo>
                      <a:lnTo>
                        <a:pt x="783" y="1564"/>
                      </a:lnTo>
                      <a:lnTo>
                        <a:pt x="799" y="1553"/>
                      </a:lnTo>
                      <a:lnTo>
                        <a:pt x="799" y="1553"/>
                      </a:lnTo>
                      <a:lnTo>
                        <a:pt x="795" y="1538"/>
                      </a:lnTo>
                      <a:lnTo>
                        <a:pt x="789" y="1522"/>
                      </a:lnTo>
                      <a:lnTo>
                        <a:pt x="783" y="1510"/>
                      </a:lnTo>
                      <a:lnTo>
                        <a:pt x="778" y="1497"/>
                      </a:lnTo>
                      <a:lnTo>
                        <a:pt x="771" y="1486"/>
                      </a:lnTo>
                      <a:lnTo>
                        <a:pt x="762" y="1476"/>
                      </a:lnTo>
                      <a:lnTo>
                        <a:pt x="754" y="1467"/>
                      </a:lnTo>
                      <a:lnTo>
                        <a:pt x="744" y="1459"/>
                      </a:lnTo>
                      <a:lnTo>
                        <a:pt x="734" y="1452"/>
                      </a:lnTo>
                      <a:lnTo>
                        <a:pt x="724" y="1446"/>
                      </a:lnTo>
                      <a:lnTo>
                        <a:pt x="713" y="1441"/>
                      </a:lnTo>
                      <a:lnTo>
                        <a:pt x="700" y="1437"/>
                      </a:lnTo>
                      <a:lnTo>
                        <a:pt x="688" y="1434"/>
                      </a:lnTo>
                      <a:lnTo>
                        <a:pt x="674" y="1431"/>
                      </a:lnTo>
                      <a:lnTo>
                        <a:pt x="646" y="1427"/>
                      </a:lnTo>
                      <a:lnTo>
                        <a:pt x="646" y="1427"/>
                      </a:lnTo>
                      <a:close/>
                      <a:moveTo>
                        <a:pt x="967" y="1547"/>
                      </a:moveTo>
                      <a:lnTo>
                        <a:pt x="967" y="1547"/>
                      </a:lnTo>
                      <a:lnTo>
                        <a:pt x="984" y="1539"/>
                      </a:lnTo>
                      <a:lnTo>
                        <a:pt x="990" y="1535"/>
                      </a:lnTo>
                      <a:lnTo>
                        <a:pt x="995" y="1529"/>
                      </a:lnTo>
                      <a:lnTo>
                        <a:pt x="998" y="1524"/>
                      </a:lnTo>
                      <a:lnTo>
                        <a:pt x="998" y="1518"/>
                      </a:lnTo>
                      <a:lnTo>
                        <a:pt x="995" y="1514"/>
                      </a:lnTo>
                      <a:lnTo>
                        <a:pt x="990" y="1508"/>
                      </a:lnTo>
                      <a:lnTo>
                        <a:pt x="990" y="1508"/>
                      </a:lnTo>
                      <a:lnTo>
                        <a:pt x="959" y="1512"/>
                      </a:lnTo>
                      <a:lnTo>
                        <a:pt x="942" y="1515"/>
                      </a:lnTo>
                      <a:lnTo>
                        <a:pt x="927" y="1519"/>
                      </a:lnTo>
                      <a:lnTo>
                        <a:pt x="911" y="1525"/>
                      </a:lnTo>
                      <a:lnTo>
                        <a:pt x="904" y="1528"/>
                      </a:lnTo>
                      <a:lnTo>
                        <a:pt x="898" y="1532"/>
                      </a:lnTo>
                      <a:lnTo>
                        <a:pt x="893" y="1538"/>
                      </a:lnTo>
                      <a:lnTo>
                        <a:pt x="889" y="1543"/>
                      </a:lnTo>
                      <a:lnTo>
                        <a:pt x="884" y="1550"/>
                      </a:lnTo>
                      <a:lnTo>
                        <a:pt x="883" y="1559"/>
                      </a:lnTo>
                      <a:lnTo>
                        <a:pt x="883" y="1559"/>
                      </a:lnTo>
                      <a:lnTo>
                        <a:pt x="894" y="1561"/>
                      </a:lnTo>
                      <a:lnTo>
                        <a:pt x="904" y="1564"/>
                      </a:lnTo>
                      <a:lnTo>
                        <a:pt x="915" y="1563"/>
                      </a:lnTo>
                      <a:lnTo>
                        <a:pt x="927" y="1561"/>
                      </a:lnTo>
                      <a:lnTo>
                        <a:pt x="938" y="1559"/>
                      </a:lnTo>
                      <a:lnTo>
                        <a:pt x="948" y="1556"/>
                      </a:lnTo>
                      <a:lnTo>
                        <a:pt x="967" y="1547"/>
                      </a:lnTo>
                      <a:lnTo>
                        <a:pt x="967" y="1547"/>
                      </a:lnTo>
                      <a:close/>
                      <a:moveTo>
                        <a:pt x="696" y="1536"/>
                      </a:moveTo>
                      <a:lnTo>
                        <a:pt x="696" y="1536"/>
                      </a:lnTo>
                      <a:lnTo>
                        <a:pt x="685" y="1531"/>
                      </a:lnTo>
                      <a:lnTo>
                        <a:pt x="674" y="1525"/>
                      </a:lnTo>
                      <a:lnTo>
                        <a:pt x="663" y="1521"/>
                      </a:lnTo>
                      <a:lnTo>
                        <a:pt x="650" y="1518"/>
                      </a:lnTo>
                      <a:lnTo>
                        <a:pt x="625" y="1512"/>
                      </a:lnTo>
                      <a:lnTo>
                        <a:pt x="598" y="1512"/>
                      </a:lnTo>
                      <a:lnTo>
                        <a:pt x="573" y="1514"/>
                      </a:lnTo>
                      <a:lnTo>
                        <a:pt x="560" y="1517"/>
                      </a:lnTo>
                      <a:lnTo>
                        <a:pt x="547" y="1519"/>
                      </a:lnTo>
                      <a:lnTo>
                        <a:pt x="536" y="1524"/>
                      </a:lnTo>
                      <a:lnTo>
                        <a:pt x="525" y="1528"/>
                      </a:lnTo>
                      <a:lnTo>
                        <a:pt x="515" y="1533"/>
                      </a:lnTo>
                      <a:lnTo>
                        <a:pt x="505" y="1539"/>
                      </a:lnTo>
                      <a:lnTo>
                        <a:pt x="505" y="1539"/>
                      </a:lnTo>
                      <a:lnTo>
                        <a:pt x="501" y="1552"/>
                      </a:lnTo>
                      <a:lnTo>
                        <a:pt x="501" y="1559"/>
                      </a:lnTo>
                      <a:lnTo>
                        <a:pt x="501" y="1564"/>
                      </a:lnTo>
                      <a:lnTo>
                        <a:pt x="501" y="1564"/>
                      </a:lnTo>
                      <a:lnTo>
                        <a:pt x="508" y="1559"/>
                      </a:lnTo>
                      <a:lnTo>
                        <a:pt x="515" y="1556"/>
                      </a:lnTo>
                      <a:lnTo>
                        <a:pt x="524" y="1554"/>
                      </a:lnTo>
                      <a:lnTo>
                        <a:pt x="532" y="1554"/>
                      </a:lnTo>
                      <a:lnTo>
                        <a:pt x="550" y="1554"/>
                      </a:lnTo>
                      <a:lnTo>
                        <a:pt x="567" y="1554"/>
                      </a:lnTo>
                      <a:lnTo>
                        <a:pt x="567" y="1554"/>
                      </a:lnTo>
                      <a:lnTo>
                        <a:pt x="595" y="1553"/>
                      </a:lnTo>
                      <a:lnTo>
                        <a:pt x="629" y="1552"/>
                      </a:lnTo>
                      <a:lnTo>
                        <a:pt x="665" y="1552"/>
                      </a:lnTo>
                      <a:lnTo>
                        <a:pt x="684" y="1553"/>
                      </a:lnTo>
                      <a:lnTo>
                        <a:pt x="703" y="1554"/>
                      </a:lnTo>
                      <a:lnTo>
                        <a:pt x="703" y="1554"/>
                      </a:lnTo>
                      <a:lnTo>
                        <a:pt x="703" y="1553"/>
                      </a:lnTo>
                      <a:lnTo>
                        <a:pt x="703" y="1550"/>
                      </a:lnTo>
                      <a:lnTo>
                        <a:pt x="700" y="1546"/>
                      </a:lnTo>
                      <a:lnTo>
                        <a:pt x="698" y="1542"/>
                      </a:lnTo>
                      <a:lnTo>
                        <a:pt x="696" y="1536"/>
                      </a:lnTo>
                      <a:lnTo>
                        <a:pt x="696" y="1536"/>
                      </a:lnTo>
                      <a:close/>
                      <a:moveTo>
                        <a:pt x="861" y="1567"/>
                      </a:moveTo>
                      <a:lnTo>
                        <a:pt x="861" y="1567"/>
                      </a:lnTo>
                      <a:lnTo>
                        <a:pt x="862" y="1564"/>
                      </a:lnTo>
                      <a:lnTo>
                        <a:pt x="863" y="1559"/>
                      </a:lnTo>
                      <a:lnTo>
                        <a:pt x="863" y="1554"/>
                      </a:lnTo>
                      <a:lnTo>
                        <a:pt x="862" y="1550"/>
                      </a:lnTo>
                      <a:lnTo>
                        <a:pt x="861" y="1546"/>
                      </a:lnTo>
                      <a:lnTo>
                        <a:pt x="856" y="1543"/>
                      </a:lnTo>
                      <a:lnTo>
                        <a:pt x="856" y="1543"/>
                      </a:lnTo>
                      <a:lnTo>
                        <a:pt x="848" y="1552"/>
                      </a:lnTo>
                      <a:lnTo>
                        <a:pt x="845" y="1557"/>
                      </a:lnTo>
                      <a:lnTo>
                        <a:pt x="845" y="1567"/>
                      </a:lnTo>
                      <a:lnTo>
                        <a:pt x="845" y="1567"/>
                      </a:lnTo>
                      <a:lnTo>
                        <a:pt x="846" y="1568"/>
                      </a:lnTo>
                      <a:lnTo>
                        <a:pt x="849" y="1568"/>
                      </a:lnTo>
                      <a:lnTo>
                        <a:pt x="852" y="1570"/>
                      </a:lnTo>
                      <a:lnTo>
                        <a:pt x="855" y="1571"/>
                      </a:lnTo>
                      <a:lnTo>
                        <a:pt x="855" y="1571"/>
                      </a:lnTo>
                      <a:lnTo>
                        <a:pt x="858" y="1566"/>
                      </a:lnTo>
                      <a:lnTo>
                        <a:pt x="859" y="1566"/>
                      </a:lnTo>
                      <a:lnTo>
                        <a:pt x="861" y="1567"/>
                      </a:lnTo>
                      <a:lnTo>
                        <a:pt x="861" y="1567"/>
                      </a:lnTo>
                      <a:close/>
                      <a:moveTo>
                        <a:pt x="296" y="1560"/>
                      </a:moveTo>
                      <a:lnTo>
                        <a:pt x="296" y="1560"/>
                      </a:lnTo>
                      <a:lnTo>
                        <a:pt x="284" y="1559"/>
                      </a:lnTo>
                      <a:lnTo>
                        <a:pt x="271" y="1554"/>
                      </a:lnTo>
                      <a:lnTo>
                        <a:pt x="260" y="1550"/>
                      </a:lnTo>
                      <a:lnTo>
                        <a:pt x="248" y="1547"/>
                      </a:lnTo>
                      <a:lnTo>
                        <a:pt x="248" y="1547"/>
                      </a:lnTo>
                      <a:lnTo>
                        <a:pt x="223" y="1546"/>
                      </a:lnTo>
                      <a:lnTo>
                        <a:pt x="192" y="1547"/>
                      </a:lnTo>
                      <a:lnTo>
                        <a:pt x="164" y="1550"/>
                      </a:lnTo>
                      <a:lnTo>
                        <a:pt x="153" y="1553"/>
                      </a:lnTo>
                      <a:lnTo>
                        <a:pt x="143" y="1557"/>
                      </a:lnTo>
                      <a:lnTo>
                        <a:pt x="143" y="1557"/>
                      </a:lnTo>
                      <a:lnTo>
                        <a:pt x="133" y="1561"/>
                      </a:lnTo>
                      <a:lnTo>
                        <a:pt x="124" y="1568"/>
                      </a:lnTo>
                      <a:lnTo>
                        <a:pt x="107" y="1585"/>
                      </a:lnTo>
                      <a:lnTo>
                        <a:pt x="90" y="1602"/>
                      </a:lnTo>
                      <a:lnTo>
                        <a:pt x="81" y="1611"/>
                      </a:lnTo>
                      <a:lnTo>
                        <a:pt x="72" y="1618"/>
                      </a:lnTo>
                      <a:lnTo>
                        <a:pt x="72" y="1618"/>
                      </a:lnTo>
                      <a:lnTo>
                        <a:pt x="88" y="1618"/>
                      </a:lnTo>
                      <a:lnTo>
                        <a:pt x="102" y="1615"/>
                      </a:lnTo>
                      <a:lnTo>
                        <a:pt x="118" y="1615"/>
                      </a:lnTo>
                      <a:lnTo>
                        <a:pt x="126" y="1615"/>
                      </a:lnTo>
                      <a:lnTo>
                        <a:pt x="136" y="1616"/>
                      </a:lnTo>
                      <a:lnTo>
                        <a:pt x="136" y="1616"/>
                      </a:lnTo>
                      <a:lnTo>
                        <a:pt x="143" y="1601"/>
                      </a:lnTo>
                      <a:lnTo>
                        <a:pt x="156" y="1584"/>
                      </a:lnTo>
                      <a:lnTo>
                        <a:pt x="163" y="1576"/>
                      </a:lnTo>
                      <a:lnTo>
                        <a:pt x="170" y="1568"/>
                      </a:lnTo>
                      <a:lnTo>
                        <a:pt x="175" y="1563"/>
                      </a:lnTo>
                      <a:lnTo>
                        <a:pt x="182" y="1560"/>
                      </a:lnTo>
                      <a:lnTo>
                        <a:pt x="182" y="1560"/>
                      </a:lnTo>
                      <a:lnTo>
                        <a:pt x="187" y="1560"/>
                      </a:lnTo>
                      <a:lnTo>
                        <a:pt x="191" y="1560"/>
                      </a:lnTo>
                      <a:lnTo>
                        <a:pt x="204" y="1564"/>
                      </a:lnTo>
                      <a:lnTo>
                        <a:pt x="219" y="1568"/>
                      </a:lnTo>
                      <a:lnTo>
                        <a:pt x="233" y="1571"/>
                      </a:lnTo>
                      <a:lnTo>
                        <a:pt x="233" y="1571"/>
                      </a:lnTo>
                      <a:lnTo>
                        <a:pt x="244" y="1571"/>
                      </a:lnTo>
                      <a:lnTo>
                        <a:pt x="257" y="1570"/>
                      </a:lnTo>
                      <a:lnTo>
                        <a:pt x="279" y="1567"/>
                      </a:lnTo>
                      <a:lnTo>
                        <a:pt x="288" y="1567"/>
                      </a:lnTo>
                      <a:lnTo>
                        <a:pt x="298" y="1567"/>
                      </a:lnTo>
                      <a:lnTo>
                        <a:pt x="305" y="1570"/>
                      </a:lnTo>
                      <a:lnTo>
                        <a:pt x="312" y="1576"/>
                      </a:lnTo>
                      <a:lnTo>
                        <a:pt x="312" y="1576"/>
                      </a:lnTo>
                      <a:lnTo>
                        <a:pt x="313" y="1587"/>
                      </a:lnTo>
                      <a:lnTo>
                        <a:pt x="314" y="1592"/>
                      </a:lnTo>
                      <a:lnTo>
                        <a:pt x="316" y="1597"/>
                      </a:lnTo>
                      <a:lnTo>
                        <a:pt x="316" y="1597"/>
                      </a:lnTo>
                      <a:lnTo>
                        <a:pt x="313" y="1612"/>
                      </a:lnTo>
                      <a:lnTo>
                        <a:pt x="307" y="1626"/>
                      </a:lnTo>
                      <a:lnTo>
                        <a:pt x="307" y="1626"/>
                      </a:lnTo>
                      <a:lnTo>
                        <a:pt x="330" y="1622"/>
                      </a:lnTo>
                      <a:lnTo>
                        <a:pt x="348" y="1622"/>
                      </a:lnTo>
                      <a:lnTo>
                        <a:pt x="366" y="1622"/>
                      </a:lnTo>
                      <a:lnTo>
                        <a:pt x="386" y="1622"/>
                      </a:lnTo>
                      <a:lnTo>
                        <a:pt x="386" y="1622"/>
                      </a:lnTo>
                      <a:lnTo>
                        <a:pt x="379" y="1616"/>
                      </a:lnTo>
                      <a:lnTo>
                        <a:pt x="376" y="1613"/>
                      </a:lnTo>
                      <a:lnTo>
                        <a:pt x="375" y="1611"/>
                      </a:lnTo>
                      <a:lnTo>
                        <a:pt x="373" y="1604"/>
                      </a:lnTo>
                      <a:lnTo>
                        <a:pt x="376" y="1597"/>
                      </a:lnTo>
                      <a:lnTo>
                        <a:pt x="383" y="1581"/>
                      </a:lnTo>
                      <a:lnTo>
                        <a:pt x="386" y="1573"/>
                      </a:lnTo>
                      <a:lnTo>
                        <a:pt x="389" y="1566"/>
                      </a:lnTo>
                      <a:lnTo>
                        <a:pt x="389" y="1566"/>
                      </a:lnTo>
                      <a:lnTo>
                        <a:pt x="365" y="1563"/>
                      </a:lnTo>
                      <a:lnTo>
                        <a:pt x="341" y="1561"/>
                      </a:lnTo>
                      <a:lnTo>
                        <a:pt x="296" y="1560"/>
                      </a:lnTo>
                      <a:lnTo>
                        <a:pt x="296" y="1560"/>
                      </a:lnTo>
                      <a:close/>
                      <a:moveTo>
                        <a:pt x="501" y="1571"/>
                      </a:moveTo>
                      <a:lnTo>
                        <a:pt x="501" y="1571"/>
                      </a:lnTo>
                      <a:lnTo>
                        <a:pt x="504" y="1580"/>
                      </a:lnTo>
                      <a:lnTo>
                        <a:pt x="503" y="1588"/>
                      </a:lnTo>
                      <a:lnTo>
                        <a:pt x="501" y="1597"/>
                      </a:lnTo>
                      <a:lnTo>
                        <a:pt x="500" y="1605"/>
                      </a:lnTo>
                      <a:lnTo>
                        <a:pt x="494" y="1620"/>
                      </a:lnTo>
                      <a:lnTo>
                        <a:pt x="493" y="1629"/>
                      </a:lnTo>
                      <a:lnTo>
                        <a:pt x="493" y="1636"/>
                      </a:lnTo>
                      <a:lnTo>
                        <a:pt x="493" y="1636"/>
                      </a:lnTo>
                      <a:lnTo>
                        <a:pt x="519" y="1632"/>
                      </a:lnTo>
                      <a:lnTo>
                        <a:pt x="545" y="1629"/>
                      </a:lnTo>
                      <a:lnTo>
                        <a:pt x="571" y="1627"/>
                      </a:lnTo>
                      <a:lnTo>
                        <a:pt x="598" y="1627"/>
                      </a:lnTo>
                      <a:lnTo>
                        <a:pt x="651" y="1627"/>
                      </a:lnTo>
                      <a:lnTo>
                        <a:pt x="677" y="1627"/>
                      </a:lnTo>
                      <a:lnTo>
                        <a:pt x="703" y="1625"/>
                      </a:lnTo>
                      <a:lnTo>
                        <a:pt x="703" y="1625"/>
                      </a:lnTo>
                      <a:lnTo>
                        <a:pt x="706" y="1605"/>
                      </a:lnTo>
                      <a:lnTo>
                        <a:pt x="708" y="1590"/>
                      </a:lnTo>
                      <a:lnTo>
                        <a:pt x="708" y="1590"/>
                      </a:lnTo>
                      <a:lnTo>
                        <a:pt x="706" y="1585"/>
                      </a:lnTo>
                      <a:lnTo>
                        <a:pt x="702" y="1583"/>
                      </a:lnTo>
                      <a:lnTo>
                        <a:pt x="700" y="1580"/>
                      </a:lnTo>
                      <a:lnTo>
                        <a:pt x="700" y="1577"/>
                      </a:lnTo>
                      <a:lnTo>
                        <a:pt x="700" y="1574"/>
                      </a:lnTo>
                      <a:lnTo>
                        <a:pt x="700" y="1574"/>
                      </a:lnTo>
                      <a:lnTo>
                        <a:pt x="705" y="1574"/>
                      </a:lnTo>
                      <a:lnTo>
                        <a:pt x="708" y="1576"/>
                      </a:lnTo>
                      <a:lnTo>
                        <a:pt x="709" y="1576"/>
                      </a:lnTo>
                      <a:lnTo>
                        <a:pt x="710" y="1573"/>
                      </a:lnTo>
                      <a:lnTo>
                        <a:pt x="710" y="1573"/>
                      </a:lnTo>
                      <a:lnTo>
                        <a:pt x="685" y="1567"/>
                      </a:lnTo>
                      <a:lnTo>
                        <a:pt x="660" y="1566"/>
                      </a:lnTo>
                      <a:lnTo>
                        <a:pt x="636" y="1566"/>
                      </a:lnTo>
                      <a:lnTo>
                        <a:pt x="611" y="1567"/>
                      </a:lnTo>
                      <a:lnTo>
                        <a:pt x="557" y="1570"/>
                      </a:lnTo>
                      <a:lnTo>
                        <a:pt x="531" y="1571"/>
                      </a:lnTo>
                      <a:lnTo>
                        <a:pt x="501" y="1571"/>
                      </a:lnTo>
                      <a:lnTo>
                        <a:pt x="501" y="1571"/>
                      </a:lnTo>
                      <a:close/>
                      <a:moveTo>
                        <a:pt x="722" y="1594"/>
                      </a:moveTo>
                      <a:lnTo>
                        <a:pt x="722" y="1594"/>
                      </a:lnTo>
                      <a:lnTo>
                        <a:pt x="727" y="1597"/>
                      </a:lnTo>
                      <a:lnTo>
                        <a:pt x="731" y="1598"/>
                      </a:lnTo>
                      <a:lnTo>
                        <a:pt x="743" y="1599"/>
                      </a:lnTo>
                      <a:lnTo>
                        <a:pt x="754" y="1599"/>
                      </a:lnTo>
                      <a:lnTo>
                        <a:pt x="765" y="1597"/>
                      </a:lnTo>
                      <a:lnTo>
                        <a:pt x="778" y="1592"/>
                      </a:lnTo>
                      <a:lnTo>
                        <a:pt x="789" y="1587"/>
                      </a:lnTo>
                      <a:lnTo>
                        <a:pt x="810" y="1574"/>
                      </a:lnTo>
                      <a:lnTo>
                        <a:pt x="810" y="1574"/>
                      </a:lnTo>
                      <a:lnTo>
                        <a:pt x="809" y="1571"/>
                      </a:lnTo>
                      <a:lnTo>
                        <a:pt x="810" y="1568"/>
                      </a:lnTo>
                      <a:lnTo>
                        <a:pt x="811" y="1567"/>
                      </a:lnTo>
                      <a:lnTo>
                        <a:pt x="810" y="1566"/>
                      </a:lnTo>
                      <a:lnTo>
                        <a:pt x="810" y="1566"/>
                      </a:lnTo>
                      <a:lnTo>
                        <a:pt x="802" y="1571"/>
                      </a:lnTo>
                      <a:lnTo>
                        <a:pt x="792" y="1577"/>
                      </a:lnTo>
                      <a:lnTo>
                        <a:pt x="781" y="1581"/>
                      </a:lnTo>
                      <a:lnTo>
                        <a:pt x="768" y="1585"/>
                      </a:lnTo>
                      <a:lnTo>
                        <a:pt x="743" y="1591"/>
                      </a:lnTo>
                      <a:lnTo>
                        <a:pt x="722" y="1594"/>
                      </a:lnTo>
                      <a:lnTo>
                        <a:pt x="722" y="1594"/>
                      </a:lnTo>
                      <a:close/>
                      <a:moveTo>
                        <a:pt x="1157" y="1587"/>
                      </a:moveTo>
                      <a:lnTo>
                        <a:pt x="1157" y="1587"/>
                      </a:lnTo>
                      <a:lnTo>
                        <a:pt x="1148" y="1584"/>
                      </a:lnTo>
                      <a:lnTo>
                        <a:pt x="1138" y="1581"/>
                      </a:lnTo>
                      <a:lnTo>
                        <a:pt x="1129" y="1581"/>
                      </a:lnTo>
                      <a:lnTo>
                        <a:pt x="1120" y="1581"/>
                      </a:lnTo>
                      <a:lnTo>
                        <a:pt x="1101" y="1583"/>
                      </a:lnTo>
                      <a:lnTo>
                        <a:pt x="1078" y="1583"/>
                      </a:lnTo>
                      <a:lnTo>
                        <a:pt x="1078" y="1583"/>
                      </a:lnTo>
                      <a:lnTo>
                        <a:pt x="1046" y="1581"/>
                      </a:lnTo>
                      <a:lnTo>
                        <a:pt x="1012" y="1580"/>
                      </a:lnTo>
                      <a:lnTo>
                        <a:pt x="978" y="1578"/>
                      </a:lnTo>
                      <a:lnTo>
                        <a:pt x="962" y="1580"/>
                      </a:lnTo>
                      <a:lnTo>
                        <a:pt x="945" y="1581"/>
                      </a:lnTo>
                      <a:lnTo>
                        <a:pt x="945" y="1581"/>
                      </a:lnTo>
                      <a:lnTo>
                        <a:pt x="942" y="1578"/>
                      </a:lnTo>
                      <a:lnTo>
                        <a:pt x="938" y="1576"/>
                      </a:lnTo>
                      <a:lnTo>
                        <a:pt x="931" y="1573"/>
                      </a:lnTo>
                      <a:lnTo>
                        <a:pt x="927" y="1574"/>
                      </a:lnTo>
                      <a:lnTo>
                        <a:pt x="922" y="1574"/>
                      </a:lnTo>
                      <a:lnTo>
                        <a:pt x="919" y="1577"/>
                      </a:lnTo>
                      <a:lnTo>
                        <a:pt x="917" y="1580"/>
                      </a:lnTo>
                      <a:lnTo>
                        <a:pt x="917" y="1580"/>
                      </a:lnTo>
                      <a:lnTo>
                        <a:pt x="924" y="1583"/>
                      </a:lnTo>
                      <a:lnTo>
                        <a:pt x="931" y="1587"/>
                      </a:lnTo>
                      <a:lnTo>
                        <a:pt x="945" y="1598"/>
                      </a:lnTo>
                      <a:lnTo>
                        <a:pt x="956" y="1609"/>
                      </a:lnTo>
                      <a:lnTo>
                        <a:pt x="964" y="1623"/>
                      </a:lnTo>
                      <a:lnTo>
                        <a:pt x="964" y="1623"/>
                      </a:lnTo>
                      <a:lnTo>
                        <a:pt x="988" y="1623"/>
                      </a:lnTo>
                      <a:lnTo>
                        <a:pt x="998" y="1623"/>
                      </a:lnTo>
                      <a:lnTo>
                        <a:pt x="1009" y="1622"/>
                      </a:lnTo>
                      <a:lnTo>
                        <a:pt x="1009" y="1622"/>
                      </a:lnTo>
                      <a:lnTo>
                        <a:pt x="1007" y="1609"/>
                      </a:lnTo>
                      <a:lnTo>
                        <a:pt x="1008" y="1605"/>
                      </a:lnTo>
                      <a:lnTo>
                        <a:pt x="1008" y="1601"/>
                      </a:lnTo>
                      <a:lnTo>
                        <a:pt x="1011" y="1598"/>
                      </a:lnTo>
                      <a:lnTo>
                        <a:pt x="1014" y="1595"/>
                      </a:lnTo>
                      <a:lnTo>
                        <a:pt x="1019" y="1591"/>
                      </a:lnTo>
                      <a:lnTo>
                        <a:pt x="1028" y="1590"/>
                      </a:lnTo>
                      <a:lnTo>
                        <a:pt x="1037" y="1588"/>
                      </a:lnTo>
                      <a:lnTo>
                        <a:pt x="1060" y="1590"/>
                      </a:lnTo>
                      <a:lnTo>
                        <a:pt x="1060" y="1590"/>
                      </a:lnTo>
                      <a:lnTo>
                        <a:pt x="1081" y="1591"/>
                      </a:lnTo>
                      <a:lnTo>
                        <a:pt x="1102" y="1590"/>
                      </a:lnTo>
                      <a:lnTo>
                        <a:pt x="1122" y="1590"/>
                      </a:lnTo>
                      <a:lnTo>
                        <a:pt x="1141" y="1591"/>
                      </a:lnTo>
                      <a:lnTo>
                        <a:pt x="1141" y="1591"/>
                      </a:lnTo>
                      <a:lnTo>
                        <a:pt x="1148" y="1598"/>
                      </a:lnTo>
                      <a:lnTo>
                        <a:pt x="1155" y="1605"/>
                      </a:lnTo>
                      <a:lnTo>
                        <a:pt x="1162" y="1613"/>
                      </a:lnTo>
                      <a:lnTo>
                        <a:pt x="1171" y="1622"/>
                      </a:lnTo>
                      <a:lnTo>
                        <a:pt x="1179" y="1627"/>
                      </a:lnTo>
                      <a:lnTo>
                        <a:pt x="1188" y="1632"/>
                      </a:lnTo>
                      <a:lnTo>
                        <a:pt x="1193" y="1633"/>
                      </a:lnTo>
                      <a:lnTo>
                        <a:pt x="1199" y="1633"/>
                      </a:lnTo>
                      <a:lnTo>
                        <a:pt x="1204" y="1632"/>
                      </a:lnTo>
                      <a:lnTo>
                        <a:pt x="1210" y="1629"/>
                      </a:lnTo>
                      <a:lnTo>
                        <a:pt x="1210" y="1629"/>
                      </a:lnTo>
                      <a:lnTo>
                        <a:pt x="1203" y="1623"/>
                      </a:lnTo>
                      <a:lnTo>
                        <a:pt x="1196" y="1618"/>
                      </a:lnTo>
                      <a:lnTo>
                        <a:pt x="1183" y="1606"/>
                      </a:lnTo>
                      <a:lnTo>
                        <a:pt x="1172" y="1595"/>
                      </a:lnTo>
                      <a:lnTo>
                        <a:pt x="1165" y="1590"/>
                      </a:lnTo>
                      <a:lnTo>
                        <a:pt x="1157" y="1587"/>
                      </a:lnTo>
                      <a:lnTo>
                        <a:pt x="1157" y="1587"/>
                      </a:lnTo>
                      <a:close/>
                      <a:moveTo>
                        <a:pt x="194" y="1578"/>
                      </a:moveTo>
                      <a:lnTo>
                        <a:pt x="194" y="1578"/>
                      </a:lnTo>
                      <a:lnTo>
                        <a:pt x="173" y="1588"/>
                      </a:lnTo>
                      <a:lnTo>
                        <a:pt x="168" y="1591"/>
                      </a:lnTo>
                      <a:lnTo>
                        <a:pt x="164" y="1594"/>
                      </a:lnTo>
                      <a:lnTo>
                        <a:pt x="163" y="1598"/>
                      </a:lnTo>
                      <a:lnTo>
                        <a:pt x="163" y="1602"/>
                      </a:lnTo>
                      <a:lnTo>
                        <a:pt x="163" y="1602"/>
                      </a:lnTo>
                      <a:lnTo>
                        <a:pt x="233" y="1602"/>
                      </a:lnTo>
                      <a:lnTo>
                        <a:pt x="299" y="1602"/>
                      </a:lnTo>
                      <a:lnTo>
                        <a:pt x="299" y="1602"/>
                      </a:lnTo>
                      <a:lnTo>
                        <a:pt x="300" y="1598"/>
                      </a:lnTo>
                      <a:lnTo>
                        <a:pt x="302" y="1595"/>
                      </a:lnTo>
                      <a:lnTo>
                        <a:pt x="303" y="1592"/>
                      </a:lnTo>
                      <a:lnTo>
                        <a:pt x="303" y="1588"/>
                      </a:lnTo>
                      <a:lnTo>
                        <a:pt x="303" y="1588"/>
                      </a:lnTo>
                      <a:lnTo>
                        <a:pt x="289" y="1585"/>
                      </a:lnTo>
                      <a:lnTo>
                        <a:pt x="275" y="1584"/>
                      </a:lnTo>
                      <a:lnTo>
                        <a:pt x="248" y="1584"/>
                      </a:lnTo>
                      <a:lnTo>
                        <a:pt x="222" y="1583"/>
                      </a:lnTo>
                      <a:lnTo>
                        <a:pt x="208" y="1581"/>
                      </a:lnTo>
                      <a:lnTo>
                        <a:pt x="194" y="1578"/>
                      </a:lnTo>
                      <a:lnTo>
                        <a:pt x="194" y="1578"/>
                      </a:lnTo>
                      <a:close/>
                      <a:moveTo>
                        <a:pt x="818" y="1636"/>
                      </a:moveTo>
                      <a:lnTo>
                        <a:pt x="818" y="1636"/>
                      </a:lnTo>
                      <a:lnTo>
                        <a:pt x="861" y="1630"/>
                      </a:lnTo>
                      <a:lnTo>
                        <a:pt x="903" y="1626"/>
                      </a:lnTo>
                      <a:lnTo>
                        <a:pt x="903" y="1626"/>
                      </a:lnTo>
                      <a:lnTo>
                        <a:pt x="898" y="1618"/>
                      </a:lnTo>
                      <a:lnTo>
                        <a:pt x="893" y="1609"/>
                      </a:lnTo>
                      <a:lnTo>
                        <a:pt x="884" y="1602"/>
                      </a:lnTo>
                      <a:lnTo>
                        <a:pt x="876" y="1595"/>
                      </a:lnTo>
                      <a:lnTo>
                        <a:pt x="868" y="1588"/>
                      </a:lnTo>
                      <a:lnTo>
                        <a:pt x="856" y="1584"/>
                      </a:lnTo>
                      <a:lnTo>
                        <a:pt x="846" y="1581"/>
                      </a:lnTo>
                      <a:lnTo>
                        <a:pt x="835" y="1581"/>
                      </a:lnTo>
                      <a:lnTo>
                        <a:pt x="835" y="1581"/>
                      </a:lnTo>
                      <a:lnTo>
                        <a:pt x="839" y="1588"/>
                      </a:lnTo>
                      <a:lnTo>
                        <a:pt x="841" y="1597"/>
                      </a:lnTo>
                      <a:lnTo>
                        <a:pt x="841" y="1605"/>
                      </a:lnTo>
                      <a:lnTo>
                        <a:pt x="839" y="1613"/>
                      </a:lnTo>
                      <a:lnTo>
                        <a:pt x="837" y="1620"/>
                      </a:lnTo>
                      <a:lnTo>
                        <a:pt x="832" y="1627"/>
                      </a:lnTo>
                      <a:lnTo>
                        <a:pt x="827" y="1633"/>
                      </a:lnTo>
                      <a:lnTo>
                        <a:pt x="818" y="1636"/>
                      </a:lnTo>
                      <a:lnTo>
                        <a:pt x="818" y="1636"/>
                      </a:lnTo>
                      <a:close/>
                      <a:moveTo>
                        <a:pt x="917" y="1625"/>
                      </a:moveTo>
                      <a:lnTo>
                        <a:pt x="917" y="1625"/>
                      </a:lnTo>
                      <a:lnTo>
                        <a:pt x="935" y="1625"/>
                      </a:lnTo>
                      <a:lnTo>
                        <a:pt x="942" y="1623"/>
                      </a:lnTo>
                      <a:lnTo>
                        <a:pt x="949" y="1622"/>
                      </a:lnTo>
                      <a:lnTo>
                        <a:pt x="949" y="1622"/>
                      </a:lnTo>
                      <a:lnTo>
                        <a:pt x="943" y="1613"/>
                      </a:lnTo>
                      <a:lnTo>
                        <a:pt x="936" y="1606"/>
                      </a:lnTo>
                      <a:lnTo>
                        <a:pt x="928" y="1599"/>
                      </a:lnTo>
                      <a:lnTo>
                        <a:pt x="919" y="1594"/>
                      </a:lnTo>
                      <a:lnTo>
                        <a:pt x="910" y="1588"/>
                      </a:lnTo>
                      <a:lnTo>
                        <a:pt x="901" y="1585"/>
                      </a:lnTo>
                      <a:lnTo>
                        <a:pt x="891" y="1583"/>
                      </a:lnTo>
                      <a:lnTo>
                        <a:pt x="882" y="1583"/>
                      </a:lnTo>
                      <a:lnTo>
                        <a:pt x="882" y="1583"/>
                      </a:lnTo>
                      <a:lnTo>
                        <a:pt x="900" y="1602"/>
                      </a:lnTo>
                      <a:lnTo>
                        <a:pt x="908" y="1613"/>
                      </a:lnTo>
                      <a:lnTo>
                        <a:pt x="917" y="1625"/>
                      </a:lnTo>
                      <a:lnTo>
                        <a:pt x="917" y="1625"/>
                      </a:lnTo>
                      <a:close/>
                      <a:moveTo>
                        <a:pt x="401" y="1587"/>
                      </a:moveTo>
                      <a:lnTo>
                        <a:pt x="401" y="1587"/>
                      </a:lnTo>
                      <a:lnTo>
                        <a:pt x="400" y="1590"/>
                      </a:lnTo>
                      <a:lnTo>
                        <a:pt x="399" y="1592"/>
                      </a:lnTo>
                      <a:lnTo>
                        <a:pt x="399" y="1601"/>
                      </a:lnTo>
                      <a:lnTo>
                        <a:pt x="400" y="1608"/>
                      </a:lnTo>
                      <a:lnTo>
                        <a:pt x="401" y="1615"/>
                      </a:lnTo>
                      <a:lnTo>
                        <a:pt x="401" y="1615"/>
                      </a:lnTo>
                      <a:lnTo>
                        <a:pt x="434" y="1620"/>
                      </a:lnTo>
                      <a:lnTo>
                        <a:pt x="451" y="1622"/>
                      </a:lnTo>
                      <a:lnTo>
                        <a:pt x="470" y="1623"/>
                      </a:lnTo>
                      <a:lnTo>
                        <a:pt x="470" y="1623"/>
                      </a:lnTo>
                      <a:lnTo>
                        <a:pt x="480" y="1613"/>
                      </a:lnTo>
                      <a:lnTo>
                        <a:pt x="483" y="1608"/>
                      </a:lnTo>
                      <a:lnTo>
                        <a:pt x="484" y="1604"/>
                      </a:lnTo>
                      <a:lnTo>
                        <a:pt x="484" y="1598"/>
                      </a:lnTo>
                      <a:lnTo>
                        <a:pt x="484" y="1598"/>
                      </a:lnTo>
                      <a:lnTo>
                        <a:pt x="463" y="1595"/>
                      </a:lnTo>
                      <a:lnTo>
                        <a:pt x="444" y="1594"/>
                      </a:lnTo>
                      <a:lnTo>
                        <a:pt x="424" y="1591"/>
                      </a:lnTo>
                      <a:lnTo>
                        <a:pt x="401" y="1587"/>
                      </a:lnTo>
                      <a:lnTo>
                        <a:pt x="401" y="1587"/>
                      </a:lnTo>
                      <a:close/>
                      <a:moveTo>
                        <a:pt x="817" y="1590"/>
                      </a:moveTo>
                      <a:lnTo>
                        <a:pt x="817" y="1590"/>
                      </a:lnTo>
                      <a:lnTo>
                        <a:pt x="809" y="1595"/>
                      </a:lnTo>
                      <a:lnTo>
                        <a:pt x="799" y="1599"/>
                      </a:lnTo>
                      <a:lnTo>
                        <a:pt x="788" y="1605"/>
                      </a:lnTo>
                      <a:lnTo>
                        <a:pt x="775" y="1609"/>
                      </a:lnTo>
                      <a:lnTo>
                        <a:pt x="762" y="1612"/>
                      </a:lnTo>
                      <a:lnTo>
                        <a:pt x="748" y="1613"/>
                      </a:lnTo>
                      <a:lnTo>
                        <a:pt x="734" y="1612"/>
                      </a:lnTo>
                      <a:lnTo>
                        <a:pt x="722" y="1609"/>
                      </a:lnTo>
                      <a:lnTo>
                        <a:pt x="722" y="1609"/>
                      </a:lnTo>
                      <a:lnTo>
                        <a:pt x="722" y="1612"/>
                      </a:lnTo>
                      <a:lnTo>
                        <a:pt x="722" y="1615"/>
                      </a:lnTo>
                      <a:lnTo>
                        <a:pt x="720" y="1618"/>
                      </a:lnTo>
                      <a:lnTo>
                        <a:pt x="720" y="1622"/>
                      </a:lnTo>
                      <a:lnTo>
                        <a:pt x="720" y="1622"/>
                      </a:lnTo>
                      <a:lnTo>
                        <a:pt x="731" y="1622"/>
                      </a:lnTo>
                      <a:lnTo>
                        <a:pt x="731" y="1622"/>
                      </a:lnTo>
                      <a:lnTo>
                        <a:pt x="731" y="1625"/>
                      </a:lnTo>
                      <a:lnTo>
                        <a:pt x="733" y="1627"/>
                      </a:lnTo>
                      <a:lnTo>
                        <a:pt x="734" y="1629"/>
                      </a:lnTo>
                      <a:lnTo>
                        <a:pt x="733" y="1632"/>
                      </a:lnTo>
                      <a:lnTo>
                        <a:pt x="733" y="1632"/>
                      </a:lnTo>
                      <a:lnTo>
                        <a:pt x="745" y="1633"/>
                      </a:lnTo>
                      <a:lnTo>
                        <a:pt x="758" y="1634"/>
                      </a:lnTo>
                      <a:lnTo>
                        <a:pt x="772" y="1633"/>
                      </a:lnTo>
                      <a:lnTo>
                        <a:pt x="785" y="1632"/>
                      </a:lnTo>
                      <a:lnTo>
                        <a:pt x="797" y="1629"/>
                      </a:lnTo>
                      <a:lnTo>
                        <a:pt x="809" y="1625"/>
                      </a:lnTo>
                      <a:lnTo>
                        <a:pt x="818" y="1618"/>
                      </a:lnTo>
                      <a:lnTo>
                        <a:pt x="825" y="1611"/>
                      </a:lnTo>
                      <a:lnTo>
                        <a:pt x="825" y="1611"/>
                      </a:lnTo>
                      <a:lnTo>
                        <a:pt x="823" y="1605"/>
                      </a:lnTo>
                      <a:lnTo>
                        <a:pt x="823" y="1598"/>
                      </a:lnTo>
                      <a:lnTo>
                        <a:pt x="820" y="1594"/>
                      </a:lnTo>
                      <a:lnTo>
                        <a:pt x="818" y="1591"/>
                      </a:lnTo>
                      <a:lnTo>
                        <a:pt x="817" y="1590"/>
                      </a:lnTo>
                      <a:lnTo>
                        <a:pt x="817" y="1590"/>
                      </a:lnTo>
                      <a:close/>
                      <a:moveTo>
                        <a:pt x="1134" y="1611"/>
                      </a:moveTo>
                      <a:lnTo>
                        <a:pt x="1134" y="1611"/>
                      </a:lnTo>
                      <a:lnTo>
                        <a:pt x="1108" y="1606"/>
                      </a:lnTo>
                      <a:lnTo>
                        <a:pt x="1082" y="1605"/>
                      </a:lnTo>
                      <a:lnTo>
                        <a:pt x="1039" y="1604"/>
                      </a:lnTo>
                      <a:lnTo>
                        <a:pt x="1039" y="1604"/>
                      </a:lnTo>
                      <a:lnTo>
                        <a:pt x="1035" y="1604"/>
                      </a:lnTo>
                      <a:lnTo>
                        <a:pt x="1029" y="1605"/>
                      </a:lnTo>
                      <a:lnTo>
                        <a:pt x="1026" y="1606"/>
                      </a:lnTo>
                      <a:lnTo>
                        <a:pt x="1023" y="1609"/>
                      </a:lnTo>
                      <a:lnTo>
                        <a:pt x="1023" y="1612"/>
                      </a:lnTo>
                      <a:lnTo>
                        <a:pt x="1023" y="1616"/>
                      </a:lnTo>
                      <a:lnTo>
                        <a:pt x="1023" y="1616"/>
                      </a:lnTo>
                      <a:lnTo>
                        <a:pt x="1026" y="1615"/>
                      </a:lnTo>
                      <a:lnTo>
                        <a:pt x="1028" y="1615"/>
                      </a:lnTo>
                      <a:lnTo>
                        <a:pt x="1032" y="1618"/>
                      </a:lnTo>
                      <a:lnTo>
                        <a:pt x="1035" y="1622"/>
                      </a:lnTo>
                      <a:lnTo>
                        <a:pt x="1039" y="1625"/>
                      </a:lnTo>
                      <a:lnTo>
                        <a:pt x="1039" y="1625"/>
                      </a:lnTo>
                      <a:lnTo>
                        <a:pt x="1065" y="1626"/>
                      </a:lnTo>
                      <a:lnTo>
                        <a:pt x="1094" y="1629"/>
                      </a:lnTo>
                      <a:lnTo>
                        <a:pt x="1122" y="1629"/>
                      </a:lnTo>
                      <a:lnTo>
                        <a:pt x="1136" y="1629"/>
                      </a:lnTo>
                      <a:lnTo>
                        <a:pt x="1148" y="1626"/>
                      </a:lnTo>
                      <a:lnTo>
                        <a:pt x="1148" y="1626"/>
                      </a:lnTo>
                      <a:lnTo>
                        <a:pt x="1147" y="1625"/>
                      </a:lnTo>
                      <a:lnTo>
                        <a:pt x="1146" y="1622"/>
                      </a:lnTo>
                      <a:lnTo>
                        <a:pt x="1141" y="1619"/>
                      </a:lnTo>
                      <a:lnTo>
                        <a:pt x="1137" y="1616"/>
                      </a:lnTo>
                      <a:lnTo>
                        <a:pt x="1136" y="1613"/>
                      </a:lnTo>
                      <a:lnTo>
                        <a:pt x="1134" y="1611"/>
                      </a:lnTo>
                      <a:lnTo>
                        <a:pt x="1134" y="1611"/>
                      </a:lnTo>
                      <a:close/>
                      <a:moveTo>
                        <a:pt x="152" y="1615"/>
                      </a:moveTo>
                      <a:lnTo>
                        <a:pt x="152" y="1615"/>
                      </a:lnTo>
                      <a:lnTo>
                        <a:pt x="152" y="1618"/>
                      </a:lnTo>
                      <a:lnTo>
                        <a:pt x="149" y="1622"/>
                      </a:lnTo>
                      <a:lnTo>
                        <a:pt x="147" y="1625"/>
                      </a:lnTo>
                      <a:lnTo>
                        <a:pt x="147" y="1626"/>
                      </a:lnTo>
                      <a:lnTo>
                        <a:pt x="149" y="1626"/>
                      </a:lnTo>
                      <a:lnTo>
                        <a:pt x="149" y="1626"/>
                      </a:lnTo>
                      <a:lnTo>
                        <a:pt x="152" y="1625"/>
                      </a:lnTo>
                      <a:lnTo>
                        <a:pt x="154" y="1625"/>
                      </a:lnTo>
                      <a:lnTo>
                        <a:pt x="163" y="1625"/>
                      </a:lnTo>
                      <a:lnTo>
                        <a:pt x="170" y="1625"/>
                      </a:lnTo>
                      <a:lnTo>
                        <a:pt x="173" y="1623"/>
                      </a:lnTo>
                      <a:lnTo>
                        <a:pt x="175" y="1622"/>
                      </a:lnTo>
                      <a:lnTo>
                        <a:pt x="175" y="1622"/>
                      </a:lnTo>
                      <a:lnTo>
                        <a:pt x="187" y="1626"/>
                      </a:lnTo>
                      <a:lnTo>
                        <a:pt x="199" y="1629"/>
                      </a:lnTo>
                      <a:lnTo>
                        <a:pt x="229" y="1632"/>
                      </a:lnTo>
                      <a:lnTo>
                        <a:pt x="257" y="1633"/>
                      </a:lnTo>
                      <a:lnTo>
                        <a:pt x="282" y="1636"/>
                      </a:lnTo>
                      <a:lnTo>
                        <a:pt x="282" y="1636"/>
                      </a:lnTo>
                      <a:lnTo>
                        <a:pt x="284" y="1632"/>
                      </a:lnTo>
                      <a:lnTo>
                        <a:pt x="286" y="1627"/>
                      </a:lnTo>
                      <a:lnTo>
                        <a:pt x="289" y="1625"/>
                      </a:lnTo>
                      <a:lnTo>
                        <a:pt x="291" y="1619"/>
                      </a:lnTo>
                      <a:lnTo>
                        <a:pt x="291" y="1619"/>
                      </a:lnTo>
                      <a:lnTo>
                        <a:pt x="270" y="1618"/>
                      </a:lnTo>
                      <a:lnTo>
                        <a:pt x="251" y="1616"/>
                      </a:lnTo>
                      <a:lnTo>
                        <a:pt x="218" y="1616"/>
                      </a:lnTo>
                      <a:lnTo>
                        <a:pt x="185" y="1616"/>
                      </a:lnTo>
                      <a:lnTo>
                        <a:pt x="168" y="1616"/>
                      </a:lnTo>
                      <a:lnTo>
                        <a:pt x="152" y="1615"/>
                      </a:lnTo>
                      <a:lnTo>
                        <a:pt x="152" y="1615"/>
                      </a:lnTo>
                      <a:close/>
                      <a:moveTo>
                        <a:pt x="58" y="1629"/>
                      </a:moveTo>
                      <a:lnTo>
                        <a:pt x="58" y="1629"/>
                      </a:lnTo>
                      <a:lnTo>
                        <a:pt x="49" y="1640"/>
                      </a:lnTo>
                      <a:lnTo>
                        <a:pt x="39" y="1651"/>
                      </a:lnTo>
                      <a:lnTo>
                        <a:pt x="29" y="1664"/>
                      </a:lnTo>
                      <a:lnTo>
                        <a:pt x="27" y="1670"/>
                      </a:lnTo>
                      <a:lnTo>
                        <a:pt x="25" y="1675"/>
                      </a:lnTo>
                      <a:lnTo>
                        <a:pt x="25" y="1675"/>
                      </a:lnTo>
                      <a:lnTo>
                        <a:pt x="28" y="1670"/>
                      </a:lnTo>
                      <a:lnTo>
                        <a:pt x="34" y="1664"/>
                      </a:lnTo>
                      <a:lnTo>
                        <a:pt x="39" y="1661"/>
                      </a:lnTo>
                      <a:lnTo>
                        <a:pt x="46" y="1657"/>
                      </a:lnTo>
                      <a:lnTo>
                        <a:pt x="62" y="1653"/>
                      </a:lnTo>
                      <a:lnTo>
                        <a:pt x="77" y="1651"/>
                      </a:lnTo>
                      <a:lnTo>
                        <a:pt x="77" y="1651"/>
                      </a:lnTo>
                      <a:lnTo>
                        <a:pt x="104" y="1649"/>
                      </a:lnTo>
                      <a:lnTo>
                        <a:pt x="128" y="1649"/>
                      </a:lnTo>
                      <a:lnTo>
                        <a:pt x="175" y="1651"/>
                      </a:lnTo>
                      <a:lnTo>
                        <a:pt x="223" y="1653"/>
                      </a:lnTo>
                      <a:lnTo>
                        <a:pt x="247" y="1653"/>
                      </a:lnTo>
                      <a:lnTo>
                        <a:pt x="272" y="1651"/>
                      </a:lnTo>
                      <a:lnTo>
                        <a:pt x="272" y="1651"/>
                      </a:lnTo>
                      <a:lnTo>
                        <a:pt x="253" y="1651"/>
                      </a:lnTo>
                      <a:lnTo>
                        <a:pt x="234" y="1649"/>
                      </a:lnTo>
                      <a:lnTo>
                        <a:pt x="201" y="1644"/>
                      </a:lnTo>
                      <a:lnTo>
                        <a:pt x="185" y="1641"/>
                      </a:lnTo>
                      <a:lnTo>
                        <a:pt x="170" y="1640"/>
                      </a:lnTo>
                      <a:lnTo>
                        <a:pt x="153" y="1640"/>
                      </a:lnTo>
                      <a:lnTo>
                        <a:pt x="136" y="1643"/>
                      </a:lnTo>
                      <a:lnTo>
                        <a:pt x="136" y="1643"/>
                      </a:lnTo>
                      <a:lnTo>
                        <a:pt x="132" y="1634"/>
                      </a:lnTo>
                      <a:lnTo>
                        <a:pt x="126" y="1629"/>
                      </a:lnTo>
                      <a:lnTo>
                        <a:pt x="126" y="1629"/>
                      </a:lnTo>
                      <a:lnTo>
                        <a:pt x="109" y="1627"/>
                      </a:lnTo>
                      <a:lnTo>
                        <a:pt x="91" y="1627"/>
                      </a:lnTo>
                      <a:lnTo>
                        <a:pt x="73" y="1629"/>
                      </a:lnTo>
                      <a:lnTo>
                        <a:pt x="58" y="1629"/>
                      </a:lnTo>
                      <a:lnTo>
                        <a:pt x="58" y="1629"/>
                      </a:lnTo>
                      <a:close/>
                      <a:moveTo>
                        <a:pt x="347" y="1636"/>
                      </a:moveTo>
                      <a:lnTo>
                        <a:pt x="347" y="1636"/>
                      </a:lnTo>
                      <a:lnTo>
                        <a:pt x="331" y="1636"/>
                      </a:lnTo>
                      <a:lnTo>
                        <a:pt x="316" y="1639"/>
                      </a:lnTo>
                      <a:lnTo>
                        <a:pt x="307" y="1640"/>
                      </a:lnTo>
                      <a:lnTo>
                        <a:pt x="302" y="1644"/>
                      </a:lnTo>
                      <a:lnTo>
                        <a:pt x="296" y="1650"/>
                      </a:lnTo>
                      <a:lnTo>
                        <a:pt x="292" y="1657"/>
                      </a:lnTo>
                      <a:lnTo>
                        <a:pt x="292" y="1657"/>
                      </a:lnTo>
                      <a:lnTo>
                        <a:pt x="343" y="1658"/>
                      </a:lnTo>
                      <a:lnTo>
                        <a:pt x="399" y="1661"/>
                      </a:lnTo>
                      <a:lnTo>
                        <a:pt x="428" y="1663"/>
                      </a:lnTo>
                      <a:lnTo>
                        <a:pt x="458" y="1661"/>
                      </a:lnTo>
                      <a:lnTo>
                        <a:pt x="486" y="1658"/>
                      </a:lnTo>
                      <a:lnTo>
                        <a:pt x="512" y="1653"/>
                      </a:lnTo>
                      <a:lnTo>
                        <a:pt x="512" y="1653"/>
                      </a:lnTo>
                      <a:lnTo>
                        <a:pt x="519" y="1658"/>
                      </a:lnTo>
                      <a:lnTo>
                        <a:pt x="526" y="1664"/>
                      </a:lnTo>
                      <a:lnTo>
                        <a:pt x="526" y="1664"/>
                      </a:lnTo>
                      <a:lnTo>
                        <a:pt x="622" y="1665"/>
                      </a:lnTo>
                      <a:lnTo>
                        <a:pt x="722" y="1664"/>
                      </a:lnTo>
                      <a:lnTo>
                        <a:pt x="824" y="1661"/>
                      </a:lnTo>
                      <a:lnTo>
                        <a:pt x="925" y="1657"/>
                      </a:lnTo>
                      <a:lnTo>
                        <a:pt x="925" y="1657"/>
                      </a:lnTo>
                      <a:lnTo>
                        <a:pt x="921" y="1646"/>
                      </a:lnTo>
                      <a:lnTo>
                        <a:pt x="918" y="1643"/>
                      </a:lnTo>
                      <a:lnTo>
                        <a:pt x="914" y="1639"/>
                      </a:lnTo>
                      <a:lnTo>
                        <a:pt x="914" y="1639"/>
                      </a:lnTo>
                      <a:lnTo>
                        <a:pt x="896" y="1643"/>
                      </a:lnTo>
                      <a:lnTo>
                        <a:pt x="879" y="1644"/>
                      </a:lnTo>
                      <a:lnTo>
                        <a:pt x="846" y="1646"/>
                      </a:lnTo>
                      <a:lnTo>
                        <a:pt x="846" y="1646"/>
                      </a:lnTo>
                      <a:lnTo>
                        <a:pt x="837" y="1647"/>
                      </a:lnTo>
                      <a:lnTo>
                        <a:pt x="825" y="1649"/>
                      </a:lnTo>
                      <a:lnTo>
                        <a:pt x="817" y="1650"/>
                      </a:lnTo>
                      <a:lnTo>
                        <a:pt x="807" y="1651"/>
                      </a:lnTo>
                      <a:lnTo>
                        <a:pt x="807" y="1651"/>
                      </a:lnTo>
                      <a:lnTo>
                        <a:pt x="803" y="1650"/>
                      </a:lnTo>
                      <a:lnTo>
                        <a:pt x="799" y="1649"/>
                      </a:lnTo>
                      <a:lnTo>
                        <a:pt x="795" y="1647"/>
                      </a:lnTo>
                      <a:lnTo>
                        <a:pt x="790" y="1646"/>
                      </a:lnTo>
                      <a:lnTo>
                        <a:pt x="790" y="1646"/>
                      </a:lnTo>
                      <a:lnTo>
                        <a:pt x="781" y="1646"/>
                      </a:lnTo>
                      <a:lnTo>
                        <a:pt x="772" y="1647"/>
                      </a:lnTo>
                      <a:lnTo>
                        <a:pt x="754" y="1650"/>
                      </a:lnTo>
                      <a:lnTo>
                        <a:pt x="745" y="1650"/>
                      </a:lnTo>
                      <a:lnTo>
                        <a:pt x="737" y="1650"/>
                      </a:lnTo>
                      <a:lnTo>
                        <a:pt x="729" y="1649"/>
                      </a:lnTo>
                      <a:lnTo>
                        <a:pt x="720" y="1646"/>
                      </a:lnTo>
                      <a:lnTo>
                        <a:pt x="720" y="1646"/>
                      </a:lnTo>
                      <a:lnTo>
                        <a:pt x="713" y="1641"/>
                      </a:lnTo>
                      <a:lnTo>
                        <a:pt x="708" y="1639"/>
                      </a:lnTo>
                      <a:lnTo>
                        <a:pt x="708" y="1639"/>
                      </a:lnTo>
                      <a:lnTo>
                        <a:pt x="698" y="1637"/>
                      </a:lnTo>
                      <a:lnTo>
                        <a:pt x="686" y="1637"/>
                      </a:lnTo>
                      <a:lnTo>
                        <a:pt x="664" y="1640"/>
                      </a:lnTo>
                      <a:lnTo>
                        <a:pt x="640" y="1643"/>
                      </a:lnTo>
                      <a:lnTo>
                        <a:pt x="615" y="1644"/>
                      </a:lnTo>
                      <a:lnTo>
                        <a:pt x="615" y="1644"/>
                      </a:lnTo>
                      <a:lnTo>
                        <a:pt x="540" y="1646"/>
                      </a:lnTo>
                      <a:lnTo>
                        <a:pt x="505" y="1647"/>
                      </a:lnTo>
                      <a:lnTo>
                        <a:pt x="467" y="1650"/>
                      </a:lnTo>
                      <a:lnTo>
                        <a:pt x="467" y="1650"/>
                      </a:lnTo>
                      <a:lnTo>
                        <a:pt x="466" y="1646"/>
                      </a:lnTo>
                      <a:lnTo>
                        <a:pt x="466" y="1644"/>
                      </a:lnTo>
                      <a:lnTo>
                        <a:pt x="469" y="1639"/>
                      </a:lnTo>
                      <a:lnTo>
                        <a:pt x="469" y="1639"/>
                      </a:lnTo>
                      <a:lnTo>
                        <a:pt x="406" y="1636"/>
                      </a:lnTo>
                      <a:lnTo>
                        <a:pt x="376" y="1636"/>
                      </a:lnTo>
                      <a:lnTo>
                        <a:pt x="347" y="1636"/>
                      </a:lnTo>
                      <a:lnTo>
                        <a:pt x="347" y="1636"/>
                      </a:lnTo>
                      <a:close/>
                      <a:moveTo>
                        <a:pt x="976" y="1637"/>
                      </a:moveTo>
                      <a:lnTo>
                        <a:pt x="976" y="1637"/>
                      </a:lnTo>
                      <a:lnTo>
                        <a:pt x="977" y="1644"/>
                      </a:lnTo>
                      <a:lnTo>
                        <a:pt x="980" y="1649"/>
                      </a:lnTo>
                      <a:lnTo>
                        <a:pt x="983" y="1653"/>
                      </a:lnTo>
                      <a:lnTo>
                        <a:pt x="985" y="1656"/>
                      </a:lnTo>
                      <a:lnTo>
                        <a:pt x="990" y="1658"/>
                      </a:lnTo>
                      <a:lnTo>
                        <a:pt x="994" y="1660"/>
                      </a:lnTo>
                      <a:lnTo>
                        <a:pt x="1004" y="1660"/>
                      </a:lnTo>
                      <a:lnTo>
                        <a:pt x="1025" y="1658"/>
                      </a:lnTo>
                      <a:lnTo>
                        <a:pt x="1036" y="1658"/>
                      </a:lnTo>
                      <a:lnTo>
                        <a:pt x="1047" y="1661"/>
                      </a:lnTo>
                      <a:lnTo>
                        <a:pt x="1047" y="1661"/>
                      </a:lnTo>
                      <a:lnTo>
                        <a:pt x="1043" y="1658"/>
                      </a:lnTo>
                      <a:lnTo>
                        <a:pt x="1040" y="1656"/>
                      </a:lnTo>
                      <a:lnTo>
                        <a:pt x="1035" y="1649"/>
                      </a:lnTo>
                      <a:lnTo>
                        <a:pt x="1030" y="1643"/>
                      </a:lnTo>
                      <a:lnTo>
                        <a:pt x="1023" y="1636"/>
                      </a:lnTo>
                      <a:lnTo>
                        <a:pt x="1023" y="1636"/>
                      </a:lnTo>
                      <a:lnTo>
                        <a:pt x="998" y="1637"/>
                      </a:lnTo>
                      <a:lnTo>
                        <a:pt x="987" y="1637"/>
                      </a:lnTo>
                      <a:lnTo>
                        <a:pt x="976" y="1637"/>
                      </a:lnTo>
                      <a:lnTo>
                        <a:pt x="976" y="1637"/>
                      </a:lnTo>
                      <a:close/>
                      <a:moveTo>
                        <a:pt x="938" y="1657"/>
                      </a:moveTo>
                      <a:lnTo>
                        <a:pt x="938" y="1657"/>
                      </a:lnTo>
                      <a:lnTo>
                        <a:pt x="953" y="1656"/>
                      </a:lnTo>
                      <a:lnTo>
                        <a:pt x="969" y="1654"/>
                      </a:lnTo>
                      <a:lnTo>
                        <a:pt x="969" y="1654"/>
                      </a:lnTo>
                      <a:lnTo>
                        <a:pt x="967" y="1649"/>
                      </a:lnTo>
                      <a:lnTo>
                        <a:pt x="964" y="1644"/>
                      </a:lnTo>
                      <a:lnTo>
                        <a:pt x="962" y="1640"/>
                      </a:lnTo>
                      <a:lnTo>
                        <a:pt x="957" y="1637"/>
                      </a:lnTo>
                      <a:lnTo>
                        <a:pt x="957" y="1637"/>
                      </a:lnTo>
                      <a:lnTo>
                        <a:pt x="950" y="1639"/>
                      </a:lnTo>
                      <a:lnTo>
                        <a:pt x="943" y="1639"/>
                      </a:lnTo>
                      <a:lnTo>
                        <a:pt x="928" y="1637"/>
                      </a:lnTo>
                      <a:lnTo>
                        <a:pt x="928" y="1637"/>
                      </a:lnTo>
                      <a:lnTo>
                        <a:pt x="929" y="1643"/>
                      </a:lnTo>
                      <a:lnTo>
                        <a:pt x="934" y="1647"/>
                      </a:lnTo>
                      <a:lnTo>
                        <a:pt x="936" y="1650"/>
                      </a:lnTo>
                      <a:lnTo>
                        <a:pt x="938" y="1657"/>
                      </a:lnTo>
                      <a:lnTo>
                        <a:pt x="938" y="1657"/>
                      </a:lnTo>
                      <a:close/>
                      <a:moveTo>
                        <a:pt x="1085" y="1644"/>
                      </a:moveTo>
                      <a:lnTo>
                        <a:pt x="1085" y="1644"/>
                      </a:lnTo>
                      <a:lnTo>
                        <a:pt x="1073" y="1641"/>
                      </a:lnTo>
                      <a:lnTo>
                        <a:pt x="1061" y="1640"/>
                      </a:lnTo>
                      <a:lnTo>
                        <a:pt x="1061" y="1640"/>
                      </a:lnTo>
                      <a:lnTo>
                        <a:pt x="1074" y="1644"/>
                      </a:lnTo>
                      <a:lnTo>
                        <a:pt x="1087" y="1647"/>
                      </a:lnTo>
                      <a:lnTo>
                        <a:pt x="1116" y="1651"/>
                      </a:lnTo>
                      <a:lnTo>
                        <a:pt x="1116" y="1651"/>
                      </a:lnTo>
                      <a:lnTo>
                        <a:pt x="1130" y="1654"/>
                      </a:lnTo>
                      <a:lnTo>
                        <a:pt x="1146" y="1656"/>
                      </a:lnTo>
                      <a:lnTo>
                        <a:pt x="1154" y="1656"/>
                      </a:lnTo>
                      <a:lnTo>
                        <a:pt x="1161" y="1656"/>
                      </a:lnTo>
                      <a:lnTo>
                        <a:pt x="1169" y="1654"/>
                      </a:lnTo>
                      <a:lnTo>
                        <a:pt x="1176" y="1651"/>
                      </a:lnTo>
                      <a:lnTo>
                        <a:pt x="1176" y="1651"/>
                      </a:lnTo>
                      <a:lnTo>
                        <a:pt x="1168" y="1646"/>
                      </a:lnTo>
                      <a:lnTo>
                        <a:pt x="1158" y="1643"/>
                      </a:lnTo>
                      <a:lnTo>
                        <a:pt x="1147" y="1641"/>
                      </a:lnTo>
                      <a:lnTo>
                        <a:pt x="1134" y="1641"/>
                      </a:lnTo>
                      <a:lnTo>
                        <a:pt x="1109" y="1644"/>
                      </a:lnTo>
                      <a:lnTo>
                        <a:pt x="1098" y="1644"/>
                      </a:lnTo>
                      <a:lnTo>
                        <a:pt x="1085" y="1644"/>
                      </a:lnTo>
                      <a:lnTo>
                        <a:pt x="1085" y="1644"/>
                      </a:lnTo>
                      <a:close/>
                      <a:moveTo>
                        <a:pt x="1223" y="1643"/>
                      </a:moveTo>
                      <a:lnTo>
                        <a:pt x="1223" y="1643"/>
                      </a:lnTo>
                      <a:lnTo>
                        <a:pt x="1220" y="1644"/>
                      </a:lnTo>
                      <a:lnTo>
                        <a:pt x="1217" y="1646"/>
                      </a:lnTo>
                      <a:lnTo>
                        <a:pt x="1209" y="1647"/>
                      </a:lnTo>
                      <a:lnTo>
                        <a:pt x="1200" y="1647"/>
                      </a:lnTo>
                      <a:lnTo>
                        <a:pt x="1197" y="1647"/>
                      </a:lnTo>
                      <a:lnTo>
                        <a:pt x="1195" y="1647"/>
                      </a:lnTo>
                      <a:lnTo>
                        <a:pt x="1195" y="1647"/>
                      </a:lnTo>
                      <a:lnTo>
                        <a:pt x="1197" y="1649"/>
                      </a:lnTo>
                      <a:lnTo>
                        <a:pt x="1200" y="1651"/>
                      </a:lnTo>
                      <a:lnTo>
                        <a:pt x="1203" y="1658"/>
                      </a:lnTo>
                      <a:lnTo>
                        <a:pt x="1204" y="1665"/>
                      </a:lnTo>
                      <a:lnTo>
                        <a:pt x="1204" y="1672"/>
                      </a:lnTo>
                      <a:lnTo>
                        <a:pt x="1204" y="1672"/>
                      </a:lnTo>
                      <a:lnTo>
                        <a:pt x="1217" y="1672"/>
                      </a:lnTo>
                      <a:lnTo>
                        <a:pt x="1231" y="1674"/>
                      </a:lnTo>
                      <a:lnTo>
                        <a:pt x="1247" y="1677"/>
                      </a:lnTo>
                      <a:lnTo>
                        <a:pt x="1262" y="1678"/>
                      </a:lnTo>
                      <a:lnTo>
                        <a:pt x="1262" y="1678"/>
                      </a:lnTo>
                      <a:lnTo>
                        <a:pt x="1254" y="1667"/>
                      </a:lnTo>
                      <a:lnTo>
                        <a:pt x="1245" y="1657"/>
                      </a:lnTo>
                      <a:lnTo>
                        <a:pt x="1234" y="1650"/>
                      </a:lnTo>
                      <a:lnTo>
                        <a:pt x="1223" y="1643"/>
                      </a:lnTo>
                      <a:lnTo>
                        <a:pt x="1223" y="1643"/>
                      </a:lnTo>
                      <a:close/>
                      <a:moveTo>
                        <a:pt x="775" y="1682"/>
                      </a:moveTo>
                      <a:lnTo>
                        <a:pt x="775" y="1682"/>
                      </a:lnTo>
                      <a:lnTo>
                        <a:pt x="751" y="1679"/>
                      </a:lnTo>
                      <a:lnTo>
                        <a:pt x="729" y="1678"/>
                      </a:lnTo>
                      <a:lnTo>
                        <a:pt x="684" y="1679"/>
                      </a:lnTo>
                      <a:lnTo>
                        <a:pt x="684" y="1679"/>
                      </a:lnTo>
                      <a:lnTo>
                        <a:pt x="656" y="1679"/>
                      </a:lnTo>
                      <a:lnTo>
                        <a:pt x="627" y="1678"/>
                      </a:lnTo>
                      <a:lnTo>
                        <a:pt x="567" y="1675"/>
                      </a:lnTo>
                      <a:lnTo>
                        <a:pt x="538" y="1675"/>
                      </a:lnTo>
                      <a:lnTo>
                        <a:pt x="507" y="1675"/>
                      </a:lnTo>
                      <a:lnTo>
                        <a:pt x="477" y="1678"/>
                      </a:lnTo>
                      <a:lnTo>
                        <a:pt x="448" y="1682"/>
                      </a:lnTo>
                      <a:lnTo>
                        <a:pt x="448" y="1682"/>
                      </a:lnTo>
                      <a:lnTo>
                        <a:pt x="449" y="1679"/>
                      </a:lnTo>
                      <a:lnTo>
                        <a:pt x="448" y="1678"/>
                      </a:lnTo>
                      <a:lnTo>
                        <a:pt x="444" y="1675"/>
                      </a:lnTo>
                      <a:lnTo>
                        <a:pt x="444" y="1675"/>
                      </a:lnTo>
                      <a:lnTo>
                        <a:pt x="416" y="1677"/>
                      </a:lnTo>
                      <a:lnTo>
                        <a:pt x="390" y="1677"/>
                      </a:lnTo>
                      <a:lnTo>
                        <a:pt x="337" y="1674"/>
                      </a:lnTo>
                      <a:lnTo>
                        <a:pt x="337" y="1674"/>
                      </a:lnTo>
                      <a:lnTo>
                        <a:pt x="281" y="1671"/>
                      </a:lnTo>
                      <a:lnTo>
                        <a:pt x="211" y="1668"/>
                      </a:lnTo>
                      <a:lnTo>
                        <a:pt x="211" y="1668"/>
                      </a:lnTo>
                      <a:lnTo>
                        <a:pt x="194" y="1668"/>
                      </a:lnTo>
                      <a:lnTo>
                        <a:pt x="177" y="1667"/>
                      </a:lnTo>
                      <a:lnTo>
                        <a:pt x="160" y="1665"/>
                      </a:lnTo>
                      <a:lnTo>
                        <a:pt x="145" y="1665"/>
                      </a:lnTo>
                      <a:lnTo>
                        <a:pt x="145" y="1665"/>
                      </a:lnTo>
                      <a:lnTo>
                        <a:pt x="128" y="1667"/>
                      </a:lnTo>
                      <a:lnTo>
                        <a:pt x="108" y="1668"/>
                      </a:lnTo>
                      <a:lnTo>
                        <a:pt x="108" y="1668"/>
                      </a:lnTo>
                      <a:lnTo>
                        <a:pt x="97" y="1668"/>
                      </a:lnTo>
                      <a:lnTo>
                        <a:pt x="87" y="1667"/>
                      </a:lnTo>
                      <a:lnTo>
                        <a:pt x="76" y="1665"/>
                      </a:lnTo>
                      <a:lnTo>
                        <a:pt x="66" y="1667"/>
                      </a:lnTo>
                      <a:lnTo>
                        <a:pt x="66" y="1667"/>
                      </a:lnTo>
                      <a:lnTo>
                        <a:pt x="59" y="1670"/>
                      </a:lnTo>
                      <a:lnTo>
                        <a:pt x="52" y="1672"/>
                      </a:lnTo>
                      <a:lnTo>
                        <a:pt x="41" y="1679"/>
                      </a:lnTo>
                      <a:lnTo>
                        <a:pt x="29" y="1688"/>
                      </a:lnTo>
                      <a:lnTo>
                        <a:pt x="24" y="1692"/>
                      </a:lnTo>
                      <a:lnTo>
                        <a:pt x="18" y="1695"/>
                      </a:lnTo>
                      <a:lnTo>
                        <a:pt x="18" y="1695"/>
                      </a:lnTo>
                      <a:lnTo>
                        <a:pt x="20" y="1738"/>
                      </a:lnTo>
                      <a:lnTo>
                        <a:pt x="24" y="1782"/>
                      </a:lnTo>
                      <a:lnTo>
                        <a:pt x="32" y="1868"/>
                      </a:lnTo>
                      <a:lnTo>
                        <a:pt x="52" y="2030"/>
                      </a:lnTo>
                      <a:lnTo>
                        <a:pt x="52" y="2030"/>
                      </a:lnTo>
                      <a:lnTo>
                        <a:pt x="65" y="2123"/>
                      </a:lnTo>
                      <a:lnTo>
                        <a:pt x="65" y="2123"/>
                      </a:lnTo>
                      <a:lnTo>
                        <a:pt x="80" y="2219"/>
                      </a:lnTo>
                      <a:lnTo>
                        <a:pt x="87" y="2268"/>
                      </a:lnTo>
                      <a:lnTo>
                        <a:pt x="93" y="2315"/>
                      </a:lnTo>
                      <a:lnTo>
                        <a:pt x="93" y="2315"/>
                      </a:lnTo>
                      <a:lnTo>
                        <a:pt x="100" y="2327"/>
                      </a:lnTo>
                      <a:lnTo>
                        <a:pt x="105" y="2339"/>
                      </a:lnTo>
                      <a:lnTo>
                        <a:pt x="105" y="2339"/>
                      </a:lnTo>
                      <a:lnTo>
                        <a:pt x="114" y="2345"/>
                      </a:lnTo>
                      <a:lnTo>
                        <a:pt x="121" y="2352"/>
                      </a:lnTo>
                      <a:lnTo>
                        <a:pt x="135" y="2366"/>
                      </a:lnTo>
                      <a:lnTo>
                        <a:pt x="135" y="2366"/>
                      </a:lnTo>
                      <a:lnTo>
                        <a:pt x="147" y="2367"/>
                      </a:lnTo>
                      <a:lnTo>
                        <a:pt x="160" y="2370"/>
                      </a:lnTo>
                      <a:lnTo>
                        <a:pt x="182" y="2374"/>
                      </a:lnTo>
                      <a:lnTo>
                        <a:pt x="182" y="2374"/>
                      </a:lnTo>
                      <a:lnTo>
                        <a:pt x="195" y="2377"/>
                      </a:lnTo>
                      <a:lnTo>
                        <a:pt x="209" y="2379"/>
                      </a:lnTo>
                      <a:lnTo>
                        <a:pt x="237" y="2379"/>
                      </a:lnTo>
                      <a:lnTo>
                        <a:pt x="267" y="2379"/>
                      </a:lnTo>
                      <a:lnTo>
                        <a:pt x="296" y="2379"/>
                      </a:lnTo>
                      <a:lnTo>
                        <a:pt x="296" y="2379"/>
                      </a:lnTo>
                      <a:lnTo>
                        <a:pt x="354" y="2383"/>
                      </a:lnTo>
                      <a:lnTo>
                        <a:pt x="413" y="2387"/>
                      </a:lnTo>
                      <a:lnTo>
                        <a:pt x="472" y="2390"/>
                      </a:lnTo>
                      <a:lnTo>
                        <a:pt x="500" y="2391"/>
                      </a:lnTo>
                      <a:lnTo>
                        <a:pt x="528" y="2391"/>
                      </a:lnTo>
                      <a:lnTo>
                        <a:pt x="528" y="2391"/>
                      </a:lnTo>
                      <a:lnTo>
                        <a:pt x="567" y="2390"/>
                      </a:lnTo>
                      <a:lnTo>
                        <a:pt x="605" y="2390"/>
                      </a:lnTo>
                      <a:lnTo>
                        <a:pt x="679" y="2391"/>
                      </a:lnTo>
                      <a:lnTo>
                        <a:pt x="679" y="2391"/>
                      </a:lnTo>
                      <a:lnTo>
                        <a:pt x="709" y="2391"/>
                      </a:lnTo>
                      <a:lnTo>
                        <a:pt x="737" y="2393"/>
                      </a:lnTo>
                      <a:lnTo>
                        <a:pt x="792" y="2394"/>
                      </a:lnTo>
                      <a:lnTo>
                        <a:pt x="792" y="2394"/>
                      </a:lnTo>
                      <a:lnTo>
                        <a:pt x="820" y="2394"/>
                      </a:lnTo>
                      <a:lnTo>
                        <a:pt x="846" y="2391"/>
                      </a:lnTo>
                      <a:lnTo>
                        <a:pt x="873" y="2388"/>
                      </a:lnTo>
                      <a:lnTo>
                        <a:pt x="898" y="2387"/>
                      </a:lnTo>
                      <a:lnTo>
                        <a:pt x="898" y="2387"/>
                      </a:lnTo>
                      <a:lnTo>
                        <a:pt x="950" y="2387"/>
                      </a:lnTo>
                      <a:lnTo>
                        <a:pt x="1000" y="2387"/>
                      </a:lnTo>
                      <a:lnTo>
                        <a:pt x="1050" y="2387"/>
                      </a:lnTo>
                      <a:lnTo>
                        <a:pt x="1074" y="2386"/>
                      </a:lnTo>
                      <a:lnTo>
                        <a:pt x="1099" y="2381"/>
                      </a:lnTo>
                      <a:lnTo>
                        <a:pt x="1099" y="2381"/>
                      </a:lnTo>
                      <a:lnTo>
                        <a:pt x="1115" y="2384"/>
                      </a:lnTo>
                      <a:lnTo>
                        <a:pt x="1129" y="2384"/>
                      </a:lnTo>
                      <a:lnTo>
                        <a:pt x="1144" y="2384"/>
                      </a:lnTo>
                      <a:lnTo>
                        <a:pt x="1160" y="2383"/>
                      </a:lnTo>
                      <a:lnTo>
                        <a:pt x="1175" y="2381"/>
                      </a:lnTo>
                      <a:lnTo>
                        <a:pt x="1190" y="2379"/>
                      </a:lnTo>
                      <a:lnTo>
                        <a:pt x="1223" y="2370"/>
                      </a:lnTo>
                      <a:lnTo>
                        <a:pt x="1223" y="2370"/>
                      </a:lnTo>
                      <a:lnTo>
                        <a:pt x="1237" y="2286"/>
                      </a:lnTo>
                      <a:lnTo>
                        <a:pt x="1251" y="2199"/>
                      </a:lnTo>
                      <a:lnTo>
                        <a:pt x="1256" y="2155"/>
                      </a:lnTo>
                      <a:lnTo>
                        <a:pt x="1261" y="2112"/>
                      </a:lnTo>
                      <a:lnTo>
                        <a:pt x="1265" y="2067"/>
                      </a:lnTo>
                      <a:lnTo>
                        <a:pt x="1268" y="2022"/>
                      </a:lnTo>
                      <a:lnTo>
                        <a:pt x="1268" y="2022"/>
                      </a:lnTo>
                      <a:lnTo>
                        <a:pt x="1269" y="1978"/>
                      </a:lnTo>
                      <a:lnTo>
                        <a:pt x="1269" y="1934"/>
                      </a:lnTo>
                      <a:lnTo>
                        <a:pt x="1269" y="1890"/>
                      </a:lnTo>
                      <a:lnTo>
                        <a:pt x="1269" y="1845"/>
                      </a:lnTo>
                      <a:lnTo>
                        <a:pt x="1269" y="1845"/>
                      </a:lnTo>
                      <a:lnTo>
                        <a:pt x="1270" y="1807"/>
                      </a:lnTo>
                      <a:lnTo>
                        <a:pt x="1272" y="1768"/>
                      </a:lnTo>
                      <a:lnTo>
                        <a:pt x="1272" y="1748"/>
                      </a:lnTo>
                      <a:lnTo>
                        <a:pt x="1272" y="1729"/>
                      </a:lnTo>
                      <a:lnTo>
                        <a:pt x="1269" y="1710"/>
                      </a:lnTo>
                      <a:lnTo>
                        <a:pt x="1266" y="1695"/>
                      </a:lnTo>
                      <a:lnTo>
                        <a:pt x="1266" y="1695"/>
                      </a:lnTo>
                      <a:lnTo>
                        <a:pt x="1230" y="1689"/>
                      </a:lnTo>
                      <a:lnTo>
                        <a:pt x="1195" y="1686"/>
                      </a:lnTo>
                      <a:lnTo>
                        <a:pt x="1124" y="1681"/>
                      </a:lnTo>
                      <a:lnTo>
                        <a:pt x="1057" y="1678"/>
                      </a:lnTo>
                      <a:lnTo>
                        <a:pt x="995" y="1678"/>
                      </a:lnTo>
                      <a:lnTo>
                        <a:pt x="995" y="1678"/>
                      </a:lnTo>
                      <a:lnTo>
                        <a:pt x="994" y="1679"/>
                      </a:lnTo>
                      <a:lnTo>
                        <a:pt x="994" y="1684"/>
                      </a:lnTo>
                      <a:lnTo>
                        <a:pt x="998" y="1691"/>
                      </a:lnTo>
                      <a:lnTo>
                        <a:pt x="1000" y="1698"/>
                      </a:lnTo>
                      <a:lnTo>
                        <a:pt x="998" y="1700"/>
                      </a:lnTo>
                      <a:lnTo>
                        <a:pt x="997" y="1703"/>
                      </a:lnTo>
                      <a:lnTo>
                        <a:pt x="997" y="1703"/>
                      </a:lnTo>
                      <a:lnTo>
                        <a:pt x="984" y="1685"/>
                      </a:lnTo>
                      <a:lnTo>
                        <a:pt x="980" y="1677"/>
                      </a:lnTo>
                      <a:lnTo>
                        <a:pt x="977" y="1668"/>
                      </a:lnTo>
                      <a:lnTo>
                        <a:pt x="977" y="1668"/>
                      </a:lnTo>
                      <a:lnTo>
                        <a:pt x="967" y="1670"/>
                      </a:lnTo>
                      <a:lnTo>
                        <a:pt x="960" y="1670"/>
                      </a:lnTo>
                      <a:lnTo>
                        <a:pt x="955" y="1670"/>
                      </a:lnTo>
                      <a:lnTo>
                        <a:pt x="946" y="1672"/>
                      </a:lnTo>
                      <a:lnTo>
                        <a:pt x="946" y="1672"/>
                      </a:lnTo>
                      <a:lnTo>
                        <a:pt x="956" y="1696"/>
                      </a:lnTo>
                      <a:lnTo>
                        <a:pt x="960" y="1709"/>
                      </a:lnTo>
                      <a:lnTo>
                        <a:pt x="963" y="1723"/>
                      </a:lnTo>
                      <a:lnTo>
                        <a:pt x="964" y="1737"/>
                      </a:lnTo>
                      <a:lnTo>
                        <a:pt x="966" y="1752"/>
                      </a:lnTo>
                      <a:lnTo>
                        <a:pt x="966" y="1766"/>
                      </a:lnTo>
                      <a:lnTo>
                        <a:pt x="963" y="1782"/>
                      </a:lnTo>
                      <a:lnTo>
                        <a:pt x="963" y="1782"/>
                      </a:lnTo>
                      <a:lnTo>
                        <a:pt x="956" y="1820"/>
                      </a:lnTo>
                      <a:lnTo>
                        <a:pt x="955" y="1838"/>
                      </a:lnTo>
                      <a:lnTo>
                        <a:pt x="955" y="1846"/>
                      </a:lnTo>
                      <a:lnTo>
                        <a:pt x="956" y="1856"/>
                      </a:lnTo>
                      <a:lnTo>
                        <a:pt x="956" y="1856"/>
                      </a:lnTo>
                      <a:lnTo>
                        <a:pt x="959" y="1866"/>
                      </a:lnTo>
                      <a:lnTo>
                        <a:pt x="963" y="1876"/>
                      </a:lnTo>
                      <a:lnTo>
                        <a:pt x="973" y="1894"/>
                      </a:lnTo>
                      <a:lnTo>
                        <a:pt x="978" y="1903"/>
                      </a:lnTo>
                      <a:lnTo>
                        <a:pt x="983" y="1912"/>
                      </a:lnTo>
                      <a:lnTo>
                        <a:pt x="985" y="1922"/>
                      </a:lnTo>
                      <a:lnTo>
                        <a:pt x="985" y="1932"/>
                      </a:lnTo>
                      <a:lnTo>
                        <a:pt x="985" y="1932"/>
                      </a:lnTo>
                      <a:lnTo>
                        <a:pt x="974" y="1918"/>
                      </a:lnTo>
                      <a:lnTo>
                        <a:pt x="966" y="1904"/>
                      </a:lnTo>
                      <a:lnTo>
                        <a:pt x="957" y="1890"/>
                      </a:lnTo>
                      <a:lnTo>
                        <a:pt x="952" y="1875"/>
                      </a:lnTo>
                      <a:lnTo>
                        <a:pt x="952" y="1875"/>
                      </a:lnTo>
                      <a:lnTo>
                        <a:pt x="948" y="1863"/>
                      </a:lnTo>
                      <a:lnTo>
                        <a:pt x="946" y="1852"/>
                      </a:lnTo>
                      <a:lnTo>
                        <a:pt x="946" y="1839"/>
                      </a:lnTo>
                      <a:lnTo>
                        <a:pt x="946" y="1825"/>
                      </a:lnTo>
                      <a:lnTo>
                        <a:pt x="948" y="1799"/>
                      </a:lnTo>
                      <a:lnTo>
                        <a:pt x="950" y="1772"/>
                      </a:lnTo>
                      <a:lnTo>
                        <a:pt x="952" y="1744"/>
                      </a:lnTo>
                      <a:lnTo>
                        <a:pt x="952" y="1730"/>
                      </a:lnTo>
                      <a:lnTo>
                        <a:pt x="950" y="1717"/>
                      </a:lnTo>
                      <a:lnTo>
                        <a:pt x="948" y="1705"/>
                      </a:lnTo>
                      <a:lnTo>
                        <a:pt x="945" y="1692"/>
                      </a:lnTo>
                      <a:lnTo>
                        <a:pt x="939" y="1681"/>
                      </a:lnTo>
                      <a:lnTo>
                        <a:pt x="932" y="1671"/>
                      </a:lnTo>
                      <a:lnTo>
                        <a:pt x="932" y="1671"/>
                      </a:lnTo>
                      <a:lnTo>
                        <a:pt x="891" y="1672"/>
                      </a:lnTo>
                      <a:lnTo>
                        <a:pt x="852" y="1674"/>
                      </a:lnTo>
                      <a:lnTo>
                        <a:pt x="813" y="1675"/>
                      </a:lnTo>
                      <a:lnTo>
                        <a:pt x="793" y="1678"/>
                      </a:lnTo>
                      <a:lnTo>
                        <a:pt x="775" y="1682"/>
                      </a:lnTo>
                      <a:lnTo>
                        <a:pt x="775" y="16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4857752" y="3594112"/>
                <a:ext cx="1336675" cy="692150"/>
                <a:chOff x="5384801" y="3876675"/>
                <a:chExt cx="1336675" cy="692150"/>
              </a:xfrm>
            </p:grpSpPr>
            <p:sp>
              <p:nvSpPr>
                <p:cNvPr id="7" name="Freeform 100"/>
                <p:cNvSpPr/>
                <p:nvPr/>
              </p:nvSpPr>
              <p:spPr bwMode="auto">
                <a:xfrm>
                  <a:off x="6288088" y="3935413"/>
                  <a:ext cx="120650" cy="17463"/>
                </a:xfrm>
                <a:custGeom>
                  <a:avLst/>
                  <a:gdLst/>
                  <a:ahLst/>
                  <a:cxnLst>
                    <a:cxn ang="0">
                      <a:pos x="226" y="13"/>
                    </a:cxn>
                    <a:cxn ang="0">
                      <a:pos x="226" y="13"/>
                    </a:cxn>
                    <a:cxn ang="0">
                      <a:pos x="226" y="20"/>
                    </a:cxn>
                    <a:cxn ang="0">
                      <a:pos x="224" y="25"/>
                    </a:cxn>
                    <a:cxn ang="0">
                      <a:pos x="220" y="34"/>
                    </a:cxn>
                    <a:cxn ang="0">
                      <a:pos x="220" y="34"/>
                    </a:cxn>
                    <a:cxn ang="0">
                      <a:pos x="193" y="28"/>
                    </a:cxn>
                    <a:cxn ang="0">
                      <a:pos x="167" y="25"/>
                    </a:cxn>
                    <a:cxn ang="0">
                      <a:pos x="140" y="23"/>
                    </a:cxn>
                    <a:cxn ang="0">
                      <a:pos x="113" y="23"/>
                    </a:cxn>
                    <a:cxn ang="0">
                      <a:pos x="85" y="24"/>
                    </a:cxn>
                    <a:cxn ang="0">
                      <a:pos x="57" y="25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2" y="27"/>
                    </a:cxn>
                    <a:cxn ang="0">
                      <a:pos x="5" y="21"/>
                    </a:cxn>
                    <a:cxn ang="0">
                      <a:pos x="8" y="18"/>
                    </a:cxn>
                    <a:cxn ang="0">
                      <a:pos x="12" y="16"/>
                    </a:cxn>
                    <a:cxn ang="0">
                      <a:pos x="22" y="10"/>
                    </a:cxn>
                    <a:cxn ang="0">
                      <a:pos x="35" y="8"/>
                    </a:cxn>
                    <a:cxn ang="0">
                      <a:pos x="47" y="7"/>
                    </a:cxn>
                    <a:cxn ang="0">
                      <a:pos x="61" y="7"/>
                    </a:cxn>
                    <a:cxn ang="0">
                      <a:pos x="88" y="7"/>
                    </a:cxn>
                    <a:cxn ang="0">
                      <a:pos x="88" y="7"/>
                    </a:cxn>
                    <a:cxn ang="0">
                      <a:pos x="98" y="4"/>
                    </a:cxn>
                    <a:cxn ang="0">
                      <a:pos x="109" y="3"/>
                    </a:cxn>
                    <a:cxn ang="0">
                      <a:pos x="119" y="1"/>
                    </a:cxn>
                    <a:cxn ang="0">
                      <a:pos x="127" y="0"/>
                    </a:cxn>
                    <a:cxn ang="0">
                      <a:pos x="127" y="0"/>
                    </a:cxn>
                    <a:cxn ang="0">
                      <a:pos x="143" y="1"/>
                    </a:cxn>
                    <a:cxn ang="0">
                      <a:pos x="157" y="4"/>
                    </a:cxn>
                    <a:cxn ang="0">
                      <a:pos x="171" y="8"/>
                    </a:cxn>
                    <a:cxn ang="0">
                      <a:pos x="185" y="11"/>
                    </a:cxn>
                    <a:cxn ang="0">
                      <a:pos x="185" y="11"/>
                    </a:cxn>
                    <a:cxn ang="0">
                      <a:pos x="196" y="10"/>
                    </a:cxn>
                    <a:cxn ang="0">
                      <a:pos x="207" y="8"/>
                    </a:cxn>
                    <a:cxn ang="0">
                      <a:pos x="213" y="7"/>
                    </a:cxn>
                    <a:cxn ang="0">
                      <a:pos x="217" y="8"/>
                    </a:cxn>
                    <a:cxn ang="0">
                      <a:pos x="221" y="10"/>
                    </a:cxn>
                    <a:cxn ang="0">
                      <a:pos x="226" y="13"/>
                    </a:cxn>
                    <a:cxn ang="0">
                      <a:pos x="226" y="13"/>
                    </a:cxn>
                  </a:cxnLst>
                  <a:rect l="0" t="0" r="r" b="b"/>
                  <a:pathLst>
                    <a:path w="226" h="34">
                      <a:moveTo>
                        <a:pt x="226" y="13"/>
                      </a:moveTo>
                      <a:lnTo>
                        <a:pt x="226" y="13"/>
                      </a:lnTo>
                      <a:lnTo>
                        <a:pt x="226" y="20"/>
                      </a:lnTo>
                      <a:lnTo>
                        <a:pt x="224" y="25"/>
                      </a:lnTo>
                      <a:lnTo>
                        <a:pt x="220" y="34"/>
                      </a:lnTo>
                      <a:lnTo>
                        <a:pt x="220" y="34"/>
                      </a:lnTo>
                      <a:lnTo>
                        <a:pt x="193" y="28"/>
                      </a:lnTo>
                      <a:lnTo>
                        <a:pt x="167" y="25"/>
                      </a:lnTo>
                      <a:lnTo>
                        <a:pt x="140" y="23"/>
                      </a:lnTo>
                      <a:lnTo>
                        <a:pt x="113" y="23"/>
                      </a:lnTo>
                      <a:lnTo>
                        <a:pt x="85" y="24"/>
                      </a:lnTo>
                      <a:lnTo>
                        <a:pt x="57" y="25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27"/>
                      </a:lnTo>
                      <a:lnTo>
                        <a:pt x="5" y="21"/>
                      </a:lnTo>
                      <a:lnTo>
                        <a:pt x="8" y="18"/>
                      </a:lnTo>
                      <a:lnTo>
                        <a:pt x="12" y="16"/>
                      </a:lnTo>
                      <a:lnTo>
                        <a:pt x="22" y="10"/>
                      </a:lnTo>
                      <a:lnTo>
                        <a:pt x="35" y="8"/>
                      </a:lnTo>
                      <a:lnTo>
                        <a:pt x="47" y="7"/>
                      </a:lnTo>
                      <a:lnTo>
                        <a:pt x="61" y="7"/>
                      </a:lnTo>
                      <a:lnTo>
                        <a:pt x="88" y="7"/>
                      </a:lnTo>
                      <a:lnTo>
                        <a:pt x="88" y="7"/>
                      </a:lnTo>
                      <a:lnTo>
                        <a:pt x="98" y="4"/>
                      </a:lnTo>
                      <a:lnTo>
                        <a:pt x="109" y="3"/>
                      </a:lnTo>
                      <a:lnTo>
                        <a:pt x="119" y="1"/>
                      </a:lnTo>
                      <a:lnTo>
                        <a:pt x="127" y="0"/>
                      </a:lnTo>
                      <a:lnTo>
                        <a:pt x="127" y="0"/>
                      </a:lnTo>
                      <a:lnTo>
                        <a:pt x="143" y="1"/>
                      </a:lnTo>
                      <a:lnTo>
                        <a:pt x="157" y="4"/>
                      </a:lnTo>
                      <a:lnTo>
                        <a:pt x="171" y="8"/>
                      </a:lnTo>
                      <a:lnTo>
                        <a:pt x="185" y="11"/>
                      </a:lnTo>
                      <a:lnTo>
                        <a:pt x="185" y="11"/>
                      </a:lnTo>
                      <a:lnTo>
                        <a:pt x="196" y="10"/>
                      </a:lnTo>
                      <a:lnTo>
                        <a:pt x="207" y="8"/>
                      </a:lnTo>
                      <a:lnTo>
                        <a:pt x="213" y="7"/>
                      </a:lnTo>
                      <a:lnTo>
                        <a:pt x="217" y="8"/>
                      </a:lnTo>
                      <a:lnTo>
                        <a:pt x="221" y="10"/>
                      </a:lnTo>
                      <a:lnTo>
                        <a:pt x="226" y="13"/>
                      </a:lnTo>
                      <a:lnTo>
                        <a:pt x="226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Freeform 101"/>
                <p:cNvSpPr/>
                <p:nvPr/>
              </p:nvSpPr>
              <p:spPr bwMode="auto">
                <a:xfrm>
                  <a:off x="6292851" y="3967163"/>
                  <a:ext cx="114300" cy="17463"/>
                </a:xfrm>
                <a:custGeom>
                  <a:avLst/>
                  <a:gdLst/>
                  <a:ahLst/>
                  <a:cxnLst>
                    <a:cxn ang="0">
                      <a:pos x="211" y="10"/>
                    </a:cxn>
                    <a:cxn ang="0">
                      <a:pos x="211" y="10"/>
                    </a:cxn>
                    <a:cxn ang="0">
                      <a:pos x="214" y="20"/>
                    </a:cxn>
                    <a:cxn ang="0">
                      <a:pos x="215" y="24"/>
                    </a:cxn>
                    <a:cxn ang="0">
                      <a:pos x="215" y="31"/>
                    </a:cxn>
                    <a:cxn ang="0">
                      <a:pos x="215" y="31"/>
                    </a:cxn>
                    <a:cxn ang="0">
                      <a:pos x="207" y="33"/>
                    </a:cxn>
                    <a:cxn ang="0">
                      <a:pos x="200" y="33"/>
                    </a:cxn>
                    <a:cxn ang="0">
                      <a:pos x="191" y="31"/>
                    </a:cxn>
                    <a:cxn ang="0">
                      <a:pos x="184" y="30"/>
                    </a:cxn>
                    <a:cxn ang="0">
                      <a:pos x="169" y="23"/>
                    </a:cxn>
                    <a:cxn ang="0">
                      <a:pos x="155" y="17"/>
                    </a:cxn>
                    <a:cxn ang="0">
                      <a:pos x="155" y="17"/>
                    </a:cxn>
                    <a:cxn ang="0">
                      <a:pos x="134" y="16"/>
                    </a:cxn>
                    <a:cxn ang="0">
                      <a:pos x="113" y="17"/>
                    </a:cxn>
                    <a:cxn ang="0">
                      <a:pos x="75" y="20"/>
                    </a:cxn>
                    <a:cxn ang="0">
                      <a:pos x="40" y="26"/>
                    </a:cxn>
                    <a:cxn ang="0">
                      <a:pos x="5" y="34"/>
                    </a:cxn>
                    <a:cxn ang="0">
                      <a:pos x="5" y="34"/>
                    </a:cxn>
                    <a:cxn ang="0">
                      <a:pos x="3" y="31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17"/>
                    </a:cxn>
                    <a:cxn ang="0">
                      <a:pos x="5" y="13"/>
                    </a:cxn>
                    <a:cxn ang="0">
                      <a:pos x="10" y="10"/>
                    </a:cxn>
                    <a:cxn ang="0">
                      <a:pos x="17" y="9"/>
                    </a:cxn>
                    <a:cxn ang="0">
                      <a:pos x="34" y="5"/>
                    </a:cxn>
                    <a:cxn ang="0">
                      <a:pos x="55" y="2"/>
                    </a:cxn>
                    <a:cxn ang="0">
                      <a:pos x="78" y="0"/>
                    </a:cxn>
                    <a:cxn ang="0">
                      <a:pos x="100" y="0"/>
                    </a:cxn>
                    <a:cxn ang="0">
                      <a:pos x="120" y="0"/>
                    </a:cxn>
                    <a:cxn ang="0">
                      <a:pos x="136" y="2"/>
                    </a:cxn>
                    <a:cxn ang="0">
                      <a:pos x="136" y="2"/>
                    </a:cxn>
                    <a:cxn ang="0">
                      <a:pos x="211" y="10"/>
                    </a:cxn>
                    <a:cxn ang="0">
                      <a:pos x="211" y="10"/>
                    </a:cxn>
                  </a:cxnLst>
                  <a:rect l="0" t="0" r="r" b="b"/>
                  <a:pathLst>
                    <a:path w="215" h="34">
                      <a:moveTo>
                        <a:pt x="211" y="10"/>
                      </a:moveTo>
                      <a:lnTo>
                        <a:pt x="211" y="10"/>
                      </a:lnTo>
                      <a:lnTo>
                        <a:pt x="214" y="20"/>
                      </a:lnTo>
                      <a:lnTo>
                        <a:pt x="215" y="24"/>
                      </a:lnTo>
                      <a:lnTo>
                        <a:pt x="215" y="31"/>
                      </a:lnTo>
                      <a:lnTo>
                        <a:pt x="215" y="31"/>
                      </a:lnTo>
                      <a:lnTo>
                        <a:pt x="207" y="33"/>
                      </a:lnTo>
                      <a:lnTo>
                        <a:pt x="200" y="33"/>
                      </a:lnTo>
                      <a:lnTo>
                        <a:pt x="191" y="31"/>
                      </a:lnTo>
                      <a:lnTo>
                        <a:pt x="184" y="30"/>
                      </a:lnTo>
                      <a:lnTo>
                        <a:pt x="169" y="23"/>
                      </a:lnTo>
                      <a:lnTo>
                        <a:pt x="155" y="17"/>
                      </a:lnTo>
                      <a:lnTo>
                        <a:pt x="155" y="17"/>
                      </a:lnTo>
                      <a:lnTo>
                        <a:pt x="134" y="16"/>
                      </a:lnTo>
                      <a:lnTo>
                        <a:pt x="113" y="17"/>
                      </a:lnTo>
                      <a:lnTo>
                        <a:pt x="75" y="20"/>
                      </a:lnTo>
                      <a:lnTo>
                        <a:pt x="40" y="26"/>
                      </a:lnTo>
                      <a:lnTo>
                        <a:pt x="5" y="34"/>
                      </a:lnTo>
                      <a:lnTo>
                        <a:pt x="5" y="34"/>
                      </a:lnTo>
                      <a:lnTo>
                        <a:pt x="3" y="31"/>
                      </a:lnTo>
                      <a:lnTo>
                        <a:pt x="2" y="27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7"/>
                      </a:lnTo>
                      <a:lnTo>
                        <a:pt x="5" y="13"/>
                      </a:lnTo>
                      <a:lnTo>
                        <a:pt x="10" y="10"/>
                      </a:lnTo>
                      <a:lnTo>
                        <a:pt x="17" y="9"/>
                      </a:lnTo>
                      <a:lnTo>
                        <a:pt x="34" y="5"/>
                      </a:lnTo>
                      <a:lnTo>
                        <a:pt x="55" y="2"/>
                      </a:lnTo>
                      <a:lnTo>
                        <a:pt x="78" y="0"/>
                      </a:lnTo>
                      <a:lnTo>
                        <a:pt x="100" y="0"/>
                      </a:lnTo>
                      <a:lnTo>
                        <a:pt x="120" y="0"/>
                      </a:lnTo>
                      <a:lnTo>
                        <a:pt x="136" y="2"/>
                      </a:lnTo>
                      <a:lnTo>
                        <a:pt x="136" y="2"/>
                      </a:lnTo>
                      <a:lnTo>
                        <a:pt x="211" y="10"/>
                      </a:lnTo>
                      <a:lnTo>
                        <a:pt x="21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Freeform 102"/>
                <p:cNvSpPr/>
                <p:nvPr/>
              </p:nvSpPr>
              <p:spPr bwMode="auto">
                <a:xfrm>
                  <a:off x="6313488" y="4187825"/>
                  <a:ext cx="87313" cy="15875"/>
                </a:xfrm>
                <a:custGeom>
                  <a:avLst/>
                  <a:gdLst/>
                  <a:ahLst/>
                  <a:cxnLst>
                    <a:cxn ang="0">
                      <a:pos x="157" y="1"/>
                    </a:cxn>
                    <a:cxn ang="0">
                      <a:pos x="157" y="1"/>
                    </a:cxn>
                    <a:cxn ang="0">
                      <a:pos x="160" y="6"/>
                    </a:cxn>
                    <a:cxn ang="0">
                      <a:pos x="163" y="8"/>
                    </a:cxn>
                    <a:cxn ang="0">
                      <a:pos x="166" y="14"/>
                    </a:cxn>
                    <a:cxn ang="0">
                      <a:pos x="166" y="20"/>
                    </a:cxn>
                    <a:cxn ang="0">
                      <a:pos x="166" y="20"/>
                    </a:cxn>
                    <a:cxn ang="0">
                      <a:pos x="163" y="22"/>
                    </a:cxn>
                    <a:cxn ang="0">
                      <a:pos x="159" y="25"/>
                    </a:cxn>
                    <a:cxn ang="0">
                      <a:pos x="150" y="31"/>
                    </a:cxn>
                    <a:cxn ang="0">
                      <a:pos x="150" y="31"/>
                    </a:cxn>
                    <a:cxn ang="0">
                      <a:pos x="143" y="27"/>
                    </a:cxn>
                    <a:cxn ang="0">
                      <a:pos x="135" y="25"/>
                    </a:cxn>
                    <a:cxn ang="0">
                      <a:pos x="117" y="21"/>
                    </a:cxn>
                    <a:cxn ang="0">
                      <a:pos x="96" y="21"/>
                    </a:cxn>
                    <a:cxn ang="0">
                      <a:pos x="75" y="20"/>
                    </a:cxn>
                    <a:cxn ang="0">
                      <a:pos x="34" y="20"/>
                    </a:cxn>
                    <a:cxn ang="0">
                      <a:pos x="16" y="18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10"/>
                    </a:cxn>
                    <a:cxn ang="0">
                      <a:pos x="6" y="6"/>
                    </a:cxn>
                    <a:cxn ang="0">
                      <a:pos x="11" y="4"/>
                    </a:cxn>
                    <a:cxn ang="0">
                      <a:pos x="17" y="3"/>
                    </a:cxn>
                    <a:cxn ang="0">
                      <a:pos x="30" y="1"/>
                    </a:cxn>
                    <a:cxn ang="0">
                      <a:pos x="38" y="1"/>
                    </a:cxn>
                    <a:cxn ang="0">
                      <a:pos x="38" y="1"/>
                    </a:cxn>
                    <a:cxn ang="0">
                      <a:pos x="51" y="0"/>
                    </a:cxn>
                    <a:cxn ang="0">
                      <a:pos x="63" y="0"/>
                    </a:cxn>
                    <a:cxn ang="0">
                      <a:pos x="96" y="3"/>
                    </a:cxn>
                    <a:cxn ang="0">
                      <a:pos x="113" y="4"/>
                    </a:cxn>
                    <a:cxn ang="0">
                      <a:pos x="129" y="4"/>
                    </a:cxn>
                    <a:cxn ang="0">
                      <a:pos x="143" y="4"/>
                    </a:cxn>
                    <a:cxn ang="0">
                      <a:pos x="157" y="1"/>
                    </a:cxn>
                    <a:cxn ang="0">
                      <a:pos x="157" y="1"/>
                    </a:cxn>
                  </a:cxnLst>
                  <a:rect l="0" t="0" r="r" b="b"/>
                  <a:pathLst>
                    <a:path w="166" h="31">
                      <a:moveTo>
                        <a:pt x="157" y="1"/>
                      </a:moveTo>
                      <a:lnTo>
                        <a:pt x="157" y="1"/>
                      </a:lnTo>
                      <a:lnTo>
                        <a:pt x="160" y="6"/>
                      </a:lnTo>
                      <a:lnTo>
                        <a:pt x="163" y="8"/>
                      </a:lnTo>
                      <a:lnTo>
                        <a:pt x="166" y="14"/>
                      </a:lnTo>
                      <a:lnTo>
                        <a:pt x="166" y="20"/>
                      </a:lnTo>
                      <a:lnTo>
                        <a:pt x="166" y="20"/>
                      </a:lnTo>
                      <a:lnTo>
                        <a:pt x="163" y="22"/>
                      </a:lnTo>
                      <a:lnTo>
                        <a:pt x="159" y="25"/>
                      </a:lnTo>
                      <a:lnTo>
                        <a:pt x="150" y="31"/>
                      </a:lnTo>
                      <a:lnTo>
                        <a:pt x="150" y="31"/>
                      </a:lnTo>
                      <a:lnTo>
                        <a:pt x="143" y="27"/>
                      </a:lnTo>
                      <a:lnTo>
                        <a:pt x="135" y="25"/>
                      </a:lnTo>
                      <a:lnTo>
                        <a:pt x="117" y="21"/>
                      </a:lnTo>
                      <a:lnTo>
                        <a:pt x="96" y="21"/>
                      </a:lnTo>
                      <a:lnTo>
                        <a:pt x="75" y="20"/>
                      </a:lnTo>
                      <a:lnTo>
                        <a:pt x="34" y="20"/>
                      </a:lnTo>
                      <a:lnTo>
                        <a:pt x="16" y="18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0"/>
                      </a:lnTo>
                      <a:lnTo>
                        <a:pt x="6" y="6"/>
                      </a:lnTo>
                      <a:lnTo>
                        <a:pt x="11" y="4"/>
                      </a:lnTo>
                      <a:lnTo>
                        <a:pt x="17" y="3"/>
                      </a:lnTo>
                      <a:lnTo>
                        <a:pt x="30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51" y="0"/>
                      </a:lnTo>
                      <a:lnTo>
                        <a:pt x="63" y="0"/>
                      </a:lnTo>
                      <a:lnTo>
                        <a:pt x="96" y="3"/>
                      </a:lnTo>
                      <a:lnTo>
                        <a:pt x="113" y="4"/>
                      </a:lnTo>
                      <a:lnTo>
                        <a:pt x="129" y="4"/>
                      </a:lnTo>
                      <a:lnTo>
                        <a:pt x="143" y="4"/>
                      </a:lnTo>
                      <a:lnTo>
                        <a:pt x="157" y="1"/>
                      </a:lnTo>
                      <a:lnTo>
                        <a:pt x="15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03"/>
                <p:cNvSpPr/>
                <p:nvPr/>
              </p:nvSpPr>
              <p:spPr bwMode="auto">
                <a:xfrm>
                  <a:off x="6313488" y="4213225"/>
                  <a:ext cx="88900" cy="17463"/>
                </a:xfrm>
                <a:custGeom>
                  <a:avLst/>
                  <a:gdLst/>
                  <a:ahLst/>
                  <a:cxnLst>
                    <a:cxn ang="0">
                      <a:pos x="162" y="5"/>
                    </a:cxn>
                    <a:cxn ang="0">
                      <a:pos x="162" y="5"/>
                    </a:cxn>
                    <a:cxn ang="0">
                      <a:pos x="164" y="8"/>
                    </a:cxn>
                    <a:cxn ang="0">
                      <a:pos x="167" y="12"/>
                    </a:cxn>
                    <a:cxn ang="0">
                      <a:pos x="167" y="17"/>
                    </a:cxn>
                    <a:cxn ang="0">
                      <a:pos x="167" y="21"/>
                    </a:cxn>
                    <a:cxn ang="0">
                      <a:pos x="166" y="28"/>
                    </a:cxn>
                    <a:cxn ang="0">
                      <a:pos x="164" y="33"/>
                    </a:cxn>
                    <a:cxn ang="0">
                      <a:pos x="164" y="33"/>
                    </a:cxn>
                    <a:cxn ang="0">
                      <a:pos x="139" y="31"/>
                    </a:cxn>
                    <a:cxn ang="0">
                      <a:pos x="114" y="25"/>
                    </a:cxn>
                    <a:cxn ang="0">
                      <a:pos x="89" y="19"/>
                    </a:cxn>
                    <a:cxn ang="0">
                      <a:pos x="62" y="17"/>
                    </a:cxn>
                    <a:cxn ang="0">
                      <a:pos x="62" y="17"/>
                    </a:cxn>
                    <a:cxn ang="0">
                      <a:pos x="54" y="17"/>
                    </a:cxn>
                    <a:cxn ang="0">
                      <a:pos x="44" y="18"/>
                    </a:cxn>
                    <a:cxn ang="0">
                      <a:pos x="24" y="21"/>
                    </a:cxn>
                    <a:cxn ang="0">
                      <a:pos x="14" y="21"/>
                    </a:cxn>
                    <a:cxn ang="0">
                      <a:pos x="7" y="19"/>
                    </a:cxn>
                    <a:cxn ang="0">
                      <a:pos x="4" y="18"/>
                    </a:cxn>
                    <a:cxn ang="0">
                      <a:pos x="2" y="15"/>
                    </a:cxn>
                    <a:cxn ang="0">
                      <a:pos x="0" y="12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9" y="5"/>
                    </a:cxn>
                    <a:cxn ang="0">
                      <a:pos x="17" y="3"/>
                    </a:cxn>
                    <a:cxn ang="0">
                      <a:pos x="35" y="0"/>
                    </a:cxn>
                    <a:cxn ang="0">
                      <a:pos x="55" y="1"/>
                    </a:cxn>
                    <a:cxn ang="0">
                      <a:pos x="75" y="3"/>
                    </a:cxn>
                    <a:cxn ang="0">
                      <a:pos x="96" y="5"/>
                    </a:cxn>
                    <a:cxn ang="0">
                      <a:pos x="117" y="7"/>
                    </a:cxn>
                    <a:cxn ang="0">
                      <a:pos x="139" y="8"/>
                    </a:cxn>
                    <a:cxn ang="0">
                      <a:pos x="162" y="5"/>
                    </a:cxn>
                    <a:cxn ang="0">
                      <a:pos x="162" y="5"/>
                    </a:cxn>
                  </a:cxnLst>
                  <a:rect l="0" t="0" r="r" b="b"/>
                  <a:pathLst>
                    <a:path w="167" h="33">
                      <a:moveTo>
                        <a:pt x="162" y="5"/>
                      </a:moveTo>
                      <a:lnTo>
                        <a:pt x="162" y="5"/>
                      </a:lnTo>
                      <a:lnTo>
                        <a:pt x="164" y="8"/>
                      </a:lnTo>
                      <a:lnTo>
                        <a:pt x="167" y="12"/>
                      </a:lnTo>
                      <a:lnTo>
                        <a:pt x="167" y="17"/>
                      </a:lnTo>
                      <a:lnTo>
                        <a:pt x="167" y="21"/>
                      </a:lnTo>
                      <a:lnTo>
                        <a:pt x="166" y="28"/>
                      </a:lnTo>
                      <a:lnTo>
                        <a:pt x="164" y="33"/>
                      </a:lnTo>
                      <a:lnTo>
                        <a:pt x="164" y="33"/>
                      </a:lnTo>
                      <a:lnTo>
                        <a:pt x="139" y="31"/>
                      </a:lnTo>
                      <a:lnTo>
                        <a:pt x="114" y="25"/>
                      </a:lnTo>
                      <a:lnTo>
                        <a:pt x="89" y="19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54" y="17"/>
                      </a:lnTo>
                      <a:lnTo>
                        <a:pt x="44" y="18"/>
                      </a:lnTo>
                      <a:lnTo>
                        <a:pt x="24" y="21"/>
                      </a:lnTo>
                      <a:lnTo>
                        <a:pt x="14" y="21"/>
                      </a:lnTo>
                      <a:lnTo>
                        <a:pt x="7" y="19"/>
                      </a:lnTo>
                      <a:lnTo>
                        <a:pt x="4" y="18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9" y="5"/>
                      </a:lnTo>
                      <a:lnTo>
                        <a:pt x="17" y="3"/>
                      </a:lnTo>
                      <a:lnTo>
                        <a:pt x="35" y="0"/>
                      </a:lnTo>
                      <a:lnTo>
                        <a:pt x="55" y="1"/>
                      </a:lnTo>
                      <a:lnTo>
                        <a:pt x="75" y="3"/>
                      </a:lnTo>
                      <a:lnTo>
                        <a:pt x="96" y="5"/>
                      </a:lnTo>
                      <a:lnTo>
                        <a:pt x="117" y="7"/>
                      </a:lnTo>
                      <a:lnTo>
                        <a:pt x="139" y="8"/>
                      </a:lnTo>
                      <a:lnTo>
                        <a:pt x="162" y="5"/>
                      </a:lnTo>
                      <a:lnTo>
                        <a:pt x="16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04"/>
                <p:cNvSpPr/>
                <p:nvPr/>
              </p:nvSpPr>
              <p:spPr bwMode="auto">
                <a:xfrm>
                  <a:off x="6311901" y="4425950"/>
                  <a:ext cx="93663" cy="17463"/>
                </a:xfrm>
                <a:custGeom>
                  <a:avLst/>
                  <a:gdLst/>
                  <a:ahLst/>
                  <a:cxnLst>
                    <a:cxn ang="0">
                      <a:pos x="169" y="5"/>
                    </a:cxn>
                    <a:cxn ang="0">
                      <a:pos x="169" y="5"/>
                    </a:cxn>
                    <a:cxn ang="0">
                      <a:pos x="172" y="8"/>
                    </a:cxn>
                    <a:cxn ang="0">
                      <a:pos x="174" y="12"/>
                    </a:cxn>
                    <a:cxn ang="0">
                      <a:pos x="176" y="17"/>
                    </a:cxn>
                    <a:cxn ang="0">
                      <a:pos x="176" y="21"/>
                    </a:cxn>
                    <a:cxn ang="0">
                      <a:pos x="174" y="25"/>
                    </a:cxn>
                    <a:cxn ang="0">
                      <a:pos x="172" y="29"/>
                    </a:cxn>
                    <a:cxn ang="0">
                      <a:pos x="167" y="32"/>
                    </a:cxn>
                    <a:cxn ang="0">
                      <a:pos x="160" y="33"/>
                    </a:cxn>
                    <a:cxn ang="0">
                      <a:pos x="160" y="33"/>
                    </a:cxn>
                    <a:cxn ang="0">
                      <a:pos x="158" y="32"/>
                    </a:cxn>
                    <a:cxn ang="0">
                      <a:pos x="153" y="31"/>
                    </a:cxn>
                    <a:cxn ang="0">
                      <a:pos x="149" y="28"/>
                    </a:cxn>
                    <a:cxn ang="0">
                      <a:pos x="145" y="26"/>
                    </a:cxn>
                    <a:cxn ang="0">
                      <a:pos x="145" y="26"/>
                    </a:cxn>
                    <a:cxn ang="0">
                      <a:pos x="130" y="24"/>
                    </a:cxn>
                    <a:cxn ang="0">
                      <a:pos x="111" y="22"/>
                    </a:cxn>
                    <a:cxn ang="0">
                      <a:pos x="72" y="21"/>
                    </a:cxn>
                    <a:cxn ang="0">
                      <a:pos x="33" y="19"/>
                    </a:cxn>
                    <a:cxn ang="0">
                      <a:pos x="16" y="18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5" y="11"/>
                    </a:cxn>
                    <a:cxn ang="0">
                      <a:pos x="9" y="7"/>
                    </a:cxn>
                    <a:cxn ang="0">
                      <a:pos x="14" y="4"/>
                    </a:cxn>
                    <a:cxn ang="0">
                      <a:pos x="20" y="1"/>
                    </a:cxn>
                    <a:cxn ang="0">
                      <a:pos x="33" y="0"/>
                    </a:cxn>
                    <a:cxn ang="0">
                      <a:pos x="45" y="0"/>
                    </a:cxn>
                    <a:cxn ang="0">
                      <a:pos x="59" y="0"/>
                    </a:cxn>
                    <a:cxn ang="0">
                      <a:pos x="72" y="3"/>
                    </a:cxn>
                    <a:cxn ang="0">
                      <a:pos x="92" y="5"/>
                    </a:cxn>
                    <a:cxn ang="0">
                      <a:pos x="92" y="5"/>
                    </a:cxn>
                    <a:cxn ang="0">
                      <a:pos x="117" y="5"/>
                    </a:cxn>
                    <a:cxn ang="0">
                      <a:pos x="134" y="7"/>
                    </a:cxn>
                    <a:cxn ang="0">
                      <a:pos x="149" y="8"/>
                    </a:cxn>
                    <a:cxn ang="0">
                      <a:pos x="158" y="7"/>
                    </a:cxn>
                    <a:cxn ang="0">
                      <a:pos x="169" y="5"/>
                    </a:cxn>
                    <a:cxn ang="0">
                      <a:pos x="169" y="5"/>
                    </a:cxn>
                  </a:cxnLst>
                  <a:rect l="0" t="0" r="r" b="b"/>
                  <a:pathLst>
                    <a:path w="176" h="33">
                      <a:moveTo>
                        <a:pt x="169" y="5"/>
                      </a:moveTo>
                      <a:lnTo>
                        <a:pt x="169" y="5"/>
                      </a:lnTo>
                      <a:lnTo>
                        <a:pt x="172" y="8"/>
                      </a:lnTo>
                      <a:lnTo>
                        <a:pt x="174" y="12"/>
                      </a:lnTo>
                      <a:lnTo>
                        <a:pt x="176" y="17"/>
                      </a:lnTo>
                      <a:lnTo>
                        <a:pt x="176" y="21"/>
                      </a:lnTo>
                      <a:lnTo>
                        <a:pt x="174" y="25"/>
                      </a:lnTo>
                      <a:lnTo>
                        <a:pt x="172" y="29"/>
                      </a:lnTo>
                      <a:lnTo>
                        <a:pt x="167" y="32"/>
                      </a:lnTo>
                      <a:lnTo>
                        <a:pt x="160" y="33"/>
                      </a:lnTo>
                      <a:lnTo>
                        <a:pt x="160" y="33"/>
                      </a:lnTo>
                      <a:lnTo>
                        <a:pt x="158" y="32"/>
                      </a:lnTo>
                      <a:lnTo>
                        <a:pt x="153" y="31"/>
                      </a:lnTo>
                      <a:lnTo>
                        <a:pt x="149" y="28"/>
                      </a:lnTo>
                      <a:lnTo>
                        <a:pt x="145" y="26"/>
                      </a:lnTo>
                      <a:lnTo>
                        <a:pt x="145" y="26"/>
                      </a:lnTo>
                      <a:lnTo>
                        <a:pt x="130" y="24"/>
                      </a:lnTo>
                      <a:lnTo>
                        <a:pt x="111" y="22"/>
                      </a:lnTo>
                      <a:lnTo>
                        <a:pt x="72" y="21"/>
                      </a:lnTo>
                      <a:lnTo>
                        <a:pt x="33" y="19"/>
                      </a:lnTo>
                      <a:lnTo>
                        <a:pt x="16" y="18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5" y="11"/>
                      </a:lnTo>
                      <a:lnTo>
                        <a:pt x="9" y="7"/>
                      </a:lnTo>
                      <a:lnTo>
                        <a:pt x="14" y="4"/>
                      </a:lnTo>
                      <a:lnTo>
                        <a:pt x="20" y="1"/>
                      </a:lnTo>
                      <a:lnTo>
                        <a:pt x="33" y="0"/>
                      </a:lnTo>
                      <a:lnTo>
                        <a:pt x="45" y="0"/>
                      </a:lnTo>
                      <a:lnTo>
                        <a:pt x="59" y="0"/>
                      </a:lnTo>
                      <a:lnTo>
                        <a:pt x="72" y="3"/>
                      </a:lnTo>
                      <a:lnTo>
                        <a:pt x="92" y="5"/>
                      </a:lnTo>
                      <a:lnTo>
                        <a:pt x="92" y="5"/>
                      </a:lnTo>
                      <a:lnTo>
                        <a:pt x="117" y="5"/>
                      </a:lnTo>
                      <a:lnTo>
                        <a:pt x="134" y="7"/>
                      </a:lnTo>
                      <a:lnTo>
                        <a:pt x="149" y="8"/>
                      </a:lnTo>
                      <a:lnTo>
                        <a:pt x="158" y="7"/>
                      </a:lnTo>
                      <a:lnTo>
                        <a:pt x="169" y="5"/>
                      </a:lnTo>
                      <a:lnTo>
                        <a:pt x="169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05"/>
                <p:cNvSpPr/>
                <p:nvPr/>
              </p:nvSpPr>
              <p:spPr bwMode="auto">
                <a:xfrm>
                  <a:off x="6307138" y="4456113"/>
                  <a:ext cx="101600" cy="17463"/>
                </a:xfrm>
                <a:custGeom>
                  <a:avLst/>
                  <a:gdLst/>
                  <a:ahLst/>
                  <a:cxnLst>
                    <a:cxn ang="0">
                      <a:pos x="180" y="0"/>
                    </a:cxn>
                    <a:cxn ang="0">
                      <a:pos x="180" y="0"/>
                    </a:cxn>
                    <a:cxn ang="0">
                      <a:pos x="187" y="10"/>
                    </a:cxn>
                    <a:cxn ang="0">
                      <a:pos x="192" y="20"/>
                    </a:cxn>
                    <a:cxn ang="0">
                      <a:pos x="192" y="20"/>
                    </a:cxn>
                    <a:cxn ang="0">
                      <a:pos x="190" y="27"/>
                    </a:cxn>
                    <a:cxn ang="0">
                      <a:pos x="185" y="32"/>
                    </a:cxn>
                    <a:cxn ang="0">
                      <a:pos x="181" y="34"/>
                    </a:cxn>
                    <a:cxn ang="0">
                      <a:pos x="175" y="35"/>
                    </a:cxn>
                    <a:cxn ang="0">
                      <a:pos x="161" y="32"/>
                    </a:cxn>
                    <a:cxn ang="0">
                      <a:pos x="145" y="31"/>
                    </a:cxn>
                    <a:cxn ang="0">
                      <a:pos x="145" y="31"/>
                    </a:cxn>
                    <a:cxn ang="0">
                      <a:pos x="35" y="20"/>
                    </a:cxn>
                    <a:cxn ang="0">
                      <a:pos x="35" y="20"/>
                    </a:cxn>
                    <a:cxn ang="0">
                      <a:pos x="24" y="20"/>
                    </a:cxn>
                    <a:cxn ang="0">
                      <a:pos x="14" y="20"/>
                    </a:cxn>
                    <a:cxn ang="0">
                      <a:pos x="10" y="20"/>
                    </a:cxn>
                    <a:cxn ang="0">
                      <a:pos x="6" y="17"/>
                    </a:cxn>
                    <a:cxn ang="0">
                      <a:pos x="3" y="1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0" y="5"/>
                    </a:cxn>
                    <a:cxn ang="0">
                      <a:pos x="18" y="4"/>
                    </a:cxn>
                    <a:cxn ang="0">
                      <a:pos x="29" y="3"/>
                    </a:cxn>
                    <a:cxn ang="0">
                      <a:pos x="39" y="3"/>
                    </a:cxn>
                    <a:cxn ang="0">
                      <a:pos x="62" y="4"/>
                    </a:cxn>
                    <a:cxn ang="0">
                      <a:pos x="86" y="7"/>
                    </a:cxn>
                    <a:cxn ang="0">
                      <a:pos x="109" y="10"/>
                    </a:cxn>
                    <a:cxn ang="0">
                      <a:pos x="135" y="10"/>
                    </a:cxn>
                    <a:cxn ang="0">
                      <a:pos x="146" y="10"/>
                    </a:cxn>
                    <a:cxn ang="0">
                      <a:pos x="157" y="8"/>
                    </a:cxn>
                    <a:cxn ang="0">
                      <a:pos x="168" y="4"/>
                    </a:cxn>
                    <a:cxn ang="0">
                      <a:pos x="180" y="0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2" h="35">
                      <a:moveTo>
                        <a:pt x="180" y="0"/>
                      </a:moveTo>
                      <a:lnTo>
                        <a:pt x="180" y="0"/>
                      </a:lnTo>
                      <a:lnTo>
                        <a:pt x="187" y="10"/>
                      </a:lnTo>
                      <a:lnTo>
                        <a:pt x="192" y="20"/>
                      </a:lnTo>
                      <a:lnTo>
                        <a:pt x="192" y="20"/>
                      </a:lnTo>
                      <a:lnTo>
                        <a:pt x="190" y="27"/>
                      </a:lnTo>
                      <a:lnTo>
                        <a:pt x="185" y="32"/>
                      </a:lnTo>
                      <a:lnTo>
                        <a:pt x="181" y="34"/>
                      </a:lnTo>
                      <a:lnTo>
                        <a:pt x="175" y="35"/>
                      </a:lnTo>
                      <a:lnTo>
                        <a:pt x="161" y="32"/>
                      </a:lnTo>
                      <a:lnTo>
                        <a:pt x="145" y="31"/>
                      </a:lnTo>
                      <a:lnTo>
                        <a:pt x="145" y="31"/>
                      </a:lnTo>
                      <a:lnTo>
                        <a:pt x="35" y="20"/>
                      </a:lnTo>
                      <a:lnTo>
                        <a:pt x="35" y="20"/>
                      </a:lnTo>
                      <a:lnTo>
                        <a:pt x="24" y="20"/>
                      </a:lnTo>
                      <a:lnTo>
                        <a:pt x="14" y="20"/>
                      </a:lnTo>
                      <a:lnTo>
                        <a:pt x="10" y="20"/>
                      </a:lnTo>
                      <a:lnTo>
                        <a:pt x="6" y="17"/>
                      </a:lnTo>
                      <a:lnTo>
                        <a:pt x="3" y="1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0" y="5"/>
                      </a:lnTo>
                      <a:lnTo>
                        <a:pt x="18" y="4"/>
                      </a:lnTo>
                      <a:lnTo>
                        <a:pt x="29" y="3"/>
                      </a:lnTo>
                      <a:lnTo>
                        <a:pt x="39" y="3"/>
                      </a:lnTo>
                      <a:lnTo>
                        <a:pt x="62" y="4"/>
                      </a:lnTo>
                      <a:lnTo>
                        <a:pt x="86" y="7"/>
                      </a:lnTo>
                      <a:lnTo>
                        <a:pt x="109" y="10"/>
                      </a:lnTo>
                      <a:lnTo>
                        <a:pt x="135" y="10"/>
                      </a:lnTo>
                      <a:lnTo>
                        <a:pt x="146" y="10"/>
                      </a:lnTo>
                      <a:lnTo>
                        <a:pt x="157" y="8"/>
                      </a:lnTo>
                      <a:lnTo>
                        <a:pt x="168" y="4"/>
                      </a:lnTo>
                      <a:lnTo>
                        <a:pt x="180" y="0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06"/>
                <p:cNvSpPr>
                  <a:spLocks noEditPoints="1"/>
                </p:cNvSpPr>
                <p:nvPr/>
              </p:nvSpPr>
              <p:spPr bwMode="auto">
                <a:xfrm>
                  <a:off x="5384801" y="3876675"/>
                  <a:ext cx="1336675" cy="692150"/>
                </a:xfrm>
                <a:custGeom>
                  <a:avLst/>
                  <a:gdLst/>
                  <a:ahLst/>
                  <a:cxnLst>
                    <a:cxn ang="0">
                      <a:pos x="968" y="112"/>
                    </a:cxn>
                    <a:cxn ang="0">
                      <a:pos x="1453" y="244"/>
                    </a:cxn>
                    <a:cxn ang="0">
                      <a:pos x="1828" y="0"/>
                    </a:cxn>
                    <a:cxn ang="0">
                      <a:pos x="2230" y="557"/>
                    </a:cxn>
                    <a:cxn ang="0">
                      <a:pos x="2466" y="1254"/>
                    </a:cxn>
                    <a:cxn ang="0">
                      <a:pos x="2021" y="1074"/>
                    </a:cxn>
                    <a:cxn ang="0">
                      <a:pos x="1613" y="1268"/>
                    </a:cxn>
                    <a:cxn ang="0">
                      <a:pos x="1191" y="1249"/>
                    </a:cxn>
                    <a:cxn ang="0">
                      <a:pos x="830" y="1247"/>
                    </a:cxn>
                    <a:cxn ang="0">
                      <a:pos x="364" y="1202"/>
                    </a:cxn>
                    <a:cxn ang="0">
                      <a:pos x="221" y="615"/>
                    </a:cxn>
                    <a:cxn ang="0">
                      <a:pos x="1946" y="1249"/>
                    </a:cxn>
                    <a:cxn ang="0">
                      <a:pos x="1861" y="24"/>
                    </a:cxn>
                    <a:cxn ang="0">
                      <a:pos x="1716" y="943"/>
                    </a:cxn>
                    <a:cxn ang="0">
                      <a:pos x="1656" y="535"/>
                    </a:cxn>
                    <a:cxn ang="0">
                      <a:pos x="1681" y="340"/>
                    </a:cxn>
                    <a:cxn ang="0">
                      <a:pos x="1018" y="135"/>
                    </a:cxn>
                    <a:cxn ang="0">
                      <a:pos x="656" y="299"/>
                    </a:cxn>
                    <a:cxn ang="0">
                      <a:pos x="816" y="1093"/>
                    </a:cxn>
                    <a:cxn ang="0">
                      <a:pos x="825" y="208"/>
                    </a:cxn>
                    <a:cxn ang="0">
                      <a:pos x="1438" y="438"/>
                    </a:cxn>
                    <a:cxn ang="0">
                      <a:pos x="1133" y="219"/>
                    </a:cxn>
                    <a:cxn ang="0">
                      <a:pos x="1149" y="1193"/>
                    </a:cxn>
                    <a:cxn ang="0">
                      <a:pos x="844" y="272"/>
                    </a:cxn>
                    <a:cxn ang="0">
                      <a:pos x="335" y="434"/>
                    </a:cxn>
                    <a:cxn ang="0">
                      <a:pos x="138" y="1123"/>
                    </a:cxn>
                    <a:cxn ang="0">
                      <a:pos x="552" y="325"/>
                    </a:cxn>
                    <a:cxn ang="0">
                      <a:pos x="1616" y="356"/>
                    </a:cxn>
                    <a:cxn ang="0">
                      <a:pos x="1639" y="1207"/>
                    </a:cxn>
                    <a:cxn ang="0">
                      <a:pos x="507" y="616"/>
                    </a:cxn>
                    <a:cxn ang="0">
                      <a:pos x="604" y="418"/>
                    </a:cxn>
                    <a:cxn ang="0">
                      <a:pos x="586" y="406"/>
                    </a:cxn>
                    <a:cxn ang="0">
                      <a:pos x="481" y="606"/>
                    </a:cxn>
                    <a:cxn ang="0">
                      <a:pos x="378" y="860"/>
                    </a:cxn>
                    <a:cxn ang="0">
                      <a:pos x="381" y="983"/>
                    </a:cxn>
                    <a:cxn ang="0">
                      <a:pos x="935" y="376"/>
                    </a:cxn>
                    <a:cxn ang="0">
                      <a:pos x="1132" y="919"/>
                    </a:cxn>
                    <a:cxn ang="0">
                      <a:pos x="1462" y="1206"/>
                    </a:cxn>
                    <a:cxn ang="0">
                      <a:pos x="2057" y="545"/>
                    </a:cxn>
                    <a:cxn ang="0">
                      <a:pos x="1971" y="439"/>
                    </a:cxn>
                    <a:cxn ang="0">
                      <a:pos x="563" y="408"/>
                    </a:cxn>
                    <a:cxn ang="0">
                      <a:pos x="632" y="435"/>
                    </a:cxn>
                    <a:cxn ang="0">
                      <a:pos x="715" y="1231"/>
                    </a:cxn>
                    <a:cxn ang="0">
                      <a:pos x="747" y="450"/>
                    </a:cxn>
                    <a:cxn ang="0">
                      <a:pos x="2178" y="505"/>
                    </a:cxn>
                    <a:cxn ang="0">
                      <a:pos x="2094" y="1188"/>
                    </a:cxn>
                    <a:cxn ang="0">
                      <a:pos x="1990" y="588"/>
                    </a:cxn>
                    <a:cxn ang="0">
                      <a:pos x="2221" y="570"/>
                    </a:cxn>
                    <a:cxn ang="0">
                      <a:pos x="2245" y="615"/>
                    </a:cxn>
                    <a:cxn ang="0">
                      <a:pos x="454" y="609"/>
                    </a:cxn>
                    <a:cxn ang="0">
                      <a:pos x="580" y="703"/>
                    </a:cxn>
                    <a:cxn ang="0">
                      <a:pos x="589" y="671"/>
                    </a:cxn>
                    <a:cxn ang="0">
                      <a:pos x="2140" y="728"/>
                    </a:cxn>
                    <a:cxn ang="0">
                      <a:pos x="394" y="945"/>
                    </a:cxn>
                    <a:cxn ang="0">
                      <a:pos x="2388" y="945"/>
                    </a:cxn>
                    <a:cxn ang="0">
                      <a:pos x="2224" y="1079"/>
                    </a:cxn>
                    <a:cxn ang="0">
                      <a:pos x="332" y="1082"/>
                    </a:cxn>
                    <a:cxn ang="0">
                      <a:pos x="2460" y="1049"/>
                    </a:cxn>
                    <a:cxn ang="0">
                      <a:pos x="1129" y="1096"/>
                    </a:cxn>
                    <a:cxn ang="0">
                      <a:pos x="248" y="1085"/>
                    </a:cxn>
                    <a:cxn ang="0">
                      <a:pos x="2495" y="1196"/>
                    </a:cxn>
                    <a:cxn ang="0">
                      <a:pos x="224" y="1136"/>
                    </a:cxn>
                    <a:cxn ang="0">
                      <a:pos x="848" y="1213"/>
                    </a:cxn>
                  </a:cxnLst>
                  <a:rect l="0" t="0" r="r" b="b"/>
                  <a:pathLst>
                    <a:path w="2526" h="1308">
                      <a:moveTo>
                        <a:pt x="584" y="272"/>
                      </a:moveTo>
                      <a:lnTo>
                        <a:pt x="584" y="272"/>
                      </a:lnTo>
                      <a:lnTo>
                        <a:pt x="591" y="272"/>
                      </a:lnTo>
                      <a:lnTo>
                        <a:pt x="598" y="275"/>
                      </a:lnTo>
                      <a:lnTo>
                        <a:pt x="606" y="278"/>
                      </a:lnTo>
                      <a:lnTo>
                        <a:pt x="614" y="281"/>
                      </a:lnTo>
                      <a:lnTo>
                        <a:pt x="614" y="281"/>
                      </a:lnTo>
                      <a:lnTo>
                        <a:pt x="617" y="271"/>
                      </a:lnTo>
                      <a:lnTo>
                        <a:pt x="618" y="261"/>
                      </a:lnTo>
                      <a:lnTo>
                        <a:pt x="618" y="240"/>
                      </a:lnTo>
                      <a:lnTo>
                        <a:pt x="618" y="230"/>
                      </a:lnTo>
                      <a:lnTo>
                        <a:pt x="620" y="220"/>
                      </a:lnTo>
                      <a:lnTo>
                        <a:pt x="622" y="212"/>
                      </a:lnTo>
                      <a:lnTo>
                        <a:pt x="627" y="203"/>
                      </a:lnTo>
                      <a:lnTo>
                        <a:pt x="627" y="203"/>
                      </a:lnTo>
                      <a:lnTo>
                        <a:pt x="664" y="198"/>
                      </a:lnTo>
                      <a:lnTo>
                        <a:pt x="704" y="191"/>
                      </a:lnTo>
                      <a:lnTo>
                        <a:pt x="723" y="185"/>
                      </a:lnTo>
                      <a:lnTo>
                        <a:pt x="743" y="179"/>
                      </a:lnTo>
                      <a:lnTo>
                        <a:pt x="763" y="172"/>
                      </a:lnTo>
                      <a:lnTo>
                        <a:pt x="782" y="163"/>
                      </a:lnTo>
                      <a:lnTo>
                        <a:pt x="782" y="163"/>
                      </a:lnTo>
                      <a:lnTo>
                        <a:pt x="805" y="151"/>
                      </a:lnTo>
                      <a:lnTo>
                        <a:pt x="815" y="146"/>
                      </a:lnTo>
                      <a:lnTo>
                        <a:pt x="820" y="140"/>
                      </a:lnTo>
                      <a:lnTo>
                        <a:pt x="820" y="140"/>
                      </a:lnTo>
                      <a:lnTo>
                        <a:pt x="825" y="139"/>
                      </a:lnTo>
                      <a:lnTo>
                        <a:pt x="827" y="137"/>
                      </a:lnTo>
                      <a:lnTo>
                        <a:pt x="830" y="137"/>
                      </a:lnTo>
                      <a:lnTo>
                        <a:pt x="833" y="140"/>
                      </a:lnTo>
                      <a:lnTo>
                        <a:pt x="833" y="140"/>
                      </a:lnTo>
                      <a:lnTo>
                        <a:pt x="840" y="133"/>
                      </a:lnTo>
                      <a:lnTo>
                        <a:pt x="841" y="129"/>
                      </a:lnTo>
                      <a:lnTo>
                        <a:pt x="844" y="125"/>
                      </a:lnTo>
                      <a:lnTo>
                        <a:pt x="844" y="125"/>
                      </a:lnTo>
                      <a:lnTo>
                        <a:pt x="875" y="120"/>
                      </a:lnTo>
                      <a:lnTo>
                        <a:pt x="907" y="116"/>
                      </a:lnTo>
                      <a:lnTo>
                        <a:pt x="940" y="113"/>
                      </a:lnTo>
                      <a:lnTo>
                        <a:pt x="968" y="112"/>
                      </a:lnTo>
                      <a:lnTo>
                        <a:pt x="968" y="112"/>
                      </a:lnTo>
                      <a:lnTo>
                        <a:pt x="993" y="112"/>
                      </a:lnTo>
                      <a:lnTo>
                        <a:pt x="1018" y="115"/>
                      </a:lnTo>
                      <a:lnTo>
                        <a:pt x="1044" y="119"/>
                      </a:lnTo>
                      <a:lnTo>
                        <a:pt x="1067" y="125"/>
                      </a:lnTo>
                      <a:lnTo>
                        <a:pt x="1067" y="125"/>
                      </a:lnTo>
                      <a:lnTo>
                        <a:pt x="1081" y="129"/>
                      </a:lnTo>
                      <a:lnTo>
                        <a:pt x="1097" y="133"/>
                      </a:lnTo>
                      <a:lnTo>
                        <a:pt x="1104" y="137"/>
                      </a:lnTo>
                      <a:lnTo>
                        <a:pt x="1112" y="142"/>
                      </a:lnTo>
                      <a:lnTo>
                        <a:pt x="1119" y="147"/>
                      </a:lnTo>
                      <a:lnTo>
                        <a:pt x="1125" y="154"/>
                      </a:lnTo>
                      <a:lnTo>
                        <a:pt x="1125" y="154"/>
                      </a:lnTo>
                      <a:lnTo>
                        <a:pt x="1131" y="174"/>
                      </a:lnTo>
                      <a:lnTo>
                        <a:pt x="1132" y="181"/>
                      </a:lnTo>
                      <a:lnTo>
                        <a:pt x="1132" y="189"/>
                      </a:lnTo>
                      <a:lnTo>
                        <a:pt x="1132" y="189"/>
                      </a:lnTo>
                      <a:lnTo>
                        <a:pt x="1142" y="188"/>
                      </a:lnTo>
                      <a:lnTo>
                        <a:pt x="1152" y="185"/>
                      </a:lnTo>
                      <a:lnTo>
                        <a:pt x="1164" y="182"/>
                      </a:lnTo>
                      <a:lnTo>
                        <a:pt x="1178" y="181"/>
                      </a:lnTo>
                      <a:lnTo>
                        <a:pt x="1178" y="181"/>
                      </a:lnTo>
                      <a:lnTo>
                        <a:pt x="1191" y="179"/>
                      </a:lnTo>
                      <a:lnTo>
                        <a:pt x="1205" y="181"/>
                      </a:lnTo>
                      <a:lnTo>
                        <a:pt x="1234" y="185"/>
                      </a:lnTo>
                      <a:lnTo>
                        <a:pt x="1265" y="191"/>
                      </a:lnTo>
                      <a:lnTo>
                        <a:pt x="1298" y="195"/>
                      </a:lnTo>
                      <a:lnTo>
                        <a:pt x="1298" y="195"/>
                      </a:lnTo>
                      <a:lnTo>
                        <a:pt x="1314" y="196"/>
                      </a:lnTo>
                      <a:lnTo>
                        <a:pt x="1333" y="195"/>
                      </a:lnTo>
                      <a:lnTo>
                        <a:pt x="1371" y="192"/>
                      </a:lnTo>
                      <a:lnTo>
                        <a:pt x="1390" y="192"/>
                      </a:lnTo>
                      <a:lnTo>
                        <a:pt x="1407" y="195"/>
                      </a:lnTo>
                      <a:lnTo>
                        <a:pt x="1416" y="198"/>
                      </a:lnTo>
                      <a:lnTo>
                        <a:pt x="1423" y="201"/>
                      </a:lnTo>
                      <a:lnTo>
                        <a:pt x="1430" y="205"/>
                      </a:lnTo>
                      <a:lnTo>
                        <a:pt x="1435" y="210"/>
                      </a:lnTo>
                      <a:lnTo>
                        <a:pt x="1435" y="210"/>
                      </a:lnTo>
                      <a:lnTo>
                        <a:pt x="1441" y="216"/>
                      </a:lnTo>
                      <a:lnTo>
                        <a:pt x="1445" y="224"/>
                      </a:lnTo>
                      <a:lnTo>
                        <a:pt x="1453" y="244"/>
                      </a:lnTo>
                      <a:lnTo>
                        <a:pt x="1459" y="267"/>
                      </a:lnTo>
                      <a:lnTo>
                        <a:pt x="1463" y="289"/>
                      </a:lnTo>
                      <a:lnTo>
                        <a:pt x="1463" y="289"/>
                      </a:lnTo>
                      <a:lnTo>
                        <a:pt x="1465" y="302"/>
                      </a:lnTo>
                      <a:lnTo>
                        <a:pt x="1465" y="313"/>
                      </a:lnTo>
                      <a:lnTo>
                        <a:pt x="1463" y="324"/>
                      </a:lnTo>
                      <a:lnTo>
                        <a:pt x="1462" y="335"/>
                      </a:lnTo>
                      <a:lnTo>
                        <a:pt x="1462" y="335"/>
                      </a:lnTo>
                      <a:lnTo>
                        <a:pt x="1469" y="335"/>
                      </a:lnTo>
                      <a:lnTo>
                        <a:pt x="1474" y="333"/>
                      </a:lnTo>
                      <a:lnTo>
                        <a:pt x="1489" y="327"/>
                      </a:lnTo>
                      <a:lnTo>
                        <a:pt x="1501" y="323"/>
                      </a:lnTo>
                      <a:lnTo>
                        <a:pt x="1508" y="321"/>
                      </a:lnTo>
                      <a:lnTo>
                        <a:pt x="1515" y="321"/>
                      </a:lnTo>
                      <a:lnTo>
                        <a:pt x="1515" y="321"/>
                      </a:lnTo>
                      <a:lnTo>
                        <a:pt x="1518" y="290"/>
                      </a:lnTo>
                      <a:lnTo>
                        <a:pt x="1519" y="259"/>
                      </a:lnTo>
                      <a:lnTo>
                        <a:pt x="1519" y="229"/>
                      </a:lnTo>
                      <a:lnTo>
                        <a:pt x="1518" y="198"/>
                      </a:lnTo>
                      <a:lnTo>
                        <a:pt x="1517" y="170"/>
                      </a:lnTo>
                      <a:lnTo>
                        <a:pt x="1517" y="142"/>
                      </a:lnTo>
                      <a:lnTo>
                        <a:pt x="1519" y="118"/>
                      </a:lnTo>
                      <a:lnTo>
                        <a:pt x="1522" y="105"/>
                      </a:lnTo>
                      <a:lnTo>
                        <a:pt x="1525" y="95"/>
                      </a:lnTo>
                      <a:lnTo>
                        <a:pt x="1525" y="95"/>
                      </a:lnTo>
                      <a:lnTo>
                        <a:pt x="1545" y="91"/>
                      </a:lnTo>
                      <a:lnTo>
                        <a:pt x="1564" y="85"/>
                      </a:lnTo>
                      <a:lnTo>
                        <a:pt x="1604" y="71"/>
                      </a:lnTo>
                      <a:lnTo>
                        <a:pt x="1644" y="56"/>
                      </a:lnTo>
                      <a:lnTo>
                        <a:pt x="1682" y="39"/>
                      </a:lnTo>
                      <a:lnTo>
                        <a:pt x="1682" y="39"/>
                      </a:lnTo>
                      <a:lnTo>
                        <a:pt x="1695" y="31"/>
                      </a:lnTo>
                      <a:lnTo>
                        <a:pt x="1708" y="22"/>
                      </a:lnTo>
                      <a:lnTo>
                        <a:pt x="1722" y="17"/>
                      </a:lnTo>
                      <a:lnTo>
                        <a:pt x="1736" y="11"/>
                      </a:lnTo>
                      <a:lnTo>
                        <a:pt x="1751" y="7"/>
                      </a:lnTo>
                      <a:lnTo>
                        <a:pt x="1766" y="4"/>
                      </a:lnTo>
                      <a:lnTo>
                        <a:pt x="1782" y="1"/>
                      </a:lnTo>
                      <a:lnTo>
                        <a:pt x="1797" y="0"/>
                      </a:lnTo>
                      <a:lnTo>
                        <a:pt x="1828" y="0"/>
                      </a:lnTo>
                      <a:lnTo>
                        <a:pt x="1861" y="3"/>
                      </a:lnTo>
                      <a:lnTo>
                        <a:pt x="1890" y="8"/>
                      </a:lnTo>
                      <a:lnTo>
                        <a:pt x="1919" y="14"/>
                      </a:lnTo>
                      <a:lnTo>
                        <a:pt x="1919" y="14"/>
                      </a:lnTo>
                      <a:lnTo>
                        <a:pt x="1925" y="18"/>
                      </a:lnTo>
                      <a:lnTo>
                        <a:pt x="1931" y="22"/>
                      </a:lnTo>
                      <a:lnTo>
                        <a:pt x="1936" y="28"/>
                      </a:lnTo>
                      <a:lnTo>
                        <a:pt x="1939" y="33"/>
                      </a:lnTo>
                      <a:lnTo>
                        <a:pt x="1945" y="45"/>
                      </a:lnTo>
                      <a:lnTo>
                        <a:pt x="1949" y="59"/>
                      </a:lnTo>
                      <a:lnTo>
                        <a:pt x="1950" y="73"/>
                      </a:lnTo>
                      <a:lnTo>
                        <a:pt x="1952" y="90"/>
                      </a:lnTo>
                      <a:lnTo>
                        <a:pt x="1953" y="125"/>
                      </a:lnTo>
                      <a:lnTo>
                        <a:pt x="1953" y="125"/>
                      </a:lnTo>
                      <a:lnTo>
                        <a:pt x="1957" y="198"/>
                      </a:lnTo>
                      <a:lnTo>
                        <a:pt x="1959" y="274"/>
                      </a:lnTo>
                      <a:lnTo>
                        <a:pt x="1959" y="349"/>
                      </a:lnTo>
                      <a:lnTo>
                        <a:pt x="1955" y="418"/>
                      </a:lnTo>
                      <a:lnTo>
                        <a:pt x="1955" y="418"/>
                      </a:lnTo>
                      <a:lnTo>
                        <a:pt x="1973" y="406"/>
                      </a:lnTo>
                      <a:lnTo>
                        <a:pt x="1994" y="393"/>
                      </a:lnTo>
                      <a:lnTo>
                        <a:pt x="2016" y="383"/>
                      </a:lnTo>
                      <a:lnTo>
                        <a:pt x="2040" y="375"/>
                      </a:lnTo>
                      <a:lnTo>
                        <a:pt x="2065" y="368"/>
                      </a:lnTo>
                      <a:lnTo>
                        <a:pt x="2091" y="365"/>
                      </a:lnTo>
                      <a:lnTo>
                        <a:pt x="2105" y="365"/>
                      </a:lnTo>
                      <a:lnTo>
                        <a:pt x="2117" y="366"/>
                      </a:lnTo>
                      <a:lnTo>
                        <a:pt x="2131" y="368"/>
                      </a:lnTo>
                      <a:lnTo>
                        <a:pt x="2144" y="369"/>
                      </a:lnTo>
                      <a:lnTo>
                        <a:pt x="2144" y="369"/>
                      </a:lnTo>
                      <a:lnTo>
                        <a:pt x="2155" y="390"/>
                      </a:lnTo>
                      <a:lnTo>
                        <a:pt x="2167" y="413"/>
                      </a:lnTo>
                      <a:lnTo>
                        <a:pt x="2188" y="457"/>
                      </a:lnTo>
                      <a:lnTo>
                        <a:pt x="2188" y="457"/>
                      </a:lnTo>
                      <a:lnTo>
                        <a:pt x="2192" y="469"/>
                      </a:lnTo>
                      <a:lnTo>
                        <a:pt x="2197" y="481"/>
                      </a:lnTo>
                      <a:lnTo>
                        <a:pt x="2206" y="505"/>
                      </a:lnTo>
                      <a:lnTo>
                        <a:pt x="2206" y="505"/>
                      </a:lnTo>
                      <a:lnTo>
                        <a:pt x="2217" y="532"/>
                      </a:lnTo>
                      <a:lnTo>
                        <a:pt x="2230" y="557"/>
                      </a:lnTo>
                      <a:lnTo>
                        <a:pt x="2256" y="608"/>
                      </a:lnTo>
                      <a:lnTo>
                        <a:pt x="2286" y="660"/>
                      </a:lnTo>
                      <a:lnTo>
                        <a:pt x="2300" y="688"/>
                      </a:lnTo>
                      <a:lnTo>
                        <a:pt x="2313" y="714"/>
                      </a:lnTo>
                      <a:lnTo>
                        <a:pt x="2313" y="714"/>
                      </a:lnTo>
                      <a:lnTo>
                        <a:pt x="2320" y="727"/>
                      </a:lnTo>
                      <a:lnTo>
                        <a:pt x="2327" y="740"/>
                      </a:lnTo>
                      <a:lnTo>
                        <a:pt x="2334" y="752"/>
                      </a:lnTo>
                      <a:lnTo>
                        <a:pt x="2341" y="765"/>
                      </a:lnTo>
                      <a:lnTo>
                        <a:pt x="2341" y="765"/>
                      </a:lnTo>
                      <a:lnTo>
                        <a:pt x="2373" y="837"/>
                      </a:lnTo>
                      <a:lnTo>
                        <a:pt x="2405" y="908"/>
                      </a:lnTo>
                      <a:lnTo>
                        <a:pt x="2439" y="980"/>
                      </a:lnTo>
                      <a:lnTo>
                        <a:pt x="2474" y="1051"/>
                      </a:lnTo>
                      <a:lnTo>
                        <a:pt x="2474" y="1051"/>
                      </a:lnTo>
                      <a:lnTo>
                        <a:pt x="2480" y="1060"/>
                      </a:lnTo>
                      <a:lnTo>
                        <a:pt x="2484" y="1064"/>
                      </a:lnTo>
                      <a:lnTo>
                        <a:pt x="2489" y="1068"/>
                      </a:lnTo>
                      <a:lnTo>
                        <a:pt x="2489" y="1068"/>
                      </a:lnTo>
                      <a:lnTo>
                        <a:pt x="2489" y="1072"/>
                      </a:lnTo>
                      <a:lnTo>
                        <a:pt x="2488" y="1075"/>
                      </a:lnTo>
                      <a:lnTo>
                        <a:pt x="2488" y="1077"/>
                      </a:lnTo>
                      <a:lnTo>
                        <a:pt x="2487" y="1081"/>
                      </a:lnTo>
                      <a:lnTo>
                        <a:pt x="2487" y="1081"/>
                      </a:lnTo>
                      <a:lnTo>
                        <a:pt x="2492" y="1088"/>
                      </a:lnTo>
                      <a:lnTo>
                        <a:pt x="2498" y="1096"/>
                      </a:lnTo>
                      <a:lnTo>
                        <a:pt x="2506" y="1115"/>
                      </a:lnTo>
                      <a:lnTo>
                        <a:pt x="2515" y="1133"/>
                      </a:lnTo>
                      <a:lnTo>
                        <a:pt x="2519" y="1141"/>
                      </a:lnTo>
                      <a:lnTo>
                        <a:pt x="2526" y="1148"/>
                      </a:lnTo>
                      <a:lnTo>
                        <a:pt x="2526" y="1148"/>
                      </a:lnTo>
                      <a:lnTo>
                        <a:pt x="2525" y="1159"/>
                      </a:lnTo>
                      <a:lnTo>
                        <a:pt x="2523" y="1169"/>
                      </a:lnTo>
                      <a:lnTo>
                        <a:pt x="2519" y="1181"/>
                      </a:lnTo>
                      <a:lnTo>
                        <a:pt x="2516" y="1190"/>
                      </a:lnTo>
                      <a:lnTo>
                        <a:pt x="2510" y="1200"/>
                      </a:lnTo>
                      <a:lnTo>
                        <a:pt x="2505" y="1210"/>
                      </a:lnTo>
                      <a:lnTo>
                        <a:pt x="2491" y="1230"/>
                      </a:lnTo>
                      <a:lnTo>
                        <a:pt x="2474" y="1247"/>
                      </a:lnTo>
                      <a:lnTo>
                        <a:pt x="2466" y="1254"/>
                      </a:lnTo>
                      <a:lnTo>
                        <a:pt x="2457" y="1261"/>
                      </a:lnTo>
                      <a:lnTo>
                        <a:pt x="2447" y="1266"/>
                      </a:lnTo>
                      <a:lnTo>
                        <a:pt x="2437" y="1270"/>
                      </a:lnTo>
                      <a:lnTo>
                        <a:pt x="2426" y="1275"/>
                      </a:lnTo>
                      <a:lnTo>
                        <a:pt x="2416" y="1276"/>
                      </a:lnTo>
                      <a:lnTo>
                        <a:pt x="2416" y="1276"/>
                      </a:lnTo>
                      <a:lnTo>
                        <a:pt x="2400" y="1279"/>
                      </a:lnTo>
                      <a:lnTo>
                        <a:pt x="2383" y="1280"/>
                      </a:lnTo>
                      <a:lnTo>
                        <a:pt x="2367" y="1280"/>
                      </a:lnTo>
                      <a:lnTo>
                        <a:pt x="2352" y="1280"/>
                      </a:lnTo>
                      <a:lnTo>
                        <a:pt x="2336" y="1279"/>
                      </a:lnTo>
                      <a:lnTo>
                        <a:pt x="2322" y="1276"/>
                      </a:lnTo>
                      <a:lnTo>
                        <a:pt x="2307" y="1272"/>
                      </a:lnTo>
                      <a:lnTo>
                        <a:pt x="2293" y="1268"/>
                      </a:lnTo>
                      <a:lnTo>
                        <a:pt x="2293" y="1268"/>
                      </a:lnTo>
                      <a:lnTo>
                        <a:pt x="2280" y="1263"/>
                      </a:lnTo>
                      <a:lnTo>
                        <a:pt x="2268" y="1259"/>
                      </a:lnTo>
                      <a:lnTo>
                        <a:pt x="2254" y="1256"/>
                      </a:lnTo>
                      <a:lnTo>
                        <a:pt x="2245" y="1256"/>
                      </a:lnTo>
                      <a:lnTo>
                        <a:pt x="2238" y="1258"/>
                      </a:lnTo>
                      <a:lnTo>
                        <a:pt x="2238" y="1258"/>
                      </a:lnTo>
                      <a:lnTo>
                        <a:pt x="2211" y="1248"/>
                      </a:lnTo>
                      <a:lnTo>
                        <a:pt x="2183" y="1239"/>
                      </a:lnTo>
                      <a:lnTo>
                        <a:pt x="2154" y="1231"/>
                      </a:lnTo>
                      <a:lnTo>
                        <a:pt x="2126" y="1221"/>
                      </a:lnTo>
                      <a:lnTo>
                        <a:pt x="2126" y="1221"/>
                      </a:lnTo>
                      <a:lnTo>
                        <a:pt x="2096" y="1210"/>
                      </a:lnTo>
                      <a:lnTo>
                        <a:pt x="2085" y="1204"/>
                      </a:lnTo>
                      <a:lnTo>
                        <a:pt x="2077" y="1197"/>
                      </a:lnTo>
                      <a:lnTo>
                        <a:pt x="2077" y="1197"/>
                      </a:lnTo>
                      <a:lnTo>
                        <a:pt x="2072" y="1192"/>
                      </a:lnTo>
                      <a:lnTo>
                        <a:pt x="2070" y="1186"/>
                      </a:lnTo>
                      <a:lnTo>
                        <a:pt x="2063" y="1169"/>
                      </a:lnTo>
                      <a:lnTo>
                        <a:pt x="2057" y="1151"/>
                      </a:lnTo>
                      <a:lnTo>
                        <a:pt x="2051" y="1134"/>
                      </a:lnTo>
                      <a:lnTo>
                        <a:pt x="2051" y="1134"/>
                      </a:lnTo>
                      <a:lnTo>
                        <a:pt x="2044" y="1120"/>
                      </a:lnTo>
                      <a:lnTo>
                        <a:pt x="2036" y="1105"/>
                      </a:lnTo>
                      <a:lnTo>
                        <a:pt x="2028" y="1091"/>
                      </a:lnTo>
                      <a:lnTo>
                        <a:pt x="2021" y="1074"/>
                      </a:lnTo>
                      <a:lnTo>
                        <a:pt x="2021" y="1074"/>
                      </a:lnTo>
                      <a:lnTo>
                        <a:pt x="2008" y="1043"/>
                      </a:lnTo>
                      <a:lnTo>
                        <a:pt x="1995" y="1015"/>
                      </a:lnTo>
                      <a:lnTo>
                        <a:pt x="1967" y="959"/>
                      </a:lnTo>
                      <a:lnTo>
                        <a:pt x="1967" y="959"/>
                      </a:lnTo>
                      <a:lnTo>
                        <a:pt x="1966" y="1016"/>
                      </a:lnTo>
                      <a:lnTo>
                        <a:pt x="1966" y="1084"/>
                      </a:lnTo>
                      <a:lnTo>
                        <a:pt x="1967" y="1225"/>
                      </a:lnTo>
                      <a:lnTo>
                        <a:pt x="1967" y="1225"/>
                      </a:lnTo>
                      <a:lnTo>
                        <a:pt x="1967" y="1238"/>
                      </a:lnTo>
                      <a:lnTo>
                        <a:pt x="1964" y="1249"/>
                      </a:lnTo>
                      <a:lnTo>
                        <a:pt x="1960" y="1259"/>
                      </a:lnTo>
                      <a:lnTo>
                        <a:pt x="1955" y="1268"/>
                      </a:lnTo>
                      <a:lnTo>
                        <a:pt x="1948" y="1276"/>
                      </a:lnTo>
                      <a:lnTo>
                        <a:pt x="1939" y="1282"/>
                      </a:lnTo>
                      <a:lnTo>
                        <a:pt x="1929" y="1287"/>
                      </a:lnTo>
                      <a:lnTo>
                        <a:pt x="1919" y="1293"/>
                      </a:lnTo>
                      <a:lnTo>
                        <a:pt x="1908" y="1296"/>
                      </a:lnTo>
                      <a:lnTo>
                        <a:pt x="1897" y="1300"/>
                      </a:lnTo>
                      <a:lnTo>
                        <a:pt x="1872" y="1304"/>
                      </a:lnTo>
                      <a:lnTo>
                        <a:pt x="1846" y="1307"/>
                      </a:lnTo>
                      <a:lnTo>
                        <a:pt x="1821" y="1308"/>
                      </a:lnTo>
                      <a:lnTo>
                        <a:pt x="1821" y="1308"/>
                      </a:lnTo>
                      <a:lnTo>
                        <a:pt x="1799" y="1308"/>
                      </a:lnTo>
                      <a:lnTo>
                        <a:pt x="1776" y="1305"/>
                      </a:lnTo>
                      <a:lnTo>
                        <a:pt x="1755" y="1301"/>
                      </a:lnTo>
                      <a:lnTo>
                        <a:pt x="1731" y="1300"/>
                      </a:lnTo>
                      <a:lnTo>
                        <a:pt x="1731" y="1300"/>
                      </a:lnTo>
                      <a:lnTo>
                        <a:pt x="1713" y="1284"/>
                      </a:lnTo>
                      <a:lnTo>
                        <a:pt x="1703" y="1276"/>
                      </a:lnTo>
                      <a:lnTo>
                        <a:pt x="1691" y="1268"/>
                      </a:lnTo>
                      <a:lnTo>
                        <a:pt x="1678" y="1262"/>
                      </a:lnTo>
                      <a:lnTo>
                        <a:pt x="1665" y="1256"/>
                      </a:lnTo>
                      <a:lnTo>
                        <a:pt x="1654" y="1254"/>
                      </a:lnTo>
                      <a:lnTo>
                        <a:pt x="1642" y="1254"/>
                      </a:lnTo>
                      <a:lnTo>
                        <a:pt x="1642" y="1254"/>
                      </a:lnTo>
                      <a:lnTo>
                        <a:pt x="1637" y="1254"/>
                      </a:lnTo>
                      <a:lnTo>
                        <a:pt x="1632" y="1256"/>
                      </a:lnTo>
                      <a:lnTo>
                        <a:pt x="1623" y="1262"/>
                      </a:lnTo>
                      <a:lnTo>
                        <a:pt x="1613" y="1268"/>
                      </a:lnTo>
                      <a:lnTo>
                        <a:pt x="1609" y="1270"/>
                      </a:lnTo>
                      <a:lnTo>
                        <a:pt x="1604" y="1272"/>
                      </a:lnTo>
                      <a:lnTo>
                        <a:pt x="1604" y="1272"/>
                      </a:lnTo>
                      <a:lnTo>
                        <a:pt x="1578" y="1273"/>
                      </a:lnTo>
                      <a:lnTo>
                        <a:pt x="1566" y="1273"/>
                      </a:lnTo>
                      <a:lnTo>
                        <a:pt x="1553" y="1273"/>
                      </a:lnTo>
                      <a:lnTo>
                        <a:pt x="1542" y="1270"/>
                      </a:lnTo>
                      <a:lnTo>
                        <a:pt x="1532" y="1266"/>
                      </a:lnTo>
                      <a:lnTo>
                        <a:pt x="1522" y="1261"/>
                      </a:lnTo>
                      <a:lnTo>
                        <a:pt x="1515" y="1251"/>
                      </a:lnTo>
                      <a:lnTo>
                        <a:pt x="1515" y="1251"/>
                      </a:lnTo>
                      <a:lnTo>
                        <a:pt x="1507" y="1249"/>
                      </a:lnTo>
                      <a:lnTo>
                        <a:pt x="1500" y="1248"/>
                      </a:lnTo>
                      <a:lnTo>
                        <a:pt x="1486" y="1242"/>
                      </a:lnTo>
                      <a:lnTo>
                        <a:pt x="1472" y="1234"/>
                      </a:lnTo>
                      <a:lnTo>
                        <a:pt x="1459" y="1225"/>
                      </a:lnTo>
                      <a:lnTo>
                        <a:pt x="1459" y="1225"/>
                      </a:lnTo>
                      <a:lnTo>
                        <a:pt x="1453" y="1225"/>
                      </a:lnTo>
                      <a:lnTo>
                        <a:pt x="1448" y="1227"/>
                      </a:lnTo>
                      <a:lnTo>
                        <a:pt x="1444" y="1230"/>
                      </a:lnTo>
                      <a:lnTo>
                        <a:pt x="1439" y="1232"/>
                      </a:lnTo>
                      <a:lnTo>
                        <a:pt x="1432" y="1241"/>
                      </a:lnTo>
                      <a:lnTo>
                        <a:pt x="1425" y="1247"/>
                      </a:lnTo>
                      <a:lnTo>
                        <a:pt x="1425" y="1247"/>
                      </a:lnTo>
                      <a:lnTo>
                        <a:pt x="1416" y="1251"/>
                      </a:lnTo>
                      <a:lnTo>
                        <a:pt x="1406" y="1254"/>
                      </a:lnTo>
                      <a:lnTo>
                        <a:pt x="1396" y="1255"/>
                      </a:lnTo>
                      <a:lnTo>
                        <a:pt x="1385" y="1256"/>
                      </a:lnTo>
                      <a:lnTo>
                        <a:pt x="1362" y="1256"/>
                      </a:lnTo>
                      <a:lnTo>
                        <a:pt x="1340" y="1258"/>
                      </a:lnTo>
                      <a:lnTo>
                        <a:pt x="1340" y="1258"/>
                      </a:lnTo>
                      <a:lnTo>
                        <a:pt x="1310" y="1256"/>
                      </a:lnTo>
                      <a:lnTo>
                        <a:pt x="1278" y="1255"/>
                      </a:lnTo>
                      <a:lnTo>
                        <a:pt x="1278" y="1255"/>
                      </a:lnTo>
                      <a:lnTo>
                        <a:pt x="1257" y="1252"/>
                      </a:lnTo>
                      <a:lnTo>
                        <a:pt x="1234" y="1248"/>
                      </a:lnTo>
                      <a:lnTo>
                        <a:pt x="1225" y="1247"/>
                      </a:lnTo>
                      <a:lnTo>
                        <a:pt x="1213" y="1245"/>
                      </a:lnTo>
                      <a:lnTo>
                        <a:pt x="1202" y="1247"/>
                      </a:lnTo>
                      <a:lnTo>
                        <a:pt x="1191" y="1249"/>
                      </a:lnTo>
                      <a:lnTo>
                        <a:pt x="1191" y="1249"/>
                      </a:lnTo>
                      <a:lnTo>
                        <a:pt x="1175" y="1244"/>
                      </a:lnTo>
                      <a:lnTo>
                        <a:pt x="1160" y="1239"/>
                      </a:lnTo>
                      <a:lnTo>
                        <a:pt x="1147" y="1235"/>
                      </a:lnTo>
                      <a:lnTo>
                        <a:pt x="1133" y="1230"/>
                      </a:lnTo>
                      <a:lnTo>
                        <a:pt x="1133" y="1230"/>
                      </a:lnTo>
                      <a:lnTo>
                        <a:pt x="1129" y="1234"/>
                      </a:lnTo>
                      <a:lnTo>
                        <a:pt x="1125" y="1239"/>
                      </a:lnTo>
                      <a:lnTo>
                        <a:pt x="1118" y="1242"/>
                      </a:lnTo>
                      <a:lnTo>
                        <a:pt x="1111" y="1247"/>
                      </a:lnTo>
                      <a:lnTo>
                        <a:pt x="1094" y="1251"/>
                      </a:lnTo>
                      <a:lnTo>
                        <a:pt x="1076" y="1255"/>
                      </a:lnTo>
                      <a:lnTo>
                        <a:pt x="1058" y="1256"/>
                      </a:lnTo>
                      <a:lnTo>
                        <a:pt x="1041" y="1256"/>
                      </a:lnTo>
                      <a:lnTo>
                        <a:pt x="1027" y="1255"/>
                      </a:lnTo>
                      <a:lnTo>
                        <a:pt x="1017" y="1254"/>
                      </a:lnTo>
                      <a:lnTo>
                        <a:pt x="1017" y="1254"/>
                      </a:lnTo>
                      <a:lnTo>
                        <a:pt x="1015" y="1254"/>
                      </a:lnTo>
                      <a:lnTo>
                        <a:pt x="1014" y="1254"/>
                      </a:lnTo>
                      <a:lnTo>
                        <a:pt x="1015" y="1256"/>
                      </a:lnTo>
                      <a:lnTo>
                        <a:pt x="1017" y="1258"/>
                      </a:lnTo>
                      <a:lnTo>
                        <a:pt x="1017" y="1259"/>
                      </a:lnTo>
                      <a:lnTo>
                        <a:pt x="1014" y="1259"/>
                      </a:lnTo>
                      <a:lnTo>
                        <a:pt x="1014" y="1259"/>
                      </a:lnTo>
                      <a:lnTo>
                        <a:pt x="1001" y="1256"/>
                      </a:lnTo>
                      <a:lnTo>
                        <a:pt x="983" y="1252"/>
                      </a:lnTo>
                      <a:lnTo>
                        <a:pt x="940" y="1247"/>
                      </a:lnTo>
                      <a:lnTo>
                        <a:pt x="890" y="1241"/>
                      </a:lnTo>
                      <a:lnTo>
                        <a:pt x="868" y="1237"/>
                      </a:lnTo>
                      <a:lnTo>
                        <a:pt x="848" y="1231"/>
                      </a:lnTo>
                      <a:lnTo>
                        <a:pt x="848" y="1231"/>
                      </a:lnTo>
                      <a:lnTo>
                        <a:pt x="846" y="1232"/>
                      </a:lnTo>
                      <a:lnTo>
                        <a:pt x="844" y="1235"/>
                      </a:lnTo>
                      <a:lnTo>
                        <a:pt x="841" y="1242"/>
                      </a:lnTo>
                      <a:lnTo>
                        <a:pt x="840" y="1248"/>
                      </a:lnTo>
                      <a:lnTo>
                        <a:pt x="839" y="1249"/>
                      </a:lnTo>
                      <a:lnTo>
                        <a:pt x="836" y="1249"/>
                      </a:lnTo>
                      <a:lnTo>
                        <a:pt x="836" y="1249"/>
                      </a:lnTo>
                      <a:lnTo>
                        <a:pt x="833" y="1248"/>
                      </a:lnTo>
                      <a:lnTo>
                        <a:pt x="830" y="1247"/>
                      </a:lnTo>
                      <a:lnTo>
                        <a:pt x="829" y="1244"/>
                      </a:lnTo>
                      <a:lnTo>
                        <a:pt x="827" y="1242"/>
                      </a:lnTo>
                      <a:lnTo>
                        <a:pt x="827" y="1235"/>
                      </a:lnTo>
                      <a:lnTo>
                        <a:pt x="827" y="1227"/>
                      </a:lnTo>
                      <a:lnTo>
                        <a:pt x="827" y="1227"/>
                      </a:lnTo>
                      <a:lnTo>
                        <a:pt x="825" y="1231"/>
                      </a:lnTo>
                      <a:lnTo>
                        <a:pt x="822" y="1235"/>
                      </a:lnTo>
                      <a:lnTo>
                        <a:pt x="815" y="1241"/>
                      </a:lnTo>
                      <a:lnTo>
                        <a:pt x="803" y="1251"/>
                      </a:lnTo>
                      <a:lnTo>
                        <a:pt x="803" y="1251"/>
                      </a:lnTo>
                      <a:lnTo>
                        <a:pt x="785" y="1249"/>
                      </a:lnTo>
                      <a:lnTo>
                        <a:pt x="766" y="1249"/>
                      </a:lnTo>
                      <a:lnTo>
                        <a:pt x="723" y="1252"/>
                      </a:lnTo>
                      <a:lnTo>
                        <a:pt x="702" y="1252"/>
                      </a:lnTo>
                      <a:lnTo>
                        <a:pt x="680" y="1251"/>
                      </a:lnTo>
                      <a:lnTo>
                        <a:pt x="659" y="1248"/>
                      </a:lnTo>
                      <a:lnTo>
                        <a:pt x="648" y="1245"/>
                      </a:lnTo>
                      <a:lnTo>
                        <a:pt x="638" y="1242"/>
                      </a:lnTo>
                      <a:lnTo>
                        <a:pt x="638" y="1242"/>
                      </a:lnTo>
                      <a:lnTo>
                        <a:pt x="608" y="1213"/>
                      </a:lnTo>
                      <a:lnTo>
                        <a:pt x="593" y="1200"/>
                      </a:lnTo>
                      <a:lnTo>
                        <a:pt x="576" y="1186"/>
                      </a:lnTo>
                      <a:lnTo>
                        <a:pt x="559" y="1175"/>
                      </a:lnTo>
                      <a:lnTo>
                        <a:pt x="542" y="1162"/>
                      </a:lnTo>
                      <a:lnTo>
                        <a:pt x="523" y="1152"/>
                      </a:lnTo>
                      <a:lnTo>
                        <a:pt x="503" y="1143"/>
                      </a:lnTo>
                      <a:lnTo>
                        <a:pt x="503" y="1143"/>
                      </a:lnTo>
                      <a:lnTo>
                        <a:pt x="509" y="1070"/>
                      </a:lnTo>
                      <a:lnTo>
                        <a:pt x="511" y="998"/>
                      </a:lnTo>
                      <a:lnTo>
                        <a:pt x="513" y="924"/>
                      </a:lnTo>
                      <a:lnTo>
                        <a:pt x="517" y="846"/>
                      </a:lnTo>
                      <a:lnTo>
                        <a:pt x="517" y="846"/>
                      </a:lnTo>
                      <a:lnTo>
                        <a:pt x="464" y="971"/>
                      </a:lnTo>
                      <a:lnTo>
                        <a:pt x="437" y="1032"/>
                      </a:lnTo>
                      <a:lnTo>
                        <a:pt x="410" y="1091"/>
                      </a:lnTo>
                      <a:lnTo>
                        <a:pt x="410" y="1091"/>
                      </a:lnTo>
                      <a:lnTo>
                        <a:pt x="396" y="1123"/>
                      </a:lnTo>
                      <a:lnTo>
                        <a:pt x="384" y="1155"/>
                      </a:lnTo>
                      <a:lnTo>
                        <a:pt x="371" y="1186"/>
                      </a:lnTo>
                      <a:lnTo>
                        <a:pt x="364" y="1202"/>
                      </a:lnTo>
                      <a:lnTo>
                        <a:pt x="357" y="1217"/>
                      </a:lnTo>
                      <a:lnTo>
                        <a:pt x="357" y="1217"/>
                      </a:lnTo>
                      <a:lnTo>
                        <a:pt x="351" y="1220"/>
                      </a:lnTo>
                      <a:lnTo>
                        <a:pt x="347" y="1223"/>
                      </a:lnTo>
                      <a:lnTo>
                        <a:pt x="337" y="1224"/>
                      </a:lnTo>
                      <a:lnTo>
                        <a:pt x="328" y="1224"/>
                      </a:lnTo>
                      <a:lnTo>
                        <a:pt x="323" y="1227"/>
                      </a:lnTo>
                      <a:lnTo>
                        <a:pt x="319" y="1230"/>
                      </a:lnTo>
                      <a:lnTo>
                        <a:pt x="319" y="1230"/>
                      </a:lnTo>
                      <a:lnTo>
                        <a:pt x="288" y="1220"/>
                      </a:lnTo>
                      <a:lnTo>
                        <a:pt x="273" y="1216"/>
                      </a:lnTo>
                      <a:lnTo>
                        <a:pt x="257" y="1210"/>
                      </a:lnTo>
                      <a:lnTo>
                        <a:pt x="243" y="1204"/>
                      </a:lnTo>
                      <a:lnTo>
                        <a:pt x="231" y="1196"/>
                      </a:lnTo>
                      <a:lnTo>
                        <a:pt x="219" y="1186"/>
                      </a:lnTo>
                      <a:lnTo>
                        <a:pt x="210" y="1174"/>
                      </a:lnTo>
                      <a:lnTo>
                        <a:pt x="210" y="1174"/>
                      </a:lnTo>
                      <a:lnTo>
                        <a:pt x="184" y="1162"/>
                      </a:lnTo>
                      <a:lnTo>
                        <a:pt x="158" y="1151"/>
                      </a:lnTo>
                      <a:lnTo>
                        <a:pt x="106" y="1130"/>
                      </a:lnTo>
                      <a:lnTo>
                        <a:pt x="2" y="1093"/>
                      </a:lnTo>
                      <a:lnTo>
                        <a:pt x="2" y="1093"/>
                      </a:lnTo>
                      <a:lnTo>
                        <a:pt x="0" y="1089"/>
                      </a:lnTo>
                      <a:lnTo>
                        <a:pt x="0" y="1086"/>
                      </a:lnTo>
                      <a:lnTo>
                        <a:pt x="2" y="1078"/>
                      </a:lnTo>
                      <a:lnTo>
                        <a:pt x="3" y="1070"/>
                      </a:lnTo>
                      <a:lnTo>
                        <a:pt x="3" y="1070"/>
                      </a:lnTo>
                      <a:lnTo>
                        <a:pt x="43" y="990"/>
                      </a:lnTo>
                      <a:lnTo>
                        <a:pt x="83" y="910"/>
                      </a:lnTo>
                      <a:lnTo>
                        <a:pt x="165" y="752"/>
                      </a:lnTo>
                      <a:lnTo>
                        <a:pt x="165" y="752"/>
                      </a:lnTo>
                      <a:lnTo>
                        <a:pt x="168" y="735"/>
                      </a:lnTo>
                      <a:lnTo>
                        <a:pt x="170" y="720"/>
                      </a:lnTo>
                      <a:lnTo>
                        <a:pt x="176" y="706"/>
                      </a:lnTo>
                      <a:lnTo>
                        <a:pt x="182" y="693"/>
                      </a:lnTo>
                      <a:lnTo>
                        <a:pt x="196" y="668"/>
                      </a:lnTo>
                      <a:lnTo>
                        <a:pt x="204" y="654"/>
                      </a:lnTo>
                      <a:lnTo>
                        <a:pt x="210" y="640"/>
                      </a:lnTo>
                      <a:lnTo>
                        <a:pt x="210" y="640"/>
                      </a:lnTo>
                      <a:lnTo>
                        <a:pt x="221" y="615"/>
                      </a:lnTo>
                      <a:lnTo>
                        <a:pt x="232" y="591"/>
                      </a:lnTo>
                      <a:lnTo>
                        <a:pt x="256" y="545"/>
                      </a:lnTo>
                      <a:lnTo>
                        <a:pt x="281" y="498"/>
                      </a:lnTo>
                      <a:lnTo>
                        <a:pt x="305" y="449"/>
                      </a:lnTo>
                      <a:lnTo>
                        <a:pt x="305" y="449"/>
                      </a:lnTo>
                      <a:lnTo>
                        <a:pt x="319" y="420"/>
                      </a:lnTo>
                      <a:lnTo>
                        <a:pt x="339" y="384"/>
                      </a:lnTo>
                      <a:lnTo>
                        <a:pt x="350" y="368"/>
                      </a:lnTo>
                      <a:lnTo>
                        <a:pt x="361" y="351"/>
                      </a:lnTo>
                      <a:lnTo>
                        <a:pt x="371" y="338"/>
                      </a:lnTo>
                      <a:lnTo>
                        <a:pt x="382" y="330"/>
                      </a:lnTo>
                      <a:lnTo>
                        <a:pt x="382" y="330"/>
                      </a:lnTo>
                      <a:lnTo>
                        <a:pt x="389" y="325"/>
                      </a:lnTo>
                      <a:lnTo>
                        <a:pt x="399" y="321"/>
                      </a:lnTo>
                      <a:lnTo>
                        <a:pt x="419" y="316"/>
                      </a:lnTo>
                      <a:lnTo>
                        <a:pt x="441" y="311"/>
                      </a:lnTo>
                      <a:lnTo>
                        <a:pt x="461" y="307"/>
                      </a:lnTo>
                      <a:lnTo>
                        <a:pt x="461" y="307"/>
                      </a:lnTo>
                      <a:lnTo>
                        <a:pt x="472" y="306"/>
                      </a:lnTo>
                      <a:lnTo>
                        <a:pt x="481" y="303"/>
                      </a:lnTo>
                      <a:lnTo>
                        <a:pt x="499" y="297"/>
                      </a:lnTo>
                      <a:lnTo>
                        <a:pt x="499" y="297"/>
                      </a:lnTo>
                      <a:lnTo>
                        <a:pt x="523" y="293"/>
                      </a:lnTo>
                      <a:lnTo>
                        <a:pt x="545" y="290"/>
                      </a:lnTo>
                      <a:lnTo>
                        <a:pt x="556" y="288"/>
                      </a:lnTo>
                      <a:lnTo>
                        <a:pt x="566" y="283"/>
                      </a:lnTo>
                      <a:lnTo>
                        <a:pt x="576" y="279"/>
                      </a:lnTo>
                      <a:lnTo>
                        <a:pt x="584" y="272"/>
                      </a:lnTo>
                      <a:lnTo>
                        <a:pt x="584" y="272"/>
                      </a:lnTo>
                      <a:close/>
                      <a:moveTo>
                        <a:pt x="1818" y="1291"/>
                      </a:moveTo>
                      <a:lnTo>
                        <a:pt x="1818" y="1291"/>
                      </a:lnTo>
                      <a:lnTo>
                        <a:pt x="1855" y="1287"/>
                      </a:lnTo>
                      <a:lnTo>
                        <a:pt x="1875" y="1284"/>
                      </a:lnTo>
                      <a:lnTo>
                        <a:pt x="1894" y="1280"/>
                      </a:lnTo>
                      <a:lnTo>
                        <a:pt x="1911" y="1275"/>
                      </a:lnTo>
                      <a:lnTo>
                        <a:pt x="1926" y="1268"/>
                      </a:lnTo>
                      <a:lnTo>
                        <a:pt x="1934" y="1263"/>
                      </a:lnTo>
                      <a:lnTo>
                        <a:pt x="1939" y="1259"/>
                      </a:lnTo>
                      <a:lnTo>
                        <a:pt x="1943" y="1254"/>
                      </a:lnTo>
                      <a:lnTo>
                        <a:pt x="1946" y="1249"/>
                      </a:lnTo>
                      <a:lnTo>
                        <a:pt x="1946" y="1249"/>
                      </a:lnTo>
                      <a:lnTo>
                        <a:pt x="1948" y="1242"/>
                      </a:lnTo>
                      <a:lnTo>
                        <a:pt x="1949" y="1234"/>
                      </a:lnTo>
                      <a:lnTo>
                        <a:pt x="1949" y="1214"/>
                      </a:lnTo>
                      <a:lnTo>
                        <a:pt x="1949" y="1193"/>
                      </a:lnTo>
                      <a:lnTo>
                        <a:pt x="1949" y="1174"/>
                      </a:lnTo>
                      <a:lnTo>
                        <a:pt x="1949" y="1174"/>
                      </a:lnTo>
                      <a:lnTo>
                        <a:pt x="1950" y="1124"/>
                      </a:lnTo>
                      <a:lnTo>
                        <a:pt x="1950" y="1068"/>
                      </a:lnTo>
                      <a:lnTo>
                        <a:pt x="1949" y="959"/>
                      </a:lnTo>
                      <a:lnTo>
                        <a:pt x="1949" y="959"/>
                      </a:lnTo>
                      <a:lnTo>
                        <a:pt x="1948" y="931"/>
                      </a:lnTo>
                      <a:lnTo>
                        <a:pt x="1945" y="900"/>
                      </a:lnTo>
                      <a:lnTo>
                        <a:pt x="1942" y="866"/>
                      </a:lnTo>
                      <a:lnTo>
                        <a:pt x="1941" y="831"/>
                      </a:lnTo>
                      <a:lnTo>
                        <a:pt x="1941" y="831"/>
                      </a:lnTo>
                      <a:lnTo>
                        <a:pt x="1939" y="768"/>
                      </a:lnTo>
                      <a:lnTo>
                        <a:pt x="1936" y="706"/>
                      </a:lnTo>
                      <a:lnTo>
                        <a:pt x="1935" y="641"/>
                      </a:lnTo>
                      <a:lnTo>
                        <a:pt x="1936" y="574"/>
                      </a:lnTo>
                      <a:lnTo>
                        <a:pt x="1936" y="574"/>
                      </a:lnTo>
                      <a:lnTo>
                        <a:pt x="1941" y="434"/>
                      </a:lnTo>
                      <a:lnTo>
                        <a:pt x="1943" y="303"/>
                      </a:lnTo>
                      <a:lnTo>
                        <a:pt x="1943" y="241"/>
                      </a:lnTo>
                      <a:lnTo>
                        <a:pt x="1942" y="181"/>
                      </a:lnTo>
                      <a:lnTo>
                        <a:pt x="1939" y="120"/>
                      </a:lnTo>
                      <a:lnTo>
                        <a:pt x="1934" y="62"/>
                      </a:lnTo>
                      <a:lnTo>
                        <a:pt x="1934" y="62"/>
                      </a:lnTo>
                      <a:lnTo>
                        <a:pt x="1931" y="60"/>
                      </a:lnTo>
                      <a:lnTo>
                        <a:pt x="1928" y="59"/>
                      </a:lnTo>
                      <a:lnTo>
                        <a:pt x="1926" y="56"/>
                      </a:lnTo>
                      <a:lnTo>
                        <a:pt x="1926" y="53"/>
                      </a:lnTo>
                      <a:lnTo>
                        <a:pt x="1926" y="47"/>
                      </a:lnTo>
                      <a:lnTo>
                        <a:pt x="1925" y="45"/>
                      </a:lnTo>
                      <a:lnTo>
                        <a:pt x="1925" y="45"/>
                      </a:lnTo>
                      <a:lnTo>
                        <a:pt x="1915" y="38"/>
                      </a:lnTo>
                      <a:lnTo>
                        <a:pt x="1904" y="33"/>
                      </a:lnTo>
                      <a:lnTo>
                        <a:pt x="1894" y="29"/>
                      </a:lnTo>
                      <a:lnTo>
                        <a:pt x="1883" y="26"/>
                      </a:lnTo>
                      <a:lnTo>
                        <a:pt x="1861" y="24"/>
                      </a:lnTo>
                      <a:lnTo>
                        <a:pt x="1835" y="21"/>
                      </a:lnTo>
                      <a:lnTo>
                        <a:pt x="1835" y="21"/>
                      </a:lnTo>
                      <a:lnTo>
                        <a:pt x="1804" y="17"/>
                      </a:lnTo>
                      <a:lnTo>
                        <a:pt x="1790" y="15"/>
                      </a:lnTo>
                      <a:lnTo>
                        <a:pt x="1779" y="17"/>
                      </a:lnTo>
                      <a:lnTo>
                        <a:pt x="1779" y="17"/>
                      </a:lnTo>
                      <a:lnTo>
                        <a:pt x="1752" y="21"/>
                      </a:lnTo>
                      <a:lnTo>
                        <a:pt x="1738" y="25"/>
                      </a:lnTo>
                      <a:lnTo>
                        <a:pt x="1724" y="31"/>
                      </a:lnTo>
                      <a:lnTo>
                        <a:pt x="1713" y="36"/>
                      </a:lnTo>
                      <a:lnTo>
                        <a:pt x="1702" y="43"/>
                      </a:lnTo>
                      <a:lnTo>
                        <a:pt x="1693" y="53"/>
                      </a:lnTo>
                      <a:lnTo>
                        <a:pt x="1689" y="57"/>
                      </a:lnTo>
                      <a:lnTo>
                        <a:pt x="1686" y="63"/>
                      </a:lnTo>
                      <a:lnTo>
                        <a:pt x="1686" y="63"/>
                      </a:lnTo>
                      <a:lnTo>
                        <a:pt x="1684" y="77"/>
                      </a:lnTo>
                      <a:lnTo>
                        <a:pt x="1682" y="97"/>
                      </a:lnTo>
                      <a:lnTo>
                        <a:pt x="1682" y="118"/>
                      </a:lnTo>
                      <a:lnTo>
                        <a:pt x="1682" y="140"/>
                      </a:lnTo>
                      <a:lnTo>
                        <a:pt x="1686" y="185"/>
                      </a:lnTo>
                      <a:lnTo>
                        <a:pt x="1689" y="219"/>
                      </a:lnTo>
                      <a:lnTo>
                        <a:pt x="1689" y="219"/>
                      </a:lnTo>
                      <a:lnTo>
                        <a:pt x="1693" y="292"/>
                      </a:lnTo>
                      <a:lnTo>
                        <a:pt x="1695" y="328"/>
                      </a:lnTo>
                      <a:lnTo>
                        <a:pt x="1698" y="368"/>
                      </a:lnTo>
                      <a:lnTo>
                        <a:pt x="1698" y="368"/>
                      </a:lnTo>
                      <a:lnTo>
                        <a:pt x="1703" y="415"/>
                      </a:lnTo>
                      <a:lnTo>
                        <a:pt x="1709" y="464"/>
                      </a:lnTo>
                      <a:lnTo>
                        <a:pt x="1715" y="516"/>
                      </a:lnTo>
                      <a:lnTo>
                        <a:pt x="1716" y="543"/>
                      </a:lnTo>
                      <a:lnTo>
                        <a:pt x="1717" y="570"/>
                      </a:lnTo>
                      <a:lnTo>
                        <a:pt x="1717" y="570"/>
                      </a:lnTo>
                      <a:lnTo>
                        <a:pt x="1719" y="657"/>
                      </a:lnTo>
                      <a:lnTo>
                        <a:pt x="1720" y="748"/>
                      </a:lnTo>
                      <a:lnTo>
                        <a:pt x="1720" y="793"/>
                      </a:lnTo>
                      <a:lnTo>
                        <a:pt x="1720" y="839"/>
                      </a:lnTo>
                      <a:lnTo>
                        <a:pt x="1719" y="884"/>
                      </a:lnTo>
                      <a:lnTo>
                        <a:pt x="1717" y="928"/>
                      </a:lnTo>
                      <a:lnTo>
                        <a:pt x="1717" y="928"/>
                      </a:lnTo>
                      <a:lnTo>
                        <a:pt x="1716" y="943"/>
                      </a:lnTo>
                      <a:lnTo>
                        <a:pt x="1717" y="960"/>
                      </a:lnTo>
                      <a:lnTo>
                        <a:pt x="1719" y="977"/>
                      </a:lnTo>
                      <a:lnTo>
                        <a:pt x="1719" y="994"/>
                      </a:lnTo>
                      <a:lnTo>
                        <a:pt x="1719" y="994"/>
                      </a:lnTo>
                      <a:lnTo>
                        <a:pt x="1717" y="1061"/>
                      </a:lnTo>
                      <a:lnTo>
                        <a:pt x="1715" y="1129"/>
                      </a:lnTo>
                      <a:lnTo>
                        <a:pt x="1710" y="1196"/>
                      </a:lnTo>
                      <a:lnTo>
                        <a:pt x="1706" y="1259"/>
                      </a:lnTo>
                      <a:lnTo>
                        <a:pt x="1706" y="1259"/>
                      </a:lnTo>
                      <a:lnTo>
                        <a:pt x="1717" y="1266"/>
                      </a:lnTo>
                      <a:lnTo>
                        <a:pt x="1729" y="1273"/>
                      </a:lnTo>
                      <a:lnTo>
                        <a:pt x="1743" y="1279"/>
                      </a:lnTo>
                      <a:lnTo>
                        <a:pt x="1755" y="1284"/>
                      </a:lnTo>
                      <a:lnTo>
                        <a:pt x="1771" y="1287"/>
                      </a:lnTo>
                      <a:lnTo>
                        <a:pt x="1786" y="1290"/>
                      </a:lnTo>
                      <a:lnTo>
                        <a:pt x="1802" y="1291"/>
                      </a:lnTo>
                      <a:lnTo>
                        <a:pt x="1818" y="1291"/>
                      </a:lnTo>
                      <a:lnTo>
                        <a:pt x="1818" y="1291"/>
                      </a:lnTo>
                      <a:close/>
                      <a:moveTo>
                        <a:pt x="1536" y="125"/>
                      </a:moveTo>
                      <a:lnTo>
                        <a:pt x="1536" y="125"/>
                      </a:lnTo>
                      <a:lnTo>
                        <a:pt x="1536" y="177"/>
                      </a:lnTo>
                      <a:lnTo>
                        <a:pt x="1536" y="230"/>
                      </a:lnTo>
                      <a:lnTo>
                        <a:pt x="1536" y="279"/>
                      </a:lnTo>
                      <a:lnTo>
                        <a:pt x="1536" y="318"/>
                      </a:lnTo>
                      <a:lnTo>
                        <a:pt x="1536" y="318"/>
                      </a:lnTo>
                      <a:lnTo>
                        <a:pt x="1560" y="325"/>
                      </a:lnTo>
                      <a:lnTo>
                        <a:pt x="1588" y="330"/>
                      </a:lnTo>
                      <a:lnTo>
                        <a:pt x="1642" y="338"/>
                      </a:lnTo>
                      <a:lnTo>
                        <a:pt x="1642" y="338"/>
                      </a:lnTo>
                      <a:lnTo>
                        <a:pt x="1643" y="342"/>
                      </a:lnTo>
                      <a:lnTo>
                        <a:pt x="1646" y="347"/>
                      </a:lnTo>
                      <a:lnTo>
                        <a:pt x="1649" y="349"/>
                      </a:lnTo>
                      <a:lnTo>
                        <a:pt x="1651" y="352"/>
                      </a:lnTo>
                      <a:lnTo>
                        <a:pt x="1651" y="352"/>
                      </a:lnTo>
                      <a:lnTo>
                        <a:pt x="1654" y="368"/>
                      </a:lnTo>
                      <a:lnTo>
                        <a:pt x="1656" y="383"/>
                      </a:lnTo>
                      <a:lnTo>
                        <a:pt x="1657" y="417"/>
                      </a:lnTo>
                      <a:lnTo>
                        <a:pt x="1656" y="487"/>
                      </a:lnTo>
                      <a:lnTo>
                        <a:pt x="1656" y="487"/>
                      </a:lnTo>
                      <a:lnTo>
                        <a:pt x="1656" y="535"/>
                      </a:lnTo>
                      <a:lnTo>
                        <a:pt x="1657" y="584"/>
                      </a:lnTo>
                      <a:lnTo>
                        <a:pt x="1660" y="685"/>
                      </a:lnTo>
                      <a:lnTo>
                        <a:pt x="1663" y="789"/>
                      </a:lnTo>
                      <a:lnTo>
                        <a:pt x="1663" y="839"/>
                      </a:lnTo>
                      <a:lnTo>
                        <a:pt x="1661" y="891"/>
                      </a:lnTo>
                      <a:lnTo>
                        <a:pt x="1661" y="891"/>
                      </a:lnTo>
                      <a:lnTo>
                        <a:pt x="1660" y="970"/>
                      </a:lnTo>
                      <a:lnTo>
                        <a:pt x="1658" y="1051"/>
                      </a:lnTo>
                      <a:lnTo>
                        <a:pt x="1658" y="1136"/>
                      </a:lnTo>
                      <a:lnTo>
                        <a:pt x="1657" y="1227"/>
                      </a:lnTo>
                      <a:lnTo>
                        <a:pt x="1657" y="1227"/>
                      </a:lnTo>
                      <a:lnTo>
                        <a:pt x="1661" y="1230"/>
                      </a:lnTo>
                      <a:lnTo>
                        <a:pt x="1664" y="1231"/>
                      </a:lnTo>
                      <a:lnTo>
                        <a:pt x="1670" y="1237"/>
                      </a:lnTo>
                      <a:lnTo>
                        <a:pt x="1677" y="1242"/>
                      </a:lnTo>
                      <a:lnTo>
                        <a:pt x="1681" y="1244"/>
                      </a:lnTo>
                      <a:lnTo>
                        <a:pt x="1686" y="1244"/>
                      </a:lnTo>
                      <a:lnTo>
                        <a:pt x="1686" y="1244"/>
                      </a:lnTo>
                      <a:lnTo>
                        <a:pt x="1693" y="1192"/>
                      </a:lnTo>
                      <a:lnTo>
                        <a:pt x="1698" y="1140"/>
                      </a:lnTo>
                      <a:lnTo>
                        <a:pt x="1699" y="1088"/>
                      </a:lnTo>
                      <a:lnTo>
                        <a:pt x="1700" y="1035"/>
                      </a:lnTo>
                      <a:lnTo>
                        <a:pt x="1699" y="924"/>
                      </a:lnTo>
                      <a:lnTo>
                        <a:pt x="1698" y="801"/>
                      </a:lnTo>
                      <a:lnTo>
                        <a:pt x="1698" y="801"/>
                      </a:lnTo>
                      <a:lnTo>
                        <a:pt x="1699" y="786"/>
                      </a:lnTo>
                      <a:lnTo>
                        <a:pt x="1700" y="769"/>
                      </a:lnTo>
                      <a:lnTo>
                        <a:pt x="1703" y="754"/>
                      </a:lnTo>
                      <a:lnTo>
                        <a:pt x="1703" y="738"/>
                      </a:lnTo>
                      <a:lnTo>
                        <a:pt x="1703" y="738"/>
                      </a:lnTo>
                      <a:lnTo>
                        <a:pt x="1705" y="693"/>
                      </a:lnTo>
                      <a:lnTo>
                        <a:pt x="1705" y="647"/>
                      </a:lnTo>
                      <a:lnTo>
                        <a:pt x="1702" y="557"/>
                      </a:lnTo>
                      <a:lnTo>
                        <a:pt x="1702" y="557"/>
                      </a:lnTo>
                      <a:lnTo>
                        <a:pt x="1700" y="529"/>
                      </a:lnTo>
                      <a:lnTo>
                        <a:pt x="1698" y="502"/>
                      </a:lnTo>
                      <a:lnTo>
                        <a:pt x="1692" y="449"/>
                      </a:lnTo>
                      <a:lnTo>
                        <a:pt x="1685" y="394"/>
                      </a:lnTo>
                      <a:lnTo>
                        <a:pt x="1681" y="340"/>
                      </a:lnTo>
                      <a:lnTo>
                        <a:pt x="1681" y="340"/>
                      </a:lnTo>
                      <a:lnTo>
                        <a:pt x="1675" y="233"/>
                      </a:lnTo>
                      <a:lnTo>
                        <a:pt x="1670" y="125"/>
                      </a:lnTo>
                      <a:lnTo>
                        <a:pt x="1670" y="125"/>
                      </a:lnTo>
                      <a:lnTo>
                        <a:pt x="1670" y="111"/>
                      </a:lnTo>
                      <a:lnTo>
                        <a:pt x="1671" y="97"/>
                      </a:lnTo>
                      <a:lnTo>
                        <a:pt x="1671" y="90"/>
                      </a:lnTo>
                      <a:lnTo>
                        <a:pt x="1670" y="83"/>
                      </a:lnTo>
                      <a:lnTo>
                        <a:pt x="1667" y="76"/>
                      </a:lnTo>
                      <a:lnTo>
                        <a:pt x="1664" y="70"/>
                      </a:lnTo>
                      <a:lnTo>
                        <a:pt x="1664" y="70"/>
                      </a:lnTo>
                      <a:lnTo>
                        <a:pt x="1598" y="95"/>
                      </a:lnTo>
                      <a:lnTo>
                        <a:pt x="1567" y="109"/>
                      </a:lnTo>
                      <a:lnTo>
                        <a:pt x="1536" y="125"/>
                      </a:lnTo>
                      <a:lnTo>
                        <a:pt x="1536" y="125"/>
                      </a:lnTo>
                      <a:close/>
                      <a:moveTo>
                        <a:pt x="906" y="268"/>
                      </a:moveTo>
                      <a:lnTo>
                        <a:pt x="906" y="268"/>
                      </a:lnTo>
                      <a:lnTo>
                        <a:pt x="934" y="274"/>
                      </a:lnTo>
                      <a:lnTo>
                        <a:pt x="961" y="278"/>
                      </a:lnTo>
                      <a:lnTo>
                        <a:pt x="986" y="279"/>
                      </a:lnTo>
                      <a:lnTo>
                        <a:pt x="1013" y="281"/>
                      </a:lnTo>
                      <a:lnTo>
                        <a:pt x="1013" y="281"/>
                      </a:lnTo>
                      <a:lnTo>
                        <a:pt x="1031" y="279"/>
                      </a:lnTo>
                      <a:lnTo>
                        <a:pt x="1051" y="276"/>
                      </a:lnTo>
                      <a:lnTo>
                        <a:pt x="1067" y="274"/>
                      </a:lnTo>
                      <a:lnTo>
                        <a:pt x="1074" y="274"/>
                      </a:lnTo>
                      <a:lnTo>
                        <a:pt x="1079" y="274"/>
                      </a:lnTo>
                      <a:lnTo>
                        <a:pt x="1079" y="274"/>
                      </a:lnTo>
                      <a:lnTo>
                        <a:pt x="1094" y="267"/>
                      </a:lnTo>
                      <a:lnTo>
                        <a:pt x="1102" y="261"/>
                      </a:lnTo>
                      <a:lnTo>
                        <a:pt x="1108" y="257"/>
                      </a:lnTo>
                      <a:lnTo>
                        <a:pt x="1108" y="257"/>
                      </a:lnTo>
                      <a:lnTo>
                        <a:pt x="1108" y="231"/>
                      </a:lnTo>
                      <a:lnTo>
                        <a:pt x="1108" y="206"/>
                      </a:lnTo>
                      <a:lnTo>
                        <a:pt x="1105" y="181"/>
                      </a:lnTo>
                      <a:lnTo>
                        <a:pt x="1102" y="168"/>
                      </a:lnTo>
                      <a:lnTo>
                        <a:pt x="1100" y="157"/>
                      </a:lnTo>
                      <a:lnTo>
                        <a:pt x="1100" y="157"/>
                      </a:lnTo>
                      <a:lnTo>
                        <a:pt x="1074" y="150"/>
                      </a:lnTo>
                      <a:lnTo>
                        <a:pt x="1048" y="142"/>
                      </a:lnTo>
                      <a:lnTo>
                        <a:pt x="1018" y="135"/>
                      </a:lnTo>
                      <a:lnTo>
                        <a:pt x="1003" y="132"/>
                      </a:lnTo>
                      <a:lnTo>
                        <a:pt x="987" y="132"/>
                      </a:lnTo>
                      <a:lnTo>
                        <a:pt x="987" y="132"/>
                      </a:lnTo>
                      <a:lnTo>
                        <a:pt x="951" y="132"/>
                      </a:lnTo>
                      <a:lnTo>
                        <a:pt x="928" y="133"/>
                      </a:lnTo>
                      <a:lnTo>
                        <a:pt x="907" y="135"/>
                      </a:lnTo>
                      <a:lnTo>
                        <a:pt x="888" y="137"/>
                      </a:lnTo>
                      <a:lnTo>
                        <a:pt x="869" y="142"/>
                      </a:lnTo>
                      <a:lnTo>
                        <a:pt x="855" y="147"/>
                      </a:lnTo>
                      <a:lnTo>
                        <a:pt x="850" y="151"/>
                      </a:lnTo>
                      <a:lnTo>
                        <a:pt x="847" y="154"/>
                      </a:lnTo>
                      <a:lnTo>
                        <a:pt x="847" y="154"/>
                      </a:lnTo>
                      <a:lnTo>
                        <a:pt x="843" y="160"/>
                      </a:lnTo>
                      <a:lnTo>
                        <a:pt x="841" y="167"/>
                      </a:lnTo>
                      <a:lnTo>
                        <a:pt x="840" y="174"/>
                      </a:lnTo>
                      <a:lnTo>
                        <a:pt x="840" y="181"/>
                      </a:lnTo>
                      <a:lnTo>
                        <a:pt x="841" y="215"/>
                      </a:lnTo>
                      <a:lnTo>
                        <a:pt x="841" y="215"/>
                      </a:lnTo>
                      <a:lnTo>
                        <a:pt x="841" y="229"/>
                      </a:lnTo>
                      <a:lnTo>
                        <a:pt x="840" y="241"/>
                      </a:lnTo>
                      <a:lnTo>
                        <a:pt x="840" y="252"/>
                      </a:lnTo>
                      <a:lnTo>
                        <a:pt x="841" y="258"/>
                      </a:lnTo>
                      <a:lnTo>
                        <a:pt x="844" y="264"/>
                      </a:lnTo>
                      <a:lnTo>
                        <a:pt x="844" y="264"/>
                      </a:lnTo>
                      <a:lnTo>
                        <a:pt x="847" y="261"/>
                      </a:lnTo>
                      <a:lnTo>
                        <a:pt x="850" y="258"/>
                      </a:lnTo>
                      <a:lnTo>
                        <a:pt x="857" y="257"/>
                      </a:lnTo>
                      <a:lnTo>
                        <a:pt x="865" y="257"/>
                      </a:lnTo>
                      <a:lnTo>
                        <a:pt x="874" y="258"/>
                      </a:lnTo>
                      <a:lnTo>
                        <a:pt x="890" y="262"/>
                      </a:lnTo>
                      <a:lnTo>
                        <a:pt x="906" y="268"/>
                      </a:lnTo>
                      <a:lnTo>
                        <a:pt x="906" y="268"/>
                      </a:lnTo>
                      <a:close/>
                      <a:moveTo>
                        <a:pt x="635" y="233"/>
                      </a:moveTo>
                      <a:lnTo>
                        <a:pt x="635" y="233"/>
                      </a:lnTo>
                      <a:lnTo>
                        <a:pt x="632" y="261"/>
                      </a:lnTo>
                      <a:lnTo>
                        <a:pt x="631" y="276"/>
                      </a:lnTo>
                      <a:lnTo>
                        <a:pt x="631" y="290"/>
                      </a:lnTo>
                      <a:lnTo>
                        <a:pt x="631" y="290"/>
                      </a:lnTo>
                      <a:lnTo>
                        <a:pt x="643" y="295"/>
                      </a:lnTo>
                      <a:lnTo>
                        <a:pt x="656" y="299"/>
                      </a:lnTo>
                      <a:lnTo>
                        <a:pt x="669" y="306"/>
                      </a:lnTo>
                      <a:lnTo>
                        <a:pt x="680" y="313"/>
                      </a:lnTo>
                      <a:lnTo>
                        <a:pt x="701" y="330"/>
                      </a:lnTo>
                      <a:lnTo>
                        <a:pt x="721" y="347"/>
                      </a:lnTo>
                      <a:lnTo>
                        <a:pt x="721" y="347"/>
                      </a:lnTo>
                      <a:lnTo>
                        <a:pt x="722" y="355"/>
                      </a:lnTo>
                      <a:lnTo>
                        <a:pt x="722" y="366"/>
                      </a:lnTo>
                      <a:lnTo>
                        <a:pt x="719" y="376"/>
                      </a:lnTo>
                      <a:lnTo>
                        <a:pt x="715" y="387"/>
                      </a:lnTo>
                      <a:lnTo>
                        <a:pt x="707" y="411"/>
                      </a:lnTo>
                      <a:lnTo>
                        <a:pt x="702" y="422"/>
                      </a:lnTo>
                      <a:lnTo>
                        <a:pt x="700" y="434"/>
                      </a:lnTo>
                      <a:lnTo>
                        <a:pt x="700" y="434"/>
                      </a:lnTo>
                      <a:lnTo>
                        <a:pt x="715" y="431"/>
                      </a:lnTo>
                      <a:lnTo>
                        <a:pt x="730" y="431"/>
                      </a:lnTo>
                      <a:lnTo>
                        <a:pt x="743" y="432"/>
                      </a:lnTo>
                      <a:lnTo>
                        <a:pt x="756" y="434"/>
                      </a:lnTo>
                      <a:lnTo>
                        <a:pt x="768" y="438"/>
                      </a:lnTo>
                      <a:lnTo>
                        <a:pt x="781" y="441"/>
                      </a:lnTo>
                      <a:lnTo>
                        <a:pt x="803" y="450"/>
                      </a:lnTo>
                      <a:lnTo>
                        <a:pt x="803" y="450"/>
                      </a:lnTo>
                      <a:lnTo>
                        <a:pt x="803" y="483"/>
                      </a:lnTo>
                      <a:lnTo>
                        <a:pt x="805" y="498"/>
                      </a:lnTo>
                      <a:lnTo>
                        <a:pt x="808" y="505"/>
                      </a:lnTo>
                      <a:lnTo>
                        <a:pt x="810" y="512"/>
                      </a:lnTo>
                      <a:lnTo>
                        <a:pt x="810" y="512"/>
                      </a:lnTo>
                      <a:lnTo>
                        <a:pt x="816" y="602"/>
                      </a:lnTo>
                      <a:lnTo>
                        <a:pt x="820" y="695"/>
                      </a:lnTo>
                      <a:lnTo>
                        <a:pt x="823" y="741"/>
                      </a:lnTo>
                      <a:lnTo>
                        <a:pt x="823" y="787"/>
                      </a:lnTo>
                      <a:lnTo>
                        <a:pt x="823" y="835"/>
                      </a:lnTo>
                      <a:lnTo>
                        <a:pt x="820" y="880"/>
                      </a:lnTo>
                      <a:lnTo>
                        <a:pt x="820" y="880"/>
                      </a:lnTo>
                      <a:lnTo>
                        <a:pt x="817" y="908"/>
                      </a:lnTo>
                      <a:lnTo>
                        <a:pt x="815" y="936"/>
                      </a:lnTo>
                      <a:lnTo>
                        <a:pt x="815" y="936"/>
                      </a:lnTo>
                      <a:lnTo>
                        <a:pt x="813" y="962"/>
                      </a:lnTo>
                      <a:lnTo>
                        <a:pt x="813" y="988"/>
                      </a:lnTo>
                      <a:lnTo>
                        <a:pt x="815" y="1040"/>
                      </a:lnTo>
                      <a:lnTo>
                        <a:pt x="816" y="1093"/>
                      </a:lnTo>
                      <a:lnTo>
                        <a:pt x="817" y="1119"/>
                      </a:lnTo>
                      <a:lnTo>
                        <a:pt x="816" y="1144"/>
                      </a:lnTo>
                      <a:lnTo>
                        <a:pt x="816" y="1144"/>
                      </a:lnTo>
                      <a:lnTo>
                        <a:pt x="815" y="1161"/>
                      </a:lnTo>
                      <a:lnTo>
                        <a:pt x="812" y="1178"/>
                      </a:lnTo>
                      <a:lnTo>
                        <a:pt x="813" y="1186"/>
                      </a:lnTo>
                      <a:lnTo>
                        <a:pt x="815" y="1193"/>
                      </a:lnTo>
                      <a:lnTo>
                        <a:pt x="819" y="1200"/>
                      </a:lnTo>
                      <a:lnTo>
                        <a:pt x="825" y="1206"/>
                      </a:lnTo>
                      <a:lnTo>
                        <a:pt x="825" y="1206"/>
                      </a:lnTo>
                      <a:lnTo>
                        <a:pt x="823" y="1197"/>
                      </a:lnTo>
                      <a:lnTo>
                        <a:pt x="823" y="1188"/>
                      </a:lnTo>
                      <a:lnTo>
                        <a:pt x="825" y="1164"/>
                      </a:lnTo>
                      <a:lnTo>
                        <a:pt x="826" y="1152"/>
                      </a:lnTo>
                      <a:lnTo>
                        <a:pt x="826" y="1141"/>
                      </a:lnTo>
                      <a:lnTo>
                        <a:pt x="825" y="1131"/>
                      </a:lnTo>
                      <a:lnTo>
                        <a:pt x="820" y="1123"/>
                      </a:lnTo>
                      <a:lnTo>
                        <a:pt x="820" y="1123"/>
                      </a:lnTo>
                      <a:lnTo>
                        <a:pt x="822" y="1122"/>
                      </a:lnTo>
                      <a:lnTo>
                        <a:pt x="822" y="1120"/>
                      </a:lnTo>
                      <a:lnTo>
                        <a:pt x="825" y="1119"/>
                      </a:lnTo>
                      <a:lnTo>
                        <a:pt x="827" y="1117"/>
                      </a:lnTo>
                      <a:lnTo>
                        <a:pt x="827" y="1115"/>
                      </a:lnTo>
                      <a:lnTo>
                        <a:pt x="827" y="1112"/>
                      </a:lnTo>
                      <a:lnTo>
                        <a:pt x="827" y="1112"/>
                      </a:lnTo>
                      <a:lnTo>
                        <a:pt x="827" y="1033"/>
                      </a:lnTo>
                      <a:lnTo>
                        <a:pt x="827" y="949"/>
                      </a:lnTo>
                      <a:lnTo>
                        <a:pt x="827" y="866"/>
                      </a:lnTo>
                      <a:lnTo>
                        <a:pt x="829" y="785"/>
                      </a:lnTo>
                      <a:lnTo>
                        <a:pt x="829" y="785"/>
                      </a:lnTo>
                      <a:lnTo>
                        <a:pt x="830" y="721"/>
                      </a:lnTo>
                      <a:lnTo>
                        <a:pt x="830" y="658"/>
                      </a:lnTo>
                      <a:lnTo>
                        <a:pt x="827" y="537"/>
                      </a:lnTo>
                      <a:lnTo>
                        <a:pt x="827" y="537"/>
                      </a:lnTo>
                      <a:lnTo>
                        <a:pt x="826" y="438"/>
                      </a:lnTo>
                      <a:lnTo>
                        <a:pt x="827" y="338"/>
                      </a:lnTo>
                      <a:lnTo>
                        <a:pt x="827" y="338"/>
                      </a:lnTo>
                      <a:lnTo>
                        <a:pt x="827" y="295"/>
                      </a:lnTo>
                      <a:lnTo>
                        <a:pt x="826" y="251"/>
                      </a:lnTo>
                      <a:lnTo>
                        <a:pt x="825" y="208"/>
                      </a:lnTo>
                      <a:lnTo>
                        <a:pt x="820" y="163"/>
                      </a:lnTo>
                      <a:lnTo>
                        <a:pt x="820" y="163"/>
                      </a:lnTo>
                      <a:lnTo>
                        <a:pt x="820" y="165"/>
                      </a:lnTo>
                      <a:lnTo>
                        <a:pt x="819" y="165"/>
                      </a:lnTo>
                      <a:lnTo>
                        <a:pt x="819" y="165"/>
                      </a:lnTo>
                      <a:lnTo>
                        <a:pt x="801" y="175"/>
                      </a:lnTo>
                      <a:lnTo>
                        <a:pt x="778" y="185"/>
                      </a:lnTo>
                      <a:lnTo>
                        <a:pt x="754" y="194"/>
                      </a:lnTo>
                      <a:lnTo>
                        <a:pt x="729" y="202"/>
                      </a:lnTo>
                      <a:lnTo>
                        <a:pt x="679" y="217"/>
                      </a:lnTo>
                      <a:lnTo>
                        <a:pt x="656" y="226"/>
                      </a:lnTo>
                      <a:lnTo>
                        <a:pt x="635" y="233"/>
                      </a:lnTo>
                      <a:lnTo>
                        <a:pt x="635" y="233"/>
                      </a:lnTo>
                      <a:close/>
                      <a:moveTo>
                        <a:pt x="1323" y="1239"/>
                      </a:moveTo>
                      <a:lnTo>
                        <a:pt x="1323" y="1239"/>
                      </a:lnTo>
                      <a:lnTo>
                        <a:pt x="1343" y="1241"/>
                      </a:lnTo>
                      <a:lnTo>
                        <a:pt x="1359" y="1241"/>
                      </a:lnTo>
                      <a:lnTo>
                        <a:pt x="1376" y="1239"/>
                      </a:lnTo>
                      <a:lnTo>
                        <a:pt x="1392" y="1235"/>
                      </a:lnTo>
                      <a:lnTo>
                        <a:pt x="1404" y="1231"/>
                      </a:lnTo>
                      <a:lnTo>
                        <a:pt x="1417" y="1224"/>
                      </a:lnTo>
                      <a:lnTo>
                        <a:pt x="1427" y="1216"/>
                      </a:lnTo>
                      <a:lnTo>
                        <a:pt x="1434" y="1206"/>
                      </a:lnTo>
                      <a:lnTo>
                        <a:pt x="1434" y="1206"/>
                      </a:lnTo>
                      <a:lnTo>
                        <a:pt x="1437" y="1182"/>
                      </a:lnTo>
                      <a:lnTo>
                        <a:pt x="1437" y="1157"/>
                      </a:lnTo>
                      <a:lnTo>
                        <a:pt x="1438" y="1108"/>
                      </a:lnTo>
                      <a:lnTo>
                        <a:pt x="1434" y="1008"/>
                      </a:lnTo>
                      <a:lnTo>
                        <a:pt x="1434" y="1008"/>
                      </a:lnTo>
                      <a:lnTo>
                        <a:pt x="1432" y="907"/>
                      </a:lnTo>
                      <a:lnTo>
                        <a:pt x="1434" y="810"/>
                      </a:lnTo>
                      <a:lnTo>
                        <a:pt x="1437" y="717"/>
                      </a:lnTo>
                      <a:lnTo>
                        <a:pt x="1442" y="629"/>
                      </a:lnTo>
                      <a:lnTo>
                        <a:pt x="1442" y="629"/>
                      </a:lnTo>
                      <a:lnTo>
                        <a:pt x="1444" y="606"/>
                      </a:lnTo>
                      <a:lnTo>
                        <a:pt x="1444" y="584"/>
                      </a:lnTo>
                      <a:lnTo>
                        <a:pt x="1441" y="536"/>
                      </a:lnTo>
                      <a:lnTo>
                        <a:pt x="1439" y="488"/>
                      </a:lnTo>
                      <a:lnTo>
                        <a:pt x="1438" y="438"/>
                      </a:lnTo>
                      <a:lnTo>
                        <a:pt x="1438" y="438"/>
                      </a:lnTo>
                      <a:lnTo>
                        <a:pt x="1438" y="429"/>
                      </a:lnTo>
                      <a:lnTo>
                        <a:pt x="1439" y="421"/>
                      </a:lnTo>
                      <a:lnTo>
                        <a:pt x="1442" y="413"/>
                      </a:lnTo>
                      <a:lnTo>
                        <a:pt x="1442" y="404"/>
                      </a:lnTo>
                      <a:lnTo>
                        <a:pt x="1442" y="404"/>
                      </a:lnTo>
                      <a:lnTo>
                        <a:pt x="1441" y="396"/>
                      </a:lnTo>
                      <a:lnTo>
                        <a:pt x="1439" y="387"/>
                      </a:lnTo>
                      <a:lnTo>
                        <a:pt x="1438" y="379"/>
                      </a:lnTo>
                      <a:lnTo>
                        <a:pt x="1438" y="369"/>
                      </a:lnTo>
                      <a:lnTo>
                        <a:pt x="1438" y="369"/>
                      </a:lnTo>
                      <a:lnTo>
                        <a:pt x="1441" y="341"/>
                      </a:lnTo>
                      <a:lnTo>
                        <a:pt x="1442" y="306"/>
                      </a:lnTo>
                      <a:lnTo>
                        <a:pt x="1444" y="288"/>
                      </a:lnTo>
                      <a:lnTo>
                        <a:pt x="1441" y="271"/>
                      </a:lnTo>
                      <a:lnTo>
                        <a:pt x="1438" y="255"/>
                      </a:lnTo>
                      <a:lnTo>
                        <a:pt x="1435" y="248"/>
                      </a:lnTo>
                      <a:lnTo>
                        <a:pt x="1431" y="241"/>
                      </a:lnTo>
                      <a:lnTo>
                        <a:pt x="1431" y="241"/>
                      </a:lnTo>
                      <a:lnTo>
                        <a:pt x="1427" y="237"/>
                      </a:lnTo>
                      <a:lnTo>
                        <a:pt x="1421" y="231"/>
                      </a:lnTo>
                      <a:lnTo>
                        <a:pt x="1413" y="227"/>
                      </a:lnTo>
                      <a:lnTo>
                        <a:pt x="1404" y="223"/>
                      </a:lnTo>
                      <a:lnTo>
                        <a:pt x="1386" y="216"/>
                      </a:lnTo>
                      <a:lnTo>
                        <a:pt x="1368" y="212"/>
                      </a:lnTo>
                      <a:lnTo>
                        <a:pt x="1368" y="212"/>
                      </a:lnTo>
                      <a:lnTo>
                        <a:pt x="1341" y="210"/>
                      </a:lnTo>
                      <a:lnTo>
                        <a:pt x="1317" y="210"/>
                      </a:lnTo>
                      <a:lnTo>
                        <a:pt x="1292" y="210"/>
                      </a:lnTo>
                      <a:lnTo>
                        <a:pt x="1265" y="208"/>
                      </a:lnTo>
                      <a:lnTo>
                        <a:pt x="1265" y="208"/>
                      </a:lnTo>
                      <a:lnTo>
                        <a:pt x="1211" y="201"/>
                      </a:lnTo>
                      <a:lnTo>
                        <a:pt x="1188" y="198"/>
                      </a:lnTo>
                      <a:lnTo>
                        <a:pt x="1178" y="198"/>
                      </a:lnTo>
                      <a:lnTo>
                        <a:pt x="1170" y="199"/>
                      </a:lnTo>
                      <a:lnTo>
                        <a:pt x="1170" y="199"/>
                      </a:lnTo>
                      <a:lnTo>
                        <a:pt x="1161" y="202"/>
                      </a:lnTo>
                      <a:lnTo>
                        <a:pt x="1150" y="206"/>
                      </a:lnTo>
                      <a:lnTo>
                        <a:pt x="1140" y="212"/>
                      </a:lnTo>
                      <a:lnTo>
                        <a:pt x="1136" y="215"/>
                      </a:lnTo>
                      <a:lnTo>
                        <a:pt x="1133" y="219"/>
                      </a:lnTo>
                      <a:lnTo>
                        <a:pt x="1133" y="219"/>
                      </a:lnTo>
                      <a:lnTo>
                        <a:pt x="1132" y="223"/>
                      </a:lnTo>
                      <a:lnTo>
                        <a:pt x="1132" y="227"/>
                      </a:lnTo>
                      <a:lnTo>
                        <a:pt x="1133" y="237"/>
                      </a:lnTo>
                      <a:lnTo>
                        <a:pt x="1133" y="237"/>
                      </a:lnTo>
                      <a:lnTo>
                        <a:pt x="1135" y="268"/>
                      </a:lnTo>
                      <a:lnTo>
                        <a:pt x="1136" y="302"/>
                      </a:lnTo>
                      <a:lnTo>
                        <a:pt x="1136" y="302"/>
                      </a:lnTo>
                      <a:lnTo>
                        <a:pt x="1135" y="307"/>
                      </a:lnTo>
                      <a:lnTo>
                        <a:pt x="1132" y="314"/>
                      </a:lnTo>
                      <a:lnTo>
                        <a:pt x="1131" y="320"/>
                      </a:lnTo>
                      <a:lnTo>
                        <a:pt x="1129" y="327"/>
                      </a:lnTo>
                      <a:lnTo>
                        <a:pt x="1129" y="327"/>
                      </a:lnTo>
                      <a:lnTo>
                        <a:pt x="1129" y="347"/>
                      </a:lnTo>
                      <a:lnTo>
                        <a:pt x="1131" y="368"/>
                      </a:lnTo>
                      <a:lnTo>
                        <a:pt x="1132" y="408"/>
                      </a:lnTo>
                      <a:lnTo>
                        <a:pt x="1132" y="408"/>
                      </a:lnTo>
                      <a:lnTo>
                        <a:pt x="1132" y="434"/>
                      </a:lnTo>
                      <a:lnTo>
                        <a:pt x="1133" y="460"/>
                      </a:lnTo>
                      <a:lnTo>
                        <a:pt x="1138" y="516"/>
                      </a:lnTo>
                      <a:lnTo>
                        <a:pt x="1142" y="574"/>
                      </a:lnTo>
                      <a:lnTo>
                        <a:pt x="1143" y="602"/>
                      </a:lnTo>
                      <a:lnTo>
                        <a:pt x="1145" y="632"/>
                      </a:lnTo>
                      <a:lnTo>
                        <a:pt x="1145" y="632"/>
                      </a:lnTo>
                      <a:lnTo>
                        <a:pt x="1143" y="688"/>
                      </a:lnTo>
                      <a:lnTo>
                        <a:pt x="1142" y="716"/>
                      </a:lnTo>
                      <a:lnTo>
                        <a:pt x="1142" y="744"/>
                      </a:lnTo>
                      <a:lnTo>
                        <a:pt x="1142" y="744"/>
                      </a:lnTo>
                      <a:lnTo>
                        <a:pt x="1145" y="773"/>
                      </a:lnTo>
                      <a:lnTo>
                        <a:pt x="1147" y="801"/>
                      </a:lnTo>
                      <a:lnTo>
                        <a:pt x="1150" y="830"/>
                      </a:lnTo>
                      <a:lnTo>
                        <a:pt x="1150" y="858"/>
                      </a:lnTo>
                      <a:lnTo>
                        <a:pt x="1150" y="858"/>
                      </a:lnTo>
                      <a:lnTo>
                        <a:pt x="1149" y="1032"/>
                      </a:lnTo>
                      <a:lnTo>
                        <a:pt x="1149" y="1032"/>
                      </a:lnTo>
                      <a:lnTo>
                        <a:pt x="1146" y="1079"/>
                      </a:lnTo>
                      <a:lnTo>
                        <a:pt x="1145" y="1127"/>
                      </a:lnTo>
                      <a:lnTo>
                        <a:pt x="1143" y="1150"/>
                      </a:lnTo>
                      <a:lnTo>
                        <a:pt x="1146" y="1172"/>
                      </a:lnTo>
                      <a:lnTo>
                        <a:pt x="1149" y="1193"/>
                      </a:lnTo>
                      <a:lnTo>
                        <a:pt x="1154" y="1214"/>
                      </a:lnTo>
                      <a:lnTo>
                        <a:pt x="1154" y="1214"/>
                      </a:lnTo>
                      <a:lnTo>
                        <a:pt x="1233" y="1228"/>
                      </a:lnTo>
                      <a:lnTo>
                        <a:pt x="1278" y="1235"/>
                      </a:lnTo>
                      <a:lnTo>
                        <a:pt x="1323" y="1239"/>
                      </a:lnTo>
                      <a:lnTo>
                        <a:pt x="1323" y="1239"/>
                      </a:lnTo>
                      <a:close/>
                      <a:moveTo>
                        <a:pt x="844" y="334"/>
                      </a:moveTo>
                      <a:lnTo>
                        <a:pt x="844" y="334"/>
                      </a:lnTo>
                      <a:lnTo>
                        <a:pt x="855" y="335"/>
                      </a:lnTo>
                      <a:lnTo>
                        <a:pt x="867" y="338"/>
                      </a:lnTo>
                      <a:lnTo>
                        <a:pt x="889" y="345"/>
                      </a:lnTo>
                      <a:lnTo>
                        <a:pt x="913" y="355"/>
                      </a:lnTo>
                      <a:lnTo>
                        <a:pt x="926" y="358"/>
                      </a:lnTo>
                      <a:lnTo>
                        <a:pt x="938" y="361"/>
                      </a:lnTo>
                      <a:lnTo>
                        <a:pt x="938" y="361"/>
                      </a:lnTo>
                      <a:lnTo>
                        <a:pt x="956" y="365"/>
                      </a:lnTo>
                      <a:lnTo>
                        <a:pt x="979" y="366"/>
                      </a:lnTo>
                      <a:lnTo>
                        <a:pt x="1004" y="368"/>
                      </a:lnTo>
                      <a:lnTo>
                        <a:pt x="1029" y="368"/>
                      </a:lnTo>
                      <a:lnTo>
                        <a:pt x="1055" y="366"/>
                      </a:lnTo>
                      <a:lnTo>
                        <a:pt x="1079" y="363"/>
                      </a:lnTo>
                      <a:lnTo>
                        <a:pt x="1088" y="361"/>
                      </a:lnTo>
                      <a:lnTo>
                        <a:pt x="1098" y="358"/>
                      </a:lnTo>
                      <a:lnTo>
                        <a:pt x="1105" y="355"/>
                      </a:lnTo>
                      <a:lnTo>
                        <a:pt x="1112" y="351"/>
                      </a:lnTo>
                      <a:lnTo>
                        <a:pt x="1112" y="351"/>
                      </a:lnTo>
                      <a:lnTo>
                        <a:pt x="1111" y="330"/>
                      </a:lnTo>
                      <a:lnTo>
                        <a:pt x="1111" y="314"/>
                      </a:lnTo>
                      <a:lnTo>
                        <a:pt x="1112" y="299"/>
                      </a:lnTo>
                      <a:lnTo>
                        <a:pt x="1115" y="282"/>
                      </a:lnTo>
                      <a:lnTo>
                        <a:pt x="1115" y="282"/>
                      </a:lnTo>
                      <a:lnTo>
                        <a:pt x="1098" y="286"/>
                      </a:lnTo>
                      <a:lnTo>
                        <a:pt x="1083" y="290"/>
                      </a:lnTo>
                      <a:lnTo>
                        <a:pt x="1049" y="295"/>
                      </a:lnTo>
                      <a:lnTo>
                        <a:pt x="1014" y="296"/>
                      </a:lnTo>
                      <a:lnTo>
                        <a:pt x="980" y="296"/>
                      </a:lnTo>
                      <a:lnTo>
                        <a:pt x="945" y="293"/>
                      </a:lnTo>
                      <a:lnTo>
                        <a:pt x="910" y="288"/>
                      </a:lnTo>
                      <a:lnTo>
                        <a:pt x="876" y="281"/>
                      </a:lnTo>
                      <a:lnTo>
                        <a:pt x="844" y="272"/>
                      </a:lnTo>
                      <a:lnTo>
                        <a:pt x="844" y="272"/>
                      </a:lnTo>
                      <a:lnTo>
                        <a:pt x="843" y="279"/>
                      </a:lnTo>
                      <a:lnTo>
                        <a:pt x="841" y="288"/>
                      </a:lnTo>
                      <a:lnTo>
                        <a:pt x="841" y="302"/>
                      </a:lnTo>
                      <a:lnTo>
                        <a:pt x="843" y="317"/>
                      </a:lnTo>
                      <a:lnTo>
                        <a:pt x="844" y="334"/>
                      </a:lnTo>
                      <a:lnTo>
                        <a:pt x="844" y="334"/>
                      </a:lnTo>
                      <a:close/>
                      <a:moveTo>
                        <a:pt x="697" y="347"/>
                      </a:moveTo>
                      <a:lnTo>
                        <a:pt x="697" y="347"/>
                      </a:lnTo>
                      <a:lnTo>
                        <a:pt x="684" y="341"/>
                      </a:lnTo>
                      <a:lnTo>
                        <a:pt x="671" y="334"/>
                      </a:lnTo>
                      <a:lnTo>
                        <a:pt x="648" y="320"/>
                      </a:lnTo>
                      <a:lnTo>
                        <a:pt x="634" y="313"/>
                      </a:lnTo>
                      <a:lnTo>
                        <a:pt x="621" y="307"/>
                      </a:lnTo>
                      <a:lnTo>
                        <a:pt x="606" y="302"/>
                      </a:lnTo>
                      <a:lnTo>
                        <a:pt x="589" y="299"/>
                      </a:lnTo>
                      <a:lnTo>
                        <a:pt x="589" y="299"/>
                      </a:lnTo>
                      <a:lnTo>
                        <a:pt x="576" y="314"/>
                      </a:lnTo>
                      <a:lnTo>
                        <a:pt x="572" y="324"/>
                      </a:lnTo>
                      <a:lnTo>
                        <a:pt x="568" y="334"/>
                      </a:lnTo>
                      <a:lnTo>
                        <a:pt x="568" y="334"/>
                      </a:lnTo>
                      <a:lnTo>
                        <a:pt x="587" y="335"/>
                      </a:lnTo>
                      <a:lnTo>
                        <a:pt x="604" y="340"/>
                      </a:lnTo>
                      <a:lnTo>
                        <a:pt x="621" y="347"/>
                      </a:lnTo>
                      <a:lnTo>
                        <a:pt x="636" y="354"/>
                      </a:lnTo>
                      <a:lnTo>
                        <a:pt x="666" y="373"/>
                      </a:lnTo>
                      <a:lnTo>
                        <a:pt x="681" y="383"/>
                      </a:lnTo>
                      <a:lnTo>
                        <a:pt x="697" y="393"/>
                      </a:lnTo>
                      <a:lnTo>
                        <a:pt x="697" y="393"/>
                      </a:lnTo>
                      <a:lnTo>
                        <a:pt x="701" y="379"/>
                      </a:lnTo>
                      <a:lnTo>
                        <a:pt x="702" y="368"/>
                      </a:lnTo>
                      <a:lnTo>
                        <a:pt x="702" y="362"/>
                      </a:lnTo>
                      <a:lnTo>
                        <a:pt x="702" y="356"/>
                      </a:lnTo>
                      <a:lnTo>
                        <a:pt x="701" y="352"/>
                      </a:lnTo>
                      <a:lnTo>
                        <a:pt x="697" y="347"/>
                      </a:lnTo>
                      <a:lnTo>
                        <a:pt x="697" y="347"/>
                      </a:lnTo>
                      <a:close/>
                      <a:moveTo>
                        <a:pt x="382" y="352"/>
                      </a:moveTo>
                      <a:lnTo>
                        <a:pt x="382" y="352"/>
                      </a:lnTo>
                      <a:lnTo>
                        <a:pt x="358" y="393"/>
                      </a:lnTo>
                      <a:lnTo>
                        <a:pt x="335" y="434"/>
                      </a:lnTo>
                      <a:lnTo>
                        <a:pt x="314" y="474"/>
                      </a:lnTo>
                      <a:lnTo>
                        <a:pt x="291" y="516"/>
                      </a:lnTo>
                      <a:lnTo>
                        <a:pt x="250" y="602"/>
                      </a:lnTo>
                      <a:lnTo>
                        <a:pt x="210" y="686"/>
                      </a:lnTo>
                      <a:lnTo>
                        <a:pt x="210" y="686"/>
                      </a:lnTo>
                      <a:lnTo>
                        <a:pt x="207" y="692"/>
                      </a:lnTo>
                      <a:lnTo>
                        <a:pt x="203" y="698"/>
                      </a:lnTo>
                      <a:lnTo>
                        <a:pt x="198" y="702"/>
                      </a:lnTo>
                      <a:lnTo>
                        <a:pt x="196" y="707"/>
                      </a:lnTo>
                      <a:lnTo>
                        <a:pt x="196" y="707"/>
                      </a:lnTo>
                      <a:lnTo>
                        <a:pt x="190" y="721"/>
                      </a:lnTo>
                      <a:lnTo>
                        <a:pt x="187" y="734"/>
                      </a:lnTo>
                      <a:lnTo>
                        <a:pt x="184" y="748"/>
                      </a:lnTo>
                      <a:lnTo>
                        <a:pt x="180" y="761"/>
                      </a:lnTo>
                      <a:lnTo>
                        <a:pt x="180" y="761"/>
                      </a:lnTo>
                      <a:lnTo>
                        <a:pt x="170" y="785"/>
                      </a:lnTo>
                      <a:lnTo>
                        <a:pt x="159" y="807"/>
                      </a:lnTo>
                      <a:lnTo>
                        <a:pt x="134" y="852"/>
                      </a:lnTo>
                      <a:lnTo>
                        <a:pt x="121" y="873"/>
                      </a:lnTo>
                      <a:lnTo>
                        <a:pt x="110" y="896"/>
                      </a:lnTo>
                      <a:lnTo>
                        <a:pt x="99" y="919"/>
                      </a:lnTo>
                      <a:lnTo>
                        <a:pt x="90" y="942"/>
                      </a:lnTo>
                      <a:lnTo>
                        <a:pt x="90" y="942"/>
                      </a:lnTo>
                      <a:lnTo>
                        <a:pt x="80" y="957"/>
                      </a:lnTo>
                      <a:lnTo>
                        <a:pt x="71" y="973"/>
                      </a:lnTo>
                      <a:lnTo>
                        <a:pt x="62" y="988"/>
                      </a:lnTo>
                      <a:lnTo>
                        <a:pt x="55" y="1004"/>
                      </a:lnTo>
                      <a:lnTo>
                        <a:pt x="41" y="1036"/>
                      </a:lnTo>
                      <a:lnTo>
                        <a:pt x="27" y="1072"/>
                      </a:lnTo>
                      <a:lnTo>
                        <a:pt x="27" y="1072"/>
                      </a:lnTo>
                      <a:lnTo>
                        <a:pt x="34" y="1078"/>
                      </a:lnTo>
                      <a:lnTo>
                        <a:pt x="44" y="1084"/>
                      </a:lnTo>
                      <a:lnTo>
                        <a:pt x="62" y="1092"/>
                      </a:lnTo>
                      <a:lnTo>
                        <a:pt x="82" y="1100"/>
                      </a:lnTo>
                      <a:lnTo>
                        <a:pt x="99" y="1108"/>
                      </a:lnTo>
                      <a:lnTo>
                        <a:pt x="99" y="1108"/>
                      </a:lnTo>
                      <a:lnTo>
                        <a:pt x="107" y="1112"/>
                      </a:lnTo>
                      <a:lnTo>
                        <a:pt x="114" y="1115"/>
                      </a:lnTo>
                      <a:lnTo>
                        <a:pt x="114" y="1115"/>
                      </a:lnTo>
                      <a:lnTo>
                        <a:pt x="138" y="1123"/>
                      </a:lnTo>
                      <a:lnTo>
                        <a:pt x="161" y="1131"/>
                      </a:lnTo>
                      <a:lnTo>
                        <a:pt x="183" y="1137"/>
                      </a:lnTo>
                      <a:lnTo>
                        <a:pt x="193" y="1140"/>
                      </a:lnTo>
                      <a:lnTo>
                        <a:pt x="204" y="1140"/>
                      </a:lnTo>
                      <a:lnTo>
                        <a:pt x="204" y="1140"/>
                      </a:lnTo>
                      <a:lnTo>
                        <a:pt x="207" y="1133"/>
                      </a:lnTo>
                      <a:lnTo>
                        <a:pt x="208" y="1126"/>
                      </a:lnTo>
                      <a:lnTo>
                        <a:pt x="208" y="1119"/>
                      </a:lnTo>
                      <a:lnTo>
                        <a:pt x="205" y="1110"/>
                      </a:lnTo>
                      <a:lnTo>
                        <a:pt x="205" y="1110"/>
                      </a:lnTo>
                      <a:lnTo>
                        <a:pt x="207" y="1108"/>
                      </a:lnTo>
                      <a:lnTo>
                        <a:pt x="210" y="1106"/>
                      </a:lnTo>
                      <a:lnTo>
                        <a:pt x="214" y="1106"/>
                      </a:lnTo>
                      <a:lnTo>
                        <a:pt x="218" y="1105"/>
                      </a:lnTo>
                      <a:lnTo>
                        <a:pt x="219" y="1105"/>
                      </a:lnTo>
                      <a:lnTo>
                        <a:pt x="221" y="1102"/>
                      </a:lnTo>
                      <a:lnTo>
                        <a:pt x="221" y="1102"/>
                      </a:lnTo>
                      <a:lnTo>
                        <a:pt x="262" y="1012"/>
                      </a:lnTo>
                      <a:lnTo>
                        <a:pt x="302" y="924"/>
                      </a:lnTo>
                      <a:lnTo>
                        <a:pt x="322" y="877"/>
                      </a:lnTo>
                      <a:lnTo>
                        <a:pt x="342" y="831"/>
                      </a:lnTo>
                      <a:lnTo>
                        <a:pt x="360" y="785"/>
                      </a:lnTo>
                      <a:lnTo>
                        <a:pt x="377" y="735"/>
                      </a:lnTo>
                      <a:lnTo>
                        <a:pt x="377" y="735"/>
                      </a:lnTo>
                      <a:lnTo>
                        <a:pt x="416" y="640"/>
                      </a:lnTo>
                      <a:lnTo>
                        <a:pt x="457" y="540"/>
                      </a:lnTo>
                      <a:lnTo>
                        <a:pt x="478" y="491"/>
                      </a:lnTo>
                      <a:lnTo>
                        <a:pt x="499" y="443"/>
                      </a:lnTo>
                      <a:lnTo>
                        <a:pt x="521" y="397"/>
                      </a:lnTo>
                      <a:lnTo>
                        <a:pt x="544" y="352"/>
                      </a:lnTo>
                      <a:lnTo>
                        <a:pt x="544" y="352"/>
                      </a:lnTo>
                      <a:lnTo>
                        <a:pt x="540" y="351"/>
                      </a:lnTo>
                      <a:lnTo>
                        <a:pt x="537" y="348"/>
                      </a:lnTo>
                      <a:lnTo>
                        <a:pt x="534" y="344"/>
                      </a:lnTo>
                      <a:lnTo>
                        <a:pt x="534" y="338"/>
                      </a:lnTo>
                      <a:lnTo>
                        <a:pt x="534" y="338"/>
                      </a:lnTo>
                      <a:lnTo>
                        <a:pt x="542" y="335"/>
                      </a:lnTo>
                      <a:lnTo>
                        <a:pt x="548" y="331"/>
                      </a:lnTo>
                      <a:lnTo>
                        <a:pt x="551" y="328"/>
                      </a:lnTo>
                      <a:lnTo>
                        <a:pt x="552" y="325"/>
                      </a:lnTo>
                      <a:lnTo>
                        <a:pt x="554" y="320"/>
                      </a:lnTo>
                      <a:lnTo>
                        <a:pt x="552" y="314"/>
                      </a:lnTo>
                      <a:lnTo>
                        <a:pt x="552" y="314"/>
                      </a:lnTo>
                      <a:lnTo>
                        <a:pt x="535" y="314"/>
                      </a:lnTo>
                      <a:lnTo>
                        <a:pt x="516" y="314"/>
                      </a:lnTo>
                      <a:lnTo>
                        <a:pt x="493" y="317"/>
                      </a:lnTo>
                      <a:lnTo>
                        <a:pt x="471" y="323"/>
                      </a:lnTo>
                      <a:lnTo>
                        <a:pt x="447" y="328"/>
                      </a:lnTo>
                      <a:lnTo>
                        <a:pt x="424" y="335"/>
                      </a:lnTo>
                      <a:lnTo>
                        <a:pt x="402" y="344"/>
                      </a:lnTo>
                      <a:lnTo>
                        <a:pt x="382" y="352"/>
                      </a:lnTo>
                      <a:lnTo>
                        <a:pt x="382" y="352"/>
                      </a:lnTo>
                      <a:close/>
                      <a:moveTo>
                        <a:pt x="1640" y="1106"/>
                      </a:moveTo>
                      <a:lnTo>
                        <a:pt x="1640" y="1106"/>
                      </a:lnTo>
                      <a:lnTo>
                        <a:pt x="1644" y="931"/>
                      </a:lnTo>
                      <a:lnTo>
                        <a:pt x="1647" y="842"/>
                      </a:lnTo>
                      <a:lnTo>
                        <a:pt x="1646" y="759"/>
                      </a:lnTo>
                      <a:lnTo>
                        <a:pt x="1646" y="759"/>
                      </a:lnTo>
                      <a:lnTo>
                        <a:pt x="1646" y="734"/>
                      </a:lnTo>
                      <a:lnTo>
                        <a:pt x="1643" y="710"/>
                      </a:lnTo>
                      <a:lnTo>
                        <a:pt x="1637" y="669"/>
                      </a:lnTo>
                      <a:lnTo>
                        <a:pt x="1637" y="669"/>
                      </a:lnTo>
                      <a:lnTo>
                        <a:pt x="1637" y="661"/>
                      </a:lnTo>
                      <a:lnTo>
                        <a:pt x="1639" y="654"/>
                      </a:lnTo>
                      <a:lnTo>
                        <a:pt x="1640" y="646"/>
                      </a:lnTo>
                      <a:lnTo>
                        <a:pt x="1640" y="636"/>
                      </a:lnTo>
                      <a:lnTo>
                        <a:pt x="1640" y="636"/>
                      </a:lnTo>
                      <a:lnTo>
                        <a:pt x="1640" y="571"/>
                      </a:lnTo>
                      <a:lnTo>
                        <a:pt x="1640" y="500"/>
                      </a:lnTo>
                      <a:lnTo>
                        <a:pt x="1640" y="500"/>
                      </a:lnTo>
                      <a:lnTo>
                        <a:pt x="1642" y="466"/>
                      </a:lnTo>
                      <a:lnTo>
                        <a:pt x="1642" y="424"/>
                      </a:lnTo>
                      <a:lnTo>
                        <a:pt x="1642" y="404"/>
                      </a:lnTo>
                      <a:lnTo>
                        <a:pt x="1639" y="387"/>
                      </a:lnTo>
                      <a:lnTo>
                        <a:pt x="1636" y="373"/>
                      </a:lnTo>
                      <a:lnTo>
                        <a:pt x="1635" y="368"/>
                      </a:lnTo>
                      <a:lnTo>
                        <a:pt x="1632" y="363"/>
                      </a:lnTo>
                      <a:lnTo>
                        <a:pt x="1632" y="363"/>
                      </a:lnTo>
                      <a:lnTo>
                        <a:pt x="1626" y="359"/>
                      </a:lnTo>
                      <a:lnTo>
                        <a:pt x="1616" y="356"/>
                      </a:lnTo>
                      <a:lnTo>
                        <a:pt x="1590" y="348"/>
                      </a:lnTo>
                      <a:lnTo>
                        <a:pt x="1560" y="342"/>
                      </a:lnTo>
                      <a:lnTo>
                        <a:pt x="1547" y="341"/>
                      </a:lnTo>
                      <a:lnTo>
                        <a:pt x="1538" y="340"/>
                      </a:lnTo>
                      <a:lnTo>
                        <a:pt x="1538" y="340"/>
                      </a:lnTo>
                      <a:lnTo>
                        <a:pt x="1528" y="342"/>
                      </a:lnTo>
                      <a:lnTo>
                        <a:pt x="1521" y="345"/>
                      </a:lnTo>
                      <a:lnTo>
                        <a:pt x="1517" y="348"/>
                      </a:lnTo>
                      <a:lnTo>
                        <a:pt x="1517" y="348"/>
                      </a:lnTo>
                      <a:lnTo>
                        <a:pt x="1517" y="372"/>
                      </a:lnTo>
                      <a:lnTo>
                        <a:pt x="1515" y="397"/>
                      </a:lnTo>
                      <a:lnTo>
                        <a:pt x="1514" y="422"/>
                      </a:lnTo>
                      <a:lnTo>
                        <a:pt x="1512" y="449"/>
                      </a:lnTo>
                      <a:lnTo>
                        <a:pt x="1512" y="449"/>
                      </a:lnTo>
                      <a:lnTo>
                        <a:pt x="1512" y="502"/>
                      </a:lnTo>
                      <a:lnTo>
                        <a:pt x="1512" y="557"/>
                      </a:lnTo>
                      <a:lnTo>
                        <a:pt x="1512" y="557"/>
                      </a:lnTo>
                      <a:lnTo>
                        <a:pt x="1514" y="610"/>
                      </a:lnTo>
                      <a:lnTo>
                        <a:pt x="1515" y="664"/>
                      </a:lnTo>
                      <a:lnTo>
                        <a:pt x="1521" y="772"/>
                      </a:lnTo>
                      <a:lnTo>
                        <a:pt x="1521" y="772"/>
                      </a:lnTo>
                      <a:lnTo>
                        <a:pt x="1522" y="831"/>
                      </a:lnTo>
                      <a:lnTo>
                        <a:pt x="1524" y="891"/>
                      </a:lnTo>
                      <a:lnTo>
                        <a:pt x="1521" y="1008"/>
                      </a:lnTo>
                      <a:lnTo>
                        <a:pt x="1518" y="1123"/>
                      </a:lnTo>
                      <a:lnTo>
                        <a:pt x="1515" y="1235"/>
                      </a:lnTo>
                      <a:lnTo>
                        <a:pt x="1515" y="1235"/>
                      </a:lnTo>
                      <a:lnTo>
                        <a:pt x="1519" y="1241"/>
                      </a:lnTo>
                      <a:lnTo>
                        <a:pt x="1525" y="1245"/>
                      </a:lnTo>
                      <a:lnTo>
                        <a:pt x="1532" y="1248"/>
                      </a:lnTo>
                      <a:lnTo>
                        <a:pt x="1539" y="1251"/>
                      </a:lnTo>
                      <a:lnTo>
                        <a:pt x="1554" y="1254"/>
                      </a:lnTo>
                      <a:lnTo>
                        <a:pt x="1571" y="1254"/>
                      </a:lnTo>
                      <a:lnTo>
                        <a:pt x="1588" y="1251"/>
                      </a:lnTo>
                      <a:lnTo>
                        <a:pt x="1605" y="1248"/>
                      </a:lnTo>
                      <a:lnTo>
                        <a:pt x="1620" y="1242"/>
                      </a:lnTo>
                      <a:lnTo>
                        <a:pt x="1633" y="1238"/>
                      </a:lnTo>
                      <a:lnTo>
                        <a:pt x="1633" y="1238"/>
                      </a:lnTo>
                      <a:lnTo>
                        <a:pt x="1637" y="1223"/>
                      </a:lnTo>
                      <a:lnTo>
                        <a:pt x="1639" y="1207"/>
                      </a:lnTo>
                      <a:lnTo>
                        <a:pt x="1640" y="1175"/>
                      </a:lnTo>
                      <a:lnTo>
                        <a:pt x="1640" y="1141"/>
                      </a:lnTo>
                      <a:lnTo>
                        <a:pt x="1640" y="1106"/>
                      </a:lnTo>
                      <a:lnTo>
                        <a:pt x="1640" y="1106"/>
                      </a:lnTo>
                      <a:close/>
                      <a:moveTo>
                        <a:pt x="502" y="838"/>
                      </a:moveTo>
                      <a:lnTo>
                        <a:pt x="502" y="838"/>
                      </a:lnTo>
                      <a:lnTo>
                        <a:pt x="504" y="830"/>
                      </a:lnTo>
                      <a:lnTo>
                        <a:pt x="509" y="823"/>
                      </a:lnTo>
                      <a:lnTo>
                        <a:pt x="511" y="815"/>
                      </a:lnTo>
                      <a:lnTo>
                        <a:pt x="514" y="808"/>
                      </a:lnTo>
                      <a:lnTo>
                        <a:pt x="514" y="808"/>
                      </a:lnTo>
                      <a:lnTo>
                        <a:pt x="510" y="810"/>
                      </a:lnTo>
                      <a:lnTo>
                        <a:pt x="506" y="810"/>
                      </a:lnTo>
                      <a:lnTo>
                        <a:pt x="502" y="810"/>
                      </a:lnTo>
                      <a:lnTo>
                        <a:pt x="497" y="808"/>
                      </a:lnTo>
                      <a:lnTo>
                        <a:pt x="497" y="808"/>
                      </a:lnTo>
                      <a:lnTo>
                        <a:pt x="496" y="803"/>
                      </a:lnTo>
                      <a:lnTo>
                        <a:pt x="495" y="797"/>
                      </a:lnTo>
                      <a:lnTo>
                        <a:pt x="492" y="793"/>
                      </a:lnTo>
                      <a:lnTo>
                        <a:pt x="489" y="790"/>
                      </a:lnTo>
                      <a:lnTo>
                        <a:pt x="482" y="785"/>
                      </a:lnTo>
                      <a:lnTo>
                        <a:pt x="474" y="780"/>
                      </a:lnTo>
                      <a:lnTo>
                        <a:pt x="455" y="773"/>
                      </a:lnTo>
                      <a:lnTo>
                        <a:pt x="448" y="769"/>
                      </a:lnTo>
                      <a:lnTo>
                        <a:pt x="441" y="764"/>
                      </a:lnTo>
                      <a:lnTo>
                        <a:pt x="441" y="764"/>
                      </a:lnTo>
                      <a:lnTo>
                        <a:pt x="445" y="759"/>
                      </a:lnTo>
                      <a:lnTo>
                        <a:pt x="447" y="755"/>
                      </a:lnTo>
                      <a:lnTo>
                        <a:pt x="450" y="751"/>
                      </a:lnTo>
                      <a:lnTo>
                        <a:pt x="452" y="749"/>
                      </a:lnTo>
                      <a:lnTo>
                        <a:pt x="455" y="748"/>
                      </a:lnTo>
                      <a:lnTo>
                        <a:pt x="455" y="748"/>
                      </a:lnTo>
                      <a:lnTo>
                        <a:pt x="461" y="731"/>
                      </a:lnTo>
                      <a:lnTo>
                        <a:pt x="468" y="714"/>
                      </a:lnTo>
                      <a:lnTo>
                        <a:pt x="485" y="685"/>
                      </a:lnTo>
                      <a:lnTo>
                        <a:pt x="493" y="671"/>
                      </a:lnTo>
                      <a:lnTo>
                        <a:pt x="500" y="654"/>
                      </a:lnTo>
                      <a:lnTo>
                        <a:pt x="504" y="637"/>
                      </a:lnTo>
                      <a:lnTo>
                        <a:pt x="507" y="616"/>
                      </a:lnTo>
                      <a:lnTo>
                        <a:pt x="507" y="616"/>
                      </a:lnTo>
                      <a:lnTo>
                        <a:pt x="513" y="613"/>
                      </a:lnTo>
                      <a:lnTo>
                        <a:pt x="517" y="610"/>
                      </a:lnTo>
                      <a:lnTo>
                        <a:pt x="521" y="609"/>
                      </a:lnTo>
                      <a:lnTo>
                        <a:pt x="527" y="609"/>
                      </a:lnTo>
                      <a:lnTo>
                        <a:pt x="537" y="610"/>
                      </a:lnTo>
                      <a:lnTo>
                        <a:pt x="547" y="616"/>
                      </a:lnTo>
                      <a:lnTo>
                        <a:pt x="568" y="627"/>
                      </a:lnTo>
                      <a:lnTo>
                        <a:pt x="577" y="633"/>
                      </a:lnTo>
                      <a:lnTo>
                        <a:pt x="587" y="637"/>
                      </a:lnTo>
                      <a:lnTo>
                        <a:pt x="587" y="637"/>
                      </a:lnTo>
                      <a:lnTo>
                        <a:pt x="589" y="630"/>
                      </a:lnTo>
                      <a:lnTo>
                        <a:pt x="593" y="625"/>
                      </a:lnTo>
                      <a:lnTo>
                        <a:pt x="600" y="612"/>
                      </a:lnTo>
                      <a:lnTo>
                        <a:pt x="600" y="612"/>
                      </a:lnTo>
                      <a:lnTo>
                        <a:pt x="590" y="606"/>
                      </a:lnTo>
                      <a:lnTo>
                        <a:pt x="582" y="602"/>
                      </a:lnTo>
                      <a:lnTo>
                        <a:pt x="563" y="595"/>
                      </a:lnTo>
                      <a:lnTo>
                        <a:pt x="547" y="588"/>
                      </a:lnTo>
                      <a:lnTo>
                        <a:pt x="540" y="585"/>
                      </a:lnTo>
                      <a:lnTo>
                        <a:pt x="531" y="581"/>
                      </a:lnTo>
                      <a:lnTo>
                        <a:pt x="531" y="581"/>
                      </a:lnTo>
                      <a:lnTo>
                        <a:pt x="531" y="568"/>
                      </a:lnTo>
                      <a:lnTo>
                        <a:pt x="534" y="559"/>
                      </a:lnTo>
                      <a:lnTo>
                        <a:pt x="538" y="552"/>
                      </a:lnTo>
                      <a:lnTo>
                        <a:pt x="544" y="546"/>
                      </a:lnTo>
                      <a:lnTo>
                        <a:pt x="551" y="539"/>
                      </a:lnTo>
                      <a:lnTo>
                        <a:pt x="556" y="532"/>
                      </a:lnTo>
                      <a:lnTo>
                        <a:pt x="561" y="522"/>
                      </a:lnTo>
                      <a:lnTo>
                        <a:pt x="563" y="509"/>
                      </a:lnTo>
                      <a:lnTo>
                        <a:pt x="563" y="509"/>
                      </a:lnTo>
                      <a:lnTo>
                        <a:pt x="573" y="497"/>
                      </a:lnTo>
                      <a:lnTo>
                        <a:pt x="580" y="481"/>
                      </a:lnTo>
                      <a:lnTo>
                        <a:pt x="586" y="466"/>
                      </a:lnTo>
                      <a:lnTo>
                        <a:pt x="591" y="450"/>
                      </a:lnTo>
                      <a:lnTo>
                        <a:pt x="591" y="450"/>
                      </a:lnTo>
                      <a:lnTo>
                        <a:pt x="597" y="424"/>
                      </a:lnTo>
                      <a:lnTo>
                        <a:pt x="600" y="417"/>
                      </a:lnTo>
                      <a:lnTo>
                        <a:pt x="601" y="417"/>
                      </a:lnTo>
                      <a:lnTo>
                        <a:pt x="604" y="418"/>
                      </a:lnTo>
                      <a:lnTo>
                        <a:pt x="604" y="418"/>
                      </a:lnTo>
                      <a:lnTo>
                        <a:pt x="606" y="417"/>
                      </a:lnTo>
                      <a:lnTo>
                        <a:pt x="606" y="417"/>
                      </a:lnTo>
                      <a:lnTo>
                        <a:pt x="606" y="414"/>
                      </a:lnTo>
                      <a:lnTo>
                        <a:pt x="604" y="411"/>
                      </a:lnTo>
                      <a:lnTo>
                        <a:pt x="604" y="411"/>
                      </a:lnTo>
                      <a:lnTo>
                        <a:pt x="606" y="410"/>
                      </a:lnTo>
                      <a:lnTo>
                        <a:pt x="606" y="410"/>
                      </a:lnTo>
                      <a:lnTo>
                        <a:pt x="615" y="408"/>
                      </a:lnTo>
                      <a:lnTo>
                        <a:pt x="625" y="408"/>
                      </a:lnTo>
                      <a:lnTo>
                        <a:pt x="635" y="411"/>
                      </a:lnTo>
                      <a:lnTo>
                        <a:pt x="643" y="414"/>
                      </a:lnTo>
                      <a:lnTo>
                        <a:pt x="662" y="424"/>
                      </a:lnTo>
                      <a:lnTo>
                        <a:pt x="680" y="434"/>
                      </a:lnTo>
                      <a:lnTo>
                        <a:pt x="680" y="434"/>
                      </a:lnTo>
                      <a:lnTo>
                        <a:pt x="681" y="429"/>
                      </a:lnTo>
                      <a:lnTo>
                        <a:pt x="684" y="425"/>
                      </a:lnTo>
                      <a:lnTo>
                        <a:pt x="686" y="421"/>
                      </a:lnTo>
                      <a:lnTo>
                        <a:pt x="687" y="417"/>
                      </a:lnTo>
                      <a:lnTo>
                        <a:pt x="687" y="417"/>
                      </a:lnTo>
                      <a:lnTo>
                        <a:pt x="676" y="403"/>
                      </a:lnTo>
                      <a:lnTo>
                        <a:pt x="663" y="391"/>
                      </a:lnTo>
                      <a:lnTo>
                        <a:pt x="648" y="380"/>
                      </a:lnTo>
                      <a:lnTo>
                        <a:pt x="632" y="372"/>
                      </a:lnTo>
                      <a:lnTo>
                        <a:pt x="615" y="363"/>
                      </a:lnTo>
                      <a:lnTo>
                        <a:pt x="598" y="358"/>
                      </a:lnTo>
                      <a:lnTo>
                        <a:pt x="580" y="354"/>
                      </a:lnTo>
                      <a:lnTo>
                        <a:pt x="563" y="351"/>
                      </a:lnTo>
                      <a:lnTo>
                        <a:pt x="563" y="351"/>
                      </a:lnTo>
                      <a:lnTo>
                        <a:pt x="563" y="355"/>
                      </a:lnTo>
                      <a:lnTo>
                        <a:pt x="561" y="358"/>
                      </a:lnTo>
                      <a:lnTo>
                        <a:pt x="556" y="365"/>
                      </a:lnTo>
                      <a:lnTo>
                        <a:pt x="554" y="372"/>
                      </a:lnTo>
                      <a:lnTo>
                        <a:pt x="554" y="375"/>
                      </a:lnTo>
                      <a:lnTo>
                        <a:pt x="555" y="379"/>
                      </a:lnTo>
                      <a:lnTo>
                        <a:pt x="555" y="379"/>
                      </a:lnTo>
                      <a:lnTo>
                        <a:pt x="568" y="384"/>
                      </a:lnTo>
                      <a:lnTo>
                        <a:pt x="575" y="390"/>
                      </a:lnTo>
                      <a:lnTo>
                        <a:pt x="580" y="396"/>
                      </a:lnTo>
                      <a:lnTo>
                        <a:pt x="584" y="403"/>
                      </a:lnTo>
                      <a:lnTo>
                        <a:pt x="586" y="406"/>
                      </a:lnTo>
                      <a:lnTo>
                        <a:pt x="586" y="410"/>
                      </a:lnTo>
                      <a:lnTo>
                        <a:pt x="584" y="414"/>
                      </a:lnTo>
                      <a:lnTo>
                        <a:pt x="582" y="417"/>
                      </a:lnTo>
                      <a:lnTo>
                        <a:pt x="579" y="421"/>
                      </a:lnTo>
                      <a:lnTo>
                        <a:pt x="575" y="425"/>
                      </a:lnTo>
                      <a:lnTo>
                        <a:pt x="575" y="425"/>
                      </a:lnTo>
                      <a:lnTo>
                        <a:pt x="575" y="429"/>
                      </a:lnTo>
                      <a:lnTo>
                        <a:pt x="575" y="434"/>
                      </a:lnTo>
                      <a:lnTo>
                        <a:pt x="572" y="439"/>
                      </a:lnTo>
                      <a:lnTo>
                        <a:pt x="570" y="445"/>
                      </a:lnTo>
                      <a:lnTo>
                        <a:pt x="569" y="453"/>
                      </a:lnTo>
                      <a:lnTo>
                        <a:pt x="569" y="453"/>
                      </a:lnTo>
                      <a:lnTo>
                        <a:pt x="558" y="473"/>
                      </a:lnTo>
                      <a:lnTo>
                        <a:pt x="549" y="494"/>
                      </a:lnTo>
                      <a:lnTo>
                        <a:pt x="540" y="515"/>
                      </a:lnTo>
                      <a:lnTo>
                        <a:pt x="531" y="533"/>
                      </a:lnTo>
                      <a:lnTo>
                        <a:pt x="531" y="533"/>
                      </a:lnTo>
                      <a:lnTo>
                        <a:pt x="527" y="545"/>
                      </a:lnTo>
                      <a:lnTo>
                        <a:pt x="523" y="557"/>
                      </a:lnTo>
                      <a:lnTo>
                        <a:pt x="521" y="563"/>
                      </a:lnTo>
                      <a:lnTo>
                        <a:pt x="517" y="567"/>
                      </a:lnTo>
                      <a:lnTo>
                        <a:pt x="513" y="571"/>
                      </a:lnTo>
                      <a:lnTo>
                        <a:pt x="507" y="574"/>
                      </a:lnTo>
                      <a:lnTo>
                        <a:pt x="507" y="574"/>
                      </a:lnTo>
                      <a:lnTo>
                        <a:pt x="502" y="571"/>
                      </a:lnTo>
                      <a:lnTo>
                        <a:pt x="497" y="567"/>
                      </a:lnTo>
                      <a:lnTo>
                        <a:pt x="489" y="557"/>
                      </a:lnTo>
                      <a:lnTo>
                        <a:pt x="489" y="557"/>
                      </a:lnTo>
                      <a:lnTo>
                        <a:pt x="483" y="560"/>
                      </a:lnTo>
                      <a:lnTo>
                        <a:pt x="478" y="561"/>
                      </a:lnTo>
                      <a:lnTo>
                        <a:pt x="471" y="561"/>
                      </a:lnTo>
                      <a:lnTo>
                        <a:pt x="464" y="561"/>
                      </a:lnTo>
                      <a:lnTo>
                        <a:pt x="464" y="561"/>
                      </a:lnTo>
                      <a:lnTo>
                        <a:pt x="458" y="575"/>
                      </a:lnTo>
                      <a:lnTo>
                        <a:pt x="455" y="582"/>
                      </a:lnTo>
                      <a:lnTo>
                        <a:pt x="455" y="591"/>
                      </a:lnTo>
                      <a:lnTo>
                        <a:pt x="455" y="591"/>
                      </a:lnTo>
                      <a:lnTo>
                        <a:pt x="467" y="595"/>
                      </a:lnTo>
                      <a:lnTo>
                        <a:pt x="476" y="602"/>
                      </a:lnTo>
                      <a:lnTo>
                        <a:pt x="481" y="606"/>
                      </a:lnTo>
                      <a:lnTo>
                        <a:pt x="485" y="610"/>
                      </a:lnTo>
                      <a:lnTo>
                        <a:pt x="486" y="616"/>
                      </a:lnTo>
                      <a:lnTo>
                        <a:pt x="486" y="623"/>
                      </a:lnTo>
                      <a:lnTo>
                        <a:pt x="486" y="623"/>
                      </a:lnTo>
                      <a:lnTo>
                        <a:pt x="486" y="626"/>
                      </a:lnTo>
                      <a:lnTo>
                        <a:pt x="483" y="629"/>
                      </a:lnTo>
                      <a:lnTo>
                        <a:pt x="479" y="634"/>
                      </a:lnTo>
                      <a:lnTo>
                        <a:pt x="472" y="640"/>
                      </a:lnTo>
                      <a:lnTo>
                        <a:pt x="468" y="648"/>
                      </a:lnTo>
                      <a:lnTo>
                        <a:pt x="468" y="648"/>
                      </a:lnTo>
                      <a:lnTo>
                        <a:pt x="465" y="655"/>
                      </a:lnTo>
                      <a:lnTo>
                        <a:pt x="465" y="661"/>
                      </a:lnTo>
                      <a:lnTo>
                        <a:pt x="464" y="668"/>
                      </a:lnTo>
                      <a:lnTo>
                        <a:pt x="464" y="674"/>
                      </a:lnTo>
                      <a:lnTo>
                        <a:pt x="464" y="674"/>
                      </a:lnTo>
                      <a:lnTo>
                        <a:pt x="455" y="696"/>
                      </a:lnTo>
                      <a:lnTo>
                        <a:pt x="445" y="720"/>
                      </a:lnTo>
                      <a:lnTo>
                        <a:pt x="436" y="741"/>
                      </a:lnTo>
                      <a:lnTo>
                        <a:pt x="427" y="759"/>
                      </a:lnTo>
                      <a:lnTo>
                        <a:pt x="427" y="759"/>
                      </a:lnTo>
                      <a:lnTo>
                        <a:pt x="422" y="761"/>
                      </a:lnTo>
                      <a:lnTo>
                        <a:pt x="416" y="764"/>
                      </a:lnTo>
                      <a:lnTo>
                        <a:pt x="416" y="764"/>
                      </a:lnTo>
                      <a:lnTo>
                        <a:pt x="406" y="755"/>
                      </a:lnTo>
                      <a:lnTo>
                        <a:pt x="401" y="751"/>
                      </a:lnTo>
                      <a:lnTo>
                        <a:pt x="394" y="748"/>
                      </a:lnTo>
                      <a:lnTo>
                        <a:pt x="394" y="748"/>
                      </a:lnTo>
                      <a:lnTo>
                        <a:pt x="385" y="766"/>
                      </a:lnTo>
                      <a:lnTo>
                        <a:pt x="378" y="785"/>
                      </a:lnTo>
                      <a:lnTo>
                        <a:pt x="378" y="785"/>
                      </a:lnTo>
                      <a:lnTo>
                        <a:pt x="389" y="789"/>
                      </a:lnTo>
                      <a:lnTo>
                        <a:pt x="398" y="794"/>
                      </a:lnTo>
                      <a:lnTo>
                        <a:pt x="402" y="797"/>
                      </a:lnTo>
                      <a:lnTo>
                        <a:pt x="405" y="801"/>
                      </a:lnTo>
                      <a:lnTo>
                        <a:pt x="406" y="807"/>
                      </a:lnTo>
                      <a:lnTo>
                        <a:pt x="406" y="813"/>
                      </a:lnTo>
                      <a:lnTo>
                        <a:pt x="406" y="813"/>
                      </a:lnTo>
                      <a:lnTo>
                        <a:pt x="395" y="827"/>
                      </a:lnTo>
                      <a:lnTo>
                        <a:pt x="387" y="844"/>
                      </a:lnTo>
                      <a:lnTo>
                        <a:pt x="378" y="860"/>
                      </a:lnTo>
                      <a:lnTo>
                        <a:pt x="370" y="880"/>
                      </a:lnTo>
                      <a:lnTo>
                        <a:pt x="364" y="898"/>
                      </a:lnTo>
                      <a:lnTo>
                        <a:pt x="358" y="918"/>
                      </a:lnTo>
                      <a:lnTo>
                        <a:pt x="356" y="936"/>
                      </a:lnTo>
                      <a:lnTo>
                        <a:pt x="353" y="954"/>
                      </a:lnTo>
                      <a:lnTo>
                        <a:pt x="353" y="954"/>
                      </a:lnTo>
                      <a:lnTo>
                        <a:pt x="344" y="962"/>
                      </a:lnTo>
                      <a:lnTo>
                        <a:pt x="340" y="963"/>
                      </a:lnTo>
                      <a:lnTo>
                        <a:pt x="336" y="963"/>
                      </a:lnTo>
                      <a:lnTo>
                        <a:pt x="336" y="963"/>
                      </a:lnTo>
                      <a:lnTo>
                        <a:pt x="329" y="959"/>
                      </a:lnTo>
                      <a:lnTo>
                        <a:pt x="323" y="953"/>
                      </a:lnTo>
                      <a:lnTo>
                        <a:pt x="318" y="947"/>
                      </a:lnTo>
                      <a:lnTo>
                        <a:pt x="311" y="945"/>
                      </a:lnTo>
                      <a:lnTo>
                        <a:pt x="311" y="945"/>
                      </a:lnTo>
                      <a:lnTo>
                        <a:pt x="304" y="959"/>
                      </a:lnTo>
                      <a:lnTo>
                        <a:pt x="297" y="974"/>
                      </a:lnTo>
                      <a:lnTo>
                        <a:pt x="290" y="988"/>
                      </a:lnTo>
                      <a:lnTo>
                        <a:pt x="288" y="995"/>
                      </a:lnTo>
                      <a:lnTo>
                        <a:pt x="287" y="1002"/>
                      </a:lnTo>
                      <a:lnTo>
                        <a:pt x="287" y="1002"/>
                      </a:lnTo>
                      <a:lnTo>
                        <a:pt x="295" y="999"/>
                      </a:lnTo>
                      <a:lnTo>
                        <a:pt x="305" y="999"/>
                      </a:lnTo>
                      <a:lnTo>
                        <a:pt x="314" y="999"/>
                      </a:lnTo>
                      <a:lnTo>
                        <a:pt x="321" y="1001"/>
                      </a:lnTo>
                      <a:lnTo>
                        <a:pt x="336" y="1005"/>
                      </a:lnTo>
                      <a:lnTo>
                        <a:pt x="351" y="1012"/>
                      </a:lnTo>
                      <a:lnTo>
                        <a:pt x="379" y="1029"/>
                      </a:lnTo>
                      <a:lnTo>
                        <a:pt x="395" y="1037"/>
                      </a:lnTo>
                      <a:lnTo>
                        <a:pt x="410" y="1044"/>
                      </a:lnTo>
                      <a:lnTo>
                        <a:pt x="410" y="1044"/>
                      </a:lnTo>
                      <a:lnTo>
                        <a:pt x="419" y="1032"/>
                      </a:lnTo>
                      <a:lnTo>
                        <a:pt x="422" y="1026"/>
                      </a:lnTo>
                      <a:lnTo>
                        <a:pt x="424" y="1019"/>
                      </a:lnTo>
                      <a:lnTo>
                        <a:pt x="424" y="1019"/>
                      </a:lnTo>
                      <a:lnTo>
                        <a:pt x="419" y="1011"/>
                      </a:lnTo>
                      <a:lnTo>
                        <a:pt x="413" y="1004"/>
                      </a:lnTo>
                      <a:lnTo>
                        <a:pt x="405" y="998"/>
                      </a:lnTo>
                      <a:lnTo>
                        <a:pt x="398" y="992"/>
                      </a:lnTo>
                      <a:lnTo>
                        <a:pt x="381" y="983"/>
                      </a:lnTo>
                      <a:lnTo>
                        <a:pt x="361" y="974"/>
                      </a:lnTo>
                      <a:lnTo>
                        <a:pt x="361" y="974"/>
                      </a:lnTo>
                      <a:lnTo>
                        <a:pt x="360" y="970"/>
                      </a:lnTo>
                      <a:lnTo>
                        <a:pt x="358" y="967"/>
                      </a:lnTo>
                      <a:lnTo>
                        <a:pt x="358" y="967"/>
                      </a:lnTo>
                      <a:lnTo>
                        <a:pt x="361" y="963"/>
                      </a:lnTo>
                      <a:lnTo>
                        <a:pt x="364" y="959"/>
                      </a:lnTo>
                      <a:lnTo>
                        <a:pt x="367" y="954"/>
                      </a:lnTo>
                      <a:lnTo>
                        <a:pt x="368" y="953"/>
                      </a:lnTo>
                      <a:lnTo>
                        <a:pt x="371" y="953"/>
                      </a:lnTo>
                      <a:lnTo>
                        <a:pt x="371" y="953"/>
                      </a:lnTo>
                      <a:lnTo>
                        <a:pt x="371" y="940"/>
                      </a:lnTo>
                      <a:lnTo>
                        <a:pt x="371" y="940"/>
                      </a:lnTo>
                      <a:lnTo>
                        <a:pt x="381" y="931"/>
                      </a:lnTo>
                      <a:lnTo>
                        <a:pt x="388" y="919"/>
                      </a:lnTo>
                      <a:lnTo>
                        <a:pt x="395" y="907"/>
                      </a:lnTo>
                      <a:lnTo>
                        <a:pt x="401" y="894"/>
                      </a:lnTo>
                      <a:lnTo>
                        <a:pt x="412" y="869"/>
                      </a:lnTo>
                      <a:lnTo>
                        <a:pt x="419" y="856"/>
                      </a:lnTo>
                      <a:lnTo>
                        <a:pt x="427" y="846"/>
                      </a:lnTo>
                      <a:lnTo>
                        <a:pt x="427" y="846"/>
                      </a:lnTo>
                      <a:lnTo>
                        <a:pt x="429" y="834"/>
                      </a:lnTo>
                      <a:lnTo>
                        <a:pt x="431" y="823"/>
                      </a:lnTo>
                      <a:lnTo>
                        <a:pt x="433" y="818"/>
                      </a:lnTo>
                      <a:lnTo>
                        <a:pt x="436" y="814"/>
                      </a:lnTo>
                      <a:lnTo>
                        <a:pt x="440" y="811"/>
                      </a:lnTo>
                      <a:lnTo>
                        <a:pt x="444" y="808"/>
                      </a:lnTo>
                      <a:lnTo>
                        <a:pt x="444" y="808"/>
                      </a:lnTo>
                      <a:lnTo>
                        <a:pt x="452" y="810"/>
                      </a:lnTo>
                      <a:lnTo>
                        <a:pt x="460" y="811"/>
                      </a:lnTo>
                      <a:lnTo>
                        <a:pt x="474" y="820"/>
                      </a:lnTo>
                      <a:lnTo>
                        <a:pt x="486" y="828"/>
                      </a:lnTo>
                      <a:lnTo>
                        <a:pt x="502" y="838"/>
                      </a:lnTo>
                      <a:lnTo>
                        <a:pt x="502" y="838"/>
                      </a:lnTo>
                      <a:close/>
                      <a:moveTo>
                        <a:pt x="1034" y="387"/>
                      </a:moveTo>
                      <a:lnTo>
                        <a:pt x="1034" y="387"/>
                      </a:lnTo>
                      <a:lnTo>
                        <a:pt x="1008" y="387"/>
                      </a:lnTo>
                      <a:lnTo>
                        <a:pt x="985" y="384"/>
                      </a:lnTo>
                      <a:lnTo>
                        <a:pt x="961" y="380"/>
                      </a:lnTo>
                      <a:lnTo>
                        <a:pt x="935" y="376"/>
                      </a:lnTo>
                      <a:lnTo>
                        <a:pt x="889" y="365"/>
                      </a:lnTo>
                      <a:lnTo>
                        <a:pt x="841" y="355"/>
                      </a:lnTo>
                      <a:lnTo>
                        <a:pt x="841" y="355"/>
                      </a:lnTo>
                      <a:lnTo>
                        <a:pt x="841" y="361"/>
                      </a:lnTo>
                      <a:lnTo>
                        <a:pt x="841" y="361"/>
                      </a:lnTo>
                      <a:lnTo>
                        <a:pt x="843" y="446"/>
                      </a:lnTo>
                      <a:lnTo>
                        <a:pt x="844" y="533"/>
                      </a:lnTo>
                      <a:lnTo>
                        <a:pt x="843" y="707"/>
                      </a:lnTo>
                      <a:lnTo>
                        <a:pt x="841" y="876"/>
                      </a:lnTo>
                      <a:lnTo>
                        <a:pt x="843" y="956"/>
                      </a:lnTo>
                      <a:lnTo>
                        <a:pt x="844" y="1032"/>
                      </a:lnTo>
                      <a:lnTo>
                        <a:pt x="844" y="1032"/>
                      </a:lnTo>
                      <a:lnTo>
                        <a:pt x="847" y="1030"/>
                      </a:lnTo>
                      <a:lnTo>
                        <a:pt x="850" y="1029"/>
                      </a:lnTo>
                      <a:lnTo>
                        <a:pt x="858" y="1029"/>
                      </a:lnTo>
                      <a:lnTo>
                        <a:pt x="868" y="1032"/>
                      </a:lnTo>
                      <a:lnTo>
                        <a:pt x="868" y="1032"/>
                      </a:lnTo>
                      <a:lnTo>
                        <a:pt x="874" y="1030"/>
                      </a:lnTo>
                      <a:lnTo>
                        <a:pt x="879" y="1033"/>
                      </a:lnTo>
                      <a:lnTo>
                        <a:pt x="885" y="1036"/>
                      </a:lnTo>
                      <a:lnTo>
                        <a:pt x="893" y="1037"/>
                      </a:lnTo>
                      <a:lnTo>
                        <a:pt x="893" y="1037"/>
                      </a:lnTo>
                      <a:lnTo>
                        <a:pt x="899" y="1039"/>
                      </a:lnTo>
                      <a:lnTo>
                        <a:pt x="906" y="1037"/>
                      </a:lnTo>
                      <a:lnTo>
                        <a:pt x="913" y="1037"/>
                      </a:lnTo>
                      <a:lnTo>
                        <a:pt x="919" y="1037"/>
                      </a:lnTo>
                      <a:lnTo>
                        <a:pt x="919" y="1037"/>
                      </a:lnTo>
                      <a:lnTo>
                        <a:pt x="923" y="1039"/>
                      </a:lnTo>
                      <a:lnTo>
                        <a:pt x="926" y="1042"/>
                      </a:lnTo>
                      <a:lnTo>
                        <a:pt x="930" y="1043"/>
                      </a:lnTo>
                      <a:lnTo>
                        <a:pt x="934" y="1044"/>
                      </a:lnTo>
                      <a:lnTo>
                        <a:pt x="934" y="1044"/>
                      </a:lnTo>
                      <a:lnTo>
                        <a:pt x="958" y="1047"/>
                      </a:lnTo>
                      <a:lnTo>
                        <a:pt x="982" y="1049"/>
                      </a:lnTo>
                      <a:lnTo>
                        <a:pt x="1007" y="1049"/>
                      </a:lnTo>
                      <a:lnTo>
                        <a:pt x="1032" y="1049"/>
                      </a:lnTo>
                      <a:lnTo>
                        <a:pt x="1083" y="1044"/>
                      </a:lnTo>
                      <a:lnTo>
                        <a:pt x="1132" y="1037"/>
                      </a:lnTo>
                      <a:lnTo>
                        <a:pt x="1132" y="1037"/>
                      </a:lnTo>
                      <a:lnTo>
                        <a:pt x="1132" y="919"/>
                      </a:lnTo>
                      <a:lnTo>
                        <a:pt x="1132" y="859"/>
                      </a:lnTo>
                      <a:lnTo>
                        <a:pt x="1129" y="796"/>
                      </a:lnTo>
                      <a:lnTo>
                        <a:pt x="1129" y="796"/>
                      </a:lnTo>
                      <a:lnTo>
                        <a:pt x="1128" y="744"/>
                      </a:lnTo>
                      <a:lnTo>
                        <a:pt x="1128" y="693"/>
                      </a:lnTo>
                      <a:lnTo>
                        <a:pt x="1128" y="641"/>
                      </a:lnTo>
                      <a:lnTo>
                        <a:pt x="1125" y="591"/>
                      </a:lnTo>
                      <a:lnTo>
                        <a:pt x="1125" y="591"/>
                      </a:lnTo>
                      <a:lnTo>
                        <a:pt x="1116" y="483"/>
                      </a:lnTo>
                      <a:lnTo>
                        <a:pt x="1114" y="427"/>
                      </a:lnTo>
                      <a:lnTo>
                        <a:pt x="1114" y="400"/>
                      </a:lnTo>
                      <a:lnTo>
                        <a:pt x="1115" y="373"/>
                      </a:lnTo>
                      <a:lnTo>
                        <a:pt x="1115" y="373"/>
                      </a:lnTo>
                      <a:lnTo>
                        <a:pt x="1104" y="375"/>
                      </a:lnTo>
                      <a:lnTo>
                        <a:pt x="1094" y="375"/>
                      </a:lnTo>
                      <a:lnTo>
                        <a:pt x="1073" y="379"/>
                      </a:lnTo>
                      <a:lnTo>
                        <a:pt x="1053" y="384"/>
                      </a:lnTo>
                      <a:lnTo>
                        <a:pt x="1044" y="386"/>
                      </a:lnTo>
                      <a:lnTo>
                        <a:pt x="1034" y="387"/>
                      </a:lnTo>
                      <a:lnTo>
                        <a:pt x="1034" y="387"/>
                      </a:lnTo>
                      <a:close/>
                      <a:moveTo>
                        <a:pt x="1458" y="365"/>
                      </a:moveTo>
                      <a:lnTo>
                        <a:pt x="1458" y="365"/>
                      </a:lnTo>
                      <a:lnTo>
                        <a:pt x="1458" y="393"/>
                      </a:lnTo>
                      <a:lnTo>
                        <a:pt x="1459" y="411"/>
                      </a:lnTo>
                      <a:lnTo>
                        <a:pt x="1458" y="428"/>
                      </a:lnTo>
                      <a:lnTo>
                        <a:pt x="1458" y="436"/>
                      </a:lnTo>
                      <a:lnTo>
                        <a:pt x="1455" y="446"/>
                      </a:lnTo>
                      <a:lnTo>
                        <a:pt x="1455" y="446"/>
                      </a:lnTo>
                      <a:lnTo>
                        <a:pt x="1460" y="532"/>
                      </a:lnTo>
                      <a:lnTo>
                        <a:pt x="1462" y="575"/>
                      </a:lnTo>
                      <a:lnTo>
                        <a:pt x="1462" y="598"/>
                      </a:lnTo>
                      <a:lnTo>
                        <a:pt x="1462" y="620"/>
                      </a:lnTo>
                      <a:lnTo>
                        <a:pt x="1462" y="620"/>
                      </a:lnTo>
                      <a:lnTo>
                        <a:pt x="1458" y="693"/>
                      </a:lnTo>
                      <a:lnTo>
                        <a:pt x="1455" y="766"/>
                      </a:lnTo>
                      <a:lnTo>
                        <a:pt x="1453" y="842"/>
                      </a:lnTo>
                      <a:lnTo>
                        <a:pt x="1453" y="917"/>
                      </a:lnTo>
                      <a:lnTo>
                        <a:pt x="1455" y="991"/>
                      </a:lnTo>
                      <a:lnTo>
                        <a:pt x="1456" y="1064"/>
                      </a:lnTo>
                      <a:lnTo>
                        <a:pt x="1462" y="1206"/>
                      </a:lnTo>
                      <a:lnTo>
                        <a:pt x="1462" y="1206"/>
                      </a:lnTo>
                      <a:lnTo>
                        <a:pt x="1469" y="1211"/>
                      </a:lnTo>
                      <a:lnTo>
                        <a:pt x="1476" y="1216"/>
                      </a:lnTo>
                      <a:lnTo>
                        <a:pt x="1480" y="1218"/>
                      </a:lnTo>
                      <a:lnTo>
                        <a:pt x="1484" y="1220"/>
                      </a:lnTo>
                      <a:lnTo>
                        <a:pt x="1489" y="1220"/>
                      </a:lnTo>
                      <a:lnTo>
                        <a:pt x="1493" y="1218"/>
                      </a:lnTo>
                      <a:lnTo>
                        <a:pt x="1493" y="1218"/>
                      </a:lnTo>
                      <a:lnTo>
                        <a:pt x="1498" y="1161"/>
                      </a:lnTo>
                      <a:lnTo>
                        <a:pt x="1503" y="1103"/>
                      </a:lnTo>
                      <a:lnTo>
                        <a:pt x="1505" y="1047"/>
                      </a:lnTo>
                      <a:lnTo>
                        <a:pt x="1505" y="990"/>
                      </a:lnTo>
                      <a:lnTo>
                        <a:pt x="1505" y="876"/>
                      </a:lnTo>
                      <a:lnTo>
                        <a:pt x="1504" y="761"/>
                      </a:lnTo>
                      <a:lnTo>
                        <a:pt x="1504" y="761"/>
                      </a:lnTo>
                      <a:lnTo>
                        <a:pt x="1503" y="724"/>
                      </a:lnTo>
                      <a:lnTo>
                        <a:pt x="1498" y="689"/>
                      </a:lnTo>
                      <a:lnTo>
                        <a:pt x="1496" y="653"/>
                      </a:lnTo>
                      <a:lnTo>
                        <a:pt x="1493" y="616"/>
                      </a:lnTo>
                      <a:lnTo>
                        <a:pt x="1493" y="616"/>
                      </a:lnTo>
                      <a:lnTo>
                        <a:pt x="1493" y="585"/>
                      </a:lnTo>
                      <a:lnTo>
                        <a:pt x="1493" y="553"/>
                      </a:lnTo>
                      <a:lnTo>
                        <a:pt x="1494" y="488"/>
                      </a:lnTo>
                      <a:lnTo>
                        <a:pt x="1497" y="425"/>
                      </a:lnTo>
                      <a:lnTo>
                        <a:pt x="1497" y="394"/>
                      </a:lnTo>
                      <a:lnTo>
                        <a:pt x="1496" y="363"/>
                      </a:lnTo>
                      <a:lnTo>
                        <a:pt x="1496" y="363"/>
                      </a:lnTo>
                      <a:lnTo>
                        <a:pt x="1489" y="363"/>
                      </a:lnTo>
                      <a:lnTo>
                        <a:pt x="1483" y="363"/>
                      </a:lnTo>
                      <a:lnTo>
                        <a:pt x="1474" y="365"/>
                      </a:lnTo>
                      <a:lnTo>
                        <a:pt x="1467" y="366"/>
                      </a:lnTo>
                      <a:lnTo>
                        <a:pt x="1463" y="365"/>
                      </a:lnTo>
                      <a:lnTo>
                        <a:pt x="1459" y="363"/>
                      </a:lnTo>
                      <a:lnTo>
                        <a:pt x="1459" y="363"/>
                      </a:lnTo>
                      <a:lnTo>
                        <a:pt x="1459" y="362"/>
                      </a:lnTo>
                      <a:lnTo>
                        <a:pt x="1458" y="362"/>
                      </a:lnTo>
                      <a:lnTo>
                        <a:pt x="1458" y="363"/>
                      </a:lnTo>
                      <a:lnTo>
                        <a:pt x="1458" y="365"/>
                      </a:lnTo>
                      <a:lnTo>
                        <a:pt x="1458" y="365"/>
                      </a:lnTo>
                      <a:close/>
                      <a:moveTo>
                        <a:pt x="2057" y="545"/>
                      </a:moveTo>
                      <a:lnTo>
                        <a:pt x="2057" y="545"/>
                      </a:lnTo>
                      <a:lnTo>
                        <a:pt x="2072" y="542"/>
                      </a:lnTo>
                      <a:lnTo>
                        <a:pt x="2089" y="537"/>
                      </a:lnTo>
                      <a:lnTo>
                        <a:pt x="2106" y="532"/>
                      </a:lnTo>
                      <a:lnTo>
                        <a:pt x="2122" y="526"/>
                      </a:lnTo>
                      <a:lnTo>
                        <a:pt x="2137" y="519"/>
                      </a:lnTo>
                      <a:lnTo>
                        <a:pt x="2150" y="511"/>
                      </a:lnTo>
                      <a:lnTo>
                        <a:pt x="2161" y="501"/>
                      </a:lnTo>
                      <a:lnTo>
                        <a:pt x="2169" y="491"/>
                      </a:lnTo>
                      <a:lnTo>
                        <a:pt x="2169" y="491"/>
                      </a:lnTo>
                      <a:lnTo>
                        <a:pt x="2175" y="481"/>
                      </a:lnTo>
                      <a:lnTo>
                        <a:pt x="2176" y="473"/>
                      </a:lnTo>
                      <a:lnTo>
                        <a:pt x="2175" y="466"/>
                      </a:lnTo>
                      <a:lnTo>
                        <a:pt x="2172" y="457"/>
                      </a:lnTo>
                      <a:lnTo>
                        <a:pt x="2164" y="443"/>
                      </a:lnTo>
                      <a:lnTo>
                        <a:pt x="2155" y="429"/>
                      </a:lnTo>
                      <a:lnTo>
                        <a:pt x="2155" y="429"/>
                      </a:lnTo>
                      <a:lnTo>
                        <a:pt x="2150" y="415"/>
                      </a:lnTo>
                      <a:lnTo>
                        <a:pt x="2144" y="403"/>
                      </a:lnTo>
                      <a:lnTo>
                        <a:pt x="2140" y="396"/>
                      </a:lnTo>
                      <a:lnTo>
                        <a:pt x="2136" y="391"/>
                      </a:lnTo>
                      <a:lnTo>
                        <a:pt x="2131" y="387"/>
                      </a:lnTo>
                      <a:lnTo>
                        <a:pt x="2126" y="384"/>
                      </a:lnTo>
                      <a:lnTo>
                        <a:pt x="2126" y="384"/>
                      </a:lnTo>
                      <a:lnTo>
                        <a:pt x="2117" y="383"/>
                      </a:lnTo>
                      <a:lnTo>
                        <a:pt x="2105" y="384"/>
                      </a:lnTo>
                      <a:lnTo>
                        <a:pt x="2077" y="387"/>
                      </a:lnTo>
                      <a:lnTo>
                        <a:pt x="2077" y="387"/>
                      </a:lnTo>
                      <a:lnTo>
                        <a:pt x="2050" y="390"/>
                      </a:lnTo>
                      <a:lnTo>
                        <a:pt x="2028" y="396"/>
                      </a:lnTo>
                      <a:lnTo>
                        <a:pt x="2028" y="396"/>
                      </a:lnTo>
                      <a:lnTo>
                        <a:pt x="2019" y="398"/>
                      </a:lnTo>
                      <a:lnTo>
                        <a:pt x="2011" y="403"/>
                      </a:lnTo>
                      <a:lnTo>
                        <a:pt x="1997" y="413"/>
                      </a:lnTo>
                      <a:lnTo>
                        <a:pt x="1984" y="422"/>
                      </a:lnTo>
                      <a:lnTo>
                        <a:pt x="1971" y="429"/>
                      </a:lnTo>
                      <a:lnTo>
                        <a:pt x="1971" y="429"/>
                      </a:lnTo>
                      <a:lnTo>
                        <a:pt x="1973" y="432"/>
                      </a:lnTo>
                      <a:lnTo>
                        <a:pt x="1973" y="435"/>
                      </a:lnTo>
                      <a:lnTo>
                        <a:pt x="1971" y="439"/>
                      </a:lnTo>
                      <a:lnTo>
                        <a:pt x="1969" y="443"/>
                      </a:lnTo>
                      <a:lnTo>
                        <a:pt x="1969" y="446"/>
                      </a:lnTo>
                      <a:lnTo>
                        <a:pt x="1970" y="449"/>
                      </a:lnTo>
                      <a:lnTo>
                        <a:pt x="1970" y="449"/>
                      </a:lnTo>
                      <a:lnTo>
                        <a:pt x="1964" y="450"/>
                      </a:lnTo>
                      <a:lnTo>
                        <a:pt x="1962" y="452"/>
                      </a:lnTo>
                      <a:lnTo>
                        <a:pt x="1955" y="459"/>
                      </a:lnTo>
                      <a:lnTo>
                        <a:pt x="1955" y="459"/>
                      </a:lnTo>
                      <a:lnTo>
                        <a:pt x="1956" y="473"/>
                      </a:lnTo>
                      <a:lnTo>
                        <a:pt x="1959" y="486"/>
                      </a:lnTo>
                      <a:lnTo>
                        <a:pt x="1964" y="498"/>
                      </a:lnTo>
                      <a:lnTo>
                        <a:pt x="1970" y="509"/>
                      </a:lnTo>
                      <a:lnTo>
                        <a:pt x="1981" y="532"/>
                      </a:lnTo>
                      <a:lnTo>
                        <a:pt x="1988" y="543"/>
                      </a:lnTo>
                      <a:lnTo>
                        <a:pt x="1994" y="554"/>
                      </a:lnTo>
                      <a:lnTo>
                        <a:pt x="1994" y="554"/>
                      </a:lnTo>
                      <a:lnTo>
                        <a:pt x="2001" y="552"/>
                      </a:lnTo>
                      <a:lnTo>
                        <a:pt x="2008" y="550"/>
                      </a:lnTo>
                      <a:lnTo>
                        <a:pt x="2023" y="547"/>
                      </a:lnTo>
                      <a:lnTo>
                        <a:pt x="2039" y="546"/>
                      </a:lnTo>
                      <a:lnTo>
                        <a:pt x="2057" y="545"/>
                      </a:lnTo>
                      <a:lnTo>
                        <a:pt x="2057" y="545"/>
                      </a:lnTo>
                      <a:close/>
                      <a:moveTo>
                        <a:pt x="542" y="397"/>
                      </a:moveTo>
                      <a:lnTo>
                        <a:pt x="542" y="397"/>
                      </a:lnTo>
                      <a:lnTo>
                        <a:pt x="507" y="467"/>
                      </a:lnTo>
                      <a:lnTo>
                        <a:pt x="474" y="537"/>
                      </a:lnTo>
                      <a:lnTo>
                        <a:pt x="474" y="537"/>
                      </a:lnTo>
                      <a:lnTo>
                        <a:pt x="479" y="536"/>
                      </a:lnTo>
                      <a:lnTo>
                        <a:pt x="482" y="536"/>
                      </a:lnTo>
                      <a:lnTo>
                        <a:pt x="489" y="539"/>
                      </a:lnTo>
                      <a:lnTo>
                        <a:pt x="493" y="542"/>
                      </a:lnTo>
                      <a:lnTo>
                        <a:pt x="497" y="543"/>
                      </a:lnTo>
                      <a:lnTo>
                        <a:pt x="502" y="545"/>
                      </a:lnTo>
                      <a:lnTo>
                        <a:pt x="502" y="545"/>
                      </a:lnTo>
                      <a:lnTo>
                        <a:pt x="511" y="529"/>
                      </a:lnTo>
                      <a:lnTo>
                        <a:pt x="520" y="512"/>
                      </a:lnTo>
                      <a:lnTo>
                        <a:pt x="537" y="479"/>
                      </a:lnTo>
                      <a:lnTo>
                        <a:pt x="551" y="442"/>
                      </a:lnTo>
                      <a:lnTo>
                        <a:pt x="563" y="408"/>
                      </a:lnTo>
                      <a:lnTo>
                        <a:pt x="563" y="408"/>
                      </a:lnTo>
                      <a:lnTo>
                        <a:pt x="561" y="403"/>
                      </a:lnTo>
                      <a:lnTo>
                        <a:pt x="556" y="400"/>
                      </a:lnTo>
                      <a:lnTo>
                        <a:pt x="551" y="397"/>
                      </a:lnTo>
                      <a:lnTo>
                        <a:pt x="542" y="397"/>
                      </a:lnTo>
                      <a:lnTo>
                        <a:pt x="542" y="397"/>
                      </a:lnTo>
                      <a:close/>
                      <a:moveTo>
                        <a:pt x="625" y="435"/>
                      </a:moveTo>
                      <a:lnTo>
                        <a:pt x="625" y="435"/>
                      </a:lnTo>
                      <a:lnTo>
                        <a:pt x="621" y="441"/>
                      </a:lnTo>
                      <a:lnTo>
                        <a:pt x="617" y="448"/>
                      </a:lnTo>
                      <a:lnTo>
                        <a:pt x="610" y="462"/>
                      </a:lnTo>
                      <a:lnTo>
                        <a:pt x="603" y="480"/>
                      </a:lnTo>
                      <a:lnTo>
                        <a:pt x="593" y="501"/>
                      </a:lnTo>
                      <a:lnTo>
                        <a:pt x="593" y="501"/>
                      </a:lnTo>
                      <a:lnTo>
                        <a:pt x="583" y="519"/>
                      </a:lnTo>
                      <a:lnTo>
                        <a:pt x="573" y="535"/>
                      </a:lnTo>
                      <a:lnTo>
                        <a:pt x="569" y="543"/>
                      </a:lnTo>
                      <a:lnTo>
                        <a:pt x="565" y="550"/>
                      </a:lnTo>
                      <a:lnTo>
                        <a:pt x="563" y="557"/>
                      </a:lnTo>
                      <a:lnTo>
                        <a:pt x="563" y="563"/>
                      </a:lnTo>
                      <a:lnTo>
                        <a:pt x="563" y="563"/>
                      </a:lnTo>
                      <a:lnTo>
                        <a:pt x="565" y="568"/>
                      </a:lnTo>
                      <a:lnTo>
                        <a:pt x="569" y="574"/>
                      </a:lnTo>
                      <a:lnTo>
                        <a:pt x="575" y="577"/>
                      </a:lnTo>
                      <a:lnTo>
                        <a:pt x="580" y="580"/>
                      </a:lnTo>
                      <a:lnTo>
                        <a:pt x="591" y="587"/>
                      </a:lnTo>
                      <a:lnTo>
                        <a:pt x="597" y="591"/>
                      </a:lnTo>
                      <a:lnTo>
                        <a:pt x="601" y="595"/>
                      </a:lnTo>
                      <a:lnTo>
                        <a:pt x="601" y="595"/>
                      </a:lnTo>
                      <a:lnTo>
                        <a:pt x="613" y="580"/>
                      </a:lnTo>
                      <a:lnTo>
                        <a:pt x="622" y="564"/>
                      </a:lnTo>
                      <a:lnTo>
                        <a:pt x="631" y="547"/>
                      </a:lnTo>
                      <a:lnTo>
                        <a:pt x="638" y="529"/>
                      </a:lnTo>
                      <a:lnTo>
                        <a:pt x="653" y="493"/>
                      </a:lnTo>
                      <a:lnTo>
                        <a:pt x="670" y="457"/>
                      </a:lnTo>
                      <a:lnTo>
                        <a:pt x="670" y="457"/>
                      </a:lnTo>
                      <a:lnTo>
                        <a:pt x="662" y="448"/>
                      </a:lnTo>
                      <a:lnTo>
                        <a:pt x="650" y="441"/>
                      </a:lnTo>
                      <a:lnTo>
                        <a:pt x="645" y="438"/>
                      </a:lnTo>
                      <a:lnTo>
                        <a:pt x="638" y="436"/>
                      </a:lnTo>
                      <a:lnTo>
                        <a:pt x="632" y="435"/>
                      </a:lnTo>
                      <a:lnTo>
                        <a:pt x="625" y="435"/>
                      </a:lnTo>
                      <a:lnTo>
                        <a:pt x="625" y="435"/>
                      </a:lnTo>
                      <a:close/>
                      <a:moveTo>
                        <a:pt x="688" y="455"/>
                      </a:moveTo>
                      <a:lnTo>
                        <a:pt x="688" y="455"/>
                      </a:lnTo>
                      <a:lnTo>
                        <a:pt x="681" y="473"/>
                      </a:lnTo>
                      <a:lnTo>
                        <a:pt x="674" y="491"/>
                      </a:lnTo>
                      <a:lnTo>
                        <a:pt x="655" y="528"/>
                      </a:lnTo>
                      <a:lnTo>
                        <a:pt x="636" y="564"/>
                      </a:lnTo>
                      <a:lnTo>
                        <a:pt x="629" y="584"/>
                      </a:lnTo>
                      <a:lnTo>
                        <a:pt x="622" y="602"/>
                      </a:lnTo>
                      <a:lnTo>
                        <a:pt x="622" y="602"/>
                      </a:lnTo>
                      <a:lnTo>
                        <a:pt x="620" y="618"/>
                      </a:lnTo>
                      <a:lnTo>
                        <a:pt x="618" y="636"/>
                      </a:lnTo>
                      <a:lnTo>
                        <a:pt x="618" y="655"/>
                      </a:lnTo>
                      <a:lnTo>
                        <a:pt x="618" y="675"/>
                      </a:lnTo>
                      <a:lnTo>
                        <a:pt x="622" y="717"/>
                      </a:lnTo>
                      <a:lnTo>
                        <a:pt x="625" y="757"/>
                      </a:lnTo>
                      <a:lnTo>
                        <a:pt x="625" y="757"/>
                      </a:lnTo>
                      <a:lnTo>
                        <a:pt x="625" y="792"/>
                      </a:lnTo>
                      <a:lnTo>
                        <a:pt x="624" y="827"/>
                      </a:lnTo>
                      <a:lnTo>
                        <a:pt x="622" y="859"/>
                      </a:lnTo>
                      <a:lnTo>
                        <a:pt x="622" y="891"/>
                      </a:lnTo>
                      <a:lnTo>
                        <a:pt x="622" y="891"/>
                      </a:lnTo>
                      <a:lnTo>
                        <a:pt x="625" y="963"/>
                      </a:lnTo>
                      <a:lnTo>
                        <a:pt x="627" y="1039"/>
                      </a:lnTo>
                      <a:lnTo>
                        <a:pt x="627" y="1116"/>
                      </a:lnTo>
                      <a:lnTo>
                        <a:pt x="625" y="1192"/>
                      </a:lnTo>
                      <a:lnTo>
                        <a:pt x="625" y="1192"/>
                      </a:lnTo>
                      <a:lnTo>
                        <a:pt x="627" y="1195"/>
                      </a:lnTo>
                      <a:lnTo>
                        <a:pt x="629" y="1196"/>
                      </a:lnTo>
                      <a:lnTo>
                        <a:pt x="634" y="1202"/>
                      </a:lnTo>
                      <a:lnTo>
                        <a:pt x="636" y="1204"/>
                      </a:lnTo>
                      <a:lnTo>
                        <a:pt x="638" y="1209"/>
                      </a:lnTo>
                      <a:lnTo>
                        <a:pt x="638" y="1213"/>
                      </a:lnTo>
                      <a:lnTo>
                        <a:pt x="638" y="1218"/>
                      </a:lnTo>
                      <a:lnTo>
                        <a:pt x="638" y="1218"/>
                      </a:lnTo>
                      <a:lnTo>
                        <a:pt x="656" y="1225"/>
                      </a:lnTo>
                      <a:lnTo>
                        <a:pt x="676" y="1230"/>
                      </a:lnTo>
                      <a:lnTo>
                        <a:pt x="694" y="1232"/>
                      </a:lnTo>
                      <a:lnTo>
                        <a:pt x="715" y="1231"/>
                      </a:lnTo>
                      <a:lnTo>
                        <a:pt x="735" y="1230"/>
                      </a:lnTo>
                      <a:lnTo>
                        <a:pt x="754" y="1227"/>
                      </a:lnTo>
                      <a:lnTo>
                        <a:pt x="774" y="1221"/>
                      </a:lnTo>
                      <a:lnTo>
                        <a:pt x="794" y="1217"/>
                      </a:lnTo>
                      <a:lnTo>
                        <a:pt x="794" y="1217"/>
                      </a:lnTo>
                      <a:lnTo>
                        <a:pt x="796" y="1196"/>
                      </a:lnTo>
                      <a:lnTo>
                        <a:pt x="799" y="1175"/>
                      </a:lnTo>
                      <a:lnTo>
                        <a:pt x="799" y="1154"/>
                      </a:lnTo>
                      <a:lnTo>
                        <a:pt x="799" y="1133"/>
                      </a:lnTo>
                      <a:lnTo>
                        <a:pt x="796" y="1091"/>
                      </a:lnTo>
                      <a:lnTo>
                        <a:pt x="795" y="1046"/>
                      </a:lnTo>
                      <a:lnTo>
                        <a:pt x="795" y="1046"/>
                      </a:lnTo>
                      <a:lnTo>
                        <a:pt x="798" y="978"/>
                      </a:lnTo>
                      <a:lnTo>
                        <a:pt x="801" y="908"/>
                      </a:lnTo>
                      <a:lnTo>
                        <a:pt x="805" y="835"/>
                      </a:lnTo>
                      <a:lnTo>
                        <a:pt x="806" y="797"/>
                      </a:lnTo>
                      <a:lnTo>
                        <a:pt x="806" y="757"/>
                      </a:lnTo>
                      <a:lnTo>
                        <a:pt x="806" y="757"/>
                      </a:lnTo>
                      <a:lnTo>
                        <a:pt x="806" y="712"/>
                      </a:lnTo>
                      <a:lnTo>
                        <a:pt x="805" y="691"/>
                      </a:lnTo>
                      <a:lnTo>
                        <a:pt x="803" y="669"/>
                      </a:lnTo>
                      <a:lnTo>
                        <a:pt x="803" y="669"/>
                      </a:lnTo>
                      <a:lnTo>
                        <a:pt x="802" y="664"/>
                      </a:lnTo>
                      <a:lnTo>
                        <a:pt x="801" y="658"/>
                      </a:lnTo>
                      <a:lnTo>
                        <a:pt x="799" y="653"/>
                      </a:lnTo>
                      <a:lnTo>
                        <a:pt x="798" y="647"/>
                      </a:lnTo>
                      <a:lnTo>
                        <a:pt x="798" y="647"/>
                      </a:lnTo>
                      <a:lnTo>
                        <a:pt x="796" y="630"/>
                      </a:lnTo>
                      <a:lnTo>
                        <a:pt x="798" y="615"/>
                      </a:lnTo>
                      <a:lnTo>
                        <a:pt x="799" y="598"/>
                      </a:lnTo>
                      <a:lnTo>
                        <a:pt x="799" y="582"/>
                      </a:lnTo>
                      <a:lnTo>
                        <a:pt x="799" y="582"/>
                      </a:lnTo>
                      <a:lnTo>
                        <a:pt x="796" y="553"/>
                      </a:lnTo>
                      <a:lnTo>
                        <a:pt x="791" y="522"/>
                      </a:lnTo>
                      <a:lnTo>
                        <a:pt x="787" y="491"/>
                      </a:lnTo>
                      <a:lnTo>
                        <a:pt x="782" y="459"/>
                      </a:lnTo>
                      <a:lnTo>
                        <a:pt x="782" y="459"/>
                      </a:lnTo>
                      <a:lnTo>
                        <a:pt x="771" y="455"/>
                      </a:lnTo>
                      <a:lnTo>
                        <a:pt x="760" y="452"/>
                      </a:lnTo>
                      <a:lnTo>
                        <a:pt x="747" y="450"/>
                      </a:lnTo>
                      <a:lnTo>
                        <a:pt x="736" y="449"/>
                      </a:lnTo>
                      <a:lnTo>
                        <a:pt x="723" y="449"/>
                      </a:lnTo>
                      <a:lnTo>
                        <a:pt x="711" y="450"/>
                      </a:lnTo>
                      <a:lnTo>
                        <a:pt x="700" y="452"/>
                      </a:lnTo>
                      <a:lnTo>
                        <a:pt x="688" y="455"/>
                      </a:lnTo>
                      <a:lnTo>
                        <a:pt x="688" y="455"/>
                      </a:lnTo>
                      <a:close/>
                      <a:moveTo>
                        <a:pt x="1999" y="571"/>
                      </a:moveTo>
                      <a:lnTo>
                        <a:pt x="1999" y="571"/>
                      </a:lnTo>
                      <a:lnTo>
                        <a:pt x="2002" y="582"/>
                      </a:lnTo>
                      <a:lnTo>
                        <a:pt x="2005" y="591"/>
                      </a:lnTo>
                      <a:lnTo>
                        <a:pt x="2015" y="608"/>
                      </a:lnTo>
                      <a:lnTo>
                        <a:pt x="2015" y="608"/>
                      </a:lnTo>
                      <a:lnTo>
                        <a:pt x="2021" y="608"/>
                      </a:lnTo>
                      <a:lnTo>
                        <a:pt x="2025" y="605"/>
                      </a:lnTo>
                      <a:lnTo>
                        <a:pt x="2030" y="602"/>
                      </a:lnTo>
                      <a:lnTo>
                        <a:pt x="2036" y="602"/>
                      </a:lnTo>
                      <a:lnTo>
                        <a:pt x="2036" y="602"/>
                      </a:lnTo>
                      <a:lnTo>
                        <a:pt x="2049" y="605"/>
                      </a:lnTo>
                      <a:lnTo>
                        <a:pt x="2064" y="606"/>
                      </a:lnTo>
                      <a:lnTo>
                        <a:pt x="2080" y="606"/>
                      </a:lnTo>
                      <a:lnTo>
                        <a:pt x="2096" y="606"/>
                      </a:lnTo>
                      <a:lnTo>
                        <a:pt x="2115" y="603"/>
                      </a:lnTo>
                      <a:lnTo>
                        <a:pt x="2131" y="599"/>
                      </a:lnTo>
                      <a:lnTo>
                        <a:pt x="2147" y="594"/>
                      </a:lnTo>
                      <a:lnTo>
                        <a:pt x="2162" y="587"/>
                      </a:lnTo>
                      <a:lnTo>
                        <a:pt x="2175" y="578"/>
                      </a:lnTo>
                      <a:lnTo>
                        <a:pt x="2188" y="570"/>
                      </a:lnTo>
                      <a:lnTo>
                        <a:pt x="2196" y="559"/>
                      </a:lnTo>
                      <a:lnTo>
                        <a:pt x="2199" y="553"/>
                      </a:lnTo>
                      <a:lnTo>
                        <a:pt x="2202" y="547"/>
                      </a:lnTo>
                      <a:lnTo>
                        <a:pt x="2203" y="542"/>
                      </a:lnTo>
                      <a:lnTo>
                        <a:pt x="2204" y="536"/>
                      </a:lnTo>
                      <a:lnTo>
                        <a:pt x="2203" y="529"/>
                      </a:lnTo>
                      <a:lnTo>
                        <a:pt x="2202" y="523"/>
                      </a:lnTo>
                      <a:lnTo>
                        <a:pt x="2200" y="516"/>
                      </a:lnTo>
                      <a:lnTo>
                        <a:pt x="2196" y="509"/>
                      </a:lnTo>
                      <a:lnTo>
                        <a:pt x="2190" y="502"/>
                      </a:lnTo>
                      <a:lnTo>
                        <a:pt x="2185" y="495"/>
                      </a:lnTo>
                      <a:lnTo>
                        <a:pt x="2185" y="495"/>
                      </a:lnTo>
                      <a:lnTo>
                        <a:pt x="2178" y="505"/>
                      </a:lnTo>
                      <a:lnTo>
                        <a:pt x="2171" y="514"/>
                      </a:lnTo>
                      <a:lnTo>
                        <a:pt x="2162" y="522"/>
                      </a:lnTo>
                      <a:lnTo>
                        <a:pt x="2153" y="529"/>
                      </a:lnTo>
                      <a:lnTo>
                        <a:pt x="2143" y="536"/>
                      </a:lnTo>
                      <a:lnTo>
                        <a:pt x="2131" y="542"/>
                      </a:lnTo>
                      <a:lnTo>
                        <a:pt x="2108" y="552"/>
                      </a:lnTo>
                      <a:lnTo>
                        <a:pt x="2081" y="559"/>
                      </a:lnTo>
                      <a:lnTo>
                        <a:pt x="2054" y="564"/>
                      </a:lnTo>
                      <a:lnTo>
                        <a:pt x="1999" y="571"/>
                      </a:lnTo>
                      <a:lnTo>
                        <a:pt x="1999" y="571"/>
                      </a:lnTo>
                      <a:close/>
                      <a:moveTo>
                        <a:pt x="1957" y="693"/>
                      </a:moveTo>
                      <a:lnTo>
                        <a:pt x="1957" y="693"/>
                      </a:lnTo>
                      <a:lnTo>
                        <a:pt x="1957" y="706"/>
                      </a:lnTo>
                      <a:lnTo>
                        <a:pt x="1955" y="717"/>
                      </a:lnTo>
                      <a:lnTo>
                        <a:pt x="1953" y="730"/>
                      </a:lnTo>
                      <a:lnTo>
                        <a:pt x="1953" y="742"/>
                      </a:lnTo>
                      <a:lnTo>
                        <a:pt x="1953" y="742"/>
                      </a:lnTo>
                      <a:lnTo>
                        <a:pt x="1953" y="769"/>
                      </a:lnTo>
                      <a:lnTo>
                        <a:pt x="1955" y="796"/>
                      </a:lnTo>
                      <a:lnTo>
                        <a:pt x="1957" y="855"/>
                      </a:lnTo>
                      <a:lnTo>
                        <a:pt x="1957" y="855"/>
                      </a:lnTo>
                      <a:lnTo>
                        <a:pt x="1957" y="891"/>
                      </a:lnTo>
                      <a:lnTo>
                        <a:pt x="1959" y="907"/>
                      </a:lnTo>
                      <a:lnTo>
                        <a:pt x="1962" y="921"/>
                      </a:lnTo>
                      <a:lnTo>
                        <a:pt x="1962" y="921"/>
                      </a:lnTo>
                      <a:lnTo>
                        <a:pt x="1966" y="929"/>
                      </a:lnTo>
                      <a:lnTo>
                        <a:pt x="1973" y="939"/>
                      </a:lnTo>
                      <a:lnTo>
                        <a:pt x="1980" y="947"/>
                      </a:lnTo>
                      <a:lnTo>
                        <a:pt x="1987" y="957"/>
                      </a:lnTo>
                      <a:lnTo>
                        <a:pt x="1987" y="957"/>
                      </a:lnTo>
                      <a:lnTo>
                        <a:pt x="2001" y="981"/>
                      </a:lnTo>
                      <a:lnTo>
                        <a:pt x="2014" y="1009"/>
                      </a:lnTo>
                      <a:lnTo>
                        <a:pt x="2040" y="1072"/>
                      </a:lnTo>
                      <a:lnTo>
                        <a:pt x="2040" y="1072"/>
                      </a:lnTo>
                      <a:lnTo>
                        <a:pt x="2064" y="1134"/>
                      </a:lnTo>
                      <a:lnTo>
                        <a:pt x="2071" y="1151"/>
                      </a:lnTo>
                      <a:lnTo>
                        <a:pt x="2078" y="1165"/>
                      </a:lnTo>
                      <a:lnTo>
                        <a:pt x="2085" y="1178"/>
                      </a:lnTo>
                      <a:lnTo>
                        <a:pt x="2094" y="1188"/>
                      </a:lnTo>
                      <a:lnTo>
                        <a:pt x="2094" y="1188"/>
                      </a:lnTo>
                      <a:lnTo>
                        <a:pt x="2099" y="1190"/>
                      </a:lnTo>
                      <a:lnTo>
                        <a:pt x="2106" y="1193"/>
                      </a:lnTo>
                      <a:lnTo>
                        <a:pt x="2122" y="1199"/>
                      </a:lnTo>
                      <a:lnTo>
                        <a:pt x="2137" y="1203"/>
                      </a:lnTo>
                      <a:lnTo>
                        <a:pt x="2151" y="1209"/>
                      </a:lnTo>
                      <a:lnTo>
                        <a:pt x="2151" y="1209"/>
                      </a:lnTo>
                      <a:lnTo>
                        <a:pt x="2164" y="1213"/>
                      </a:lnTo>
                      <a:lnTo>
                        <a:pt x="2176" y="1217"/>
                      </a:lnTo>
                      <a:lnTo>
                        <a:pt x="2204" y="1224"/>
                      </a:lnTo>
                      <a:lnTo>
                        <a:pt x="2231" y="1228"/>
                      </a:lnTo>
                      <a:lnTo>
                        <a:pt x="2258" y="1234"/>
                      </a:lnTo>
                      <a:lnTo>
                        <a:pt x="2258" y="1234"/>
                      </a:lnTo>
                      <a:lnTo>
                        <a:pt x="2252" y="1225"/>
                      </a:lnTo>
                      <a:lnTo>
                        <a:pt x="2247" y="1216"/>
                      </a:lnTo>
                      <a:lnTo>
                        <a:pt x="2240" y="1197"/>
                      </a:lnTo>
                      <a:lnTo>
                        <a:pt x="2227" y="1157"/>
                      </a:lnTo>
                      <a:lnTo>
                        <a:pt x="2227" y="1157"/>
                      </a:lnTo>
                      <a:lnTo>
                        <a:pt x="2221" y="1141"/>
                      </a:lnTo>
                      <a:lnTo>
                        <a:pt x="2214" y="1126"/>
                      </a:lnTo>
                      <a:lnTo>
                        <a:pt x="2207" y="1112"/>
                      </a:lnTo>
                      <a:lnTo>
                        <a:pt x="2202" y="1098"/>
                      </a:lnTo>
                      <a:lnTo>
                        <a:pt x="2202" y="1098"/>
                      </a:lnTo>
                      <a:lnTo>
                        <a:pt x="2200" y="1091"/>
                      </a:lnTo>
                      <a:lnTo>
                        <a:pt x="2200" y="1085"/>
                      </a:lnTo>
                      <a:lnTo>
                        <a:pt x="2199" y="1078"/>
                      </a:lnTo>
                      <a:lnTo>
                        <a:pt x="2197" y="1072"/>
                      </a:lnTo>
                      <a:lnTo>
                        <a:pt x="2197" y="1072"/>
                      </a:lnTo>
                      <a:lnTo>
                        <a:pt x="2185" y="1037"/>
                      </a:lnTo>
                      <a:lnTo>
                        <a:pt x="2169" y="1002"/>
                      </a:lnTo>
                      <a:lnTo>
                        <a:pt x="2154" y="969"/>
                      </a:lnTo>
                      <a:lnTo>
                        <a:pt x="2138" y="933"/>
                      </a:lnTo>
                      <a:lnTo>
                        <a:pt x="2138" y="933"/>
                      </a:lnTo>
                      <a:lnTo>
                        <a:pt x="2124" y="898"/>
                      </a:lnTo>
                      <a:lnTo>
                        <a:pt x="2110" y="862"/>
                      </a:lnTo>
                      <a:lnTo>
                        <a:pt x="2098" y="827"/>
                      </a:lnTo>
                      <a:lnTo>
                        <a:pt x="2082" y="793"/>
                      </a:lnTo>
                      <a:lnTo>
                        <a:pt x="2082" y="793"/>
                      </a:lnTo>
                      <a:lnTo>
                        <a:pt x="2051" y="724"/>
                      </a:lnTo>
                      <a:lnTo>
                        <a:pt x="2021" y="655"/>
                      </a:lnTo>
                      <a:lnTo>
                        <a:pt x="1990" y="588"/>
                      </a:lnTo>
                      <a:lnTo>
                        <a:pt x="1957" y="521"/>
                      </a:lnTo>
                      <a:lnTo>
                        <a:pt x="1957" y="521"/>
                      </a:lnTo>
                      <a:lnTo>
                        <a:pt x="1956" y="519"/>
                      </a:lnTo>
                      <a:lnTo>
                        <a:pt x="1955" y="519"/>
                      </a:lnTo>
                      <a:lnTo>
                        <a:pt x="1953" y="519"/>
                      </a:lnTo>
                      <a:lnTo>
                        <a:pt x="1953" y="521"/>
                      </a:lnTo>
                      <a:lnTo>
                        <a:pt x="1953" y="521"/>
                      </a:lnTo>
                      <a:lnTo>
                        <a:pt x="1953" y="559"/>
                      </a:lnTo>
                      <a:lnTo>
                        <a:pt x="1955" y="601"/>
                      </a:lnTo>
                      <a:lnTo>
                        <a:pt x="1957" y="693"/>
                      </a:lnTo>
                      <a:lnTo>
                        <a:pt x="1957" y="693"/>
                      </a:lnTo>
                      <a:close/>
                      <a:moveTo>
                        <a:pt x="2023" y="625"/>
                      </a:moveTo>
                      <a:lnTo>
                        <a:pt x="2023" y="625"/>
                      </a:lnTo>
                      <a:lnTo>
                        <a:pt x="2030" y="637"/>
                      </a:lnTo>
                      <a:lnTo>
                        <a:pt x="2036" y="651"/>
                      </a:lnTo>
                      <a:lnTo>
                        <a:pt x="2042" y="665"/>
                      </a:lnTo>
                      <a:lnTo>
                        <a:pt x="2049" y="678"/>
                      </a:lnTo>
                      <a:lnTo>
                        <a:pt x="2049" y="678"/>
                      </a:lnTo>
                      <a:lnTo>
                        <a:pt x="2049" y="675"/>
                      </a:lnTo>
                      <a:lnTo>
                        <a:pt x="2050" y="674"/>
                      </a:lnTo>
                      <a:lnTo>
                        <a:pt x="2051" y="672"/>
                      </a:lnTo>
                      <a:lnTo>
                        <a:pt x="2056" y="672"/>
                      </a:lnTo>
                      <a:lnTo>
                        <a:pt x="2056" y="672"/>
                      </a:lnTo>
                      <a:lnTo>
                        <a:pt x="2067" y="672"/>
                      </a:lnTo>
                      <a:lnTo>
                        <a:pt x="2080" y="672"/>
                      </a:lnTo>
                      <a:lnTo>
                        <a:pt x="2106" y="672"/>
                      </a:lnTo>
                      <a:lnTo>
                        <a:pt x="2106" y="672"/>
                      </a:lnTo>
                      <a:lnTo>
                        <a:pt x="2123" y="669"/>
                      </a:lnTo>
                      <a:lnTo>
                        <a:pt x="2141" y="664"/>
                      </a:lnTo>
                      <a:lnTo>
                        <a:pt x="2158" y="655"/>
                      </a:lnTo>
                      <a:lnTo>
                        <a:pt x="2175" y="646"/>
                      </a:lnTo>
                      <a:lnTo>
                        <a:pt x="2190" y="634"/>
                      </a:lnTo>
                      <a:lnTo>
                        <a:pt x="2203" y="622"/>
                      </a:lnTo>
                      <a:lnTo>
                        <a:pt x="2214" y="609"/>
                      </a:lnTo>
                      <a:lnTo>
                        <a:pt x="2221" y="598"/>
                      </a:lnTo>
                      <a:lnTo>
                        <a:pt x="2221" y="598"/>
                      </a:lnTo>
                      <a:lnTo>
                        <a:pt x="2224" y="588"/>
                      </a:lnTo>
                      <a:lnTo>
                        <a:pt x="2224" y="578"/>
                      </a:lnTo>
                      <a:lnTo>
                        <a:pt x="2224" y="574"/>
                      </a:lnTo>
                      <a:lnTo>
                        <a:pt x="2221" y="570"/>
                      </a:lnTo>
                      <a:lnTo>
                        <a:pt x="2218" y="566"/>
                      </a:lnTo>
                      <a:lnTo>
                        <a:pt x="2214" y="563"/>
                      </a:lnTo>
                      <a:lnTo>
                        <a:pt x="2214" y="563"/>
                      </a:lnTo>
                      <a:lnTo>
                        <a:pt x="2207" y="574"/>
                      </a:lnTo>
                      <a:lnTo>
                        <a:pt x="2199" y="584"/>
                      </a:lnTo>
                      <a:lnTo>
                        <a:pt x="2189" y="592"/>
                      </a:lnTo>
                      <a:lnTo>
                        <a:pt x="2179" y="599"/>
                      </a:lnTo>
                      <a:lnTo>
                        <a:pt x="2168" y="605"/>
                      </a:lnTo>
                      <a:lnTo>
                        <a:pt x="2155" y="609"/>
                      </a:lnTo>
                      <a:lnTo>
                        <a:pt x="2143" y="613"/>
                      </a:lnTo>
                      <a:lnTo>
                        <a:pt x="2130" y="616"/>
                      </a:lnTo>
                      <a:lnTo>
                        <a:pt x="2102" y="622"/>
                      </a:lnTo>
                      <a:lnTo>
                        <a:pt x="2075" y="623"/>
                      </a:lnTo>
                      <a:lnTo>
                        <a:pt x="2023" y="625"/>
                      </a:lnTo>
                      <a:lnTo>
                        <a:pt x="2023" y="625"/>
                      </a:lnTo>
                      <a:close/>
                      <a:moveTo>
                        <a:pt x="2053" y="693"/>
                      </a:moveTo>
                      <a:lnTo>
                        <a:pt x="2053" y="693"/>
                      </a:lnTo>
                      <a:lnTo>
                        <a:pt x="2056" y="695"/>
                      </a:lnTo>
                      <a:lnTo>
                        <a:pt x="2057" y="699"/>
                      </a:lnTo>
                      <a:lnTo>
                        <a:pt x="2057" y="703"/>
                      </a:lnTo>
                      <a:lnTo>
                        <a:pt x="2060" y="706"/>
                      </a:lnTo>
                      <a:lnTo>
                        <a:pt x="2060" y="706"/>
                      </a:lnTo>
                      <a:lnTo>
                        <a:pt x="2080" y="707"/>
                      </a:lnTo>
                      <a:lnTo>
                        <a:pt x="2101" y="710"/>
                      </a:lnTo>
                      <a:lnTo>
                        <a:pt x="2120" y="713"/>
                      </a:lnTo>
                      <a:lnTo>
                        <a:pt x="2130" y="713"/>
                      </a:lnTo>
                      <a:lnTo>
                        <a:pt x="2140" y="712"/>
                      </a:lnTo>
                      <a:lnTo>
                        <a:pt x="2140" y="712"/>
                      </a:lnTo>
                      <a:lnTo>
                        <a:pt x="2160" y="709"/>
                      </a:lnTo>
                      <a:lnTo>
                        <a:pt x="2176" y="702"/>
                      </a:lnTo>
                      <a:lnTo>
                        <a:pt x="2192" y="693"/>
                      </a:lnTo>
                      <a:lnTo>
                        <a:pt x="2207" y="682"/>
                      </a:lnTo>
                      <a:lnTo>
                        <a:pt x="2220" y="671"/>
                      </a:lnTo>
                      <a:lnTo>
                        <a:pt x="2233" y="657"/>
                      </a:lnTo>
                      <a:lnTo>
                        <a:pt x="2244" y="641"/>
                      </a:lnTo>
                      <a:lnTo>
                        <a:pt x="2254" y="627"/>
                      </a:lnTo>
                      <a:lnTo>
                        <a:pt x="2254" y="627"/>
                      </a:lnTo>
                      <a:lnTo>
                        <a:pt x="2251" y="625"/>
                      </a:lnTo>
                      <a:lnTo>
                        <a:pt x="2248" y="622"/>
                      </a:lnTo>
                      <a:lnTo>
                        <a:pt x="2245" y="615"/>
                      </a:lnTo>
                      <a:lnTo>
                        <a:pt x="2241" y="608"/>
                      </a:lnTo>
                      <a:lnTo>
                        <a:pt x="2240" y="606"/>
                      </a:lnTo>
                      <a:lnTo>
                        <a:pt x="2235" y="603"/>
                      </a:lnTo>
                      <a:lnTo>
                        <a:pt x="2235" y="603"/>
                      </a:lnTo>
                      <a:lnTo>
                        <a:pt x="2228" y="615"/>
                      </a:lnTo>
                      <a:lnTo>
                        <a:pt x="2221" y="626"/>
                      </a:lnTo>
                      <a:lnTo>
                        <a:pt x="2213" y="636"/>
                      </a:lnTo>
                      <a:lnTo>
                        <a:pt x="2204" y="644"/>
                      </a:lnTo>
                      <a:lnTo>
                        <a:pt x="2195" y="653"/>
                      </a:lnTo>
                      <a:lnTo>
                        <a:pt x="2183" y="661"/>
                      </a:lnTo>
                      <a:lnTo>
                        <a:pt x="2174" y="668"/>
                      </a:lnTo>
                      <a:lnTo>
                        <a:pt x="2162" y="674"/>
                      </a:lnTo>
                      <a:lnTo>
                        <a:pt x="2150" y="679"/>
                      </a:lnTo>
                      <a:lnTo>
                        <a:pt x="2137" y="684"/>
                      </a:lnTo>
                      <a:lnTo>
                        <a:pt x="2124" y="688"/>
                      </a:lnTo>
                      <a:lnTo>
                        <a:pt x="2110" y="691"/>
                      </a:lnTo>
                      <a:lnTo>
                        <a:pt x="2098" y="692"/>
                      </a:lnTo>
                      <a:lnTo>
                        <a:pt x="2082" y="693"/>
                      </a:lnTo>
                      <a:lnTo>
                        <a:pt x="2068" y="693"/>
                      </a:lnTo>
                      <a:lnTo>
                        <a:pt x="2053" y="693"/>
                      </a:lnTo>
                      <a:lnTo>
                        <a:pt x="2053" y="693"/>
                      </a:lnTo>
                      <a:close/>
                      <a:moveTo>
                        <a:pt x="398" y="735"/>
                      </a:moveTo>
                      <a:lnTo>
                        <a:pt x="398" y="735"/>
                      </a:lnTo>
                      <a:lnTo>
                        <a:pt x="403" y="737"/>
                      </a:lnTo>
                      <a:lnTo>
                        <a:pt x="409" y="738"/>
                      </a:lnTo>
                      <a:lnTo>
                        <a:pt x="413" y="740"/>
                      </a:lnTo>
                      <a:lnTo>
                        <a:pt x="419" y="738"/>
                      </a:lnTo>
                      <a:lnTo>
                        <a:pt x="419" y="738"/>
                      </a:lnTo>
                      <a:lnTo>
                        <a:pt x="434" y="707"/>
                      </a:lnTo>
                      <a:lnTo>
                        <a:pt x="444" y="688"/>
                      </a:lnTo>
                      <a:lnTo>
                        <a:pt x="452" y="668"/>
                      </a:lnTo>
                      <a:lnTo>
                        <a:pt x="452" y="668"/>
                      </a:lnTo>
                      <a:lnTo>
                        <a:pt x="458" y="650"/>
                      </a:lnTo>
                      <a:lnTo>
                        <a:pt x="461" y="640"/>
                      </a:lnTo>
                      <a:lnTo>
                        <a:pt x="464" y="630"/>
                      </a:lnTo>
                      <a:lnTo>
                        <a:pt x="464" y="622"/>
                      </a:lnTo>
                      <a:lnTo>
                        <a:pt x="462" y="618"/>
                      </a:lnTo>
                      <a:lnTo>
                        <a:pt x="461" y="613"/>
                      </a:lnTo>
                      <a:lnTo>
                        <a:pt x="458" y="612"/>
                      </a:lnTo>
                      <a:lnTo>
                        <a:pt x="454" y="609"/>
                      </a:lnTo>
                      <a:lnTo>
                        <a:pt x="450" y="608"/>
                      </a:lnTo>
                      <a:lnTo>
                        <a:pt x="444" y="608"/>
                      </a:lnTo>
                      <a:lnTo>
                        <a:pt x="444" y="608"/>
                      </a:lnTo>
                      <a:lnTo>
                        <a:pt x="440" y="626"/>
                      </a:lnTo>
                      <a:lnTo>
                        <a:pt x="434" y="643"/>
                      </a:lnTo>
                      <a:lnTo>
                        <a:pt x="423" y="674"/>
                      </a:lnTo>
                      <a:lnTo>
                        <a:pt x="410" y="703"/>
                      </a:lnTo>
                      <a:lnTo>
                        <a:pt x="398" y="735"/>
                      </a:lnTo>
                      <a:lnTo>
                        <a:pt x="398" y="735"/>
                      </a:lnTo>
                      <a:close/>
                      <a:moveTo>
                        <a:pt x="534" y="633"/>
                      </a:moveTo>
                      <a:lnTo>
                        <a:pt x="534" y="633"/>
                      </a:lnTo>
                      <a:lnTo>
                        <a:pt x="524" y="646"/>
                      </a:lnTo>
                      <a:lnTo>
                        <a:pt x="516" y="660"/>
                      </a:lnTo>
                      <a:lnTo>
                        <a:pt x="499" y="691"/>
                      </a:lnTo>
                      <a:lnTo>
                        <a:pt x="483" y="724"/>
                      </a:lnTo>
                      <a:lnTo>
                        <a:pt x="469" y="757"/>
                      </a:lnTo>
                      <a:lnTo>
                        <a:pt x="469" y="757"/>
                      </a:lnTo>
                      <a:lnTo>
                        <a:pt x="482" y="766"/>
                      </a:lnTo>
                      <a:lnTo>
                        <a:pt x="495" y="775"/>
                      </a:lnTo>
                      <a:lnTo>
                        <a:pt x="507" y="785"/>
                      </a:lnTo>
                      <a:lnTo>
                        <a:pt x="518" y="796"/>
                      </a:lnTo>
                      <a:lnTo>
                        <a:pt x="518" y="796"/>
                      </a:lnTo>
                      <a:lnTo>
                        <a:pt x="535" y="764"/>
                      </a:lnTo>
                      <a:lnTo>
                        <a:pt x="549" y="730"/>
                      </a:lnTo>
                      <a:lnTo>
                        <a:pt x="563" y="695"/>
                      </a:lnTo>
                      <a:lnTo>
                        <a:pt x="576" y="660"/>
                      </a:lnTo>
                      <a:lnTo>
                        <a:pt x="576" y="660"/>
                      </a:lnTo>
                      <a:lnTo>
                        <a:pt x="572" y="654"/>
                      </a:lnTo>
                      <a:lnTo>
                        <a:pt x="568" y="648"/>
                      </a:lnTo>
                      <a:lnTo>
                        <a:pt x="558" y="641"/>
                      </a:lnTo>
                      <a:lnTo>
                        <a:pt x="545" y="636"/>
                      </a:lnTo>
                      <a:lnTo>
                        <a:pt x="534" y="633"/>
                      </a:lnTo>
                      <a:lnTo>
                        <a:pt x="534" y="633"/>
                      </a:lnTo>
                      <a:close/>
                      <a:moveTo>
                        <a:pt x="584" y="681"/>
                      </a:moveTo>
                      <a:lnTo>
                        <a:pt x="584" y="681"/>
                      </a:lnTo>
                      <a:lnTo>
                        <a:pt x="583" y="686"/>
                      </a:lnTo>
                      <a:lnTo>
                        <a:pt x="583" y="692"/>
                      </a:lnTo>
                      <a:lnTo>
                        <a:pt x="582" y="698"/>
                      </a:lnTo>
                      <a:lnTo>
                        <a:pt x="580" y="703"/>
                      </a:lnTo>
                      <a:lnTo>
                        <a:pt x="580" y="703"/>
                      </a:lnTo>
                      <a:lnTo>
                        <a:pt x="570" y="726"/>
                      </a:lnTo>
                      <a:lnTo>
                        <a:pt x="559" y="748"/>
                      </a:lnTo>
                      <a:lnTo>
                        <a:pt x="548" y="769"/>
                      </a:lnTo>
                      <a:lnTo>
                        <a:pt x="540" y="792"/>
                      </a:lnTo>
                      <a:lnTo>
                        <a:pt x="540" y="792"/>
                      </a:lnTo>
                      <a:lnTo>
                        <a:pt x="534" y="814"/>
                      </a:lnTo>
                      <a:lnTo>
                        <a:pt x="531" y="839"/>
                      </a:lnTo>
                      <a:lnTo>
                        <a:pt x="528" y="867"/>
                      </a:lnTo>
                      <a:lnTo>
                        <a:pt x="527" y="893"/>
                      </a:lnTo>
                      <a:lnTo>
                        <a:pt x="527" y="893"/>
                      </a:lnTo>
                      <a:lnTo>
                        <a:pt x="525" y="925"/>
                      </a:lnTo>
                      <a:lnTo>
                        <a:pt x="525" y="956"/>
                      </a:lnTo>
                      <a:lnTo>
                        <a:pt x="527" y="1012"/>
                      </a:lnTo>
                      <a:lnTo>
                        <a:pt x="527" y="1039"/>
                      </a:lnTo>
                      <a:lnTo>
                        <a:pt x="525" y="1067"/>
                      </a:lnTo>
                      <a:lnTo>
                        <a:pt x="523" y="1093"/>
                      </a:lnTo>
                      <a:lnTo>
                        <a:pt x="518" y="1123"/>
                      </a:lnTo>
                      <a:lnTo>
                        <a:pt x="518" y="1123"/>
                      </a:lnTo>
                      <a:lnTo>
                        <a:pt x="562" y="1157"/>
                      </a:lnTo>
                      <a:lnTo>
                        <a:pt x="584" y="1172"/>
                      </a:lnTo>
                      <a:lnTo>
                        <a:pt x="608" y="1188"/>
                      </a:lnTo>
                      <a:lnTo>
                        <a:pt x="608" y="1188"/>
                      </a:lnTo>
                      <a:lnTo>
                        <a:pt x="610" y="1145"/>
                      </a:lnTo>
                      <a:lnTo>
                        <a:pt x="611" y="1102"/>
                      </a:lnTo>
                      <a:lnTo>
                        <a:pt x="613" y="1012"/>
                      </a:lnTo>
                      <a:lnTo>
                        <a:pt x="613" y="1012"/>
                      </a:lnTo>
                      <a:lnTo>
                        <a:pt x="611" y="967"/>
                      </a:lnTo>
                      <a:lnTo>
                        <a:pt x="608" y="925"/>
                      </a:lnTo>
                      <a:lnTo>
                        <a:pt x="607" y="884"/>
                      </a:lnTo>
                      <a:lnTo>
                        <a:pt x="606" y="849"/>
                      </a:lnTo>
                      <a:lnTo>
                        <a:pt x="606" y="849"/>
                      </a:lnTo>
                      <a:lnTo>
                        <a:pt x="608" y="745"/>
                      </a:lnTo>
                      <a:lnTo>
                        <a:pt x="608" y="691"/>
                      </a:lnTo>
                      <a:lnTo>
                        <a:pt x="607" y="664"/>
                      </a:lnTo>
                      <a:lnTo>
                        <a:pt x="604" y="640"/>
                      </a:lnTo>
                      <a:lnTo>
                        <a:pt x="604" y="640"/>
                      </a:lnTo>
                      <a:lnTo>
                        <a:pt x="603" y="646"/>
                      </a:lnTo>
                      <a:lnTo>
                        <a:pt x="601" y="651"/>
                      </a:lnTo>
                      <a:lnTo>
                        <a:pt x="596" y="661"/>
                      </a:lnTo>
                      <a:lnTo>
                        <a:pt x="589" y="671"/>
                      </a:lnTo>
                      <a:lnTo>
                        <a:pt x="584" y="681"/>
                      </a:lnTo>
                      <a:lnTo>
                        <a:pt x="584" y="681"/>
                      </a:lnTo>
                      <a:close/>
                      <a:moveTo>
                        <a:pt x="2065" y="721"/>
                      </a:moveTo>
                      <a:lnTo>
                        <a:pt x="2065" y="721"/>
                      </a:lnTo>
                      <a:lnTo>
                        <a:pt x="2095" y="786"/>
                      </a:lnTo>
                      <a:lnTo>
                        <a:pt x="2123" y="853"/>
                      </a:lnTo>
                      <a:lnTo>
                        <a:pt x="2178" y="987"/>
                      </a:lnTo>
                      <a:lnTo>
                        <a:pt x="2178" y="987"/>
                      </a:lnTo>
                      <a:lnTo>
                        <a:pt x="2193" y="988"/>
                      </a:lnTo>
                      <a:lnTo>
                        <a:pt x="2207" y="988"/>
                      </a:lnTo>
                      <a:lnTo>
                        <a:pt x="2221" y="987"/>
                      </a:lnTo>
                      <a:lnTo>
                        <a:pt x="2237" y="984"/>
                      </a:lnTo>
                      <a:lnTo>
                        <a:pt x="2251" y="981"/>
                      </a:lnTo>
                      <a:lnTo>
                        <a:pt x="2266" y="976"/>
                      </a:lnTo>
                      <a:lnTo>
                        <a:pt x="2280" y="971"/>
                      </a:lnTo>
                      <a:lnTo>
                        <a:pt x="2294" y="964"/>
                      </a:lnTo>
                      <a:lnTo>
                        <a:pt x="2307" y="957"/>
                      </a:lnTo>
                      <a:lnTo>
                        <a:pt x="2321" y="950"/>
                      </a:lnTo>
                      <a:lnTo>
                        <a:pt x="2332" y="940"/>
                      </a:lnTo>
                      <a:lnTo>
                        <a:pt x="2343" y="932"/>
                      </a:lnTo>
                      <a:lnTo>
                        <a:pt x="2355" y="921"/>
                      </a:lnTo>
                      <a:lnTo>
                        <a:pt x="2363" y="911"/>
                      </a:lnTo>
                      <a:lnTo>
                        <a:pt x="2372" y="898"/>
                      </a:lnTo>
                      <a:lnTo>
                        <a:pt x="2379" y="887"/>
                      </a:lnTo>
                      <a:lnTo>
                        <a:pt x="2379" y="887"/>
                      </a:lnTo>
                      <a:lnTo>
                        <a:pt x="2322" y="766"/>
                      </a:lnTo>
                      <a:lnTo>
                        <a:pt x="2293" y="706"/>
                      </a:lnTo>
                      <a:lnTo>
                        <a:pt x="2262" y="648"/>
                      </a:lnTo>
                      <a:lnTo>
                        <a:pt x="2262" y="648"/>
                      </a:lnTo>
                      <a:lnTo>
                        <a:pt x="2255" y="658"/>
                      </a:lnTo>
                      <a:lnTo>
                        <a:pt x="2247" y="669"/>
                      </a:lnTo>
                      <a:lnTo>
                        <a:pt x="2238" y="678"/>
                      </a:lnTo>
                      <a:lnTo>
                        <a:pt x="2228" y="688"/>
                      </a:lnTo>
                      <a:lnTo>
                        <a:pt x="2217" y="696"/>
                      </a:lnTo>
                      <a:lnTo>
                        <a:pt x="2206" y="703"/>
                      </a:lnTo>
                      <a:lnTo>
                        <a:pt x="2195" y="710"/>
                      </a:lnTo>
                      <a:lnTo>
                        <a:pt x="2181" y="717"/>
                      </a:lnTo>
                      <a:lnTo>
                        <a:pt x="2168" y="721"/>
                      </a:lnTo>
                      <a:lnTo>
                        <a:pt x="2154" y="726"/>
                      </a:lnTo>
                      <a:lnTo>
                        <a:pt x="2140" y="728"/>
                      </a:lnTo>
                      <a:lnTo>
                        <a:pt x="2126" y="730"/>
                      </a:lnTo>
                      <a:lnTo>
                        <a:pt x="2110" y="730"/>
                      </a:lnTo>
                      <a:lnTo>
                        <a:pt x="2095" y="728"/>
                      </a:lnTo>
                      <a:lnTo>
                        <a:pt x="2081" y="726"/>
                      </a:lnTo>
                      <a:lnTo>
                        <a:pt x="2065" y="721"/>
                      </a:lnTo>
                      <a:lnTo>
                        <a:pt x="2065" y="721"/>
                      </a:lnTo>
                      <a:close/>
                      <a:moveTo>
                        <a:pt x="316" y="932"/>
                      </a:moveTo>
                      <a:lnTo>
                        <a:pt x="316" y="932"/>
                      </a:lnTo>
                      <a:lnTo>
                        <a:pt x="326" y="935"/>
                      </a:lnTo>
                      <a:lnTo>
                        <a:pt x="336" y="938"/>
                      </a:lnTo>
                      <a:lnTo>
                        <a:pt x="336" y="938"/>
                      </a:lnTo>
                      <a:lnTo>
                        <a:pt x="340" y="921"/>
                      </a:lnTo>
                      <a:lnTo>
                        <a:pt x="346" y="904"/>
                      </a:lnTo>
                      <a:lnTo>
                        <a:pt x="357" y="872"/>
                      </a:lnTo>
                      <a:lnTo>
                        <a:pt x="370" y="839"/>
                      </a:lnTo>
                      <a:lnTo>
                        <a:pt x="382" y="808"/>
                      </a:lnTo>
                      <a:lnTo>
                        <a:pt x="382" y="808"/>
                      </a:lnTo>
                      <a:lnTo>
                        <a:pt x="378" y="807"/>
                      </a:lnTo>
                      <a:lnTo>
                        <a:pt x="377" y="806"/>
                      </a:lnTo>
                      <a:lnTo>
                        <a:pt x="374" y="804"/>
                      </a:lnTo>
                      <a:lnTo>
                        <a:pt x="370" y="804"/>
                      </a:lnTo>
                      <a:lnTo>
                        <a:pt x="370" y="804"/>
                      </a:lnTo>
                      <a:lnTo>
                        <a:pt x="357" y="837"/>
                      </a:lnTo>
                      <a:lnTo>
                        <a:pt x="343" y="869"/>
                      </a:lnTo>
                      <a:lnTo>
                        <a:pt x="330" y="900"/>
                      </a:lnTo>
                      <a:lnTo>
                        <a:pt x="316" y="932"/>
                      </a:lnTo>
                      <a:lnTo>
                        <a:pt x="316" y="932"/>
                      </a:lnTo>
                      <a:close/>
                      <a:moveTo>
                        <a:pt x="461" y="831"/>
                      </a:moveTo>
                      <a:lnTo>
                        <a:pt x="461" y="831"/>
                      </a:lnTo>
                      <a:lnTo>
                        <a:pt x="452" y="837"/>
                      </a:lnTo>
                      <a:lnTo>
                        <a:pt x="445" y="844"/>
                      </a:lnTo>
                      <a:lnTo>
                        <a:pt x="440" y="852"/>
                      </a:lnTo>
                      <a:lnTo>
                        <a:pt x="434" y="860"/>
                      </a:lnTo>
                      <a:lnTo>
                        <a:pt x="430" y="870"/>
                      </a:lnTo>
                      <a:lnTo>
                        <a:pt x="427" y="880"/>
                      </a:lnTo>
                      <a:lnTo>
                        <a:pt x="423" y="900"/>
                      </a:lnTo>
                      <a:lnTo>
                        <a:pt x="423" y="900"/>
                      </a:lnTo>
                      <a:lnTo>
                        <a:pt x="413" y="912"/>
                      </a:lnTo>
                      <a:lnTo>
                        <a:pt x="403" y="928"/>
                      </a:lnTo>
                      <a:lnTo>
                        <a:pt x="394" y="945"/>
                      </a:lnTo>
                      <a:lnTo>
                        <a:pt x="389" y="953"/>
                      </a:lnTo>
                      <a:lnTo>
                        <a:pt x="387" y="963"/>
                      </a:lnTo>
                      <a:lnTo>
                        <a:pt x="387" y="963"/>
                      </a:lnTo>
                      <a:lnTo>
                        <a:pt x="398" y="974"/>
                      </a:lnTo>
                      <a:lnTo>
                        <a:pt x="410" y="983"/>
                      </a:lnTo>
                      <a:lnTo>
                        <a:pt x="422" y="992"/>
                      </a:lnTo>
                      <a:lnTo>
                        <a:pt x="427" y="998"/>
                      </a:lnTo>
                      <a:lnTo>
                        <a:pt x="431" y="1004"/>
                      </a:lnTo>
                      <a:lnTo>
                        <a:pt x="431" y="1004"/>
                      </a:lnTo>
                      <a:lnTo>
                        <a:pt x="448" y="969"/>
                      </a:lnTo>
                      <a:lnTo>
                        <a:pt x="462" y="932"/>
                      </a:lnTo>
                      <a:lnTo>
                        <a:pt x="490" y="858"/>
                      </a:lnTo>
                      <a:lnTo>
                        <a:pt x="490" y="858"/>
                      </a:lnTo>
                      <a:lnTo>
                        <a:pt x="476" y="844"/>
                      </a:lnTo>
                      <a:lnTo>
                        <a:pt x="461" y="831"/>
                      </a:lnTo>
                      <a:lnTo>
                        <a:pt x="461" y="831"/>
                      </a:lnTo>
                      <a:close/>
                      <a:moveTo>
                        <a:pt x="2189" y="1008"/>
                      </a:moveTo>
                      <a:lnTo>
                        <a:pt x="2189" y="1008"/>
                      </a:lnTo>
                      <a:lnTo>
                        <a:pt x="2192" y="1020"/>
                      </a:lnTo>
                      <a:lnTo>
                        <a:pt x="2197" y="1032"/>
                      </a:lnTo>
                      <a:lnTo>
                        <a:pt x="2197" y="1032"/>
                      </a:lnTo>
                      <a:lnTo>
                        <a:pt x="2199" y="1027"/>
                      </a:lnTo>
                      <a:lnTo>
                        <a:pt x="2202" y="1025"/>
                      </a:lnTo>
                      <a:lnTo>
                        <a:pt x="2204" y="1022"/>
                      </a:lnTo>
                      <a:lnTo>
                        <a:pt x="2209" y="1020"/>
                      </a:lnTo>
                      <a:lnTo>
                        <a:pt x="2209" y="1020"/>
                      </a:lnTo>
                      <a:lnTo>
                        <a:pt x="2224" y="1022"/>
                      </a:lnTo>
                      <a:lnTo>
                        <a:pt x="2241" y="1020"/>
                      </a:lnTo>
                      <a:lnTo>
                        <a:pt x="2275" y="1019"/>
                      </a:lnTo>
                      <a:lnTo>
                        <a:pt x="2275" y="1019"/>
                      </a:lnTo>
                      <a:lnTo>
                        <a:pt x="2290" y="1016"/>
                      </a:lnTo>
                      <a:lnTo>
                        <a:pt x="2306" y="1011"/>
                      </a:lnTo>
                      <a:lnTo>
                        <a:pt x="2321" y="1004"/>
                      </a:lnTo>
                      <a:lnTo>
                        <a:pt x="2335" y="995"/>
                      </a:lnTo>
                      <a:lnTo>
                        <a:pt x="2349" y="987"/>
                      </a:lnTo>
                      <a:lnTo>
                        <a:pt x="2360" y="977"/>
                      </a:lnTo>
                      <a:lnTo>
                        <a:pt x="2372" y="967"/>
                      </a:lnTo>
                      <a:lnTo>
                        <a:pt x="2381" y="957"/>
                      </a:lnTo>
                      <a:lnTo>
                        <a:pt x="2381" y="957"/>
                      </a:lnTo>
                      <a:lnTo>
                        <a:pt x="2388" y="945"/>
                      </a:lnTo>
                      <a:lnTo>
                        <a:pt x="2393" y="939"/>
                      </a:lnTo>
                      <a:lnTo>
                        <a:pt x="2394" y="932"/>
                      </a:lnTo>
                      <a:lnTo>
                        <a:pt x="2395" y="925"/>
                      </a:lnTo>
                      <a:lnTo>
                        <a:pt x="2394" y="919"/>
                      </a:lnTo>
                      <a:lnTo>
                        <a:pt x="2393" y="914"/>
                      </a:lnTo>
                      <a:lnTo>
                        <a:pt x="2387" y="910"/>
                      </a:lnTo>
                      <a:lnTo>
                        <a:pt x="2387" y="910"/>
                      </a:lnTo>
                      <a:lnTo>
                        <a:pt x="2369" y="932"/>
                      </a:lnTo>
                      <a:lnTo>
                        <a:pt x="2348" y="950"/>
                      </a:lnTo>
                      <a:lnTo>
                        <a:pt x="2327" y="967"/>
                      </a:lnTo>
                      <a:lnTo>
                        <a:pt x="2303" y="981"/>
                      </a:lnTo>
                      <a:lnTo>
                        <a:pt x="2276" y="991"/>
                      </a:lnTo>
                      <a:lnTo>
                        <a:pt x="2249" y="999"/>
                      </a:lnTo>
                      <a:lnTo>
                        <a:pt x="2220" y="1005"/>
                      </a:lnTo>
                      <a:lnTo>
                        <a:pt x="2189" y="1008"/>
                      </a:lnTo>
                      <a:lnTo>
                        <a:pt x="2189" y="1008"/>
                      </a:lnTo>
                      <a:close/>
                      <a:moveTo>
                        <a:pt x="2404" y="950"/>
                      </a:moveTo>
                      <a:lnTo>
                        <a:pt x="2404" y="950"/>
                      </a:lnTo>
                      <a:lnTo>
                        <a:pt x="2397" y="962"/>
                      </a:lnTo>
                      <a:lnTo>
                        <a:pt x="2388" y="971"/>
                      </a:lnTo>
                      <a:lnTo>
                        <a:pt x="2380" y="981"/>
                      </a:lnTo>
                      <a:lnTo>
                        <a:pt x="2370" y="991"/>
                      </a:lnTo>
                      <a:lnTo>
                        <a:pt x="2359" y="1001"/>
                      </a:lnTo>
                      <a:lnTo>
                        <a:pt x="2346" y="1008"/>
                      </a:lnTo>
                      <a:lnTo>
                        <a:pt x="2334" y="1016"/>
                      </a:lnTo>
                      <a:lnTo>
                        <a:pt x="2321" y="1023"/>
                      </a:lnTo>
                      <a:lnTo>
                        <a:pt x="2307" y="1029"/>
                      </a:lnTo>
                      <a:lnTo>
                        <a:pt x="2293" y="1033"/>
                      </a:lnTo>
                      <a:lnTo>
                        <a:pt x="2277" y="1036"/>
                      </a:lnTo>
                      <a:lnTo>
                        <a:pt x="2262" y="1039"/>
                      </a:lnTo>
                      <a:lnTo>
                        <a:pt x="2247" y="1040"/>
                      </a:lnTo>
                      <a:lnTo>
                        <a:pt x="2230" y="1039"/>
                      </a:lnTo>
                      <a:lnTo>
                        <a:pt x="2214" y="1037"/>
                      </a:lnTo>
                      <a:lnTo>
                        <a:pt x="2197" y="1033"/>
                      </a:lnTo>
                      <a:lnTo>
                        <a:pt x="2197" y="1033"/>
                      </a:lnTo>
                      <a:lnTo>
                        <a:pt x="2202" y="1046"/>
                      </a:lnTo>
                      <a:lnTo>
                        <a:pt x="2206" y="1057"/>
                      </a:lnTo>
                      <a:lnTo>
                        <a:pt x="2210" y="1067"/>
                      </a:lnTo>
                      <a:lnTo>
                        <a:pt x="2217" y="1074"/>
                      </a:lnTo>
                      <a:lnTo>
                        <a:pt x="2224" y="1079"/>
                      </a:lnTo>
                      <a:lnTo>
                        <a:pt x="2228" y="1082"/>
                      </a:lnTo>
                      <a:lnTo>
                        <a:pt x="2234" y="1082"/>
                      </a:lnTo>
                      <a:lnTo>
                        <a:pt x="2240" y="1082"/>
                      </a:lnTo>
                      <a:lnTo>
                        <a:pt x="2245" y="1081"/>
                      </a:lnTo>
                      <a:lnTo>
                        <a:pt x="2259" y="1077"/>
                      </a:lnTo>
                      <a:lnTo>
                        <a:pt x="2259" y="1077"/>
                      </a:lnTo>
                      <a:lnTo>
                        <a:pt x="2273" y="1079"/>
                      </a:lnTo>
                      <a:lnTo>
                        <a:pt x="2287" y="1081"/>
                      </a:lnTo>
                      <a:lnTo>
                        <a:pt x="2301" y="1081"/>
                      </a:lnTo>
                      <a:lnTo>
                        <a:pt x="2315" y="1079"/>
                      </a:lnTo>
                      <a:lnTo>
                        <a:pt x="2328" y="1078"/>
                      </a:lnTo>
                      <a:lnTo>
                        <a:pt x="2341" y="1075"/>
                      </a:lnTo>
                      <a:lnTo>
                        <a:pt x="2355" y="1071"/>
                      </a:lnTo>
                      <a:lnTo>
                        <a:pt x="2366" y="1067"/>
                      </a:lnTo>
                      <a:lnTo>
                        <a:pt x="2377" y="1061"/>
                      </a:lnTo>
                      <a:lnTo>
                        <a:pt x="2388" y="1054"/>
                      </a:lnTo>
                      <a:lnTo>
                        <a:pt x="2398" y="1047"/>
                      </a:lnTo>
                      <a:lnTo>
                        <a:pt x="2408" y="1039"/>
                      </a:lnTo>
                      <a:lnTo>
                        <a:pt x="2416" y="1029"/>
                      </a:lnTo>
                      <a:lnTo>
                        <a:pt x="2423" y="1019"/>
                      </a:lnTo>
                      <a:lnTo>
                        <a:pt x="2429" y="1009"/>
                      </a:lnTo>
                      <a:lnTo>
                        <a:pt x="2433" y="998"/>
                      </a:lnTo>
                      <a:lnTo>
                        <a:pt x="2433" y="998"/>
                      </a:lnTo>
                      <a:lnTo>
                        <a:pt x="2430" y="992"/>
                      </a:lnTo>
                      <a:lnTo>
                        <a:pt x="2426" y="985"/>
                      </a:lnTo>
                      <a:lnTo>
                        <a:pt x="2422" y="971"/>
                      </a:lnTo>
                      <a:lnTo>
                        <a:pt x="2418" y="966"/>
                      </a:lnTo>
                      <a:lnTo>
                        <a:pt x="2415" y="959"/>
                      </a:lnTo>
                      <a:lnTo>
                        <a:pt x="2409" y="954"/>
                      </a:lnTo>
                      <a:lnTo>
                        <a:pt x="2404" y="950"/>
                      </a:lnTo>
                      <a:lnTo>
                        <a:pt x="2404" y="950"/>
                      </a:lnTo>
                      <a:close/>
                      <a:moveTo>
                        <a:pt x="276" y="1020"/>
                      </a:moveTo>
                      <a:lnTo>
                        <a:pt x="276" y="1020"/>
                      </a:lnTo>
                      <a:lnTo>
                        <a:pt x="264" y="1044"/>
                      </a:lnTo>
                      <a:lnTo>
                        <a:pt x="255" y="1070"/>
                      </a:lnTo>
                      <a:lnTo>
                        <a:pt x="255" y="1070"/>
                      </a:lnTo>
                      <a:lnTo>
                        <a:pt x="276" y="1072"/>
                      </a:lnTo>
                      <a:lnTo>
                        <a:pt x="294" y="1075"/>
                      </a:lnTo>
                      <a:lnTo>
                        <a:pt x="311" y="1077"/>
                      </a:lnTo>
                      <a:lnTo>
                        <a:pt x="332" y="1082"/>
                      </a:lnTo>
                      <a:lnTo>
                        <a:pt x="332" y="1082"/>
                      </a:lnTo>
                      <a:lnTo>
                        <a:pt x="343" y="1092"/>
                      </a:lnTo>
                      <a:lnTo>
                        <a:pt x="354" y="1103"/>
                      </a:lnTo>
                      <a:lnTo>
                        <a:pt x="367" y="1113"/>
                      </a:lnTo>
                      <a:lnTo>
                        <a:pt x="372" y="1117"/>
                      </a:lnTo>
                      <a:lnTo>
                        <a:pt x="381" y="1122"/>
                      </a:lnTo>
                      <a:lnTo>
                        <a:pt x="381" y="1122"/>
                      </a:lnTo>
                      <a:lnTo>
                        <a:pt x="382" y="1113"/>
                      </a:lnTo>
                      <a:lnTo>
                        <a:pt x="384" y="1108"/>
                      </a:lnTo>
                      <a:lnTo>
                        <a:pt x="389" y="1095"/>
                      </a:lnTo>
                      <a:lnTo>
                        <a:pt x="395" y="1082"/>
                      </a:lnTo>
                      <a:lnTo>
                        <a:pt x="398" y="1075"/>
                      </a:lnTo>
                      <a:lnTo>
                        <a:pt x="399" y="1068"/>
                      </a:lnTo>
                      <a:lnTo>
                        <a:pt x="399" y="1068"/>
                      </a:lnTo>
                      <a:lnTo>
                        <a:pt x="388" y="1058"/>
                      </a:lnTo>
                      <a:lnTo>
                        <a:pt x="377" y="1049"/>
                      </a:lnTo>
                      <a:lnTo>
                        <a:pt x="363" y="1040"/>
                      </a:lnTo>
                      <a:lnTo>
                        <a:pt x="347" y="1033"/>
                      </a:lnTo>
                      <a:lnTo>
                        <a:pt x="330" y="1026"/>
                      </a:lnTo>
                      <a:lnTo>
                        <a:pt x="314" y="1022"/>
                      </a:lnTo>
                      <a:lnTo>
                        <a:pt x="295" y="1020"/>
                      </a:lnTo>
                      <a:lnTo>
                        <a:pt x="276" y="1020"/>
                      </a:lnTo>
                      <a:lnTo>
                        <a:pt x="276" y="1020"/>
                      </a:lnTo>
                      <a:close/>
                      <a:moveTo>
                        <a:pt x="2313" y="1168"/>
                      </a:moveTo>
                      <a:lnTo>
                        <a:pt x="2313" y="1168"/>
                      </a:lnTo>
                      <a:lnTo>
                        <a:pt x="2332" y="1168"/>
                      </a:lnTo>
                      <a:lnTo>
                        <a:pt x="2352" y="1166"/>
                      </a:lnTo>
                      <a:lnTo>
                        <a:pt x="2372" y="1161"/>
                      </a:lnTo>
                      <a:lnTo>
                        <a:pt x="2390" y="1155"/>
                      </a:lnTo>
                      <a:lnTo>
                        <a:pt x="2407" y="1147"/>
                      </a:lnTo>
                      <a:lnTo>
                        <a:pt x="2423" y="1137"/>
                      </a:lnTo>
                      <a:lnTo>
                        <a:pt x="2437" y="1124"/>
                      </a:lnTo>
                      <a:lnTo>
                        <a:pt x="2449" y="1112"/>
                      </a:lnTo>
                      <a:lnTo>
                        <a:pt x="2449" y="1112"/>
                      </a:lnTo>
                      <a:lnTo>
                        <a:pt x="2456" y="1100"/>
                      </a:lnTo>
                      <a:lnTo>
                        <a:pt x="2461" y="1091"/>
                      </a:lnTo>
                      <a:lnTo>
                        <a:pt x="2464" y="1079"/>
                      </a:lnTo>
                      <a:lnTo>
                        <a:pt x="2464" y="1070"/>
                      </a:lnTo>
                      <a:lnTo>
                        <a:pt x="2463" y="1058"/>
                      </a:lnTo>
                      <a:lnTo>
                        <a:pt x="2460" y="1049"/>
                      </a:lnTo>
                      <a:lnTo>
                        <a:pt x="2454" y="1037"/>
                      </a:lnTo>
                      <a:lnTo>
                        <a:pt x="2449" y="1025"/>
                      </a:lnTo>
                      <a:lnTo>
                        <a:pt x="2449" y="1025"/>
                      </a:lnTo>
                      <a:lnTo>
                        <a:pt x="2442" y="1025"/>
                      </a:lnTo>
                      <a:lnTo>
                        <a:pt x="2442" y="1025"/>
                      </a:lnTo>
                      <a:lnTo>
                        <a:pt x="2435" y="1037"/>
                      </a:lnTo>
                      <a:lnTo>
                        <a:pt x="2425" y="1049"/>
                      </a:lnTo>
                      <a:lnTo>
                        <a:pt x="2415" y="1058"/>
                      </a:lnTo>
                      <a:lnTo>
                        <a:pt x="2402" y="1067"/>
                      </a:lnTo>
                      <a:lnTo>
                        <a:pt x="2391" y="1074"/>
                      </a:lnTo>
                      <a:lnTo>
                        <a:pt x="2377" y="1081"/>
                      </a:lnTo>
                      <a:lnTo>
                        <a:pt x="2363" y="1085"/>
                      </a:lnTo>
                      <a:lnTo>
                        <a:pt x="2349" y="1089"/>
                      </a:lnTo>
                      <a:lnTo>
                        <a:pt x="2320" y="1096"/>
                      </a:lnTo>
                      <a:lnTo>
                        <a:pt x="2289" y="1099"/>
                      </a:lnTo>
                      <a:lnTo>
                        <a:pt x="2258" y="1102"/>
                      </a:lnTo>
                      <a:lnTo>
                        <a:pt x="2227" y="1102"/>
                      </a:lnTo>
                      <a:lnTo>
                        <a:pt x="2227" y="1102"/>
                      </a:lnTo>
                      <a:lnTo>
                        <a:pt x="2242" y="1133"/>
                      </a:lnTo>
                      <a:lnTo>
                        <a:pt x="2251" y="1148"/>
                      </a:lnTo>
                      <a:lnTo>
                        <a:pt x="2259" y="1161"/>
                      </a:lnTo>
                      <a:lnTo>
                        <a:pt x="2259" y="1161"/>
                      </a:lnTo>
                      <a:lnTo>
                        <a:pt x="2265" y="1161"/>
                      </a:lnTo>
                      <a:lnTo>
                        <a:pt x="2272" y="1161"/>
                      </a:lnTo>
                      <a:lnTo>
                        <a:pt x="2284" y="1162"/>
                      </a:lnTo>
                      <a:lnTo>
                        <a:pt x="2299" y="1165"/>
                      </a:lnTo>
                      <a:lnTo>
                        <a:pt x="2313" y="1168"/>
                      </a:lnTo>
                      <a:lnTo>
                        <a:pt x="2313" y="1168"/>
                      </a:lnTo>
                      <a:close/>
                      <a:moveTo>
                        <a:pt x="840" y="1122"/>
                      </a:moveTo>
                      <a:lnTo>
                        <a:pt x="840" y="1122"/>
                      </a:lnTo>
                      <a:lnTo>
                        <a:pt x="872" y="1129"/>
                      </a:lnTo>
                      <a:lnTo>
                        <a:pt x="906" y="1134"/>
                      </a:lnTo>
                      <a:lnTo>
                        <a:pt x="941" y="1138"/>
                      </a:lnTo>
                      <a:lnTo>
                        <a:pt x="978" y="1141"/>
                      </a:lnTo>
                      <a:lnTo>
                        <a:pt x="1014" y="1143"/>
                      </a:lnTo>
                      <a:lnTo>
                        <a:pt x="1052" y="1143"/>
                      </a:lnTo>
                      <a:lnTo>
                        <a:pt x="1090" y="1140"/>
                      </a:lnTo>
                      <a:lnTo>
                        <a:pt x="1128" y="1136"/>
                      </a:lnTo>
                      <a:lnTo>
                        <a:pt x="1128" y="1136"/>
                      </a:lnTo>
                      <a:lnTo>
                        <a:pt x="1129" y="1096"/>
                      </a:lnTo>
                      <a:lnTo>
                        <a:pt x="1132" y="1060"/>
                      </a:lnTo>
                      <a:lnTo>
                        <a:pt x="1132" y="1060"/>
                      </a:lnTo>
                      <a:lnTo>
                        <a:pt x="1093" y="1064"/>
                      </a:lnTo>
                      <a:lnTo>
                        <a:pt x="1055" y="1067"/>
                      </a:lnTo>
                      <a:lnTo>
                        <a:pt x="1015" y="1067"/>
                      </a:lnTo>
                      <a:lnTo>
                        <a:pt x="978" y="1067"/>
                      </a:lnTo>
                      <a:lnTo>
                        <a:pt x="941" y="1064"/>
                      </a:lnTo>
                      <a:lnTo>
                        <a:pt x="907" y="1061"/>
                      </a:lnTo>
                      <a:lnTo>
                        <a:pt x="875" y="1056"/>
                      </a:lnTo>
                      <a:lnTo>
                        <a:pt x="847" y="1049"/>
                      </a:lnTo>
                      <a:lnTo>
                        <a:pt x="847" y="1049"/>
                      </a:lnTo>
                      <a:lnTo>
                        <a:pt x="843" y="1065"/>
                      </a:lnTo>
                      <a:lnTo>
                        <a:pt x="840" y="1082"/>
                      </a:lnTo>
                      <a:lnTo>
                        <a:pt x="840" y="1122"/>
                      </a:lnTo>
                      <a:lnTo>
                        <a:pt x="840" y="1122"/>
                      </a:lnTo>
                      <a:close/>
                      <a:moveTo>
                        <a:pt x="238" y="1112"/>
                      </a:moveTo>
                      <a:lnTo>
                        <a:pt x="238" y="1112"/>
                      </a:lnTo>
                      <a:lnTo>
                        <a:pt x="257" y="1115"/>
                      </a:lnTo>
                      <a:lnTo>
                        <a:pt x="276" y="1119"/>
                      </a:lnTo>
                      <a:lnTo>
                        <a:pt x="292" y="1126"/>
                      </a:lnTo>
                      <a:lnTo>
                        <a:pt x="308" y="1134"/>
                      </a:lnTo>
                      <a:lnTo>
                        <a:pt x="336" y="1151"/>
                      </a:lnTo>
                      <a:lnTo>
                        <a:pt x="350" y="1159"/>
                      </a:lnTo>
                      <a:lnTo>
                        <a:pt x="363" y="1165"/>
                      </a:lnTo>
                      <a:lnTo>
                        <a:pt x="363" y="1165"/>
                      </a:lnTo>
                      <a:lnTo>
                        <a:pt x="364" y="1161"/>
                      </a:lnTo>
                      <a:lnTo>
                        <a:pt x="367" y="1157"/>
                      </a:lnTo>
                      <a:lnTo>
                        <a:pt x="368" y="1151"/>
                      </a:lnTo>
                      <a:lnTo>
                        <a:pt x="370" y="1147"/>
                      </a:lnTo>
                      <a:lnTo>
                        <a:pt x="370" y="1147"/>
                      </a:lnTo>
                      <a:lnTo>
                        <a:pt x="360" y="1133"/>
                      </a:lnTo>
                      <a:lnTo>
                        <a:pt x="349" y="1122"/>
                      </a:lnTo>
                      <a:lnTo>
                        <a:pt x="335" y="1112"/>
                      </a:lnTo>
                      <a:lnTo>
                        <a:pt x="321" y="1103"/>
                      </a:lnTo>
                      <a:lnTo>
                        <a:pt x="305" y="1098"/>
                      </a:lnTo>
                      <a:lnTo>
                        <a:pt x="287" y="1092"/>
                      </a:lnTo>
                      <a:lnTo>
                        <a:pt x="269" y="1089"/>
                      </a:lnTo>
                      <a:lnTo>
                        <a:pt x="249" y="1086"/>
                      </a:lnTo>
                      <a:lnTo>
                        <a:pt x="249" y="1086"/>
                      </a:lnTo>
                      <a:lnTo>
                        <a:pt x="248" y="1085"/>
                      </a:lnTo>
                      <a:lnTo>
                        <a:pt x="246" y="1085"/>
                      </a:lnTo>
                      <a:lnTo>
                        <a:pt x="246" y="1085"/>
                      </a:lnTo>
                      <a:lnTo>
                        <a:pt x="242" y="1098"/>
                      </a:lnTo>
                      <a:lnTo>
                        <a:pt x="239" y="1105"/>
                      </a:lnTo>
                      <a:lnTo>
                        <a:pt x="238" y="1112"/>
                      </a:lnTo>
                      <a:lnTo>
                        <a:pt x="238" y="1112"/>
                      </a:lnTo>
                      <a:close/>
                      <a:moveTo>
                        <a:pt x="2452" y="1136"/>
                      </a:moveTo>
                      <a:lnTo>
                        <a:pt x="2452" y="1136"/>
                      </a:lnTo>
                      <a:lnTo>
                        <a:pt x="2442" y="1145"/>
                      </a:lnTo>
                      <a:lnTo>
                        <a:pt x="2432" y="1152"/>
                      </a:lnTo>
                      <a:lnTo>
                        <a:pt x="2422" y="1159"/>
                      </a:lnTo>
                      <a:lnTo>
                        <a:pt x="2412" y="1166"/>
                      </a:lnTo>
                      <a:lnTo>
                        <a:pt x="2401" y="1171"/>
                      </a:lnTo>
                      <a:lnTo>
                        <a:pt x="2390" y="1175"/>
                      </a:lnTo>
                      <a:lnTo>
                        <a:pt x="2367" y="1182"/>
                      </a:lnTo>
                      <a:lnTo>
                        <a:pt x="2342" y="1185"/>
                      </a:lnTo>
                      <a:lnTo>
                        <a:pt x="2317" y="1186"/>
                      </a:lnTo>
                      <a:lnTo>
                        <a:pt x="2290" y="1185"/>
                      </a:lnTo>
                      <a:lnTo>
                        <a:pt x="2263" y="1183"/>
                      </a:lnTo>
                      <a:lnTo>
                        <a:pt x="2263" y="1183"/>
                      </a:lnTo>
                      <a:lnTo>
                        <a:pt x="2275" y="1204"/>
                      </a:lnTo>
                      <a:lnTo>
                        <a:pt x="2286" y="1227"/>
                      </a:lnTo>
                      <a:lnTo>
                        <a:pt x="2291" y="1237"/>
                      </a:lnTo>
                      <a:lnTo>
                        <a:pt x="2299" y="1245"/>
                      </a:lnTo>
                      <a:lnTo>
                        <a:pt x="2307" y="1252"/>
                      </a:lnTo>
                      <a:lnTo>
                        <a:pt x="2317" y="1258"/>
                      </a:lnTo>
                      <a:lnTo>
                        <a:pt x="2317" y="1258"/>
                      </a:lnTo>
                      <a:lnTo>
                        <a:pt x="2324" y="1259"/>
                      </a:lnTo>
                      <a:lnTo>
                        <a:pt x="2332" y="1261"/>
                      </a:lnTo>
                      <a:lnTo>
                        <a:pt x="2350" y="1262"/>
                      </a:lnTo>
                      <a:lnTo>
                        <a:pt x="2370" y="1261"/>
                      </a:lnTo>
                      <a:lnTo>
                        <a:pt x="2387" y="1259"/>
                      </a:lnTo>
                      <a:lnTo>
                        <a:pt x="2387" y="1259"/>
                      </a:lnTo>
                      <a:lnTo>
                        <a:pt x="2407" y="1256"/>
                      </a:lnTo>
                      <a:lnTo>
                        <a:pt x="2425" y="1251"/>
                      </a:lnTo>
                      <a:lnTo>
                        <a:pt x="2443" y="1244"/>
                      </a:lnTo>
                      <a:lnTo>
                        <a:pt x="2459" y="1234"/>
                      </a:lnTo>
                      <a:lnTo>
                        <a:pt x="2473" y="1223"/>
                      </a:lnTo>
                      <a:lnTo>
                        <a:pt x="2485" y="1210"/>
                      </a:lnTo>
                      <a:lnTo>
                        <a:pt x="2495" y="1196"/>
                      </a:lnTo>
                      <a:lnTo>
                        <a:pt x="2502" y="1181"/>
                      </a:lnTo>
                      <a:lnTo>
                        <a:pt x="2502" y="1181"/>
                      </a:lnTo>
                      <a:lnTo>
                        <a:pt x="2505" y="1168"/>
                      </a:lnTo>
                      <a:lnTo>
                        <a:pt x="2505" y="1157"/>
                      </a:lnTo>
                      <a:lnTo>
                        <a:pt x="2502" y="1145"/>
                      </a:lnTo>
                      <a:lnTo>
                        <a:pt x="2499" y="1134"/>
                      </a:lnTo>
                      <a:lnTo>
                        <a:pt x="2494" y="1124"/>
                      </a:lnTo>
                      <a:lnTo>
                        <a:pt x="2488" y="1113"/>
                      </a:lnTo>
                      <a:lnTo>
                        <a:pt x="2477" y="1093"/>
                      </a:lnTo>
                      <a:lnTo>
                        <a:pt x="2477" y="1093"/>
                      </a:lnTo>
                      <a:lnTo>
                        <a:pt x="2471" y="1105"/>
                      </a:lnTo>
                      <a:lnTo>
                        <a:pt x="2466" y="1117"/>
                      </a:lnTo>
                      <a:lnTo>
                        <a:pt x="2457" y="1127"/>
                      </a:lnTo>
                      <a:lnTo>
                        <a:pt x="2452" y="1136"/>
                      </a:lnTo>
                      <a:lnTo>
                        <a:pt x="2452" y="1136"/>
                      </a:lnTo>
                      <a:close/>
                      <a:moveTo>
                        <a:pt x="221" y="1165"/>
                      </a:moveTo>
                      <a:lnTo>
                        <a:pt x="221" y="1165"/>
                      </a:lnTo>
                      <a:lnTo>
                        <a:pt x="234" y="1176"/>
                      </a:lnTo>
                      <a:lnTo>
                        <a:pt x="249" y="1188"/>
                      </a:lnTo>
                      <a:lnTo>
                        <a:pt x="269" y="1196"/>
                      </a:lnTo>
                      <a:lnTo>
                        <a:pt x="288" y="1203"/>
                      </a:lnTo>
                      <a:lnTo>
                        <a:pt x="298" y="1206"/>
                      </a:lnTo>
                      <a:lnTo>
                        <a:pt x="308" y="1207"/>
                      </a:lnTo>
                      <a:lnTo>
                        <a:pt x="318" y="1207"/>
                      </a:lnTo>
                      <a:lnTo>
                        <a:pt x="326" y="1204"/>
                      </a:lnTo>
                      <a:lnTo>
                        <a:pt x="335" y="1202"/>
                      </a:lnTo>
                      <a:lnTo>
                        <a:pt x="342" y="1196"/>
                      </a:lnTo>
                      <a:lnTo>
                        <a:pt x="347" y="1189"/>
                      </a:lnTo>
                      <a:lnTo>
                        <a:pt x="353" y="1181"/>
                      </a:lnTo>
                      <a:lnTo>
                        <a:pt x="353" y="1181"/>
                      </a:lnTo>
                      <a:lnTo>
                        <a:pt x="339" y="1172"/>
                      </a:lnTo>
                      <a:lnTo>
                        <a:pt x="325" y="1164"/>
                      </a:lnTo>
                      <a:lnTo>
                        <a:pt x="297" y="1147"/>
                      </a:lnTo>
                      <a:lnTo>
                        <a:pt x="283" y="1140"/>
                      </a:lnTo>
                      <a:lnTo>
                        <a:pt x="266" y="1133"/>
                      </a:lnTo>
                      <a:lnTo>
                        <a:pt x="249" y="1129"/>
                      </a:lnTo>
                      <a:lnTo>
                        <a:pt x="229" y="1126"/>
                      </a:lnTo>
                      <a:lnTo>
                        <a:pt x="229" y="1126"/>
                      </a:lnTo>
                      <a:lnTo>
                        <a:pt x="226" y="1130"/>
                      </a:lnTo>
                      <a:lnTo>
                        <a:pt x="224" y="1136"/>
                      </a:lnTo>
                      <a:lnTo>
                        <a:pt x="222" y="1145"/>
                      </a:lnTo>
                      <a:lnTo>
                        <a:pt x="222" y="1155"/>
                      </a:lnTo>
                      <a:lnTo>
                        <a:pt x="221" y="1165"/>
                      </a:lnTo>
                      <a:lnTo>
                        <a:pt x="221" y="1165"/>
                      </a:lnTo>
                      <a:close/>
                      <a:moveTo>
                        <a:pt x="848" y="1213"/>
                      </a:moveTo>
                      <a:lnTo>
                        <a:pt x="848" y="1213"/>
                      </a:lnTo>
                      <a:lnTo>
                        <a:pt x="905" y="1224"/>
                      </a:lnTo>
                      <a:lnTo>
                        <a:pt x="938" y="1231"/>
                      </a:lnTo>
                      <a:lnTo>
                        <a:pt x="973" y="1235"/>
                      </a:lnTo>
                      <a:lnTo>
                        <a:pt x="973" y="1235"/>
                      </a:lnTo>
                      <a:lnTo>
                        <a:pt x="1013" y="1239"/>
                      </a:lnTo>
                      <a:lnTo>
                        <a:pt x="1034" y="1239"/>
                      </a:lnTo>
                      <a:lnTo>
                        <a:pt x="1056" y="1239"/>
                      </a:lnTo>
                      <a:lnTo>
                        <a:pt x="1077" y="1237"/>
                      </a:lnTo>
                      <a:lnTo>
                        <a:pt x="1095" y="1232"/>
                      </a:lnTo>
                      <a:lnTo>
                        <a:pt x="1104" y="1228"/>
                      </a:lnTo>
                      <a:lnTo>
                        <a:pt x="1111" y="1225"/>
                      </a:lnTo>
                      <a:lnTo>
                        <a:pt x="1116" y="1220"/>
                      </a:lnTo>
                      <a:lnTo>
                        <a:pt x="1121" y="1214"/>
                      </a:lnTo>
                      <a:lnTo>
                        <a:pt x="1121" y="1214"/>
                      </a:lnTo>
                      <a:lnTo>
                        <a:pt x="1124" y="1209"/>
                      </a:lnTo>
                      <a:lnTo>
                        <a:pt x="1125" y="1202"/>
                      </a:lnTo>
                      <a:lnTo>
                        <a:pt x="1125" y="1185"/>
                      </a:lnTo>
                      <a:lnTo>
                        <a:pt x="1125" y="1169"/>
                      </a:lnTo>
                      <a:lnTo>
                        <a:pt x="1125" y="1157"/>
                      </a:lnTo>
                      <a:lnTo>
                        <a:pt x="1125" y="1157"/>
                      </a:lnTo>
                      <a:lnTo>
                        <a:pt x="1051" y="1159"/>
                      </a:lnTo>
                      <a:lnTo>
                        <a:pt x="1014" y="1161"/>
                      </a:lnTo>
                      <a:lnTo>
                        <a:pt x="976" y="1161"/>
                      </a:lnTo>
                      <a:lnTo>
                        <a:pt x="941" y="1158"/>
                      </a:lnTo>
                      <a:lnTo>
                        <a:pt x="906" y="1155"/>
                      </a:lnTo>
                      <a:lnTo>
                        <a:pt x="874" y="1148"/>
                      </a:lnTo>
                      <a:lnTo>
                        <a:pt x="857" y="1145"/>
                      </a:lnTo>
                      <a:lnTo>
                        <a:pt x="841" y="1140"/>
                      </a:lnTo>
                      <a:lnTo>
                        <a:pt x="841" y="1140"/>
                      </a:lnTo>
                      <a:lnTo>
                        <a:pt x="840" y="1159"/>
                      </a:lnTo>
                      <a:lnTo>
                        <a:pt x="840" y="1179"/>
                      </a:lnTo>
                      <a:lnTo>
                        <a:pt x="843" y="1197"/>
                      </a:lnTo>
                      <a:lnTo>
                        <a:pt x="846" y="1206"/>
                      </a:lnTo>
                      <a:lnTo>
                        <a:pt x="848" y="1213"/>
                      </a:lnTo>
                      <a:lnTo>
                        <a:pt x="848" y="12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07"/>
                <p:cNvSpPr>
                  <a:spLocks noEditPoints="1"/>
                </p:cNvSpPr>
                <p:nvPr/>
              </p:nvSpPr>
              <p:spPr bwMode="auto">
                <a:xfrm>
                  <a:off x="6005513" y="4027488"/>
                  <a:ext cx="112713" cy="450850"/>
                </a:xfrm>
                <a:custGeom>
                  <a:avLst/>
                  <a:gdLst/>
                  <a:ahLst/>
                  <a:cxnLst>
                    <a:cxn ang="0">
                      <a:pos x="190" y="838"/>
                    </a:cxn>
                    <a:cxn ang="0">
                      <a:pos x="160" y="848"/>
                    </a:cxn>
                    <a:cxn ang="0">
                      <a:pos x="91" y="850"/>
                    </a:cxn>
                    <a:cxn ang="0">
                      <a:pos x="25" y="833"/>
                    </a:cxn>
                    <a:cxn ang="0">
                      <a:pos x="15" y="817"/>
                    </a:cxn>
                    <a:cxn ang="0">
                      <a:pos x="6" y="779"/>
                    </a:cxn>
                    <a:cxn ang="0">
                      <a:pos x="6" y="715"/>
                    </a:cxn>
                    <a:cxn ang="0">
                      <a:pos x="13" y="579"/>
                    </a:cxn>
                    <a:cxn ang="0">
                      <a:pos x="14" y="476"/>
                    </a:cxn>
                    <a:cxn ang="0">
                      <a:pos x="11" y="444"/>
                    </a:cxn>
                    <a:cxn ang="0">
                      <a:pos x="8" y="340"/>
                    </a:cxn>
                    <a:cxn ang="0">
                      <a:pos x="1" y="183"/>
                    </a:cxn>
                    <a:cxn ang="0">
                      <a:pos x="1" y="124"/>
                    </a:cxn>
                    <a:cxn ang="0">
                      <a:pos x="1" y="65"/>
                    </a:cxn>
                    <a:cxn ang="0">
                      <a:pos x="11" y="31"/>
                    </a:cxn>
                    <a:cxn ang="0">
                      <a:pos x="28" y="11"/>
                    </a:cxn>
                    <a:cxn ang="0">
                      <a:pos x="46" y="0"/>
                    </a:cxn>
                    <a:cxn ang="0">
                      <a:pos x="62" y="3"/>
                    </a:cxn>
                    <a:cxn ang="0">
                      <a:pos x="81" y="4"/>
                    </a:cxn>
                    <a:cxn ang="0">
                      <a:pos x="154" y="6"/>
                    </a:cxn>
                    <a:cxn ang="0">
                      <a:pos x="178" y="14"/>
                    </a:cxn>
                    <a:cxn ang="0">
                      <a:pos x="198" y="31"/>
                    </a:cxn>
                    <a:cxn ang="0">
                      <a:pos x="206" y="49"/>
                    </a:cxn>
                    <a:cxn ang="0">
                      <a:pos x="213" y="96"/>
                    </a:cxn>
                    <a:cxn ang="0">
                      <a:pos x="206" y="169"/>
                    </a:cxn>
                    <a:cxn ang="0">
                      <a:pos x="204" y="271"/>
                    </a:cxn>
                    <a:cxn ang="0">
                      <a:pos x="206" y="602"/>
                    </a:cxn>
                    <a:cxn ang="0">
                      <a:pos x="209" y="722"/>
                    </a:cxn>
                    <a:cxn ang="0">
                      <a:pos x="204" y="806"/>
                    </a:cxn>
                    <a:cxn ang="0">
                      <a:pos x="55" y="817"/>
                    </a:cxn>
                    <a:cxn ang="0">
                      <a:pos x="80" y="826"/>
                    </a:cxn>
                    <a:cxn ang="0">
                      <a:pos x="114" y="830"/>
                    </a:cxn>
                    <a:cxn ang="0">
                      <a:pos x="136" y="824"/>
                    </a:cxn>
                    <a:cxn ang="0">
                      <a:pos x="161" y="827"/>
                    </a:cxn>
                    <a:cxn ang="0">
                      <a:pos x="178" y="812"/>
                    </a:cxn>
                    <a:cxn ang="0">
                      <a:pos x="185" y="792"/>
                    </a:cxn>
                    <a:cxn ang="0">
                      <a:pos x="187" y="709"/>
                    </a:cxn>
                    <a:cxn ang="0">
                      <a:pos x="187" y="635"/>
                    </a:cxn>
                    <a:cxn ang="0">
                      <a:pos x="187" y="556"/>
                    </a:cxn>
                    <a:cxn ang="0">
                      <a:pos x="187" y="270"/>
                    </a:cxn>
                    <a:cxn ang="0">
                      <a:pos x="190" y="171"/>
                    </a:cxn>
                    <a:cxn ang="0">
                      <a:pos x="191" y="77"/>
                    </a:cxn>
                    <a:cxn ang="0">
                      <a:pos x="187" y="61"/>
                    </a:cxn>
                    <a:cxn ang="0">
                      <a:pos x="174" y="45"/>
                    </a:cxn>
                    <a:cxn ang="0">
                      <a:pos x="147" y="28"/>
                    </a:cxn>
                    <a:cxn ang="0">
                      <a:pos x="121" y="23"/>
                    </a:cxn>
                    <a:cxn ang="0">
                      <a:pos x="65" y="31"/>
                    </a:cxn>
                    <a:cxn ang="0">
                      <a:pos x="38" y="37"/>
                    </a:cxn>
                    <a:cxn ang="0">
                      <a:pos x="27" y="55"/>
                    </a:cxn>
                    <a:cxn ang="0">
                      <a:pos x="21" y="87"/>
                    </a:cxn>
                    <a:cxn ang="0">
                      <a:pos x="18" y="176"/>
                    </a:cxn>
                    <a:cxn ang="0">
                      <a:pos x="28" y="390"/>
                    </a:cxn>
                    <a:cxn ang="0">
                      <a:pos x="31" y="489"/>
                    </a:cxn>
                    <a:cxn ang="0">
                      <a:pos x="24" y="688"/>
                    </a:cxn>
                    <a:cxn ang="0">
                      <a:pos x="21" y="779"/>
                    </a:cxn>
                    <a:cxn ang="0">
                      <a:pos x="27" y="796"/>
                    </a:cxn>
                    <a:cxn ang="0">
                      <a:pos x="32" y="806"/>
                    </a:cxn>
                    <a:cxn ang="0">
                      <a:pos x="51" y="826"/>
                    </a:cxn>
                    <a:cxn ang="0">
                      <a:pos x="52" y="817"/>
                    </a:cxn>
                  </a:cxnLst>
                  <a:rect l="0" t="0" r="r" b="b"/>
                  <a:pathLst>
                    <a:path w="213" h="851">
                      <a:moveTo>
                        <a:pt x="198" y="833"/>
                      </a:moveTo>
                      <a:lnTo>
                        <a:pt x="198" y="833"/>
                      </a:lnTo>
                      <a:lnTo>
                        <a:pt x="190" y="838"/>
                      </a:lnTo>
                      <a:lnTo>
                        <a:pt x="181" y="841"/>
                      </a:lnTo>
                      <a:lnTo>
                        <a:pt x="171" y="845"/>
                      </a:lnTo>
                      <a:lnTo>
                        <a:pt x="160" y="848"/>
                      </a:lnTo>
                      <a:lnTo>
                        <a:pt x="139" y="851"/>
                      </a:lnTo>
                      <a:lnTo>
                        <a:pt x="115" y="851"/>
                      </a:lnTo>
                      <a:lnTo>
                        <a:pt x="91" y="850"/>
                      </a:lnTo>
                      <a:lnTo>
                        <a:pt x="69" y="845"/>
                      </a:lnTo>
                      <a:lnTo>
                        <a:pt x="46" y="840"/>
                      </a:lnTo>
                      <a:lnTo>
                        <a:pt x="25" y="833"/>
                      </a:lnTo>
                      <a:lnTo>
                        <a:pt x="25" y="833"/>
                      </a:lnTo>
                      <a:lnTo>
                        <a:pt x="20" y="826"/>
                      </a:lnTo>
                      <a:lnTo>
                        <a:pt x="15" y="817"/>
                      </a:lnTo>
                      <a:lnTo>
                        <a:pt x="13" y="809"/>
                      </a:lnTo>
                      <a:lnTo>
                        <a:pt x="10" y="799"/>
                      </a:lnTo>
                      <a:lnTo>
                        <a:pt x="6" y="779"/>
                      </a:lnTo>
                      <a:lnTo>
                        <a:pt x="4" y="760"/>
                      </a:lnTo>
                      <a:lnTo>
                        <a:pt x="4" y="737"/>
                      </a:lnTo>
                      <a:lnTo>
                        <a:pt x="6" y="715"/>
                      </a:lnTo>
                      <a:lnTo>
                        <a:pt x="8" y="668"/>
                      </a:lnTo>
                      <a:lnTo>
                        <a:pt x="8" y="668"/>
                      </a:lnTo>
                      <a:lnTo>
                        <a:pt x="13" y="579"/>
                      </a:lnTo>
                      <a:lnTo>
                        <a:pt x="15" y="487"/>
                      </a:lnTo>
                      <a:lnTo>
                        <a:pt x="15" y="487"/>
                      </a:lnTo>
                      <a:lnTo>
                        <a:pt x="14" y="476"/>
                      </a:lnTo>
                      <a:lnTo>
                        <a:pt x="13" y="465"/>
                      </a:lnTo>
                      <a:lnTo>
                        <a:pt x="11" y="455"/>
                      </a:lnTo>
                      <a:lnTo>
                        <a:pt x="11" y="444"/>
                      </a:lnTo>
                      <a:lnTo>
                        <a:pt x="11" y="444"/>
                      </a:lnTo>
                      <a:lnTo>
                        <a:pt x="10" y="390"/>
                      </a:lnTo>
                      <a:lnTo>
                        <a:pt x="8" y="340"/>
                      </a:lnTo>
                      <a:lnTo>
                        <a:pt x="4" y="243"/>
                      </a:lnTo>
                      <a:lnTo>
                        <a:pt x="4" y="243"/>
                      </a:lnTo>
                      <a:lnTo>
                        <a:pt x="1" y="183"/>
                      </a:lnTo>
                      <a:lnTo>
                        <a:pt x="1" y="155"/>
                      </a:lnTo>
                      <a:lnTo>
                        <a:pt x="1" y="124"/>
                      </a:lnTo>
                      <a:lnTo>
                        <a:pt x="1" y="124"/>
                      </a:lnTo>
                      <a:lnTo>
                        <a:pt x="1" y="101"/>
                      </a:lnTo>
                      <a:lnTo>
                        <a:pt x="0" y="77"/>
                      </a:lnTo>
                      <a:lnTo>
                        <a:pt x="1" y="65"/>
                      </a:lnTo>
                      <a:lnTo>
                        <a:pt x="3" y="54"/>
                      </a:lnTo>
                      <a:lnTo>
                        <a:pt x="6" y="41"/>
                      </a:lnTo>
                      <a:lnTo>
                        <a:pt x="11" y="31"/>
                      </a:lnTo>
                      <a:lnTo>
                        <a:pt x="11" y="31"/>
                      </a:lnTo>
                      <a:lnTo>
                        <a:pt x="18" y="21"/>
                      </a:lnTo>
                      <a:lnTo>
                        <a:pt x="28" y="11"/>
                      </a:lnTo>
                      <a:lnTo>
                        <a:pt x="38" y="4"/>
                      </a:lnTo>
                      <a:lnTo>
                        <a:pt x="44" y="2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53" y="2"/>
                      </a:lnTo>
                      <a:lnTo>
                        <a:pt x="62" y="3"/>
                      </a:lnTo>
                      <a:lnTo>
                        <a:pt x="72" y="4"/>
                      </a:lnTo>
                      <a:lnTo>
                        <a:pt x="81" y="4"/>
                      </a:lnTo>
                      <a:lnTo>
                        <a:pt x="81" y="4"/>
                      </a:lnTo>
                      <a:lnTo>
                        <a:pt x="118" y="3"/>
                      </a:lnTo>
                      <a:lnTo>
                        <a:pt x="138" y="4"/>
                      </a:lnTo>
                      <a:lnTo>
                        <a:pt x="154" y="6"/>
                      </a:lnTo>
                      <a:lnTo>
                        <a:pt x="163" y="7"/>
                      </a:lnTo>
                      <a:lnTo>
                        <a:pt x="171" y="10"/>
                      </a:lnTo>
                      <a:lnTo>
                        <a:pt x="178" y="14"/>
                      </a:lnTo>
                      <a:lnTo>
                        <a:pt x="185" y="18"/>
                      </a:lnTo>
                      <a:lnTo>
                        <a:pt x="192" y="24"/>
                      </a:lnTo>
                      <a:lnTo>
                        <a:pt x="198" y="31"/>
                      </a:lnTo>
                      <a:lnTo>
                        <a:pt x="202" y="39"/>
                      </a:lnTo>
                      <a:lnTo>
                        <a:pt x="206" y="49"/>
                      </a:lnTo>
                      <a:lnTo>
                        <a:pt x="206" y="49"/>
                      </a:lnTo>
                      <a:lnTo>
                        <a:pt x="211" y="65"/>
                      </a:lnTo>
                      <a:lnTo>
                        <a:pt x="212" y="80"/>
                      </a:lnTo>
                      <a:lnTo>
                        <a:pt x="213" y="96"/>
                      </a:lnTo>
                      <a:lnTo>
                        <a:pt x="212" y="110"/>
                      </a:lnTo>
                      <a:lnTo>
                        <a:pt x="209" y="141"/>
                      </a:lnTo>
                      <a:lnTo>
                        <a:pt x="206" y="169"/>
                      </a:lnTo>
                      <a:lnTo>
                        <a:pt x="206" y="169"/>
                      </a:lnTo>
                      <a:lnTo>
                        <a:pt x="205" y="219"/>
                      </a:lnTo>
                      <a:lnTo>
                        <a:pt x="204" y="271"/>
                      </a:lnTo>
                      <a:lnTo>
                        <a:pt x="205" y="382"/>
                      </a:lnTo>
                      <a:lnTo>
                        <a:pt x="206" y="496"/>
                      </a:lnTo>
                      <a:lnTo>
                        <a:pt x="206" y="602"/>
                      </a:lnTo>
                      <a:lnTo>
                        <a:pt x="206" y="602"/>
                      </a:lnTo>
                      <a:lnTo>
                        <a:pt x="208" y="664"/>
                      </a:lnTo>
                      <a:lnTo>
                        <a:pt x="209" y="722"/>
                      </a:lnTo>
                      <a:lnTo>
                        <a:pt x="208" y="751"/>
                      </a:lnTo>
                      <a:lnTo>
                        <a:pt x="206" y="779"/>
                      </a:lnTo>
                      <a:lnTo>
                        <a:pt x="204" y="806"/>
                      </a:lnTo>
                      <a:lnTo>
                        <a:pt x="198" y="833"/>
                      </a:lnTo>
                      <a:lnTo>
                        <a:pt x="198" y="833"/>
                      </a:lnTo>
                      <a:close/>
                      <a:moveTo>
                        <a:pt x="55" y="817"/>
                      </a:moveTo>
                      <a:lnTo>
                        <a:pt x="55" y="817"/>
                      </a:lnTo>
                      <a:lnTo>
                        <a:pt x="70" y="823"/>
                      </a:lnTo>
                      <a:lnTo>
                        <a:pt x="80" y="826"/>
                      </a:lnTo>
                      <a:lnTo>
                        <a:pt x="90" y="829"/>
                      </a:lnTo>
                      <a:lnTo>
                        <a:pt x="103" y="830"/>
                      </a:lnTo>
                      <a:lnTo>
                        <a:pt x="114" y="830"/>
                      </a:lnTo>
                      <a:lnTo>
                        <a:pt x="125" y="827"/>
                      </a:lnTo>
                      <a:lnTo>
                        <a:pt x="136" y="824"/>
                      </a:lnTo>
                      <a:lnTo>
                        <a:pt x="136" y="824"/>
                      </a:lnTo>
                      <a:lnTo>
                        <a:pt x="145" y="827"/>
                      </a:lnTo>
                      <a:lnTo>
                        <a:pt x="153" y="829"/>
                      </a:lnTo>
                      <a:lnTo>
                        <a:pt x="161" y="827"/>
                      </a:lnTo>
                      <a:lnTo>
                        <a:pt x="169" y="824"/>
                      </a:lnTo>
                      <a:lnTo>
                        <a:pt x="174" y="819"/>
                      </a:lnTo>
                      <a:lnTo>
                        <a:pt x="178" y="812"/>
                      </a:lnTo>
                      <a:lnTo>
                        <a:pt x="183" y="803"/>
                      </a:lnTo>
                      <a:lnTo>
                        <a:pt x="185" y="792"/>
                      </a:lnTo>
                      <a:lnTo>
                        <a:pt x="185" y="792"/>
                      </a:lnTo>
                      <a:lnTo>
                        <a:pt x="187" y="774"/>
                      </a:lnTo>
                      <a:lnTo>
                        <a:pt x="187" y="753"/>
                      </a:lnTo>
                      <a:lnTo>
                        <a:pt x="187" y="709"/>
                      </a:lnTo>
                      <a:lnTo>
                        <a:pt x="187" y="709"/>
                      </a:lnTo>
                      <a:lnTo>
                        <a:pt x="188" y="673"/>
                      </a:lnTo>
                      <a:lnTo>
                        <a:pt x="187" y="635"/>
                      </a:lnTo>
                      <a:lnTo>
                        <a:pt x="187" y="595"/>
                      </a:lnTo>
                      <a:lnTo>
                        <a:pt x="187" y="556"/>
                      </a:lnTo>
                      <a:lnTo>
                        <a:pt x="187" y="556"/>
                      </a:lnTo>
                      <a:lnTo>
                        <a:pt x="188" y="452"/>
                      </a:lnTo>
                      <a:lnTo>
                        <a:pt x="187" y="360"/>
                      </a:lnTo>
                      <a:lnTo>
                        <a:pt x="187" y="270"/>
                      </a:lnTo>
                      <a:lnTo>
                        <a:pt x="188" y="222"/>
                      </a:lnTo>
                      <a:lnTo>
                        <a:pt x="190" y="171"/>
                      </a:lnTo>
                      <a:lnTo>
                        <a:pt x="190" y="171"/>
                      </a:lnTo>
                      <a:lnTo>
                        <a:pt x="192" y="115"/>
                      </a:lnTo>
                      <a:lnTo>
                        <a:pt x="192" y="89"/>
                      </a:lnTo>
                      <a:lnTo>
                        <a:pt x="191" y="77"/>
                      </a:lnTo>
                      <a:lnTo>
                        <a:pt x="190" y="66"/>
                      </a:lnTo>
                      <a:lnTo>
                        <a:pt x="190" y="66"/>
                      </a:lnTo>
                      <a:lnTo>
                        <a:pt x="187" y="61"/>
                      </a:lnTo>
                      <a:lnTo>
                        <a:pt x="184" y="55"/>
                      </a:lnTo>
                      <a:lnTo>
                        <a:pt x="180" y="51"/>
                      </a:lnTo>
                      <a:lnTo>
                        <a:pt x="174" y="45"/>
                      </a:lnTo>
                      <a:lnTo>
                        <a:pt x="161" y="37"/>
                      </a:lnTo>
                      <a:lnTo>
                        <a:pt x="147" y="28"/>
                      </a:lnTo>
                      <a:lnTo>
                        <a:pt x="147" y="28"/>
                      </a:lnTo>
                      <a:lnTo>
                        <a:pt x="140" y="25"/>
                      </a:lnTo>
                      <a:lnTo>
                        <a:pt x="135" y="24"/>
                      </a:lnTo>
                      <a:lnTo>
                        <a:pt x="121" y="23"/>
                      </a:lnTo>
                      <a:lnTo>
                        <a:pt x="105" y="23"/>
                      </a:lnTo>
                      <a:lnTo>
                        <a:pt x="91" y="25"/>
                      </a:lnTo>
                      <a:lnTo>
                        <a:pt x="65" y="31"/>
                      </a:lnTo>
                      <a:lnTo>
                        <a:pt x="45" y="35"/>
                      </a:lnTo>
                      <a:lnTo>
                        <a:pt x="45" y="35"/>
                      </a:lnTo>
                      <a:lnTo>
                        <a:pt x="38" y="37"/>
                      </a:lnTo>
                      <a:lnTo>
                        <a:pt x="32" y="41"/>
                      </a:lnTo>
                      <a:lnTo>
                        <a:pt x="30" y="48"/>
                      </a:lnTo>
                      <a:lnTo>
                        <a:pt x="27" y="55"/>
                      </a:lnTo>
                      <a:lnTo>
                        <a:pt x="23" y="73"/>
                      </a:lnTo>
                      <a:lnTo>
                        <a:pt x="21" y="87"/>
                      </a:lnTo>
                      <a:lnTo>
                        <a:pt x="21" y="87"/>
                      </a:lnTo>
                      <a:lnTo>
                        <a:pt x="20" y="105"/>
                      </a:lnTo>
                      <a:lnTo>
                        <a:pt x="20" y="105"/>
                      </a:lnTo>
                      <a:lnTo>
                        <a:pt x="18" y="176"/>
                      </a:lnTo>
                      <a:lnTo>
                        <a:pt x="20" y="247"/>
                      </a:lnTo>
                      <a:lnTo>
                        <a:pt x="23" y="320"/>
                      </a:lnTo>
                      <a:lnTo>
                        <a:pt x="28" y="390"/>
                      </a:lnTo>
                      <a:lnTo>
                        <a:pt x="28" y="390"/>
                      </a:lnTo>
                      <a:lnTo>
                        <a:pt x="30" y="438"/>
                      </a:lnTo>
                      <a:lnTo>
                        <a:pt x="31" y="489"/>
                      </a:lnTo>
                      <a:lnTo>
                        <a:pt x="30" y="539"/>
                      </a:lnTo>
                      <a:lnTo>
                        <a:pt x="28" y="590"/>
                      </a:lnTo>
                      <a:lnTo>
                        <a:pt x="24" y="688"/>
                      </a:lnTo>
                      <a:lnTo>
                        <a:pt x="23" y="736"/>
                      </a:lnTo>
                      <a:lnTo>
                        <a:pt x="21" y="779"/>
                      </a:lnTo>
                      <a:lnTo>
                        <a:pt x="21" y="779"/>
                      </a:lnTo>
                      <a:lnTo>
                        <a:pt x="24" y="785"/>
                      </a:lnTo>
                      <a:lnTo>
                        <a:pt x="25" y="791"/>
                      </a:lnTo>
                      <a:lnTo>
                        <a:pt x="27" y="796"/>
                      </a:lnTo>
                      <a:lnTo>
                        <a:pt x="25" y="800"/>
                      </a:lnTo>
                      <a:lnTo>
                        <a:pt x="25" y="800"/>
                      </a:lnTo>
                      <a:lnTo>
                        <a:pt x="32" y="806"/>
                      </a:lnTo>
                      <a:lnTo>
                        <a:pt x="39" y="813"/>
                      </a:lnTo>
                      <a:lnTo>
                        <a:pt x="45" y="820"/>
                      </a:lnTo>
                      <a:lnTo>
                        <a:pt x="51" y="826"/>
                      </a:lnTo>
                      <a:lnTo>
                        <a:pt x="51" y="826"/>
                      </a:lnTo>
                      <a:lnTo>
                        <a:pt x="51" y="820"/>
                      </a:lnTo>
                      <a:lnTo>
                        <a:pt x="52" y="817"/>
                      </a:lnTo>
                      <a:lnTo>
                        <a:pt x="55" y="817"/>
                      </a:lnTo>
                      <a:lnTo>
                        <a:pt x="55" y="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" name="组合 2"/>
            <p:cNvGrpSpPr/>
            <p:nvPr/>
          </p:nvGrpSpPr>
          <p:grpSpPr>
            <a:xfrm>
              <a:off x="1621358" y="1520418"/>
              <a:ext cx="3218656" cy="3896268"/>
              <a:chOff x="2283510" y="1662307"/>
              <a:chExt cx="2714644" cy="3286148"/>
            </a:xfrm>
          </p:grpSpPr>
          <p:sp>
            <p:nvSpPr>
              <p:cNvPr id="28" name="对角圆角矩形 257"/>
              <p:cNvSpPr/>
              <p:nvPr/>
            </p:nvSpPr>
            <p:spPr>
              <a:xfrm>
                <a:off x="2283510" y="1662307"/>
                <a:ext cx="2714644" cy="3286148"/>
              </a:xfrm>
              <a:prstGeom prst="round2Diag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29" name="Freeform 119"/>
              <p:cNvSpPr>
                <a:spLocks noEditPoints="1"/>
              </p:cNvSpPr>
              <p:nvPr/>
            </p:nvSpPr>
            <p:spPr bwMode="auto">
              <a:xfrm>
                <a:off x="2997890" y="1876621"/>
                <a:ext cx="1296988" cy="779463"/>
              </a:xfrm>
              <a:custGeom>
                <a:avLst/>
                <a:gdLst/>
                <a:ahLst/>
                <a:cxnLst>
                  <a:cxn ang="0">
                    <a:pos x="2004" y="192"/>
                  </a:cxn>
                  <a:cxn ang="0">
                    <a:pos x="2358" y="373"/>
                  </a:cxn>
                  <a:cxn ang="0">
                    <a:pos x="2435" y="558"/>
                  </a:cxn>
                  <a:cxn ang="0">
                    <a:pos x="2071" y="1086"/>
                  </a:cxn>
                  <a:cxn ang="0">
                    <a:pos x="1680" y="1472"/>
                  </a:cxn>
                  <a:cxn ang="0">
                    <a:pos x="1105" y="1322"/>
                  </a:cxn>
                  <a:cxn ang="0">
                    <a:pos x="941" y="1315"/>
                  </a:cxn>
                  <a:cxn ang="0">
                    <a:pos x="720" y="1014"/>
                  </a:cxn>
                  <a:cxn ang="0">
                    <a:pos x="259" y="879"/>
                  </a:cxn>
                  <a:cxn ang="0">
                    <a:pos x="73" y="724"/>
                  </a:cxn>
                  <a:cxn ang="0">
                    <a:pos x="328" y="435"/>
                  </a:cxn>
                  <a:cxn ang="0">
                    <a:pos x="799" y="0"/>
                  </a:cxn>
                  <a:cxn ang="0">
                    <a:pos x="1498" y="83"/>
                  </a:cxn>
                  <a:cxn ang="0">
                    <a:pos x="1475" y="106"/>
                  </a:cxn>
                  <a:cxn ang="0">
                    <a:pos x="647" y="189"/>
                  </a:cxn>
                  <a:cxn ang="0">
                    <a:pos x="563" y="644"/>
                  </a:cxn>
                  <a:cxn ang="0">
                    <a:pos x="836" y="812"/>
                  </a:cxn>
                  <a:cxn ang="0">
                    <a:pos x="2138" y="382"/>
                  </a:cxn>
                  <a:cxn ang="0">
                    <a:pos x="1691" y="94"/>
                  </a:cxn>
                  <a:cxn ang="0">
                    <a:pos x="1306" y="366"/>
                  </a:cxn>
                  <a:cxn ang="0">
                    <a:pos x="916" y="826"/>
                  </a:cxn>
                  <a:cxn ang="0">
                    <a:pos x="1645" y="1145"/>
                  </a:cxn>
                  <a:cxn ang="0">
                    <a:pos x="2226" y="545"/>
                  </a:cxn>
                  <a:cxn ang="0">
                    <a:pos x="1889" y="1103"/>
                  </a:cxn>
                  <a:cxn ang="0">
                    <a:pos x="1750" y="1319"/>
                  </a:cxn>
                  <a:cxn ang="0">
                    <a:pos x="2111" y="920"/>
                  </a:cxn>
                  <a:cxn ang="0">
                    <a:pos x="2263" y="649"/>
                  </a:cxn>
                  <a:cxn ang="0">
                    <a:pos x="2183" y="693"/>
                  </a:cxn>
                  <a:cxn ang="0">
                    <a:pos x="2313" y="473"/>
                  </a:cxn>
                  <a:cxn ang="0">
                    <a:pos x="1836" y="1058"/>
                  </a:cxn>
                  <a:cxn ang="0">
                    <a:pos x="1750" y="1229"/>
                  </a:cxn>
                  <a:cxn ang="0">
                    <a:pos x="2072" y="996"/>
                  </a:cxn>
                  <a:cxn ang="0">
                    <a:pos x="1643" y="1377"/>
                  </a:cxn>
                  <a:cxn ang="0">
                    <a:pos x="1142" y="1221"/>
                  </a:cxn>
                  <a:cxn ang="0">
                    <a:pos x="1679" y="1445"/>
                  </a:cxn>
                  <a:cxn ang="0">
                    <a:pos x="1857" y="1286"/>
                  </a:cxn>
                  <a:cxn ang="0">
                    <a:pos x="2121" y="969"/>
                  </a:cxn>
                  <a:cxn ang="0">
                    <a:pos x="2411" y="585"/>
                  </a:cxn>
                  <a:cxn ang="0">
                    <a:pos x="197" y="731"/>
                  </a:cxn>
                  <a:cxn ang="0">
                    <a:pos x="172" y="774"/>
                  </a:cxn>
                  <a:cxn ang="0">
                    <a:pos x="647" y="837"/>
                  </a:cxn>
                  <a:cxn ang="0">
                    <a:pos x="692" y="803"/>
                  </a:cxn>
                  <a:cxn ang="0">
                    <a:pos x="672" y="773"/>
                  </a:cxn>
                  <a:cxn ang="0">
                    <a:pos x="654" y="696"/>
                  </a:cxn>
                  <a:cxn ang="0">
                    <a:pos x="242" y="699"/>
                  </a:cxn>
                  <a:cxn ang="0">
                    <a:pos x="227" y="844"/>
                  </a:cxn>
                  <a:cxn ang="0">
                    <a:pos x="477" y="861"/>
                  </a:cxn>
                  <a:cxn ang="0">
                    <a:pos x="32" y="798"/>
                  </a:cxn>
                  <a:cxn ang="0">
                    <a:pos x="708" y="882"/>
                  </a:cxn>
                  <a:cxn ang="0">
                    <a:pos x="880" y="968"/>
                  </a:cxn>
                  <a:cxn ang="0">
                    <a:pos x="985" y="862"/>
                  </a:cxn>
                  <a:cxn ang="0">
                    <a:pos x="1021" y="919"/>
                  </a:cxn>
                  <a:cxn ang="0">
                    <a:pos x="1228" y="1076"/>
                  </a:cxn>
                  <a:cxn ang="0">
                    <a:pos x="1181" y="1164"/>
                  </a:cxn>
                  <a:cxn ang="0">
                    <a:pos x="1623" y="1327"/>
                  </a:cxn>
                  <a:cxn ang="0">
                    <a:pos x="1350" y="1186"/>
                  </a:cxn>
                  <a:cxn ang="0">
                    <a:pos x="1563" y="1246"/>
                  </a:cxn>
                  <a:cxn ang="0">
                    <a:pos x="1517" y="1154"/>
                  </a:cxn>
                  <a:cxn ang="0">
                    <a:pos x="797" y="1008"/>
                  </a:cxn>
                  <a:cxn ang="0">
                    <a:pos x="929" y="957"/>
                  </a:cxn>
                  <a:cxn ang="0">
                    <a:pos x="1030" y="1191"/>
                  </a:cxn>
                  <a:cxn ang="0">
                    <a:pos x="1171" y="1076"/>
                  </a:cxn>
                  <a:cxn ang="0">
                    <a:pos x="923" y="1089"/>
                  </a:cxn>
                </a:cxnLst>
                <a:rect l="0" t="0" r="r" b="b"/>
                <a:pathLst>
                  <a:path w="2450" h="1473">
                    <a:moveTo>
                      <a:pt x="1520" y="111"/>
                    </a:moveTo>
                    <a:lnTo>
                      <a:pt x="1520" y="111"/>
                    </a:lnTo>
                    <a:lnTo>
                      <a:pt x="1548" y="102"/>
                    </a:lnTo>
                    <a:lnTo>
                      <a:pt x="1577" y="93"/>
                    </a:lnTo>
                    <a:lnTo>
                      <a:pt x="1605" y="84"/>
                    </a:lnTo>
                    <a:lnTo>
                      <a:pt x="1633" y="75"/>
                    </a:lnTo>
                    <a:lnTo>
                      <a:pt x="1662" y="69"/>
                    </a:lnTo>
                    <a:lnTo>
                      <a:pt x="1677" y="67"/>
                    </a:lnTo>
                    <a:lnTo>
                      <a:pt x="1693" y="64"/>
                    </a:lnTo>
                    <a:lnTo>
                      <a:pt x="1708" y="63"/>
                    </a:lnTo>
                    <a:lnTo>
                      <a:pt x="1725" y="63"/>
                    </a:lnTo>
                    <a:lnTo>
                      <a:pt x="1742" y="64"/>
                    </a:lnTo>
                    <a:lnTo>
                      <a:pt x="1760" y="65"/>
                    </a:lnTo>
                    <a:lnTo>
                      <a:pt x="1760" y="65"/>
                    </a:lnTo>
                    <a:lnTo>
                      <a:pt x="1775" y="69"/>
                    </a:lnTo>
                    <a:lnTo>
                      <a:pt x="1790" y="72"/>
                    </a:lnTo>
                    <a:lnTo>
                      <a:pt x="1805" y="75"/>
                    </a:lnTo>
                    <a:lnTo>
                      <a:pt x="1820" y="80"/>
                    </a:lnTo>
                    <a:lnTo>
                      <a:pt x="1849" y="91"/>
                    </a:lnTo>
                    <a:lnTo>
                      <a:pt x="1878" y="105"/>
                    </a:lnTo>
                    <a:lnTo>
                      <a:pt x="1905" y="119"/>
                    </a:lnTo>
                    <a:lnTo>
                      <a:pt x="1932" y="135"/>
                    </a:lnTo>
                    <a:lnTo>
                      <a:pt x="1955" y="151"/>
                    </a:lnTo>
                    <a:lnTo>
                      <a:pt x="1978" y="167"/>
                    </a:lnTo>
                    <a:lnTo>
                      <a:pt x="1978" y="167"/>
                    </a:lnTo>
                    <a:lnTo>
                      <a:pt x="1991" y="179"/>
                    </a:lnTo>
                    <a:lnTo>
                      <a:pt x="2004" y="192"/>
                    </a:lnTo>
                    <a:lnTo>
                      <a:pt x="2015" y="207"/>
                    </a:lnTo>
                    <a:lnTo>
                      <a:pt x="2027" y="222"/>
                    </a:lnTo>
                    <a:lnTo>
                      <a:pt x="2048" y="253"/>
                    </a:lnTo>
                    <a:lnTo>
                      <a:pt x="2060" y="268"/>
                    </a:lnTo>
                    <a:lnTo>
                      <a:pt x="2072" y="283"/>
                    </a:lnTo>
                    <a:lnTo>
                      <a:pt x="2072" y="283"/>
                    </a:lnTo>
                    <a:lnTo>
                      <a:pt x="2084" y="296"/>
                    </a:lnTo>
                    <a:lnTo>
                      <a:pt x="2096" y="307"/>
                    </a:lnTo>
                    <a:lnTo>
                      <a:pt x="2108" y="318"/>
                    </a:lnTo>
                    <a:lnTo>
                      <a:pt x="2121" y="329"/>
                    </a:lnTo>
                    <a:lnTo>
                      <a:pt x="2135" y="338"/>
                    </a:lnTo>
                    <a:lnTo>
                      <a:pt x="2149" y="347"/>
                    </a:lnTo>
                    <a:lnTo>
                      <a:pt x="2164" y="356"/>
                    </a:lnTo>
                    <a:lnTo>
                      <a:pt x="2180" y="363"/>
                    </a:lnTo>
                    <a:lnTo>
                      <a:pt x="2197" y="368"/>
                    </a:lnTo>
                    <a:lnTo>
                      <a:pt x="2214" y="375"/>
                    </a:lnTo>
                    <a:lnTo>
                      <a:pt x="2233" y="379"/>
                    </a:lnTo>
                    <a:lnTo>
                      <a:pt x="2252" y="382"/>
                    </a:lnTo>
                    <a:lnTo>
                      <a:pt x="2272" y="386"/>
                    </a:lnTo>
                    <a:lnTo>
                      <a:pt x="2293" y="387"/>
                    </a:lnTo>
                    <a:lnTo>
                      <a:pt x="2315" y="388"/>
                    </a:lnTo>
                    <a:lnTo>
                      <a:pt x="2339" y="388"/>
                    </a:lnTo>
                    <a:lnTo>
                      <a:pt x="2339" y="388"/>
                    </a:lnTo>
                    <a:lnTo>
                      <a:pt x="2343" y="386"/>
                    </a:lnTo>
                    <a:lnTo>
                      <a:pt x="2347" y="383"/>
                    </a:lnTo>
                    <a:lnTo>
                      <a:pt x="2355" y="376"/>
                    </a:lnTo>
                    <a:lnTo>
                      <a:pt x="2358" y="373"/>
                    </a:lnTo>
                    <a:lnTo>
                      <a:pt x="2363" y="371"/>
                    </a:lnTo>
                    <a:lnTo>
                      <a:pt x="2369" y="370"/>
                    </a:lnTo>
                    <a:lnTo>
                      <a:pt x="2376" y="371"/>
                    </a:lnTo>
                    <a:lnTo>
                      <a:pt x="2376" y="371"/>
                    </a:lnTo>
                    <a:lnTo>
                      <a:pt x="2376" y="388"/>
                    </a:lnTo>
                    <a:lnTo>
                      <a:pt x="2373" y="404"/>
                    </a:lnTo>
                    <a:lnTo>
                      <a:pt x="2370" y="420"/>
                    </a:lnTo>
                    <a:lnTo>
                      <a:pt x="2365" y="436"/>
                    </a:lnTo>
                    <a:lnTo>
                      <a:pt x="2357" y="467"/>
                    </a:lnTo>
                    <a:lnTo>
                      <a:pt x="2353" y="483"/>
                    </a:lnTo>
                    <a:lnTo>
                      <a:pt x="2348" y="500"/>
                    </a:lnTo>
                    <a:lnTo>
                      <a:pt x="2348" y="500"/>
                    </a:lnTo>
                    <a:lnTo>
                      <a:pt x="2355" y="500"/>
                    </a:lnTo>
                    <a:lnTo>
                      <a:pt x="2359" y="502"/>
                    </a:lnTo>
                    <a:lnTo>
                      <a:pt x="2361" y="506"/>
                    </a:lnTo>
                    <a:lnTo>
                      <a:pt x="2363" y="510"/>
                    </a:lnTo>
                    <a:lnTo>
                      <a:pt x="2368" y="520"/>
                    </a:lnTo>
                    <a:lnTo>
                      <a:pt x="2372" y="527"/>
                    </a:lnTo>
                    <a:lnTo>
                      <a:pt x="2376" y="531"/>
                    </a:lnTo>
                    <a:lnTo>
                      <a:pt x="2376" y="531"/>
                    </a:lnTo>
                    <a:lnTo>
                      <a:pt x="2383" y="534"/>
                    </a:lnTo>
                    <a:lnTo>
                      <a:pt x="2388" y="538"/>
                    </a:lnTo>
                    <a:lnTo>
                      <a:pt x="2401" y="543"/>
                    </a:lnTo>
                    <a:lnTo>
                      <a:pt x="2413" y="547"/>
                    </a:lnTo>
                    <a:lnTo>
                      <a:pt x="2424" y="552"/>
                    </a:lnTo>
                    <a:lnTo>
                      <a:pt x="2430" y="555"/>
                    </a:lnTo>
                    <a:lnTo>
                      <a:pt x="2435" y="558"/>
                    </a:lnTo>
                    <a:lnTo>
                      <a:pt x="2439" y="561"/>
                    </a:lnTo>
                    <a:lnTo>
                      <a:pt x="2443" y="567"/>
                    </a:lnTo>
                    <a:lnTo>
                      <a:pt x="2446" y="572"/>
                    </a:lnTo>
                    <a:lnTo>
                      <a:pt x="2448" y="578"/>
                    </a:lnTo>
                    <a:lnTo>
                      <a:pt x="2450" y="586"/>
                    </a:lnTo>
                    <a:lnTo>
                      <a:pt x="2450" y="594"/>
                    </a:lnTo>
                    <a:lnTo>
                      <a:pt x="2450" y="594"/>
                    </a:lnTo>
                    <a:lnTo>
                      <a:pt x="2450" y="600"/>
                    </a:lnTo>
                    <a:lnTo>
                      <a:pt x="2448" y="605"/>
                    </a:lnTo>
                    <a:lnTo>
                      <a:pt x="2444" y="618"/>
                    </a:lnTo>
                    <a:lnTo>
                      <a:pt x="2436" y="632"/>
                    </a:lnTo>
                    <a:lnTo>
                      <a:pt x="2426" y="646"/>
                    </a:lnTo>
                    <a:lnTo>
                      <a:pt x="2407" y="674"/>
                    </a:lnTo>
                    <a:lnTo>
                      <a:pt x="2391" y="696"/>
                    </a:lnTo>
                    <a:lnTo>
                      <a:pt x="2391" y="696"/>
                    </a:lnTo>
                    <a:lnTo>
                      <a:pt x="2359" y="739"/>
                    </a:lnTo>
                    <a:lnTo>
                      <a:pt x="2327" y="779"/>
                    </a:lnTo>
                    <a:lnTo>
                      <a:pt x="2262" y="860"/>
                    </a:lnTo>
                    <a:lnTo>
                      <a:pt x="2262" y="860"/>
                    </a:lnTo>
                    <a:lnTo>
                      <a:pt x="2241" y="885"/>
                    </a:lnTo>
                    <a:lnTo>
                      <a:pt x="2221" y="909"/>
                    </a:lnTo>
                    <a:lnTo>
                      <a:pt x="2179" y="955"/>
                    </a:lnTo>
                    <a:lnTo>
                      <a:pt x="2137" y="1002"/>
                    </a:lnTo>
                    <a:lnTo>
                      <a:pt x="2117" y="1027"/>
                    </a:lnTo>
                    <a:lnTo>
                      <a:pt x="2097" y="1053"/>
                    </a:lnTo>
                    <a:lnTo>
                      <a:pt x="2097" y="1053"/>
                    </a:lnTo>
                    <a:lnTo>
                      <a:pt x="2071" y="1086"/>
                    </a:lnTo>
                    <a:lnTo>
                      <a:pt x="2043" y="1119"/>
                    </a:lnTo>
                    <a:lnTo>
                      <a:pt x="1986" y="1183"/>
                    </a:lnTo>
                    <a:lnTo>
                      <a:pt x="1957" y="1215"/>
                    </a:lnTo>
                    <a:lnTo>
                      <a:pt x="1931" y="1248"/>
                    </a:lnTo>
                    <a:lnTo>
                      <a:pt x="1904" y="1281"/>
                    </a:lnTo>
                    <a:lnTo>
                      <a:pt x="1879" y="1315"/>
                    </a:lnTo>
                    <a:lnTo>
                      <a:pt x="1879" y="1315"/>
                    </a:lnTo>
                    <a:lnTo>
                      <a:pt x="1873" y="1318"/>
                    </a:lnTo>
                    <a:lnTo>
                      <a:pt x="1866" y="1322"/>
                    </a:lnTo>
                    <a:lnTo>
                      <a:pt x="1855" y="1331"/>
                    </a:lnTo>
                    <a:lnTo>
                      <a:pt x="1844" y="1342"/>
                    </a:lnTo>
                    <a:lnTo>
                      <a:pt x="1832" y="1355"/>
                    </a:lnTo>
                    <a:lnTo>
                      <a:pt x="1823" y="1367"/>
                    </a:lnTo>
                    <a:lnTo>
                      <a:pt x="1812" y="1381"/>
                    </a:lnTo>
                    <a:lnTo>
                      <a:pt x="1792" y="1410"/>
                    </a:lnTo>
                    <a:lnTo>
                      <a:pt x="1781" y="1424"/>
                    </a:lnTo>
                    <a:lnTo>
                      <a:pt x="1769" y="1437"/>
                    </a:lnTo>
                    <a:lnTo>
                      <a:pt x="1757" y="1448"/>
                    </a:lnTo>
                    <a:lnTo>
                      <a:pt x="1744" y="1457"/>
                    </a:lnTo>
                    <a:lnTo>
                      <a:pt x="1738" y="1462"/>
                    </a:lnTo>
                    <a:lnTo>
                      <a:pt x="1730" y="1466"/>
                    </a:lnTo>
                    <a:lnTo>
                      <a:pt x="1723" y="1469"/>
                    </a:lnTo>
                    <a:lnTo>
                      <a:pt x="1715" y="1471"/>
                    </a:lnTo>
                    <a:lnTo>
                      <a:pt x="1707" y="1472"/>
                    </a:lnTo>
                    <a:lnTo>
                      <a:pt x="1698" y="1473"/>
                    </a:lnTo>
                    <a:lnTo>
                      <a:pt x="1690" y="1473"/>
                    </a:lnTo>
                    <a:lnTo>
                      <a:pt x="1680" y="1472"/>
                    </a:lnTo>
                    <a:lnTo>
                      <a:pt x="1680" y="1472"/>
                    </a:lnTo>
                    <a:lnTo>
                      <a:pt x="1666" y="1470"/>
                    </a:lnTo>
                    <a:lnTo>
                      <a:pt x="1650" y="1465"/>
                    </a:lnTo>
                    <a:lnTo>
                      <a:pt x="1621" y="1455"/>
                    </a:lnTo>
                    <a:lnTo>
                      <a:pt x="1621" y="1455"/>
                    </a:lnTo>
                    <a:lnTo>
                      <a:pt x="1560" y="1434"/>
                    </a:lnTo>
                    <a:lnTo>
                      <a:pt x="1498" y="1409"/>
                    </a:lnTo>
                    <a:lnTo>
                      <a:pt x="1435" y="1382"/>
                    </a:lnTo>
                    <a:lnTo>
                      <a:pt x="1371" y="1355"/>
                    </a:lnTo>
                    <a:lnTo>
                      <a:pt x="1247" y="1300"/>
                    </a:lnTo>
                    <a:lnTo>
                      <a:pt x="1189" y="1274"/>
                    </a:lnTo>
                    <a:lnTo>
                      <a:pt x="1134" y="1252"/>
                    </a:lnTo>
                    <a:lnTo>
                      <a:pt x="1134" y="1252"/>
                    </a:lnTo>
                    <a:lnTo>
                      <a:pt x="1132" y="1261"/>
                    </a:lnTo>
                    <a:lnTo>
                      <a:pt x="1131" y="1271"/>
                    </a:lnTo>
                    <a:lnTo>
                      <a:pt x="1131" y="1282"/>
                    </a:lnTo>
                    <a:lnTo>
                      <a:pt x="1132" y="1292"/>
                    </a:lnTo>
                    <a:lnTo>
                      <a:pt x="1133" y="1315"/>
                    </a:lnTo>
                    <a:lnTo>
                      <a:pt x="1132" y="1326"/>
                    </a:lnTo>
                    <a:lnTo>
                      <a:pt x="1131" y="1336"/>
                    </a:lnTo>
                    <a:lnTo>
                      <a:pt x="1131" y="1336"/>
                    </a:lnTo>
                    <a:lnTo>
                      <a:pt x="1123" y="1337"/>
                    </a:lnTo>
                    <a:lnTo>
                      <a:pt x="1120" y="1337"/>
                    </a:lnTo>
                    <a:lnTo>
                      <a:pt x="1117" y="1336"/>
                    </a:lnTo>
                    <a:lnTo>
                      <a:pt x="1113" y="1333"/>
                    </a:lnTo>
                    <a:lnTo>
                      <a:pt x="1108" y="1329"/>
                    </a:lnTo>
                    <a:lnTo>
                      <a:pt x="1105" y="1322"/>
                    </a:lnTo>
                    <a:lnTo>
                      <a:pt x="1102" y="1315"/>
                    </a:lnTo>
                    <a:lnTo>
                      <a:pt x="1096" y="1301"/>
                    </a:lnTo>
                    <a:lnTo>
                      <a:pt x="1096" y="1301"/>
                    </a:lnTo>
                    <a:lnTo>
                      <a:pt x="1090" y="1290"/>
                    </a:lnTo>
                    <a:lnTo>
                      <a:pt x="1084" y="1281"/>
                    </a:lnTo>
                    <a:lnTo>
                      <a:pt x="1069" y="1259"/>
                    </a:lnTo>
                    <a:lnTo>
                      <a:pt x="1054" y="1240"/>
                    </a:lnTo>
                    <a:lnTo>
                      <a:pt x="1047" y="1230"/>
                    </a:lnTo>
                    <a:lnTo>
                      <a:pt x="1043" y="1221"/>
                    </a:lnTo>
                    <a:lnTo>
                      <a:pt x="1043" y="1221"/>
                    </a:lnTo>
                    <a:lnTo>
                      <a:pt x="1035" y="1226"/>
                    </a:lnTo>
                    <a:lnTo>
                      <a:pt x="1026" y="1233"/>
                    </a:lnTo>
                    <a:lnTo>
                      <a:pt x="1020" y="1240"/>
                    </a:lnTo>
                    <a:lnTo>
                      <a:pt x="1013" y="1249"/>
                    </a:lnTo>
                    <a:lnTo>
                      <a:pt x="1007" y="1256"/>
                    </a:lnTo>
                    <a:lnTo>
                      <a:pt x="1000" y="1264"/>
                    </a:lnTo>
                    <a:lnTo>
                      <a:pt x="993" y="1271"/>
                    </a:lnTo>
                    <a:lnTo>
                      <a:pt x="984" y="1276"/>
                    </a:lnTo>
                    <a:lnTo>
                      <a:pt x="984" y="1276"/>
                    </a:lnTo>
                    <a:lnTo>
                      <a:pt x="983" y="1284"/>
                    </a:lnTo>
                    <a:lnTo>
                      <a:pt x="982" y="1291"/>
                    </a:lnTo>
                    <a:lnTo>
                      <a:pt x="979" y="1299"/>
                    </a:lnTo>
                    <a:lnTo>
                      <a:pt x="976" y="1305"/>
                    </a:lnTo>
                    <a:lnTo>
                      <a:pt x="970" y="1310"/>
                    </a:lnTo>
                    <a:lnTo>
                      <a:pt x="963" y="1314"/>
                    </a:lnTo>
                    <a:lnTo>
                      <a:pt x="953" y="1315"/>
                    </a:lnTo>
                    <a:lnTo>
                      <a:pt x="941" y="1315"/>
                    </a:lnTo>
                    <a:lnTo>
                      <a:pt x="941" y="1315"/>
                    </a:lnTo>
                    <a:lnTo>
                      <a:pt x="939" y="1279"/>
                    </a:lnTo>
                    <a:lnTo>
                      <a:pt x="938" y="1258"/>
                    </a:lnTo>
                    <a:lnTo>
                      <a:pt x="938" y="1237"/>
                    </a:lnTo>
                    <a:lnTo>
                      <a:pt x="940" y="1215"/>
                    </a:lnTo>
                    <a:lnTo>
                      <a:pt x="942" y="1194"/>
                    </a:lnTo>
                    <a:lnTo>
                      <a:pt x="948" y="1173"/>
                    </a:lnTo>
                    <a:lnTo>
                      <a:pt x="952" y="1162"/>
                    </a:lnTo>
                    <a:lnTo>
                      <a:pt x="956" y="1151"/>
                    </a:lnTo>
                    <a:lnTo>
                      <a:pt x="956" y="1151"/>
                    </a:lnTo>
                    <a:lnTo>
                      <a:pt x="940" y="1135"/>
                    </a:lnTo>
                    <a:lnTo>
                      <a:pt x="923" y="1120"/>
                    </a:lnTo>
                    <a:lnTo>
                      <a:pt x="888" y="1092"/>
                    </a:lnTo>
                    <a:lnTo>
                      <a:pt x="871" y="1078"/>
                    </a:lnTo>
                    <a:lnTo>
                      <a:pt x="854" y="1064"/>
                    </a:lnTo>
                    <a:lnTo>
                      <a:pt x="838" y="1048"/>
                    </a:lnTo>
                    <a:lnTo>
                      <a:pt x="823" y="1032"/>
                    </a:lnTo>
                    <a:lnTo>
                      <a:pt x="823" y="1032"/>
                    </a:lnTo>
                    <a:lnTo>
                      <a:pt x="809" y="1034"/>
                    </a:lnTo>
                    <a:lnTo>
                      <a:pt x="796" y="1036"/>
                    </a:lnTo>
                    <a:lnTo>
                      <a:pt x="783" y="1036"/>
                    </a:lnTo>
                    <a:lnTo>
                      <a:pt x="771" y="1034"/>
                    </a:lnTo>
                    <a:lnTo>
                      <a:pt x="759" y="1032"/>
                    </a:lnTo>
                    <a:lnTo>
                      <a:pt x="749" y="1028"/>
                    </a:lnTo>
                    <a:lnTo>
                      <a:pt x="738" y="1025"/>
                    </a:lnTo>
                    <a:lnTo>
                      <a:pt x="728" y="1019"/>
                    </a:lnTo>
                    <a:lnTo>
                      <a:pt x="720" y="1014"/>
                    </a:lnTo>
                    <a:lnTo>
                      <a:pt x="710" y="1007"/>
                    </a:lnTo>
                    <a:lnTo>
                      <a:pt x="703" y="1000"/>
                    </a:lnTo>
                    <a:lnTo>
                      <a:pt x="694" y="993"/>
                    </a:lnTo>
                    <a:lnTo>
                      <a:pt x="688" y="984"/>
                    </a:lnTo>
                    <a:lnTo>
                      <a:pt x="681" y="976"/>
                    </a:lnTo>
                    <a:lnTo>
                      <a:pt x="669" y="958"/>
                    </a:lnTo>
                    <a:lnTo>
                      <a:pt x="669" y="958"/>
                    </a:lnTo>
                    <a:lnTo>
                      <a:pt x="635" y="952"/>
                    </a:lnTo>
                    <a:lnTo>
                      <a:pt x="601" y="946"/>
                    </a:lnTo>
                    <a:lnTo>
                      <a:pt x="530" y="936"/>
                    </a:lnTo>
                    <a:lnTo>
                      <a:pt x="495" y="931"/>
                    </a:lnTo>
                    <a:lnTo>
                      <a:pt x="461" y="925"/>
                    </a:lnTo>
                    <a:lnTo>
                      <a:pt x="426" y="918"/>
                    </a:lnTo>
                    <a:lnTo>
                      <a:pt x="392" y="909"/>
                    </a:lnTo>
                    <a:lnTo>
                      <a:pt x="392" y="909"/>
                    </a:lnTo>
                    <a:lnTo>
                      <a:pt x="374" y="903"/>
                    </a:lnTo>
                    <a:lnTo>
                      <a:pt x="357" y="895"/>
                    </a:lnTo>
                    <a:lnTo>
                      <a:pt x="341" y="889"/>
                    </a:lnTo>
                    <a:lnTo>
                      <a:pt x="331" y="887"/>
                    </a:lnTo>
                    <a:lnTo>
                      <a:pt x="323" y="885"/>
                    </a:lnTo>
                    <a:lnTo>
                      <a:pt x="323" y="885"/>
                    </a:lnTo>
                    <a:lnTo>
                      <a:pt x="313" y="885"/>
                    </a:lnTo>
                    <a:lnTo>
                      <a:pt x="303" y="885"/>
                    </a:lnTo>
                    <a:lnTo>
                      <a:pt x="294" y="886"/>
                    </a:lnTo>
                    <a:lnTo>
                      <a:pt x="284" y="885"/>
                    </a:lnTo>
                    <a:lnTo>
                      <a:pt x="284" y="885"/>
                    </a:lnTo>
                    <a:lnTo>
                      <a:pt x="259" y="879"/>
                    </a:lnTo>
                    <a:lnTo>
                      <a:pt x="235" y="873"/>
                    </a:lnTo>
                    <a:lnTo>
                      <a:pt x="188" y="859"/>
                    </a:lnTo>
                    <a:lnTo>
                      <a:pt x="164" y="852"/>
                    </a:lnTo>
                    <a:lnTo>
                      <a:pt x="140" y="848"/>
                    </a:lnTo>
                    <a:lnTo>
                      <a:pt x="128" y="846"/>
                    </a:lnTo>
                    <a:lnTo>
                      <a:pt x="116" y="846"/>
                    </a:lnTo>
                    <a:lnTo>
                      <a:pt x="104" y="846"/>
                    </a:lnTo>
                    <a:lnTo>
                      <a:pt x="91" y="846"/>
                    </a:lnTo>
                    <a:lnTo>
                      <a:pt x="91" y="846"/>
                    </a:lnTo>
                    <a:lnTo>
                      <a:pt x="84" y="842"/>
                    </a:lnTo>
                    <a:lnTo>
                      <a:pt x="75" y="838"/>
                    </a:lnTo>
                    <a:lnTo>
                      <a:pt x="57" y="833"/>
                    </a:lnTo>
                    <a:lnTo>
                      <a:pt x="38" y="829"/>
                    </a:lnTo>
                    <a:lnTo>
                      <a:pt x="18" y="826"/>
                    </a:lnTo>
                    <a:lnTo>
                      <a:pt x="18" y="826"/>
                    </a:lnTo>
                    <a:lnTo>
                      <a:pt x="14" y="821"/>
                    </a:lnTo>
                    <a:lnTo>
                      <a:pt x="12" y="817"/>
                    </a:lnTo>
                    <a:lnTo>
                      <a:pt x="9" y="810"/>
                    </a:lnTo>
                    <a:lnTo>
                      <a:pt x="6" y="801"/>
                    </a:lnTo>
                    <a:lnTo>
                      <a:pt x="0" y="790"/>
                    </a:lnTo>
                    <a:lnTo>
                      <a:pt x="0" y="790"/>
                    </a:lnTo>
                    <a:lnTo>
                      <a:pt x="9" y="775"/>
                    </a:lnTo>
                    <a:lnTo>
                      <a:pt x="20" y="762"/>
                    </a:lnTo>
                    <a:lnTo>
                      <a:pt x="30" y="751"/>
                    </a:lnTo>
                    <a:lnTo>
                      <a:pt x="43" y="741"/>
                    </a:lnTo>
                    <a:lnTo>
                      <a:pt x="58" y="731"/>
                    </a:lnTo>
                    <a:lnTo>
                      <a:pt x="73" y="724"/>
                    </a:lnTo>
                    <a:lnTo>
                      <a:pt x="89" y="716"/>
                    </a:lnTo>
                    <a:lnTo>
                      <a:pt x="105" y="710"/>
                    </a:lnTo>
                    <a:lnTo>
                      <a:pt x="105" y="710"/>
                    </a:lnTo>
                    <a:lnTo>
                      <a:pt x="104" y="685"/>
                    </a:lnTo>
                    <a:lnTo>
                      <a:pt x="103" y="674"/>
                    </a:lnTo>
                    <a:lnTo>
                      <a:pt x="101" y="663"/>
                    </a:lnTo>
                    <a:lnTo>
                      <a:pt x="98" y="653"/>
                    </a:lnTo>
                    <a:lnTo>
                      <a:pt x="93" y="643"/>
                    </a:lnTo>
                    <a:lnTo>
                      <a:pt x="87" y="633"/>
                    </a:lnTo>
                    <a:lnTo>
                      <a:pt x="77" y="622"/>
                    </a:lnTo>
                    <a:lnTo>
                      <a:pt x="77" y="622"/>
                    </a:lnTo>
                    <a:lnTo>
                      <a:pt x="84" y="613"/>
                    </a:lnTo>
                    <a:lnTo>
                      <a:pt x="90" y="604"/>
                    </a:lnTo>
                    <a:lnTo>
                      <a:pt x="98" y="595"/>
                    </a:lnTo>
                    <a:lnTo>
                      <a:pt x="105" y="588"/>
                    </a:lnTo>
                    <a:lnTo>
                      <a:pt x="121" y="574"/>
                    </a:lnTo>
                    <a:lnTo>
                      <a:pt x="139" y="561"/>
                    </a:lnTo>
                    <a:lnTo>
                      <a:pt x="158" y="550"/>
                    </a:lnTo>
                    <a:lnTo>
                      <a:pt x="177" y="539"/>
                    </a:lnTo>
                    <a:lnTo>
                      <a:pt x="195" y="528"/>
                    </a:lnTo>
                    <a:lnTo>
                      <a:pt x="214" y="517"/>
                    </a:lnTo>
                    <a:lnTo>
                      <a:pt x="214" y="517"/>
                    </a:lnTo>
                    <a:lnTo>
                      <a:pt x="240" y="500"/>
                    </a:lnTo>
                    <a:lnTo>
                      <a:pt x="266" y="482"/>
                    </a:lnTo>
                    <a:lnTo>
                      <a:pt x="315" y="443"/>
                    </a:lnTo>
                    <a:lnTo>
                      <a:pt x="315" y="443"/>
                    </a:lnTo>
                    <a:lnTo>
                      <a:pt x="328" y="435"/>
                    </a:lnTo>
                    <a:lnTo>
                      <a:pt x="339" y="425"/>
                    </a:lnTo>
                    <a:lnTo>
                      <a:pt x="361" y="404"/>
                    </a:lnTo>
                    <a:lnTo>
                      <a:pt x="384" y="383"/>
                    </a:lnTo>
                    <a:lnTo>
                      <a:pt x="394" y="373"/>
                    </a:lnTo>
                    <a:lnTo>
                      <a:pt x="406" y="363"/>
                    </a:lnTo>
                    <a:lnTo>
                      <a:pt x="406" y="363"/>
                    </a:lnTo>
                    <a:lnTo>
                      <a:pt x="422" y="353"/>
                    </a:lnTo>
                    <a:lnTo>
                      <a:pt x="438" y="344"/>
                    </a:lnTo>
                    <a:lnTo>
                      <a:pt x="454" y="335"/>
                    </a:lnTo>
                    <a:lnTo>
                      <a:pt x="469" y="325"/>
                    </a:lnTo>
                    <a:lnTo>
                      <a:pt x="469" y="325"/>
                    </a:lnTo>
                    <a:lnTo>
                      <a:pt x="480" y="316"/>
                    </a:lnTo>
                    <a:lnTo>
                      <a:pt x="490" y="307"/>
                    </a:lnTo>
                    <a:lnTo>
                      <a:pt x="510" y="288"/>
                    </a:lnTo>
                    <a:lnTo>
                      <a:pt x="530" y="268"/>
                    </a:lnTo>
                    <a:lnTo>
                      <a:pt x="550" y="247"/>
                    </a:lnTo>
                    <a:lnTo>
                      <a:pt x="550" y="247"/>
                    </a:lnTo>
                    <a:lnTo>
                      <a:pt x="609" y="191"/>
                    </a:lnTo>
                    <a:lnTo>
                      <a:pt x="639" y="161"/>
                    </a:lnTo>
                    <a:lnTo>
                      <a:pt x="668" y="131"/>
                    </a:lnTo>
                    <a:lnTo>
                      <a:pt x="697" y="100"/>
                    </a:lnTo>
                    <a:lnTo>
                      <a:pt x="725" y="69"/>
                    </a:lnTo>
                    <a:lnTo>
                      <a:pt x="752" y="37"/>
                    </a:lnTo>
                    <a:lnTo>
                      <a:pt x="778" y="3"/>
                    </a:lnTo>
                    <a:lnTo>
                      <a:pt x="778" y="3"/>
                    </a:lnTo>
                    <a:lnTo>
                      <a:pt x="788" y="0"/>
                    </a:lnTo>
                    <a:lnTo>
                      <a:pt x="799" y="0"/>
                    </a:lnTo>
                    <a:lnTo>
                      <a:pt x="810" y="0"/>
                    </a:lnTo>
                    <a:lnTo>
                      <a:pt x="820" y="2"/>
                    </a:lnTo>
                    <a:lnTo>
                      <a:pt x="842" y="7"/>
                    </a:lnTo>
                    <a:lnTo>
                      <a:pt x="851" y="9"/>
                    </a:lnTo>
                    <a:lnTo>
                      <a:pt x="861" y="10"/>
                    </a:lnTo>
                    <a:lnTo>
                      <a:pt x="861" y="10"/>
                    </a:lnTo>
                    <a:lnTo>
                      <a:pt x="899" y="13"/>
                    </a:lnTo>
                    <a:lnTo>
                      <a:pt x="937" y="14"/>
                    </a:lnTo>
                    <a:lnTo>
                      <a:pt x="976" y="14"/>
                    </a:lnTo>
                    <a:lnTo>
                      <a:pt x="1014" y="13"/>
                    </a:lnTo>
                    <a:lnTo>
                      <a:pt x="1092" y="10"/>
                    </a:lnTo>
                    <a:lnTo>
                      <a:pt x="1169" y="7"/>
                    </a:lnTo>
                    <a:lnTo>
                      <a:pt x="1208" y="5"/>
                    </a:lnTo>
                    <a:lnTo>
                      <a:pt x="1245" y="7"/>
                    </a:lnTo>
                    <a:lnTo>
                      <a:pt x="1283" y="8"/>
                    </a:lnTo>
                    <a:lnTo>
                      <a:pt x="1319" y="11"/>
                    </a:lnTo>
                    <a:lnTo>
                      <a:pt x="1354" y="16"/>
                    </a:lnTo>
                    <a:lnTo>
                      <a:pt x="1388" y="23"/>
                    </a:lnTo>
                    <a:lnTo>
                      <a:pt x="1405" y="28"/>
                    </a:lnTo>
                    <a:lnTo>
                      <a:pt x="1421" y="32"/>
                    </a:lnTo>
                    <a:lnTo>
                      <a:pt x="1437" y="39"/>
                    </a:lnTo>
                    <a:lnTo>
                      <a:pt x="1453" y="45"/>
                    </a:lnTo>
                    <a:lnTo>
                      <a:pt x="1453" y="45"/>
                    </a:lnTo>
                    <a:lnTo>
                      <a:pt x="1461" y="54"/>
                    </a:lnTo>
                    <a:lnTo>
                      <a:pt x="1469" y="61"/>
                    </a:lnTo>
                    <a:lnTo>
                      <a:pt x="1489" y="75"/>
                    </a:lnTo>
                    <a:lnTo>
                      <a:pt x="1498" y="83"/>
                    </a:lnTo>
                    <a:lnTo>
                      <a:pt x="1507" y="91"/>
                    </a:lnTo>
                    <a:lnTo>
                      <a:pt x="1514" y="101"/>
                    </a:lnTo>
                    <a:lnTo>
                      <a:pt x="1516" y="106"/>
                    </a:lnTo>
                    <a:lnTo>
                      <a:pt x="1520" y="111"/>
                    </a:lnTo>
                    <a:lnTo>
                      <a:pt x="1520" y="111"/>
                    </a:lnTo>
                    <a:close/>
                    <a:moveTo>
                      <a:pt x="1358" y="283"/>
                    </a:moveTo>
                    <a:lnTo>
                      <a:pt x="1358" y="283"/>
                    </a:lnTo>
                    <a:lnTo>
                      <a:pt x="1364" y="277"/>
                    </a:lnTo>
                    <a:lnTo>
                      <a:pt x="1369" y="271"/>
                    </a:lnTo>
                    <a:lnTo>
                      <a:pt x="1379" y="257"/>
                    </a:lnTo>
                    <a:lnTo>
                      <a:pt x="1389" y="243"/>
                    </a:lnTo>
                    <a:lnTo>
                      <a:pt x="1401" y="230"/>
                    </a:lnTo>
                    <a:lnTo>
                      <a:pt x="1401" y="230"/>
                    </a:lnTo>
                    <a:lnTo>
                      <a:pt x="1410" y="221"/>
                    </a:lnTo>
                    <a:lnTo>
                      <a:pt x="1424" y="210"/>
                    </a:lnTo>
                    <a:lnTo>
                      <a:pt x="1439" y="197"/>
                    </a:lnTo>
                    <a:lnTo>
                      <a:pt x="1454" y="183"/>
                    </a:lnTo>
                    <a:lnTo>
                      <a:pt x="1469" y="169"/>
                    </a:lnTo>
                    <a:lnTo>
                      <a:pt x="1481" y="155"/>
                    </a:lnTo>
                    <a:lnTo>
                      <a:pt x="1485" y="148"/>
                    </a:lnTo>
                    <a:lnTo>
                      <a:pt x="1489" y="141"/>
                    </a:lnTo>
                    <a:lnTo>
                      <a:pt x="1491" y="135"/>
                    </a:lnTo>
                    <a:lnTo>
                      <a:pt x="1492" y="129"/>
                    </a:lnTo>
                    <a:lnTo>
                      <a:pt x="1492" y="129"/>
                    </a:lnTo>
                    <a:lnTo>
                      <a:pt x="1490" y="124"/>
                    </a:lnTo>
                    <a:lnTo>
                      <a:pt x="1486" y="119"/>
                    </a:lnTo>
                    <a:lnTo>
                      <a:pt x="1475" y="106"/>
                    </a:lnTo>
                    <a:lnTo>
                      <a:pt x="1462" y="93"/>
                    </a:lnTo>
                    <a:lnTo>
                      <a:pt x="1449" y="84"/>
                    </a:lnTo>
                    <a:lnTo>
                      <a:pt x="1449" y="84"/>
                    </a:lnTo>
                    <a:lnTo>
                      <a:pt x="1436" y="75"/>
                    </a:lnTo>
                    <a:lnTo>
                      <a:pt x="1420" y="68"/>
                    </a:lnTo>
                    <a:lnTo>
                      <a:pt x="1403" y="61"/>
                    </a:lnTo>
                    <a:lnTo>
                      <a:pt x="1386" y="55"/>
                    </a:lnTo>
                    <a:lnTo>
                      <a:pt x="1370" y="50"/>
                    </a:lnTo>
                    <a:lnTo>
                      <a:pt x="1354" y="46"/>
                    </a:lnTo>
                    <a:lnTo>
                      <a:pt x="1339" y="43"/>
                    </a:lnTo>
                    <a:lnTo>
                      <a:pt x="1327" y="42"/>
                    </a:lnTo>
                    <a:lnTo>
                      <a:pt x="1327" y="42"/>
                    </a:lnTo>
                    <a:lnTo>
                      <a:pt x="1299" y="39"/>
                    </a:lnTo>
                    <a:lnTo>
                      <a:pt x="1270" y="37"/>
                    </a:lnTo>
                    <a:lnTo>
                      <a:pt x="1207" y="35"/>
                    </a:lnTo>
                    <a:lnTo>
                      <a:pt x="1139" y="34"/>
                    </a:lnTo>
                    <a:lnTo>
                      <a:pt x="1070" y="35"/>
                    </a:lnTo>
                    <a:lnTo>
                      <a:pt x="998" y="35"/>
                    </a:lnTo>
                    <a:lnTo>
                      <a:pt x="929" y="35"/>
                    </a:lnTo>
                    <a:lnTo>
                      <a:pt x="861" y="32"/>
                    </a:lnTo>
                    <a:lnTo>
                      <a:pt x="829" y="30"/>
                    </a:lnTo>
                    <a:lnTo>
                      <a:pt x="798" y="27"/>
                    </a:lnTo>
                    <a:lnTo>
                      <a:pt x="798" y="27"/>
                    </a:lnTo>
                    <a:lnTo>
                      <a:pt x="762" y="69"/>
                    </a:lnTo>
                    <a:lnTo>
                      <a:pt x="724" y="109"/>
                    </a:lnTo>
                    <a:lnTo>
                      <a:pt x="687" y="150"/>
                    </a:lnTo>
                    <a:lnTo>
                      <a:pt x="647" y="189"/>
                    </a:lnTo>
                    <a:lnTo>
                      <a:pt x="607" y="227"/>
                    </a:lnTo>
                    <a:lnTo>
                      <a:pt x="568" y="265"/>
                    </a:lnTo>
                    <a:lnTo>
                      <a:pt x="527" y="302"/>
                    </a:lnTo>
                    <a:lnTo>
                      <a:pt x="485" y="338"/>
                    </a:lnTo>
                    <a:lnTo>
                      <a:pt x="442" y="375"/>
                    </a:lnTo>
                    <a:lnTo>
                      <a:pt x="400" y="410"/>
                    </a:lnTo>
                    <a:lnTo>
                      <a:pt x="357" y="444"/>
                    </a:lnTo>
                    <a:lnTo>
                      <a:pt x="312" y="479"/>
                    </a:lnTo>
                    <a:lnTo>
                      <a:pt x="268" y="512"/>
                    </a:lnTo>
                    <a:lnTo>
                      <a:pt x="222" y="544"/>
                    </a:lnTo>
                    <a:lnTo>
                      <a:pt x="177" y="576"/>
                    </a:lnTo>
                    <a:lnTo>
                      <a:pt x="130" y="608"/>
                    </a:lnTo>
                    <a:lnTo>
                      <a:pt x="130" y="608"/>
                    </a:lnTo>
                    <a:lnTo>
                      <a:pt x="147" y="614"/>
                    </a:lnTo>
                    <a:lnTo>
                      <a:pt x="165" y="618"/>
                    </a:lnTo>
                    <a:lnTo>
                      <a:pt x="183" y="621"/>
                    </a:lnTo>
                    <a:lnTo>
                      <a:pt x="202" y="623"/>
                    </a:lnTo>
                    <a:lnTo>
                      <a:pt x="221" y="625"/>
                    </a:lnTo>
                    <a:lnTo>
                      <a:pt x="240" y="626"/>
                    </a:lnTo>
                    <a:lnTo>
                      <a:pt x="279" y="626"/>
                    </a:lnTo>
                    <a:lnTo>
                      <a:pt x="358" y="624"/>
                    </a:lnTo>
                    <a:lnTo>
                      <a:pt x="396" y="624"/>
                    </a:lnTo>
                    <a:lnTo>
                      <a:pt x="435" y="625"/>
                    </a:lnTo>
                    <a:lnTo>
                      <a:pt x="435" y="625"/>
                    </a:lnTo>
                    <a:lnTo>
                      <a:pt x="466" y="629"/>
                    </a:lnTo>
                    <a:lnTo>
                      <a:pt x="499" y="633"/>
                    </a:lnTo>
                    <a:lnTo>
                      <a:pt x="563" y="644"/>
                    </a:lnTo>
                    <a:lnTo>
                      <a:pt x="563" y="644"/>
                    </a:lnTo>
                    <a:lnTo>
                      <a:pt x="604" y="651"/>
                    </a:lnTo>
                    <a:lnTo>
                      <a:pt x="644" y="660"/>
                    </a:lnTo>
                    <a:lnTo>
                      <a:pt x="663" y="665"/>
                    </a:lnTo>
                    <a:lnTo>
                      <a:pt x="681" y="671"/>
                    </a:lnTo>
                    <a:lnTo>
                      <a:pt x="700" y="679"/>
                    </a:lnTo>
                    <a:lnTo>
                      <a:pt x="718" y="686"/>
                    </a:lnTo>
                    <a:lnTo>
                      <a:pt x="736" y="694"/>
                    </a:lnTo>
                    <a:lnTo>
                      <a:pt x="752" y="704"/>
                    </a:lnTo>
                    <a:lnTo>
                      <a:pt x="768" y="713"/>
                    </a:lnTo>
                    <a:lnTo>
                      <a:pt x="782" y="724"/>
                    </a:lnTo>
                    <a:lnTo>
                      <a:pt x="796" y="736"/>
                    </a:lnTo>
                    <a:lnTo>
                      <a:pt x="809" y="749"/>
                    </a:lnTo>
                    <a:lnTo>
                      <a:pt x="820" y="761"/>
                    </a:lnTo>
                    <a:lnTo>
                      <a:pt x="830" y="776"/>
                    </a:lnTo>
                    <a:lnTo>
                      <a:pt x="830" y="776"/>
                    </a:lnTo>
                    <a:lnTo>
                      <a:pt x="832" y="779"/>
                    </a:lnTo>
                    <a:lnTo>
                      <a:pt x="833" y="781"/>
                    </a:lnTo>
                    <a:lnTo>
                      <a:pt x="834" y="785"/>
                    </a:lnTo>
                    <a:lnTo>
                      <a:pt x="833" y="791"/>
                    </a:lnTo>
                    <a:lnTo>
                      <a:pt x="832" y="797"/>
                    </a:lnTo>
                    <a:lnTo>
                      <a:pt x="831" y="802"/>
                    </a:lnTo>
                    <a:lnTo>
                      <a:pt x="830" y="806"/>
                    </a:lnTo>
                    <a:lnTo>
                      <a:pt x="831" y="809"/>
                    </a:lnTo>
                    <a:lnTo>
                      <a:pt x="832" y="810"/>
                    </a:lnTo>
                    <a:lnTo>
                      <a:pt x="834" y="811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46" y="809"/>
                    </a:lnTo>
                    <a:lnTo>
                      <a:pt x="854" y="803"/>
                    </a:lnTo>
                    <a:lnTo>
                      <a:pt x="860" y="798"/>
                    </a:lnTo>
                    <a:lnTo>
                      <a:pt x="866" y="791"/>
                    </a:lnTo>
                    <a:lnTo>
                      <a:pt x="876" y="777"/>
                    </a:lnTo>
                    <a:lnTo>
                      <a:pt x="886" y="762"/>
                    </a:lnTo>
                    <a:lnTo>
                      <a:pt x="886" y="762"/>
                    </a:lnTo>
                    <a:lnTo>
                      <a:pt x="938" y="718"/>
                    </a:lnTo>
                    <a:lnTo>
                      <a:pt x="963" y="694"/>
                    </a:lnTo>
                    <a:lnTo>
                      <a:pt x="987" y="670"/>
                    </a:lnTo>
                    <a:lnTo>
                      <a:pt x="1011" y="645"/>
                    </a:lnTo>
                    <a:lnTo>
                      <a:pt x="1033" y="619"/>
                    </a:lnTo>
                    <a:lnTo>
                      <a:pt x="1055" y="592"/>
                    </a:lnTo>
                    <a:lnTo>
                      <a:pt x="1075" y="563"/>
                    </a:lnTo>
                    <a:lnTo>
                      <a:pt x="1075" y="563"/>
                    </a:lnTo>
                    <a:lnTo>
                      <a:pt x="1112" y="530"/>
                    </a:lnTo>
                    <a:lnTo>
                      <a:pt x="1148" y="495"/>
                    </a:lnTo>
                    <a:lnTo>
                      <a:pt x="1183" y="459"/>
                    </a:lnTo>
                    <a:lnTo>
                      <a:pt x="1219" y="423"/>
                    </a:lnTo>
                    <a:lnTo>
                      <a:pt x="1288" y="350"/>
                    </a:lnTo>
                    <a:lnTo>
                      <a:pt x="1323" y="316"/>
                    </a:lnTo>
                    <a:lnTo>
                      <a:pt x="1358" y="283"/>
                    </a:lnTo>
                    <a:lnTo>
                      <a:pt x="1358" y="283"/>
                    </a:lnTo>
                    <a:close/>
                    <a:moveTo>
                      <a:pt x="2152" y="391"/>
                    </a:moveTo>
                    <a:lnTo>
                      <a:pt x="2152" y="391"/>
                    </a:lnTo>
                    <a:lnTo>
                      <a:pt x="2138" y="382"/>
                    </a:lnTo>
                    <a:lnTo>
                      <a:pt x="2125" y="372"/>
                    </a:lnTo>
                    <a:lnTo>
                      <a:pt x="2112" y="361"/>
                    </a:lnTo>
                    <a:lnTo>
                      <a:pt x="2100" y="350"/>
                    </a:lnTo>
                    <a:lnTo>
                      <a:pt x="2087" y="338"/>
                    </a:lnTo>
                    <a:lnTo>
                      <a:pt x="2076" y="326"/>
                    </a:lnTo>
                    <a:lnTo>
                      <a:pt x="2054" y="300"/>
                    </a:lnTo>
                    <a:lnTo>
                      <a:pt x="2012" y="247"/>
                    </a:lnTo>
                    <a:lnTo>
                      <a:pt x="1990" y="222"/>
                    </a:lnTo>
                    <a:lnTo>
                      <a:pt x="1979" y="210"/>
                    </a:lnTo>
                    <a:lnTo>
                      <a:pt x="1967" y="199"/>
                    </a:lnTo>
                    <a:lnTo>
                      <a:pt x="1967" y="199"/>
                    </a:lnTo>
                    <a:lnTo>
                      <a:pt x="1954" y="187"/>
                    </a:lnTo>
                    <a:lnTo>
                      <a:pt x="1940" y="177"/>
                    </a:lnTo>
                    <a:lnTo>
                      <a:pt x="1926" y="166"/>
                    </a:lnTo>
                    <a:lnTo>
                      <a:pt x="1911" y="156"/>
                    </a:lnTo>
                    <a:lnTo>
                      <a:pt x="1895" y="147"/>
                    </a:lnTo>
                    <a:lnTo>
                      <a:pt x="1878" y="138"/>
                    </a:lnTo>
                    <a:lnTo>
                      <a:pt x="1861" y="131"/>
                    </a:lnTo>
                    <a:lnTo>
                      <a:pt x="1843" y="123"/>
                    </a:lnTo>
                    <a:lnTo>
                      <a:pt x="1825" y="117"/>
                    </a:lnTo>
                    <a:lnTo>
                      <a:pt x="1807" y="110"/>
                    </a:lnTo>
                    <a:lnTo>
                      <a:pt x="1787" y="105"/>
                    </a:lnTo>
                    <a:lnTo>
                      <a:pt x="1768" y="101"/>
                    </a:lnTo>
                    <a:lnTo>
                      <a:pt x="1749" y="98"/>
                    </a:lnTo>
                    <a:lnTo>
                      <a:pt x="1729" y="95"/>
                    </a:lnTo>
                    <a:lnTo>
                      <a:pt x="1710" y="94"/>
                    </a:lnTo>
                    <a:lnTo>
                      <a:pt x="1691" y="94"/>
                    </a:lnTo>
                    <a:lnTo>
                      <a:pt x="1691" y="94"/>
                    </a:lnTo>
                    <a:lnTo>
                      <a:pt x="1677" y="94"/>
                    </a:lnTo>
                    <a:lnTo>
                      <a:pt x="1665" y="96"/>
                    </a:lnTo>
                    <a:lnTo>
                      <a:pt x="1653" y="100"/>
                    </a:lnTo>
                    <a:lnTo>
                      <a:pt x="1642" y="103"/>
                    </a:lnTo>
                    <a:lnTo>
                      <a:pt x="1620" y="110"/>
                    </a:lnTo>
                    <a:lnTo>
                      <a:pt x="1597" y="118"/>
                    </a:lnTo>
                    <a:lnTo>
                      <a:pt x="1597" y="118"/>
                    </a:lnTo>
                    <a:lnTo>
                      <a:pt x="1573" y="126"/>
                    </a:lnTo>
                    <a:lnTo>
                      <a:pt x="1554" y="135"/>
                    </a:lnTo>
                    <a:lnTo>
                      <a:pt x="1538" y="145"/>
                    </a:lnTo>
                    <a:lnTo>
                      <a:pt x="1525" y="154"/>
                    </a:lnTo>
                    <a:lnTo>
                      <a:pt x="1512" y="165"/>
                    </a:lnTo>
                    <a:lnTo>
                      <a:pt x="1500" y="177"/>
                    </a:lnTo>
                    <a:lnTo>
                      <a:pt x="1474" y="202"/>
                    </a:lnTo>
                    <a:lnTo>
                      <a:pt x="1474" y="202"/>
                    </a:lnTo>
                    <a:lnTo>
                      <a:pt x="1455" y="220"/>
                    </a:lnTo>
                    <a:lnTo>
                      <a:pt x="1437" y="238"/>
                    </a:lnTo>
                    <a:lnTo>
                      <a:pt x="1401" y="276"/>
                    </a:lnTo>
                    <a:lnTo>
                      <a:pt x="1401" y="276"/>
                    </a:lnTo>
                    <a:lnTo>
                      <a:pt x="1380" y="295"/>
                    </a:lnTo>
                    <a:lnTo>
                      <a:pt x="1361" y="312"/>
                    </a:lnTo>
                    <a:lnTo>
                      <a:pt x="1341" y="329"/>
                    </a:lnTo>
                    <a:lnTo>
                      <a:pt x="1324" y="346"/>
                    </a:lnTo>
                    <a:lnTo>
                      <a:pt x="1324" y="346"/>
                    </a:lnTo>
                    <a:lnTo>
                      <a:pt x="1315" y="356"/>
                    </a:lnTo>
                    <a:lnTo>
                      <a:pt x="1306" y="366"/>
                    </a:lnTo>
                    <a:lnTo>
                      <a:pt x="1290" y="388"/>
                    </a:lnTo>
                    <a:lnTo>
                      <a:pt x="1275" y="408"/>
                    </a:lnTo>
                    <a:lnTo>
                      <a:pt x="1268" y="418"/>
                    </a:lnTo>
                    <a:lnTo>
                      <a:pt x="1260" y="426"/>
                    </a:lnTo>
                    <a:lnTo>
                      <a:pt x="1260" y="426"/>
                    </a:lnTo>
                    <a:lnTo>
                      <a:pt x="1253" y="433"/>
                    </a:lnTo>
                    <a:lnTo>
                      <a:pt x="1243" y="439"/>
                    </a:lnTo>
                    <a:lnTo>
                      <a:pt x="1234" y="444"/>
                    </a:lnTo>
                    <a:lnTo>
                      <a:pt x="1225" y="451"/>
                    </a:lnTo>
                    <a:lnTo>
                      <a:pt x="1225" y="451"/>
                    </a:lnTo>
                    <a:lnTo>
                      <a:pt x="1199" y="476"/>
                    </a:lnTo>
                    <a:lnTo>
                      <a:pt x="1175" y="501"/>
                    </a:lnTo>
                    <a:lnTo>
                      <a:pt x="1150" y="527"/>
                    </a:lnTo>
                    <a:lnTo>
                      <a:pt x="1126" y="554"/>
                    </a:lnTo>
                    <a:lnTo>
                      <a:pt x="1078" y="608"/>
                    </a:lnTo>
                    <a:lnTo>
                      <a:pt x="1032" y="661"/>
                    </a:lnTo>
                    <a:lnTo>
                      <a:pt x="1032" y="661"/>
                    </a:lnTo>
                    <a:lnTo>
                      <a:pt x="1012" y="683"/>
                    </a:lnTo>
                    <a:lnTo>
                      <a:pt x="992" y="705"/>
                    </a:lnTo>
                    <a:lnTo>
                      <a:pt x="950" y="745"/>
                    </a:lnTo>
                    <a:lnTo>
                      <a:pt x="930" y="766"/>
                    </a:lnTo>
                    <a:lnTo>
                      <a:pt x="909" y="786"/>
                    </a:lnTo>
                    <a:lnTo>
                      <a:pt x="890" y="807"/>
                    </a:lnTo>
                    <a:lnTo>
                      <a:pt x="872" y="829"/>
                    </a:lnTo>
                    <a:lnTo>
                      <a:pt x="872" y="829"/>
                    </a:lnTo>
                    <a:lnTo>
                      <a:pt x="894" y="826"/>
                    </a:lnTo>
                    <a:lnTo>
                      <a:pt x="916" y="826"/>
                    </a:lnTo>
                    <a:lnTo>
                      <a:pt x="936" y="827"/>
                    </a:lnTo>
                    <a:lnTo>
                      <a:pt x="956" y="830"/>
                    </a:lnTo>
                    <a:lnTo>
                      <a:pt x="977" y="834"/>
                    </a:lnTo>
                    <a:lnTo>
                      <a:pt x="996" y="840"/>
                    </a:lnTo>
                    <a:lnTo>
                      <a:pt x="1015" y="847"/>
                    </a:lnTo>
                    <a:lnTo>
                      <a:pt x="1035" y="856"/>
                    </a:lnTo>
                    <a:lnTo>
                      <a:pt x="1071" y="873"/>
                    </a:lnTo>
                    <a:lnTo>
                      <a:pt x="1106" y="892"/>
                    </a:lnTo>
                    <a:lnTo>
                      <a:pt x="1142" y="910"/>
                    </a:lnTo>
                    <a:lnTo>
                      <a:pt x="1159" y="919"/>
                    </a:lnTo>
                    <a:lnTo>
                      <a:pt x="1176" y="926"/>
                    </a:lnTo>
                    <a:lnTo>
                      <a:pt x="1176" y="926"/>
                    </a:lnTo>
                    <a:lnTo>
                      <a:pt x="1202" y="949"/>
                    </a:lnTo>
                    <a:lnTo>
                      <a:pt x="1227" y="970"/>
                    </a:lnTo>
                    <a:lnTo>
                      <a:pt x="1254" y="991"/>
                    </a:lnTo>
                    <a:lnTo>
                      <a:pt x="1282" y="1011"/>
                    </a:lnTo>
                    <a:lnTo>
                      <a:pt x="1310" y="1029"/>
                    </a:lnTo>
                    <a:lnTo>
                      <a:pt x="1339" y="1047"/>
                    </a:lnTo>
                    <a:lnTo>
                      <a:pt x="1369" y="1064"/>
                    </a:lnTo>
                    <a:lnTo>
                      <a:pt x="1400" y="1079"/>
                    </a:lnTo>
                    <a:lnTo>
                      <a:pt x="1432" y="1093"/>
                    </a:lnTo>
                    <a:lnTo>
                      <a:pt x="1464" y="1106"/>
                    </a:lnTo>
                    <a:lnTo>
                      <a:pt x="1498" y="1118"/>
                    </a:lnTo>
                    <a:lnTo>
                      <a:pt x="1533" y="1127"/>
                    </a:lnTo>
                    <a:lnTo>
                      <a:pt x="1569" y="1135"/>
                    </a:lnTo>
                    <a:lnTo>
                      <a:pt x="1606" y="1140"/>
                    </a:lnTo>
                    <a:lnTo>
                      <a:pt x="1645" y="1145"/>
                    </a:lnTo>
                    <a:lnTo>
                      <a:pt x="1683" y="1147"/>
                    </a:lnTo>
                    <a:lnTo>
                      <a:pt x="1683" y="1147"/>
                    </a:lnTo>
                    <a:lnTo>
                      <a:pt x="1687" y="1147"/>
                    </a:lnTo>
                    <a:lnTo>
                      <a:pt x="1690" y="1149"/>
                    </a:lnTo>
                    <a:lnTo>
                      <a:pt x="1695" y="1153"/>
                    </a:lnTo>
                    <a:lnTo>
                      <a:pt x="1701" y="1160"/>
                    </a:lnTo>
                    <a:lnTo>
                      <a:pt x="1704" y="1163"/>
                    </a:lnTo>
                    <a:lnTo>
                      <a:pt x="1708" y="1165"/>
                    </a:lnTo>
                    <a:lnTo>
                      <a:pt x="1708" y="1165"/>
                    </a:lnTo>
                    <a:lnTo>
                      <a:pt x="1736" y="1139"/>
                    </a:lnTo>
                    <a:lnTo>
                      <a:pt x="1762" y="1114"/>
                    </a:lnTo>
                    <a:lnTo>
                      <a:pt x="1786" y="1086"/>
                    </a:lnTo>
                    <a:lnTo>
                      <a:pt x="1810" y="1056"/>
                    </a:lnTo>
                    <a:lnTo>
                      <a:pt x="1810" y="1056"/>
                    </a:lnTo>
                    <a:lnTo>
                      <a:pt x="1821" y="1042"/>
                    </a:lnTo>
                    <a:lnTo>
                      <a:pt x="1833" y="1027"/>
                    </a:lnTo>
                    <a:lnTo>
                      <a:pt x="1858" y="997"/>
                    </a:lnTo>
                    <a:lnTo>
                      <a:pt x="1870" y="982"/>
                    </a:lnTo>
                    <a:lnTo>
                      <a:pt x="1880" y="966"/>
                    </a:lnTo>
                    <a:lnTo>
                      <a:pt x="1890" y="949"/>
                    </a:lnTo>
                    <a:lnTo>
                      <a:pt x="1898" y="931"/>
                    </a:lnTo>
                    <a:lnTo>
                      <a:pt x="1898" y="931"/>
                    </a:lnTo>
                    <a:lnTo>
                      <a:pt x="2009" y="804"/>
                    </a:lnTo>
                    <a:lnTo>
                      <a:pt x="2065" y="741"/>
                    </a:lnTo>
                    <a:lnTo>
                      <a:pt x="2119" y="677"/>
                    </a:lnTo>
                    <a:lnTo>
                      <a:pt x="2173" y="612"/>
                    </a:lnTo>
                    <a:lnTo>
                      <a:pt x="2226" y="545"/>
                    </a:lnTo>
                    <a:lnTo>
                      <a:pt x="2278" y="478"/>
                    </a:lnTo>
                    <a:lnTo>
                      <a:pt x="2328" y="409"/>
                    </a:lnTo>
                    <a:lnTo>
                      <a:pt x="2328" y="409"/>
                    </a:lnTo>
                    <a:lnTo>
                      <a:pt x="2303" y="411"/>
                    </a:lnTo>
                    <a:lnTo>
                      <a:pt x="2279" y="413"/>
                    </a:lnTo>
                    <a:lnTo>
                      <a:pt x="2255" y="413"/>
                    </a:lnTo>
                    <a:lnTo>
                      <a:pt x="2233" y="413"/>
                    </a:lnTo>
                    <a:lnTo>
                      <a:pt x="2211" y="411"/>
                    </a:lnTo>
                    <a:lnTo>
                      <a:pt x="2190" y="407"/>
                    </a:lnTo>
                    <a:lnTo>
                      <a:pt x="2180" y="404"/>
                    </a:lnTo>
                    <a:lnTo>
                      <a:pt x="2171" y="401"/>
                    </a:lnTo>
                    <a:lnTo>
                      <a:pt x="2162" y="396"/>
                    </a:lnTo>
                    <a:lnTo>
                      <a:pt x="2152" y="391"/>
                    </a:lnTo>
                    <a:lnTo>
                      <a:pt x="2152" y="391"/>
                    </a:lnTo>
                    <a:close/>
                    <a:moveTo>
                      <a:pt x="1677" y="1326"/>
                    </a:moveTo>
                    <a:lnTo>
                      <a:pt x="1677" y="1326"/>
                    </a:lnTo>
                    <a:lnTo>
                      <a:pt x="1722" y="1284"/>
                    </a:lnTo>
                    <a:lnTo>
                      <a:pt x="1768" y="1241"/>
                    </a:lnTo>
                    <a:lnTo>
                      <a:pt x="1790" y="1219"/>
                    </a:lnTo>
                    <a:lnTo>
                      <a:pt x="1812" y="1196"/>
                    </a:lnTo>
                    <a:lnTo>
                      <a:pt x="1832" y="1174"/>
                    </a:lnTo>
                    <a:lnTo>
                      <a:pt x="1851" y="1151"/>
                    </a:lnTo>
                    <a:lnTo>
                      <a:pt x="1851" y="1151"/>
                    </a:lnTo>
                    <a:lnTo>
                      <a:pt x="1863" y="1134"/>
                    </a:lnTo>
                    <a:lnTo>
                      <a:pt x="1875" y="1117"/>
                    </a:lnTo>
                    <a:lnTo>
                      <a:pt x="1883" y="1109"/>
                    </a:lnTo>
                    <a:lnTo>
                      <a:pt x="1889" y="1103"/>
                    </a:lnTo>
                    <a:lnTo>
                      <a:pt x="1898" y="1098"/>
                    </a:lnTo>
                    <a:lnTo>
                      <a:pt x="1908" y="1094"/>
                    </a:lnTo>
                    <a:lnTo>
                      <a:pt x="1908" y="1094"/>
                    </a:lnTo>
                    <a:lnTo>
                      <a:pt x="1901" y="1109"/>
                    </a:lnTo>
                    <a:lnTo>
                      <a:pt x="1892" y="1123"/>
                    </a:lnTo>
                    <a:lnTo>
                      <a:pt x="1884" y="1137"/>
                    </a:lnTo>
                    <a:lnTo>
                      <a:pt x="1875" y="1150"/>
                    </a:lnTo>
                    <a:lnTo>
                      <a:pt x="1855" y="1176"/>
                    </a:lnTo>
                    <a:lnTo>
                      <a:pt x="1833" y="1200"/>
                    </a:lnTo>
                    <a:lnTo>
                      <a:pt x="1812" y="1224"/>
                    </a:lnTo>
                    <a:lnTo>
                      <a:pt x="1789" y="1246"/>
                    </a:lnTo>
                    <a:lnTo>
                      <a:pt x="1768" y="1269"/>
                    </a:lnTo>
                    <a:lnTo>
                      <a:pt x="1747" y="1290"/>
                    </a:lnTo>
                    <a:lnTo>
                      <a:pt x="1747" y="1290"/>
                    </a:lnTo>
                    <a:lnTo>
                      <a:pt x="1733" y="1305"/>
                    </a:lnTo>
                    <a:lnTo>
                      <a:pt x="1718" y="1320"/>
                    </a:lnTo>
                    <a:lnTo>
                      <a:pt x="1711" y="1328"/>
                    </a:lnTo>
                    <a:lnTo>
                      <a:pt x="1706" y="1336"/>
                    </a:lnTo>
                    <a:lnTo>
                      <a:pt x="1701" y="1345"/>
                    </a:lnTo>
                    <a:lnTo>
                      <a:pt x="1697" y="1354"/>
                    </a:lnTo>
                    <a:lnTo>
                      <a:pt x="1697" y="1354"/>
                    </a:lnTo>
                    <a:lnTo>
                      <a:pt x="1706" y="1354"/>
                    </a:lnTo>
                    <a:lnTo>
                      <a:pt x="1713" y="1351"/>
                    </a:lnTo>
                    <a:lnTo>
                      <a:pt x="1721" y="1348"/>
                    </a:lnTo>
                    <a:lnTo>
                      <a:pt x="1727" y="1343"/>
                    </a:lnTo>
                    <a:lnTo>
                      <a:pt x="1739" y="1331"/>
                    </a:lnTo>
                    <a:lnTo>
                      <a:pt x="1750" y="1319"/>
                    </a:lnTo>
                    <a:lnTo>
                      <a:pt x="1750" y="1319"/>
                    </a:lnTo>
                    <a:lnTo>
                      <a:pt x="1779" y="1289"/>
                    </a:lnTo>
                    <a:lnTo>
                      <a:pt x="1807" y="1259"/>
                    </a:lnTo>
                    <a:lnTo>
                      <a:pt x="1833" y="1229"/>
                    </a:lnTo>
                    <a:lnTo>
                      <a:pt x="1859" y="1199"/>
                    </a:lnTo>
                    <a:lnTo>
                      <a:pt x="1859" y="1199"/>
                    </a:lnTo>
                    <a:lnTo>
                      <a:pt x="1883" y="1179"/>
                    </a:lnTo>
                    <a:lnTo>
                      <a:pt x="1905" y="1156"/>
                    </a:lnTo>
                    <a:lnTo>
                      <a:pt x="1927" y="1133"/>
                    </a:lnTo>
                    <a:lnTo>
                      <a:pt x="1948" y="1109"/>
                    </a:lnTo>
                    <a:lnTo>
                      <a:pt x="1968" y="1084"/>
                    </a:lnTo>
                    <a:lnTo>
                      <a:pt x="1987" y="1058"/>
                    </a:lnTo>
                    <a:lnTo>
                      <a:pt x="2006" y="1031"/>
                    </a:lnTo>
                    <a:lnTo>
                      <a:pt x="2023" y="1003"/>
                    </a:lnTo>
                    <a:lnTo>
                      <a:pt x="2023" y="1003"/>
                    </a:lnTo>
                    <a:lnTo>
                      <a:pt x="2030" y="1000"/>
                    </a:lnTo>
                    <a:lnTo>
                      <a:pt x="2037" y="996"/>
                    </a:lnTo>
                    <a:lnTo>
                      <a:pt x="2043" y="992"/>
                    </a:lnTo>
                    <a:lnTo>
                      <a:pt x="2048" y="986"/>
                    </a:lnTo>
                    <a:lnTo>
                      <a:pt x="2058" y="974"/>
                    </a:lnTo>
                    <a:lnTo>
                      <a:pt x="2068" y="963"/>
                    </a:lnTo>
                    <a:lnTo>
                      <a:pt x="2076" y="950"/>
                    </a:lnTo>
                    <a:lnTo>
                      <a:pt x="2086" y="938"/>
                    </a:lnTo>
                    <a:lnTo>
                      <a:pt x="2091" y="933"/>
                    </a:lnTo>
                    <a:lnTo>
                      <a:pt x="2097" y="927"/>
                    </a:lnTo>
                    <a:lnTo>
                      <a:pt x="2103" y="923"/>
                    </a:lnTo>
                    <a:lnTo>
                      <a:pt x="2111" y="920"/>
                    </a:lnTo>
                    <a:lnTo>
                      <a:pt x="2111" y="920"/>
                    </a:lnTo>
                    <a:lnTo>
                      <a:pt x="2123" y="898"/>
                    </a:lnTo>
                    <a:lnTo>
                      <a:pt x="2136" y="877"/>
                    </a:lnTo>
                    <a:lnTo>
                      <a:pt x="2150" y="857"/>
                    </a:lnTo>
                    <a:lnTo>
                      <a:pt x="2165" y="835"/>
                    </a:lnTo>
                    <a:lnTo>
                      <a:pt x="2195" y="795"/>
                    </a:lnTo>
                    <a:lnTo>
                      <a:pt x="2227" y="754"/>
                    </a:lnTo>
                    <a:lnTo>
                      <a:pt x="2259" y="712"/>
                    </a:lnTo>
                    <a:lnTo>
                      <a:pt x="2290" y="670"/>
                    </a:lnTo>
                    <a:lnTo>
                      <a:pt x="2305" y="649"/>
                    </a:lnTo>
                    <a:lnTo>
                      <a:pt x="2319" y="626"/>
                    </a:lnTo>
                    <a:lnTo>
                      <a:pt x="2332" y="604"/>
                    </a:lnTo>
                    <a:lnTo>
                      <a:pt x="2345" y="580"/>
                    </a:lnTo>
                    <a:lnTo>
                      <a:pt x="2345" y="580"/>
                    </a:lnTo>
                    <a:lnTo>
                      <a:pt x="2339" y="583"/>
                    </a:lnTo>
                    <a:lnTo>
                      <a:pt x="2333" y="585"/>
                    </a:lnTo>
                    <a:lnTo>
                      <a:pt x="2328" y="589"/>
                    </a:lnTo>
                    <a:lnTo>
                      <a:pt x="2323" y="593"/>
                    </a:lnTo>
                    <a:lnTo>
                      <a:pt x="2313" y="603"/>
                    </a:lnTo>
                    <a:lnTo>
                      <a:pt x="2303" y="615"/>
                    </a:lnTo>
                    <a:lnTo>
                      <a:pt x="2294" y="628"/>
                    </a:lnTo>
                    <a:lnTo>
                      <a:pt x="2284" y="639"/>
                    </a:lnTo>
                    <a:lnTo>
                      <a:pt x="2273" y="649"/>
                    </a:lnTo>
                    <a:lnTo>
                      <a:pt x="2267" y="653"/>
                    </a:lnTo>
                    <a:lnTo>
                      <a:pt x="2262" y="658"/>
                    </a:lnTo>
                    <a:lnTo>
                      <a:pt x="2262" y="658"/>
                    </a:lnTo>
                    <a:lnTo>
                      <a:pt x="2263" y="649"/>
                    </a:lnTo>
                    <a:lnTo>
                      <a:pt x="2266" y="640"/>
                    </a:lnTo>
                    <a:lnTo>
                      <a:pt x="2269" y="633"/>
                    </a:lnTo>
                    <a:lnTo>
                      <a:pt x="2273" y="625"/>
                    </a:lnTo>
                    <a:lnTo>
                      <a:pt x="2284" y="610"/>
                    </a:lnTo>
                    <a:lnTo>
                      <a:pt x="2296" y="597"/>
                    </a:lnTo>
                    <a:lnTo>
                      <a:pt x="2308" y="582"/>
                    </a:lnTo>
                    <a:lnTo>
                      <a:pt x="2319" y="568"/>
                    </a:lnTo>
                    <a:lnTo>
                      <a:pt x="2330" y="552"/>
                    </a:lnTo>
                    <a:lnTo>
                      <a:pt x="2334" y="543"/>
                    </a:lnTo>
                    <a:lnTo>
                      <a:pt x="2339" y="534"/>
                    </a:lnTo>
                    <a:lnTo>
                      <a:pt x="2339" y="534"/>
                    </a:lnTo>
                    <a:lnTo>
                      <a:pt x="2333" y="533"/>
                    </a:lnTo>
                    <a:lnTo>
                      <a:pt x="2329" y="533"/>
                    </a:lnTo>
                    <a:lnTo>
                      <a:pt x="2325" y="534"/>
                    </a:lnTo>
                    <a:lnTo>
                      <a:pt x="2320" y="537"/>
                    </a:lnTo>
                    <a:lnTo>
                      <a:pt x="2313" y="541"/>
                    </a:lnTo>
                    <a:lnTo>
                      <a:pt x="2307" y="545"/>
                    </a:lnTo>
                    <a:lnTo>
                      <a:pt x="2307" y="545"/>
                    </a:lnTo>
                    <a:lnTo>
                      <a:pt x="2296" y="555"/>
                    </a:lnTo>
                    <a:lnTo>
                      <a:pt x="2286" y="564"/>
                    </a:lnTo>
                    <a:lnTo>
                      <a:pt x="2277" y="575"/>
                    </a:lnTo>
                    <a:lnTo>
                      <a:pt x="2267" y="587"/>
                    </a:lnTo>
                    <a:lnTo>
                      <a:pt x="2249" y="610"/>
                    </a:lnTo>
                    <a:lnTo>
                      <a:pt x="2232" y="635"/>
                    </a:lnTo>
                    <a:lnTo>
                      <a:pt x="2213" y="660"/>
                    </a:lnTo>
                    <a:lnTo>
                      <a:pt x="2193" y="682"/>
                    </a:lnTo>
                    <a:lnTo>
                      <a:pt x="2183" y="693"/>
                    </a:lnTo>
                    <a:lnTo>
                      <a:pt x="2173" y="704"/>
                    </a:lnTo>
                    <a:lnTo>
                      <a:pt x="2161" y="712"/>
                    </a:lnTo>
                    <a:lnTo>
                      <a:pt x="2149" y="721"/>
                    </a:lnTo>
                    <a:lnTo>
                      <a:pt x="2149" y="721"/>
                    </a:lnTo>
                    <a:lnTo>
                      <a:pt x="2158" y="705"/>
                    </a:lnTo>
                    <a:lnTo>
                      <a:pt x="2166" y="691"/>
                    </a:lnTo>
                    <a:lnTo>
                      <a:pt x="2175" y="676"/>
                    </a:lnTo>
                    <a:lnTo>
                      <a:pt x="2186" y="663"/>
                    </a:lnTo>
                    <a:lnTo>
                      <a:pt x="2206" y="636"/>
                    </a:lnTo>
                    <a:lnTo>
                      <a:pt x="2227" y="610"/>
                    </a:lnTo>
                    <a:lnTo>
                      <a:pt x="2249" y="586"/>
                    </a:lnTo>
                    <a:lnTo>
                      <a:pt x="2270" y="560"/>
                    </a:lnTo>
                    <a:lnTo>
                      <a:pt x="2290" y="534"/>
                    </a:lnTo>
                    <a:lnTo>
                      <a:pt x="2301" y="520"/>
                    </a:lnTo>
                    <a:lnTo>
                      <a:pt x="2310" y="507"/>
                    </a:lnTo>
                    <a:lnTo>
                      <a:pt x="2310" y="507"/>
                    </a:lnTo>
                    <a:lnTo>
                      <a:pt x="2318" y="507"/>
                    </a:lnTo>
                    <a:lnTo>
                      <a:pt x="2322" y="506"/>
                    </a:lnTo>
                    <a:lnTo>
                      <a:pt x="2324" y="503"/>
                    </a:lnTo>
                    <a:lnTo>
                      <a:pt x="2324" y="503"/>
                    </a:lnTo>
                    <a:lnTo>
                      <a:pt x="2330" y="478"/>
                    </a:lnTo>
                    <a:lnTo>
                      <a:pt x="2333" y="465"/>
                    </a:lnTo>
                    <a:lnTo>
                      <a:pt x="2334" y="451"/>
                    </a:lnTo>
                    <a:lnTo>
                      <a:pt x="2334" y="451"/>
                    </a:lnTo>
                    <a:lnTo>
                      <a:pt x="2326" y="457"/>
                    </a:lnTo>
                    <a:lnTo>
                      <a:pt x="2319" y="465"/>
                    </a:lnTo>
                    <a:lnTo>
                      <a:pt x="2313" y="473"/>
                    </a:lnTo>
                    <a:lnTo>
                      <a:pt x="2308" y="483"/>
                    </a:lnTo>
                    <a:lnTo>
                      <a:pt x="2301" y="492"/>
                    </a:lnTo>
                    <a:lnTo>
                      <a:pt x="2295" y="500"/>
                    </a:lnTo>
                    <a:lnTo>
                      <a:pt x="2287" y="508"/>
                    </a:lnTo>
                    <a:lnTo>
                      <a:pt x="2279" y="514"/>
                    </a:lnTo>
                    <a:lnTo>
                      <a:pt x="2279" y="514"/>
                    </a:lnTo>
                    <a:lnTo>
                      <a:pt x="2272" y="526"/>
                    </a:lnTo>
                    <a:lnTo>
                      <a:pt x="2265" y="538"/>
                    </a:lnTo>
                    <a:lnTo>
                      <a:pt x="2257" y="548"/>
                    </a:lnTo>
                    <a:lnTo>
                      <a:pt x="2249" y="559"/>
                    </a:lnTo>
                    <a:lnTo>
                      <a:pt x="2232" y="579"/>
                    </a:lnTo>
                    <a:lnTo>
                      <a:pt x="2213" y="600"/>
                    </a:lnTo>
                    <a:lnTo>
                      <a:pt x="2195" y="619"/>
                    </a:lnTo>
                    <a:lnTo>
                      <a:pt x="2178" y="639"/>
                    </a:lnTo>
                    <a:lnTo>
                      <a:pt x="2171" y="650"/>
                    </a:lnTo>
                    <a:lnTo>
                      <a:pt x="2163" y="661"/>
                    </a:lnTo>
                    <a:lnTo>
                      <a:pt x="2156" y="673"/>
                    </a:lnTo>
                    <a:lnTo>
                      <a:pt x="2149" y="685"/>
                    </a:lnTo>
                    <a:lnTo>
                      <a:pt x="2149" y="685"/>
                    </a:lnTo>
                    <a:lnTo>
                      <a:pt x="2118" y="718"/>
                    </a:lnTo>
                    <a:lnTo>
                      <a:pt x="2089" y="750"/>
                    </a:lnTo>
                    <a:lnTo>
                      <a:pt x="2060" y="783"/>
                    </a:lnTo>
                    <a:lnTo>
                      <a:pt x="2031" y="817"/>
                    </a:lnTo>
                    <a:lnTo>
                      <a:pt x="1976" y="886"/>
                    </a:lnTo>
                    <a:lnTo>
                      <a:pt x="1920" y="955"/>
                    </a:lnTo>
                    <a:lnTo>
                      <a:pt x="1864" y="1024"/>
                    </a:lnTo>
                    <a:lnTo>
                      <a:pt x="1836" y="1058"/>
                    </a:lnTo>
                    <a:lnTo>
                      <a:pt x="1808" y="1091"/>
                    </a:lnTo>
                    <a:lnTo>
                      <a:pt x="1778" y="1124"/>
                    </a:lnTo>
                    <a:lnTo>
                      <a:pt x="1748" y="1156"/>
                    </a:lnTo>
                    <a:lnTo>
                      <a:pt x="1717" y="1188"/>
                    </a:lnTo>
                    <a:lnTo>
                      <a:pt x="1683" y="1218"/>
                    </a:lnTo>
                    <a:lnTo>
                      <a:pt x="1683" y="1218"/>
                    </a:lnTo>
                    <a:lnTo>
                      <a:pt x="1690" y="1237"/>
                    </a:lnTo>
                    <a:lnTo>
                      <a:pt x="1691" y="1246"/>
                    </a:lnTo>
                    <a:lnTo>
                      <a:pt x="1691" y="1250"/>
                    </a:lnTo>
                    <a:lnTo>
                      <a:pt x="1691" y="1252"/>
                    </a:lnTo>
                    <a:lnTo>
                      <a:pt x="1691" y="1252"/>
                    </a:lnTo>
                    <a:lnTo>
                      <a:pt x="1698" y="1248"/>
                    </a:lnTo>
                    <a:lnTo>
                      <a:pt x="1705" y="1243"/>
                    </a:lnTo>
                    <a:lnTo>
                      <a:pt x="1719" y="1231"/>
                    </a:lnTo>
                    <a:lnTo>
                      <a:pt x="1732" y="1220"/>
                    </a:lnTo>
                    <a:lnTo>
                      <a:pt x="1744" y="1207"/>
                    </a:lnTo>
                    <a:lnTo>
                      <a:pt x="1756" y="1194"/>
                    </a:lnTo>
                    <a:lnTo>
                      <a:pt x="1769" y="1183"/>
                    </a:lnTo>
                    <a:lnTo>
                      <a:pt x="1775" y="1178"/>
                    </a:lnTo>
                    <a:lnTo>
                      <a:pt x="1782" y="1174"/>
                    </a:lnTo>
                    <a:lnTo>
                      <a:pt x="1788" y="1170"/>
                    </a:lnTo>
                    <a:lnTo>
                      <a:pt x="1796" y="1168"/>
                    </a:lnTo>
                    <a:lnTo>
                      <a:pt x="1796" y="1168"/>
                    </a:lnTo>
                    <a:lnTo>
                      <a:pt x="1789" y="1179"/>
                    </a:lnTo>
                    <a:lnTo>
                      <a:pt x="1783" y="1190"/>
                    </a:lnTo>
                    <a:lnTo>
                      <a:pt x="1767" y="1210"/>
                    </a:lnTo>
                    <a:lnTo>
                      <a:pt x="1750" y="1229"/>
                    </a:lnTo>
                    <a:lnTo>
                      <a:pt x="1733" y="1248"/>
                    </a:lnTo>
                    <a:lnTo>
                      <a:pt x="1715" y="1266"/>
                    </a:lnTo>
                    <a:lnTo>
                      <a:pt x="1699" y="1285"/>
                    </a:lnTo>
                    <a:lnTo>
                      <a:pt x="1693" y="1295"/>
                    </a:lnTo>
                    <a:lnTo>
                      <a:pt x="1687" y="1305"/>
                    </a:lnTo>
                    <a:lnTo>
                      <a:pt x="1681" y="1315"/>
                    </a:lnTo>
                    <a:lnTo>
                      <a:pt x="1677" y="1326"/>
                    </a:lnTo>
                    <a:lnTo>
                      <a:pt x="1677" y="1326"/>
                    </a:lnTo>
                    <a:close/>
                    <a:moveTo>
                      <a:pt x="2345" y="644"/>
                    </a:moveTo>
                    <a:lnTo>
                      <a:pt x="2345" y="644"/>
                    </a:lnTo>
                    <a:lnTo>
                      <a:pt x="2309" y="690"/>
                    </a:lnTo>
                    <a:lnTo>
                      <a:pt x="2271" y="735"/>
                    </a:lnTo>
                    <a:lnTo>
                      <a:pt x="2254" y="757"/>
                    </a:lnTo>
                    <a:lnTo>
                      <a:pt x="2238" y="781"/>
                    </a:lnTo>
                    <a:lnTo>
                      <a:pt x="2224" y="803"/>
                    </a:lnTo>
                    <a:lnTo>
                      <a:pt x="2212" y="826"/>
                    </a:lnTo>
                    <a:lnTo>
                      <a:pt x="2212" y="826"/>
                    </a:lnTo>
                    <a:lnTo>
                      <a:pt x="2201" y="836"/>
                    </a:lnTo>
                    <a:lnTo>
                      <a:pt x="2190" y="848"/>
                    </a:lnTo>
                    <a:lnTo>
                      <a:pt x="2179" y="861"/>
                    </a:lnTo>
                    <a:lnTo>
                      <a:pt x="2169" y="874"/>
                    </a:lnTo>
                    <a:lnTo>
                      <a:pt x="2160" y="888"/>
                    </a:lnTo>
                    <a:lnTo>
                      <a:pt x="2151" y="902"/>
                    </a:lnTo>
                    <a:lnTo>
                      <a:pt x="2135" y="931"/>
                    </a:lnTo>
                    <a:lnTo>
                      <a:pt x="2135" y="931"/>
                    </a:lnTo>
                    <a:lnTo>
                      <a:pt x="2103" y="963"/>
                    </a:lnTo>
                    <a:lnTo>
                      <a:pt x="2072" y="996"/>
                    </a:lnTo>
                    <a:lnTo>
                      <a:pt x="2042" y="1030"/>
                    </a:lnTo>
                    <a:lnTo>
                      <a:pt x="2012" y="1064"/>
                    </a:lnTo>
                    <a:lnTo>
                      <a:pt x="1953" y="1137"/>
                    </a:lnTo>
                    <a:lnTo>
                      <a:pt x="1893" y="1210"/>
                    </a:lnTo>
                    <a:lnTo>
                      <a:pt x="1893" y="1210"/>
                    </a:lnTo>
                    <a:lnTo>
                      <a:pt x="1884" y="1222"/>
                    </a:lnTo>
                    <a:lnTo>
                      <a:pt x="1873" y="1233"/>
                    </a:lnTo>
                    <a:lnTo>
                      <a:pt x="1848" y="1255"/>
                    </a:lnTo>
                    <a:lnTo>
                      <a:pt x="1823" y="1277"/>
                    </a:lnTo>
                    <a:lnTo>
                      <a:pt x="1810" y="1290"/>
                    </a:lnTo>
                    <a:lnTo>
                      <a:pt x="1796" y="1304"/>
                    </a:lnTo>
                    <a:lnTo>
                      <a:pt x="1796" y="1304"/>
                    </a:lnTo>
                    <a:lnTo>
                      <a:pt x="1773" y="1329"/>
                    </a:lnTo>
                    <a:lnTo>
                      <a:pt x="1760" y="1343"/>
                    </a:lnTo>
                    <a:lnTo>
                      <a:pt x="1747" y="1358"/>
                    </a:lnTo>
                    <a:lnTo>
                      <a:pt x="1733" y="1371"/>
                    </a:lnTo>
                    <a:lnTo>
                      <a:pt x="1718" y="1381"/>
                    </a:lnTo>
                    <a:lnTo>
                      <a:pt x="1711" y="1386"/>
                    </a:lnTo>
                    <a:lnTo>
                      <a:pt x="1704" y="1389"/>
                    </a:lnTo>
                    <a:lnTo>
                      <a:pt x="1697" y="1391"/>
                    </a:lnTo>
                    <a:lnTo>
                      <a:pt x="1691" y="1392"/>
                    </a:lnTo>
                    <a:lnTo>
                      <a:pt x="1691" y="1392"/>
                    </a:lnTo>
                    <a:lnTo>
                      <a:pt x="1682" y="1392"/>
                    </a:lnTo>
                    <a:lnTo>
                      <a:pt x="1674" y="1391"/>
                    </a:lnTo>
                    <a:lnTo>
                      <a:pt x="1666" y="1388"/>
                    </a:lnTo>
                    <a:lnTo>
                      <a:pt x="1658" y="1385"/>
                    </a:lnTo>
                    <a:lnTo>
                      <a:pt x="1643" y="1377"/>
                    </a:lnTo>
                    <a:lnTo>
                      <a:pt x="1635" y="1374"/>
                    </a:lnTo>
                    <a:lnTo>
                      <a:pt x="1628" y="1372"/>
                    </a:lnTo>
                    <a:lnTo>
                      <a:pt x="1628" y="1372"/>
                    </a:lnTo>
                    <a:lnTo>
                      <a:pt x="1607" y="1367"/>
                    </a:lnTo>
                    <a:lnTo>
                      <a:pt x="1587" y="1364"/>
                    </a:lnTo>
                    <a:lnTo>
                      <a:pt x="1567" y="1362"/>
                    </a:lnTo>
                    <a:lnTo>
                      <a:pt x="1557" y="1360"/>
                    </a:lnTo>
                    <a:lnTo>
                      <a:pt x="1547" y="1357"/>
                    </a:lnTo>
                    <a:lnTo>
                      <a:pt x="1547" y="1357"/>
                    </a:lnTo>
                    <a:lnTo>
                      <a:pt x="1521" y="1349"/>
                    </a:lnTo>
                    <a:lnTo>
                      <a:pt x="1495" y="1340"/>
                    </a:lnTo>
                    <a:lnTo>
                      <a:pt x="1469" y="1330"/>
                    </a:lnTo>
                    <a:lnTo>
                      <a:pt x="1444" y="1319"/>
                    </a:lnTo>
                    <a:lnTo>
                      <a:pt x="1394" y="1297"/>
                    </a:lnTo>
                    <a:lnTo>
                      <a:pt x="1345" y="1272"/>
                    </a:lnTo>
                    <a:lnTo>
                      <a:pt x="1296" y="1248"/>
                    </a:lnTo>
                    <a:lnTo>
                      <a:pt x="1247" y="1224"/>
                    </a:lnTo>
                    <a:lnTo>
                      <a:pt x="1197" y="1201"/>
                    </a:lnTo>
                    <a:lnTo>
                      <a:pt x="1173" y="1192"/>
                    </a:lnTo>
                    <a:lnTo>
                      <a:pt x="1148" y="1182"/>
                    </a:lnTo>
                    <a:lnTo>
                      <a:pt x="1148" y="1182"/>
                    </a:lnTo>
                    <a:lnTo>
                      <a:pt x="1147" y="1186"/>
                    </a:lnTo>
                    <a:lnTo>
                      <a:pt x="1146" y="1191"/>
                    </a:lnTo>
                    <a:lnTo>
                      <a:pt x="1145" y="1201"/>
                    </a:lnTo>
                    <a:lnTo>
                      <a:pt x="1144" y="1212"/>
                    </a:lnTo>
                    <a:lnTo>
                      <a:pt x="1143" y="1216"/>
                    </a:lnTo>
                    <a:lnTo>
                      <a:pt x="1142" y="1221"/>
                    </a:lnTo>
                    <a:lnTo>
                      <a:pt x="1142" y="1221"/>
                    </a:lnTo>
                    <a:lnTo>
                      <a:pt x="1169" y="1221"/>
                    </a:lnTo>
                    <a:lnTo>
                      <a:pt x="1169" y="1221"/>
                    </a:lnTo>
                    <a:lnTo>
                      <a:pt x="1189" y="1235"/>
                    </a:lnTo>
                    <a:lnTo>
                      <a:pt x="1209" y="1249"/>
                    </a:lnTo>
                    <a:lnTo>
                      <a:pt x="1230" y="1261"/>
                    </a:lnTo>
                    <a:lnTo>
                      <a:pt x="1252" y="1273"/>
                    </a:lnTo>
                    <a:lnTo>
                      <a:pt x="1274" y="1286"/>
                    </a:lnTo>
                    <a:lnTo>
                      <a:pt x="1297" y="1297"/>
                    </a:lnTo>
                    <a:lnTo>
                      <a:pt x="1344" y="1319"/>
                    </a:lnTo>
                    <a:lnTo>
                      <a:pt x="1344" y="1319"/>
                    </a:lnTo>
                    <a:lnTo>
                      <a:pt x="1358" y="1325"/>
                    </a:lnTo>
                    <a:lnTo>
                      <a:pt x="1372" y="1329"/>
                    </a:lnTo>
                    <a:lnTo>
                      <a:pt x="1400" y="1336"/>
                    </a:lnTo>
                    <a:lnTo>
                      <a:pt x="1429" y="1345"/>
                    </a:lnTo>
                    <a:lnTo>
                      <a:pt x="1442" y="1349"/>
                    </a:lnTo>
                    <a:lnTo>
                      <a:pt x="1456" y="1354"/>
                    </a:lnTo>
                    <a:lnTo>
                      <a:pt x="1456" y="1354"/>
                    </a:lnTo>
                    <a:lnTo>
                      <a:pt x="1481" y="1364"/>
                    </a:lnTo>
                    <a:lnTo>
                      <a:pt x="1507" y="1376"/>
                    </a:lnTo>
                    <a:lnTo>
                      <a:pt x="1532" y="1388"/>
                    </a:lnTo>
                    <a:lnTo>
                      <a:pt x="1558" y="1400"/>
                    </a:lnTo>
                    <a:lnTo>
                      <a:pt x="1558" y="1400"/>
                    </a:lnTo>
                    <a:lnTo>
                      <a:pt x="1593" y="1413"/>
                    </a:lnTo>
                    <a:lnTo>
                      <a:pt x="1629" y="1428"/>
                    </a:lnTo>
                    <a:lnTo>
                      <a:pt x="1663" y="1440"/>
                    </a:lnTo>
                    <a:lnTo>
                      <a:pt x="1679" y="1445"/>
                    </a:lnTo>
                    <a:lnTo>
                      <a:pt x="1694" y="1448"/>
                    </a:lnTo>
                    <a:lnTo>
                      <a:pt x="1694" y="1448"/>
                    </a:lnTo>
                    <a:lnTo>
                      <a:pt x="1707" y="1441"/>
                    </a:lnTo>
                    <a:lnTo>
                      <a:pt x="1719" y="1433"/>
                    </a:lnTo>
                    <a:lnTo>
                      <a:pt x="1729" y="1423"/>
                    </a:lnTo>
                    <a:lnTo>
                      <a:pt x="1739" y="1412"/>
                    </a:lnTo>
                    <a:lnTo>
                      <a:pt x="1749" y="1403"/>
                    </a:lnTo>
                    <a:lnTo>
                      <a:pt x="1759" y="1393"/>
                    </a:lnTo>
                    <a:lnTo>
                      <a:pt x="1771" y="1385"/>
                    </a:lnTo>
                    <a:lnTo>
                      <a:pt x="1779" y="1381"/>
                    </a:lnTo>
                    <a:lnTo>
                      <a:pt x="1785" y="1378"/>
                    </a:lnTo>
                    <a:lnTo>
                      <a:pt x="1785" y="1378"/>
                    </a:lnTo>
                    <a:lnTo>
                      <a:pt x="1787" y="1371"/>
                    </a:lnTo>
                    <a:lnTo>
                      <a:pt x="1790" y="1364"/>
                    </a:lnTo>
                    <a:lnTo>
                      <a:pt x="1797" y="1352"/>
                    </a:lnTo>
                    <a:lnTo>
                      <a:pt x="1805" y="1342"/>
                    </a:lnTo>
                    <a:lnTo>
                      <a:pt x="1814" y="1332"/>
                    </a:lnTo>
                    <a:lnTo>
                      <a:pt x="1824" y="1322"/>
                    </a:lnTo>
                    <a:lnTo>
                      <a:pt x="1832" y="1312"/>
                    </a:lnTo>
                    <a:lnTo>
                      <a:pt x="1840" y="1300"/>
                    </a:lnTo>
                    <a:lnTo>
                      <a:pt x="1842" y="1295"/>
                    </a:lnTo>
                    <a:lnTo>
                      <a:pt x="1845" y="1287"/>
                    </a:lnTo>
                    <a:lnTo>
                      <a:pt x="1845" y="1287"/>
                    </a:lnTo>
                    <a:lnTo>
                      <a:pt x="1848" y="1288"/>
                    </a:lnTo>
                    <a:lnTo>
                      <a:pt x="1851" y="1288"/>
                    </a:lnTo>
                    <a:lnTo>
                      <a:pt x="1855" y="1287"/>
                    </a:lnTo>
                    <a:lnTo>
                      <a:pt x="1857" y="1286"/>
                    </a:lnTo>
                    <a:lnTo>
                      <a:pt x="1861" y="1281"/>
                    </a:lnTo>
                    <a:lnTo>
                      <a:pt x="1865" y="1274"/>
                    </a:lnTo>
                    <a:lnTo>
                      <a:pt x="1871" y="1268"/>
                    </a:lnTo>
                    <a:lnTo>
                      <a:pt x="1875" y="1261"/>
                    </a:lnTo>
                    <a:lnTo>
                      <a:pt x="1878" y="1259"/>
                    </a:lnTo>
                    <a:lnTo>
                      <a:pt x="1881" y="1257"/>
                    </a:lnTo>
                    <a:lnTo>
                      <a:pt x="1886" y="1256"/>
                    </a:lnTo>
                    <a:lnTo>
                      <a:pt x="1890" y="1256"/>
                    </a:lnTo>
                    <a:lnTo>
                      <a:pt x="1890" y="1256"/>
                    </a:lnTo>
                    <a:lnTo>
                      <a:pt x="1898" y="1244"/>
                    </a:lnTo>
                    <a:lnTo>
                      <a:pt x="1905" y="1234"/>
                    </a:lnTo>
                    <a:lnTo>
                      <a:pt x="1922" y="1214"/>
                    </a:lnTo>
                    <a:lnTo>
                      <a:pt x="1938" y="1194"/>
                    </a:lnTo>
                    <a:lnTo>
                      <a:pt x="1947" y="1183"/>
                    </a:lnTo>
                    <a:lnTo>
                      <a:pt x="1953" y="1171"/>
                    </a:lnTo>
                    <a:lnTo>
                      <a:pt x="1953" y="1171"/>
                    </a:lnTo>
                    <a:lnTo>
                      <a:pt x="1967" y="1162"/>
                    </a:lnTo>
                    <a:lnTo>
                      <a:pt x="1979" y="1151"/>
                    </a:lnTo>
                    <a:lnTo>
                      <a:pt x="1991" y="1140"/>
                    </a:lnTo>
                    <a:lnTo>
                      <a:pt x="2002" y="1129"/>
                    </a:lnTo>
                    <a:lnTo>
                      <a:pt x="2013" y="1116"/>
                    </a:lnTo>
                    <a:lnTo>
                      <a:pt x="2024" y="1103"/>
                    </a:lnTo>
                    <a:lnTo>
                      <a:pt x="2043" y="1076"/>
                    </a:lnTo>
                    <a:lnTo>
                      <a:pt x="2081" y="1022"/>
                    </a:lnTo>
                    <a:lnTo>
                      <a:pt x="2100" y="995"/>
                    </a:lnTo>
                    <a:lnTo>
                      <a:pt x="2121" y="969"/>
                    </a:lnTo>
                    <a:lnTo>
                      <a:pt x="2121" y="969"/>
                    </a:lnTo>
                    <a:lnTo>
                      <a:pt x="2133" y="955"/>
                    </a:lnTo>
                    <a:lnTo>
                      <a:pt x="2147" y="943"/>
                    </a:lnTo>
                    <a:lnTo>
                      <a:pt x="2174" y="918"/>
                    </a:lnTo>
                    <a:lnTo>
                      <a:pt x="2187" y="905"/>
                    </a:lnTo>
                    <a:lnTo>
                      <a:pt x="2198" y="891"/>
                    </a:lnTo>
                    <a:lnTo>
                      <a:pt x="2208" y="876"/>
                    </a:lnTo>
                    <a:lnTo>
                      <a:pt x="2212" y="868"/>
                    </a:lnTo>
                    <a:lnTo>
                      <a:pt x="2216" y="860"/>
                    </a:lnTo>
                    <a:lnTo>
                      <a:pt x="2216" y="860"/>
                    </a:lnTo>
                    <a:lnTo>
                      <a:pt x="2229" y="848"/>
                    </a:lnTo>
                    <a:lnTo>
                      <a:pt x="2242" y="835"/>
                    </a:lnTo>
                    <a:lnTo>
                      <a:pt x="2254" y="821"/>
                    </a:lnTo>
                    <a:lnTo>
                      <a:pt x="2266" y="807"/>
                    </a:lnTo>
                    <a:lnTo>
                      <a:pt x="2289" y="776"/>
                    </a:lnTo>
                    <a:lnTo>
                      <a:pt x="2314" y="745"/>
                    </a:lnTo>
                    <a:lnTo>
                      <a:pt x="2314" y="745"/>
                    </a:lnTo>
                    <a:lnTo>
                      <a:pt x="2335" y="718"/>
                    </a:lnTo>
                    <a:lnTo>
                      <a:pt x="2355" y="692"/>
                    </a:lnTo>
                    <a:lnTo>
                      <a:pt x="2387" y="644"/>
                    </a:lnTo>
                    <a:lnTo>
                      <a:pt x="2387" y="644"/>
                    </a:lnTo>
                    <a:lnTo>
                      <a:pt x="2401" y="624"/>
                    </a:lnTo>
                    <a:lnTo>
                      <a:pt x="2407" y="616"/>
                    </a:lnTo>
                    <a:lnTo>
                      <a:pt x="2411" y="607"/>
                    </a:lnTo>
                    <a:lnTo>
                      <a:pt x="2414" y="599"/>
                    </a:lnTo>
                    <a:lnTo>
                      <a:pt x="2414" y="593"/>
                    </a:lnTo>
                    <a:lnTo>
                      <a:pt x="2414" y="589"/>
                    </a:lnTo>
                    <a:lnTo>
                      <a:pt x="2411" y="585"/>
                    </a:lnTo>
                    <a:lnTo>
                      <a:pt x="2409" y="579"/>
                    </a:lnTo>
                    <a:lnTo>
                      <a:pt x="2406" y="575"/>
                    </a:lnTo>
                    <a:lnTo>
                      <a:pt x="2401" y="570"/>
                    </a:lnTo>
                    <a:lnTo>
                      <a:pt x="2401" y="570"/>
                    </a:lnTo>
                    <a:lnTo>
                      <a:pt x="2398" y="571"/>
                    </a:lnTo>
                    <a:lnTo>
                      <a:pt x="2393" y="571"/>
                    </a:lnTo>
                    <a:lnTo>
                      <a:pt x="2386" y="569"/>
                    </a:lnTo>
                    <a:lnTo>
                      <a:pt x="2379" y="568"/>
                    </a:lnTo>
                    <a:lnTo>
                      <a:pt x="2377" y="569"/>
                    </a:lnTo>
                    <a:lnTo>
                      <a:pt x="2376" y="570"/>
                    </a:lnTo>
                    <a:lnTo>
                      <a:pt x="2376" y="570"/>
                    </a:lnTo>
                    <a:lnTo>
                      <a:pt x="2379" y="573"/>
                    </a:lnTo>
                    <a:lnTo>
                      <a:pt x="2381" y="577"/>
                    </a:lnTo>
                    <a:lnTo>
                      <a:pt x="2383" y="582"/>
                    </a:lnTo>
                    <a:lnTo>
                      <a:pt x="2383" y="586"/>
                    </a:lnTo>
                    <a:lnTo>
                      <a:pt x="2381" y="591"/>
                    </a:lnTo>
                    <a:lnTo>
                      <a:pt x="2379" y="595"/>
                    </a:lnTo>
                    <a:lnTo>
                      <a:pt x="2374" y="606"/>
                    </a:lnTo>
                    <a:lnTo>
                      <a:pt x="2368" y="616"/>
                    </a:lnTo>
                    <a:lnTo>
                      <a:pt x="2359" y="626"/>
                    </a:lnTo>
                    <a:lnTo>
                      <a:pt x="2345" y="644"/>
                    </a:lnTo>
                    <a:lnTo>
                      <a:pt x="2345" y="644"/>
                    </a:lnTo>
                    <a:close/>
                    <a:moveTo>
                      <a:pt x="148" y="721"/>
                    </a:moveTo>
                    <a:lnTo>
                      <a:pt x="148" y="721"/>
                    </a:lnTo>
                    <a:lnTo>
                      <a:pt x="159" y="724"/>
                    </a:lnTo>
                    <a:lnTo>
                      <a:pt x="172" y="727"/>
                    </a:lnTo>
                    <a:lnTo>
                      <a:pt x="197" y="731"/>
                    </a:lnTo>
                    <a:lnTo>
                      <a:pt x="225" y="735"/>
                    </a:lnTo>
                    <a:lnTo>
                      <a:pt x="253" y="738"/>
                    </a:lnTo>
                    <a:lnTo>
                      <a:pt x="280" y="741"/>
                    </a:lnTo>
                    <a:lnTo>
                      <a:pt x="306" y="745"/>
                    </a:lnTo>
                    <a:lnTo>
                      <a:pt x="318" y="749"/>
                    </a:lnTo>
                    <a:lnTo>
                      <a:pt x="330" y="753"/>
                    </a:lnTo>
                    <a:lnTo>
                      <a:pt x="341" y="757"/>
                    </a:lnTo>
                    <a:lnTo>
                      <a:pt x="350" y="762"/>
                    </a:lnTo>
                    <a:lnTo>
                      <a:pt x="350" y="762"/>
                    </a:lnTo>
                    <a:lnTo>
                      <a:pt x="339" y="765"/>
                    </a:lnTo>
                    <a:lnTo>
                      <a:pt x="326" y="766"/>
                    </a:lnTo>
                    <a:lnTo>
                      <a:pt x="314" y="767"/>
                    </a:lnTo>
                    <a:lnTo>
                      <a:pt x="302" y="767"/>
                    </a:lnTo>
                    <a:lnTo>
                      <a:pt x="278" y="765"/>
                    </a:lnTo>
                    <a:lnTo>
                      <a:pt x="252" y="761"/>
                    </a:lnTo>
                    <a:lnTo>
                      <a:pt x="199" y="753"/>
                    </a:lnTo>
                    <a:lnTo>
                      <a:pt x="170" y="750"/>
                    </a:lnTo>
                    <a:lnTo>
                      <a:pt x="140" y="749"/>
                    </a:lnTo>
                    <a:lnTo>
                      <a:pt x="140" y="749"/>
                    </a:lnTo>
                    <a:lnTo>
                      <a:pt x="140" y="753"/>
                    </a:lnTo>
                    <a:lnTo>
                      <a:pt x="140" y="757"/>
                    </a:lnTo>
                    <a:lnTo>
                      <a:pt x="143" y="760"/>
                    </a:lnTo>
                    <a:lnTo>
                      <a:pt x="144" y="764"/>
                    </a:lnTo>
                    <a:lnTo>
                      <a:pt x="149" y="768"/>
                    </a:lnTo>
                    <a:lnTo>
                      <a:pt x="157" y="771"/>
                    </a:lnTo>
                    <a:lnTo>
                      <a:pt x="164" y="773"/>
                    </a:lnTo>
                    <a:lnTo>
                      <a:pt x="172" y="774"/>
                    </a:lnTo>
                    <a:lnTo>
                      <a:pt x="185" y="776"/>
                    </a:lnTo>
                    <a:lnTo>
                      <a:pt x="185" y="776"/>
                    </a:lnTo>
                    <a:lnTo>
                      <a:pt x="259" y="790"/>
                    </a:lnTo>
                    <a:lnTo>
                      <a:pt x="329" y="802"/>
                    </a:lnTo>
                    <a:lnTo>
                      <a:pt x="395" y="813"/>
                    </a:lnTo>
                    <a:lnTo>
                      <a:pt x="427" y="819"/>
                    </a:lnTo>
                    <a:lnTo>
                      <a:pt x="458" y="826"/>
                    </a:lnTo>
                    <a:lnTo>
                      <a:pt x="458" y="826"/>
                    </a:lnTo>
                    <a:lnTo>
                      <a:pt x="485" y="833"/>
                    </a:lnTo>
                    <a:lnTo>
                      <a:pt x="510" y="842"/>
                    </a:lnTo>
                    <a:lnTo>
                      <a:pt x="559" y="860"/>
                    </a:lnTo>
                    <a:lnTo>
                      <a:pt x="585" y="868"/>
                    </a:lnTo>
                    <a:lnTo>
                      <a:pt x="611" y="875"/>
                    </a:lnTo>
                    <a:lnTo>
                      <a:pt x="639" y="881"/>
                    </a:lnTo>
                    <a:lnTo>
                      <a:pt x="653" y="883"/>
                    </a:lnTo>
                    <a:lnTo>
                      <a:pt x="669" y="885"/>
                    </a:lnTo>
                    <a:lnTo>
                      <a:pt x="669" y="885"/>
                    </a:lnTo>
                    <a:lnTo>
                      <a:pt x="670" y="879"/>
                    </a:lnTo>
                    <a:lnTo>
                      <a:pt x="673" y="875"/>
                    </a:lnTo>
                    <a:lnTo>
                      <a:pt x="678" y="867"/>
                    </a:lnTo>
                    <a:lnTo>
                      <a:pt x="684" y="861"/>
                    </a:lnTo>
                    <a:lnTo>
                      <a:pt x="690" y="853"/>
                    </a:lnTo>
                    <a:lnTo>
                      <a:pt x="690" y="853"/>
                    </a:lnTo>
                    <a:lnTo>
                      <a:pt x="683" y="849"/>
                    </a:lnTo>
                    <a:lnTo>
                      <a:pt x="677" y="846"/>
                    </a:lnTo>
                    <a:lnTo>
                      <a:pt x="662" y="841"/>
                    </a:lnTo>
                    <a:lnTo>
                      <a:pt x="647" y="837"/>
                    </a:lnTo>
                    <a:lnTo>
                      <a:pt x="630" y="834"/>
                    </a:lnTo>
                    <a:lnTo>
                      <a:pt x="596" y="830"/>
                    </a:lnTo>
                    <a:lnTo>
                      <a:pt x="577" y="827"/>
                    </a:lnTo>
                    <a:lnTo>
                      <a:pt x="560" y="821"/>
                    </a:lnTo>
                    <a:lnTo>
                      <a:pt x="560" y="821"/>
                    </a:lnTo>
                    <a:lnTo>
                      <a:pt x="571" y="818"/>
                    </a:lnTo>
                    <a:lnTo>
                      <a:pt x="583" y="815"/>
                    </a:lnTo>
                    <a:lnTo>
                      <a:pt x="596" y="813"/>
                    </a:lnTo>
                    <a:lnTo>
                      <a:pt x="611" y="813"/>
                    </a:lnTo>
                    <a:lnTo>
                      <a:pt x="626" y="813"/>
                    </a:lnTo>
                    <a:lnTo>
                      <a:pt x="641" y="814"/>
                    </a:lnTo>
                    <a:lnTo>
                      <a:pt x="654" y="816"/>
                    </a:lnTo>
                    <a:lnTo>
                      <a:pt x="669" y="818"/>
                    </a:lnTo>
                    <a:lnTo>
                      <a:pt x="669" y="818"/>
                    </a:lnTo>
                    <a:lnTo>
                      <a:pt x="678" y="821"/>
                    </a:lnTo>
                    <a:lnTo>
                      <a:pt x="687" y="825"/>
                    </a:lnTo>
                    <a:lnTo>
                      <a:pt x="702" y="832"/>
                    </a:lnTo>
                    <a:lnTo>
                      <a:pt x="709" y="834"/>
                    </a:lnTo>
                    <a:lnTo>
                      <a:pt x="715" y="835"/>
                    </a:lnTo>
                    <a:lnTo>
                      <a:pt x="719" y="835"/>
                    </a:lnTo>
                    <a:lnTo>
                      <a:pt x="722" y="833"/>
                    </a:lnTo>
                    <a:lnTo>
                      <a:pt x="725" y="832"/>
                    </a:lnTo>
                    <a:lnTo>
                      <a:pt x="728" y="829"/>
                    </a:lnTo>
                    <a:lnTo>
                      <a:pt x="728" y="829"/>
                    </a:lnTo>
                    <a:lnTo>
                      <a:pt x="720" y="821"/>
                    </a:lnTo>
                    <a:lnTo>
                      <a:pt x="711" y="815"/>
                    </a:lnTo>
                    <a:lnTo>
                      <a:pt x="692" y="803"/>
                    </a:lnTo>
                    <a:lnTo>
                      <a:pt x="670" y="792"/>
                    </a:lnTo>
                    <a:lnTo>
                      <a:pt x="647" y="784"/>
                    </a:lnTo>
                    <a:lnTo>
                      <a:pt x="623" y="776"/>
                    </a:lnTo>
                    <a:lnTo>
                      <a:pt x="598" y="770"/>
                    </a:lnTo>
                    <a:lnTo>
                      <a:pt x="572" y="766"/>
                    </a:lnTo>
                    <a:lnTo>
                      <a:pt x="546" y="762"/>
                    </a:lnTo>
                    <a:lnTo>
                      <a:pt x="546" y="762"/>
                    </a:lnTo>
                    <a:lnTo>
                      <a:pt x="540" y="762"/>
                    </a:lnTo>
                    <a:lnTo>
                      <a:pt x="533" y="762"/>
                    </a:lnTo>
                    <a:lnTo>
                      <a:pt x="517" y="764"/>
                    </a:lnTo>
                    <a:lnTo>
                      <a:pt x="510" y="764"/>
                    </a:lnTo>
                    <a:lnTo>
                      <a:pt x="503" y="761"/>
                    </a:lnTo>
                    <a:lnTo>
                      <a:pt x="500" y="760"/>
                    </a:lnTo>
                    <a:lnTo>
                      <a:pt x="498" y="758"/>
                    </a:lnTo>
                    <a:lnTo>
                      <a:pt x="496" y="755"/>
                    </a:lnTo>
                    <a:lnTo>
                      <a:pt x="494" y="752"/>
                    </a:lnTo>
                    <a:lnTo>
                      <a:pt x="494" y="752"/>
                    </a:lnTo>
                    <a:lnTo>
                      <a:pt x="514" y="750"/>
                    </a:lnTo>
                    <a:lnTo>
                      <a:pt x="533" y="749"/>
                    </a:lnTo>
                    <a:lnTo>
                      <a:pt x="553" y="749"/>
                    </a:lnTo>
                    <a:lnTo>
                      <a:pt x="571" y="750"/>
                    </a:lnTo>
                    <a:lnTo>
                      <a:pt x="589" y="752"/>
                    </a:lnTo>
                    <a:lnTo>
                      <a:pt x="606" y="754"/>
                    </a:lnTo>
                    <a:lnTo>
                      <a:pt x="623" y="758"/>
                    </a:lnTo>
                    <a:lnTo>
                      <a:pt x="639" y="762"/>
                    </a:lnTo>
                    <a:lnTo>
                      <a:pt x="656" y="768"/>
                    </a:lnTo>
                    <a:lnTo>
                      <a:pt x="672" y="773"/>
                    </a:lnTo>
                    <a:lnTo>
                      <a:pt x="702" y="785"/>
                    </a:lnTo>
                    <a:lnTo>
                      <a:pt x="729" y="798"/>
                    </a:lnTo>
                    <a:lnTo>
                      <a:pt x="756" y="812"/>
                    </a:lnTo>
                    <a:lnTo>
                      <a:pt x="756" y="812"/>
                    </a:lnTo>
                    <a:lnTo>
                      <a:pt x="763" y="809"/>
                    </a:lnTo>
                    <a:lnTo>
                      <a:pt x="769" y="806"/>
                    </a:lnTo>
                    <a:lnTo>
                      <a:pt x="784" y="804"/>
                    </a:lnTo>
                    <a:lnTo>
                      <a:pt x="798" y="802"/>
                    </a:lnTo>
                    <a:lnTo>
                      <a:pt x="802" y="800"/>
                    </a:lnTo>
                    <a:lnTo>
                      <a:pt x="805" y="798"/>
                    </a:lnTo>
                    <a:lnTo>
                      <a:pt x="805" y="798"/>
                    </a:lnTo>
                    <a:lnTo>
                      <a:pt x="804" y="790"/>
                    </a:lnTo>
                    <a:lnTo>
                      <a:pt x="801" y="785"/>
                    </a:lnTo>
                    <a:lnTo>
                      <a:pt x="797" y="781"/>
                    </a:lnTo>
                    <a:lnTo>
                      <a:pt x="794" y="776"/>
                    </a:lnTo>
                    <a:lnTo>
                      <a:pt x="789" y="772"/>
                    </a:lnTo>
                    <a:lnTo>
                      <a:pt x="785" y="768"/>
                    </a:lnTo>
                    <a:lnTo>
                      <a:pt x="782" y="762"/>
                    </a:lnTo>
                    <a:lnTo>
                      <a:pt x="781" y="755"/>
                    </a:lnTo>
                    <a:lnTo>
                      <a:pt x="781" y="755"/>
                    </a:lnTo>
                    <a:lnTo>
                      <a:pt x="764" y="744"/>
                    </a:lnTo>
                    <a:lnTo>
                      <a:pt x="747" y="735"/>
                    </a:lnTo>
                    <a:lnTo>
                      <a:pt x="728" y="725"/>
                    </a:lnTo>
                    <a:lnTo>
                      <a:pt x="710" y="716"/>
                    </a:lnTo>
                    <a:lnTo>
                      <a:pt x="692" y="709"/>
                    </a:lnTo>
                    <a:lnTo>
                      <a:pt x="674" y="701"/>
                    </a:lnTo>
                    <a:lnTo>
                      <a:pt x="654" y="696"/>
                    </a:lnTo>
                    <a:lnTo>
                      <a:pt x="636" y="690"/>
                    </a:lnTo>
                    <a:lnTo>
                      <a:pt x="597" y="680"/>
                    </a:lnTo>
                    <a:lnTo>
                      <a:pt x="557" y="674"/>
                    </a:lnTo>
                    <a:lnTo>
                      <a:pt x="517" y="667"/>
                    </a:lnTo>
                    <a:lnTo>
                      <a:pt x="476" y="663"/>
                    </a:lnTo>
                    <a:lnTo>
                      <a:pt x="435" y="660"/>
                    </a:lnTo>
                    <a:lnTo>
                      <a:pt x="392" y="658"/>
                    </a:lnTo>
                    <a:lnTo>
                      <a:pt x="306" y="653"/>
                    </a:lnTo>
                    <a:lnTo>
                      <a:pt x="263" y="651"/>
                    </a:lnTo>
                    <a:lnTo>
                      <a:pt x="219" y="649"/>
                    </a:lnTo>
                    <a:lnTo>
                      <a:pt x="175" y="645"/>
                    </a:lnTo>
                    <a:lnTo>
                      <a:pt x="130" y="639"/>
                    </a:lnTo>
                    <a:lnTo>
                      <a:pt x="130" y="639"/>
                    </a:lnTo>
                    <a:lnTo>
                      <a:pt x="134" y="654"/>
                    </a:lnTo>
                    <a:lnTo>
                      <a:pt x="136" y="668"/>
                    </a:lnTo>
                    <a:lnTo>
                      <a:pt x="140" y="692"/>
                    </a:lnTo>
                    <a:lnTo>
                      <a:pt x="140" y="692"/>
                    </a:lnTo>
                    <a:lnTo>
                      <a:pt x="142" y="686"/>
                    </a:lnTo>
                    <a:lnTo>
                      <a:pt x="144" y="683"/>
                    </a:lnTo>
                    <a:lnTo>
                      <a:pt x="147" y="680"/>
                    </a:lnTo>
                    <a:lnTo>
                      <a:pt x="151" y="678"/>
                    </a:lnTo>
                    <a:lnTo>
                      <a:pt x="151" y="678"/>
                    </a:lnTo>
                    <a:lnTo>
                      <a:pt x="160" y="682"/>
                    </a:lnTo>
                    <a:lnTo>
                      <a:pt x="169" y="685"/>
                    </a:lnTo>
                    <a:lnTo>
                      <a:pt x="192" y="691"/>
                    </a:lnTo>
                    <a:lnTo>
                      <a:pt x="217" y="696"/>
                    </a:lnTo>
                    <a:lnTo>
                      <a:pt x="242" y="699"/>
                    </a:lnTo>
                    <a:lnTo>
                      <a:pt x="269" y="704"/>
                    </a:lnTo>
                    <a:lnTo>
                      <a:pt x="295" y="709"/>
                    </a:lnTo>
                    <a:lnTo>
                      <a:pt x="319" y="715"/>
                    </a:lnTo>
                    <a:lnTo>
                      <a:pt x="330" y="720"/>
                    </a:lnTo>
                    <a:lnTo>
                      <a:pt x="340" y="724"/>
                    </a:lnTo>
                    <a:lnTo>
                      <a:pt x="340" y="724"/>
                    </a:lnTo>
                    <a:lnTo>
                      <a:pt x="316" y="724"/>
                    </a:lnTo>
                    <a:lnTo>
                      <a:pt x="289" y="722"/>
                    </a:lnTo>
                    <a:lnTo>
                      <a:pt x="263" y="719"/>
                    </a:lnTo>
                    <a:lnTo>
                      <a:pt x="234" y="715"/>
                    </a:lnTo>
                    <a:lnTo>
                      <a:pt x="182" y="706"/>
                    </a:lnTo>
                    <a:lnTo>
                      <a:pt x="144" y="699"/>
                    </a:lnTo>
                    <a:lnTo>
                      <a:pt x="144" y="699"/>
                    </a:lnTo>
                    <a:lnTo>
                      <a:pt x="146" y="700"/>
                    </a:lnTo>
                    <a:lnTo>
                      <a:pt x="148" y="701"/>
                    </a:lnTo>
                    <a:lnTo>
                      <a:pt x="148" y="705"/>
                    </a:lnTo>
                    <a:lnTo>
                      <a:pt x="148" y="708"/>
                    </a:lnTo>
                    <a:lnTo>
                      <a:pt x="147" y="714"/>
                    </a:lnTo>
                    <a:lnTo>
                      <a:pt x="148" y="721"/>
                    </a:lnTo>
                    <a:lnTo>
                      <a:pt x="148" y="721"/>
                    </a:lnTo>
                    <a:close/>
                    <a:moveTo>
                      <a:pt x="32" y="798"/>
                    </a:moveTo>
                    <a:lnTo>
                      <a:pt x="32" y="798"/>
                    </a:lnTo>
                    <a:lnTo>
                      <a:pt x="66" y="809"/>
                    </a:lnTo>
                    <a:lnTo>
                      <a:pt x="103" y="818"/>
                    </a:lnTo>
                    <a:lnTo>
                      <a:pt x="143" y="828"/>
                    </a:lnTo>
                    <a:lnTo>
                      <a:pt x="185" y="836"/>
                    </a:lnTo>
                    <a:lnTo>
                      <a:pt x="227" y="844"/>
                    </a:lnTo>
                    <a:lnTo>
                      <a:pt x="269" y="850"/>
                    </a:lnTo>
                    <a:lnTo>
                      <a:pt x="308" y="856"/>
                    </a:lnTo>
                    <a:lnTo>
                      <a:pt x="344" y="860"/>
                    </a:lnTo>
                    <a:lnTo>
                      <a:pt x="344" y="860"/>
                    </a:lnTo>
                    <a:lnTo>
                      <a:pt x="375" y="872"/>
                    </a:lnTo>
                    <a:lnTo>
                      <a:pt x="406" y="880"/>
                    </a:lnTo>
                    <a:lnTo>
                      <a:pt x="438" y="889"/>
                    </a:lnTo>
                    <a:lnTo>
                      <a:pt x="471" y="896"/>
                    </a:lnTo>
                    <a:lnTo>
                      <a:pt x="505" y="902"/>
                    </a:lnTo>
                    <a:lnTo>
                      <a:pt x="538" y="907"/>
                    </a:lnTo>
                    <a:lnTo>
                      <a:pt x="606" y="917"/>
                    </a:lnTo>
                    <a:lnTo>
                      <a:pt x="606" y="917"/>
                    </a:lnTo>
                    <a:lnTo>
                      <a:pt x="620" y="919"/>
                    </a:lnTo>
                    <a:lnTo>
                      <a:pt x="635" y="921"/>
                    </a:lnTo>
                    <a:lnTo>
                      <a:pt x="643" y="921"/>
                    </a:lnTo>
                    <a:lnTo>
                      <a:pt x="650" y="920"/>
                    </a:lnTo>
                    <a:lnTo>
                      <a:pt x="657" y="918"/>
                    </a:lnTo>
                    <a:lnTo>
                      <a:pt x="662" y="912"/>
                    </a:lnTo>
                    <a:lnTo>
                      <a:pt x="662" y="912"/>
                    </a:lnTo>
                    <a:lnTo>
                      <a:pt x="653" y="905"/>
                    </a:lnTo>
                    <a:lnTo>
                      <a:pt x="644" y="900"/>
                    </a:lnTo>
                    <a:lnTo>
                      <a:pt x="633" y="895"/>
                    </a:lnTo>
                    <a:lnTo>
                      <a:pt x="622" y="892"/>
                    </a:lnTo>
                    <a:lnTo>
                      <a:pt x="600" y="889"/>
                    </a:lnTo>
                    <a:lnTo>
                      <a:pt x="578" y="885"/>
                    </a:lnTo>
                    <a:lnTo>
                      <a:pt x="578" y="885"/>
                    </a:lnTo>
                    <a:lnTo>
                      <a:pt x="477" y="861"/>
                    </a:lnTo>
                    <a:lnTo>
                      <a:pt x="378" y="836"/>
                    </a:lnTo>
                    <a:lnTo>
                      <a:pt x="328" y="824"/>
                    </a:lnTo>
                    <a:lnTo>
                      <a:pt x="276" y="812"/>
                    </a:lnTo>
                    <a:lnTo>
                      <a:pt x="224" y="801"/>
                    </a:lnTo>
                    <a:lnTo>
                      <a:pt x="168" y="790"/>
                    </a:lnTo>
                    <a:lnTo>
                      <a:pt x="168" y="790"/>
                    </a:lnTo>
                    <a:lnTo>
                      <a:pt x="163" y="792"/>
                    </a:lnTo>
                    <a:lnTo>
                      <a:pt x="157" y="794"/>
                    </a:lnTo>
                    <a:lnTo>
                      <a:pt x="151" y="794"/>
                    </a:lnTo>
                    <a:lnTo>
                      <a:pt x="146" y="792"/>
                    </a:lnTo>
                    <a:lnTo>
                      <a:pt x="134" y="789"/>
                    </a:lnTo>
                    <a:lnTo>
                      <a:pt x="123" y="787"/>
                    </a:lnTo>
                    <a:lnTo>
                      <a:pt x="123" y="787"/>
                    </a:lnTo>
                    <a:lnTo>
                      <a:pt x="119" y="771"/>
                    </a:lnTo>
                    <a:lnTo>
                      <a:pt x="115" y="758"/>
                    </a:lnTo>
                    <a:lnTo>
                      <a:pt x="111" y="747"/>
                    </a:lnTo>
                    <a:lnTo>
                      <a:pt x="105" y="738"/>
                    </a:lnTo>
                    <a:lnTo>
                      <a:pt x="105" y="738"/>
                    </a:lnTo>
                    <a:lnTo>
                      <a:pt x="83" y="750"/>
                    </a:lnTo>
                    <a:lnTo>
                      <a:pt x="71" y="756"/>
                    </a:lnTo>
                    <a:lnTo>
                      <a:pt x="60" y="762"/>
                    </a:lnTo>
                    <a:lnTo>
                      <a:pt x="51" y="770"/>
                    </a:lnTo>
                    <a:lnTo>
                      <a:pt x="42" y="779"/>
                    </a:lnTo>
                    <a:lnTo>
                      <a:pt x="36" y="787"/>
                    </a:lnTo>
                    <a:lnTo>
                      <a:pt x="33" y="792"/>
                    </a:lnTo>
                    <a:lnTo>
                      <a:pt x="32" y="798"/>
                    </a:lnTo>
                    <a:lnTo>
                      <a:pt x="32" y="798"/>
                    </a:lnTo>
                    <a:close/>
                    <a:moveTo>
                      <a:pt x="893" y="923"/>
                    </a:moveTo>
                    <a:lnTo>
                      <a:pt x="893" y="923"/>
                    </a:lnTo>
                    <a:lnTo>
                      <a:pt x="892" y="915"/>
                    </a:lnTo>
                    <a:lnTo>
                      <a:pt x="890" y="905"/>
                    </a:lnTo>
                    <a:lnTo>
                      <a:pt x="888" y="897"/>
                    </a:lnTo>
                    <a:lnTo>
                      <a:pt x="885" y="889"/>
                    </a:lnTo>
                    <a:lnTo>
                      <a:pt x="880" y="882"/>
                    </a:lnTo>
                    <a:lnTo>
                      <a:pt x="876" y="875"/>
                    </a:lnTo>
                    <a:lnTo>
                      <a:pt x="871" y="868"/>
                    </a:lnTo>
                    <a:lnTo>
                      <a:pt x="865" y="863"/>
                    </a:lnTo>
                    <a:lnTo>
                      <a:pt x="859" y="858"/>
                    </a:lnTo>
                    <a:lnTo>
                      <a:pt x="853" y="853"/>
                    </a:lnTo>
                    <a:lnTo>
                      <a:pt x="846" y="849"/>
                    </a:lnTo>
                    <a:lnTo>
                      <a:pt x="839" y="846"/>
                    </a:lnTo>
                    <a:lnTo>
                      <a:pt x="824" y="841"/>
                    </a:lnTo>
                    <a:lnTo>
                      <a:pt x="808" y="837"/>
                    </a:lnTo>
                    <a:lnTo>
                      <a:pt x="791" y="836"/>
                    </a:lnTo>
                    <a:lnTo>
                      <a:pt x="775" y="837"/>
                    </a:lnTo>
                    <a:lnTo>
                      <a:pt x="759" y="842"/>
                    </a:lnTo>
                    <a:lnTo>
                      <a:pt x="752" y="845"/>
                    </a:lnTo>
                    <a:lnTo>
                      <a:pt x="744" y="848"/>
                    </a:lnTo>
                    <a:lnTo>
                      <a:pt x="738" y="852"/>
                    </a:lnTo>
                    <a:lnTo>
                      <a:pt x="730" y="857"/>
                    </a:lnTo>
                    <a:lnTo>
                      <a:pt x="724" y="862"/>
                    </a:lnTo>
                    <a:lnTo>
                      <a:pt x="719" y="868"/>
                    </a:lnTo>
                    <a:lnTo>
                      <a:pt x="713" y="875"/>
                    </a:lnTo>
                    <a:lnTo>
                      <a:pt x="708" y="882"/>
                    </a:lnTo>
                    <a:lnTo>
                      <a:pt x="704" y="890"/>
                    </a:lnTo>
                    <a:lnTo>
                      <a:pt x="700" y="898"/>
                    </a:lnTo>
                    <a:lnTo>
                      <a:pt x="700" y="898"/>
                    </a:lnTo>
                    <a:lnTo>
                      <a:pt x="709" y="897"/>
                    </a:lnTo>
                    <a:lnTo>
                      <a:pt x="719" y="895"/>
                    </a:lnTo>
                    <a:lnTo>
                      <a:pt x="737" y="888"/>
                    </a:lnTo>
                    <a:lnTo>
                      <a:pt x="755" y="879"/>
                    </a:lnTo>
                    <a:lnTo>
                      <a:pt x="774" y="871"/>
                    </a:lnTo>
                    <a:lnTo>
                      <a:pt x="784" y="867"/>
                    </a:lnTo>
                    <a:lnTo>
                      <a:pt x="794" y="865"/>
                    </a:lnTo>
                    <a:lnTo>
                      <a:pt x="803" y="863"/>
                    </a:lnTo>
                    <a:lnTo>
                      <a:pt x="813" y="863"/>
                    </a:lnTo>
                    <a:lnTo>
                      <a:pt x="824" y="864"/>
                    </a:lnTo>
                    <a:lnTo>
                      <a:pt x="833" y="866"/>
                    </a:lnTo>
                    <a:lnTo>
                      <a:pt x="844" y="872"/>
                    </a:lnTo>
                    <a:lnTo>
                      <a:pt x="855" y="878"/>
                    </a:lnTo>
                    <a:lnTo>
                      <a:pt x="855" y="878"/>
                    </a:lnTo>
                    <a:lnTo>
                      <a:pt x="859" y="883"/>
                    </a:lnTo>
                    <a:lnTo>
                      <a:pt x="862" y="889"/>
                    </a:lnTo>
                    <a:lnTo>
                      <a:pt x="869" y="901"/>
                    </a:lnTo>
                    <a:lnTo>
                      <a:pt x="873" y="913"/>
                    </a:lnTo>
                    <a:lnTo>
                      <a:pt x="875" y="926"/>
                    </a:lnTo>
                    <a:lnTo>
                      <a:pt x="876" y="939"/>
                    </a:lnTo>
                    <a:lnTo>
                      <a:pt x="877" y="952"/>
                    </a:lnTo>
                    <a:lnTo>
                      <a:pt x="879" y="976"/>
                    </a:lnTo>
                    <a:lnTo>
                      <a:pt x="879" y="976"/>
                    </a:lnTo>
                    <a:lnTo>
                      <a:pt x="880" y="968"/>
                    </a:lnTo>
                    <a:lnTo>
                      <a:pt x="882" y="961"/>
                    </a:lnTo>
                    <a:lnTo>
                      <a:pt x="887" y="948"/>
                    </a:lnTo>
                    <a:lnTo>
                      <a:pt x="891" y="936"/>
                    </a:lnTo>
                    <a:lnTo>
                      <a:pt x="892" y="930"/>
                    </a:lnTo>
                    <a:lnTo>
                      <a:pt x="893" y="923"/>
                    </a:lnTo>
                    <a:lnTo>
                      <a:pt x="893" y="923"/>
                    </a:lnTo>
                    <a:close/>
                    <a:moveTo>
                      <a:pt x="1435" y="1133"/>
                    </a:moveTo>
                    <a:lnTo>
                      <a:pt x="1435" y="1133"/>
                    </a:lnTo>
                    <a:lnTo>
                      <a:pt x="1414" y="1123"/>
                    </a:lnTo>
                    <a:lnTo>
                      <a:pt x="1391" y="1113"/>
                    </a:lnTo>
                    <a:lnTo>
                      <a:pt x="1370" y="1100"/>
                    </a:lnTo>
                    <a:lnTo>
                      <a:pt x="1348" y="1086"/>
                    </a:lnTo>
                    <a:lnTo>
                      <a:pt x="1327" y="1072"/>
                    </a:lnTo>
                    <a:lnTo>
                      <a:pt x="1305" y="1057"/>
                    </a:lnTo>
                    <a:lnTo>
                      <a:pt x="1267" y="1028"/>
                    </a:lnTo>
                    <a:lnTo>
                      <a:pt x="1267" y="1028"/>
                    </a:lnTo>
                    <a:lnTo>
                      <a:pt x="1208" y="984"/>
                    </a:lnTo>
                    <a:lnTo>
                      <a:pt x="1178" y="964"/>
                    </a:lnTo>
                    <a:lnTo>
                      <a:pt x="1148" y="944"/>
                    </a:lnTo>
                    <a:lnTo>
                      <a:pt x="1148" y="944"/>
                    </a:lnTo>
                    <a:lnTo>
                      <a:pt x="1122" y="927"/>
                    </a:lnTo>
                    <a:lnTo>
                      <a:pt x="1093" y="911"/>
                    </a:lnTo>
                    <a:lnTo>
                      <a:pt x="1065" y="895"/>
                    </a:lnTo>
                    <a:lnTo>
                      <a:pt x="1033" y="880"/>
                    </a:lnTo>
                    <a:lnTo>
                      <a:pt x="1017" y="874"/>
                    </a:lnTo>
                    <a:lnTo>
                      <a:pt x="1001" y="867"/>
                    </a:lnTo>
                    <a:lnTo>
                      <a:pt x="985" y="862"/>
                    </a:lnTo>
                    <a:lnTo>
                      <a:pt x="968" y="858"/>
                    </a:lnTo>
                    <a:lnTo>
                      <a:pt x="952" y="856"/>
                    </a:lnTo>
                    <a:lnTo>
                      <a:pt x="936" y="853"/>
                    </a:lnTo>
                    <a:lnTo>
                      <a:pt x="920" y="852"/>
                    </a:lnTo>
                    <a:lnTo>
                      <a:pt x="903" y="853"/>
                    </a:lnTo>
                    <a:lnTo>
                      <a:pt x="903" y="853"/>
                    </a:lnTo>
                    <a:lnTo>
                      <a:pt x="901" y="853"/>
                    </a:lnTo>
                    <a:lnTo>
                      <a:pt x="900" y="855"/>
                    </a:lnTo>
                    <a:lnTo>
                      <a:pt x="900" y="857"/>
                    </a:lnTo>
                    <a:lnTo>
                      <a:pt x="900" y="857"/>
                    </a:lnTo>
                    <a:lnTo>
                      <a:pt x="907" y="863"/>
                    </a:lnTo>
                    <a:lnTo>
                      <a:pt x="916" y="867"/>
                    </a:lnTo>
                    <a:lnTo>
                      <a:pt x="924" y="872"/>
                    </a:lnTo>
                    <a:lnTo>
                      <a:pt x="934" y="875"/>
                    </a:lnTo>
                    <a:lnTo>
                      <a:pt x="954" y="881"/>
                    </a:lnTo>
                    <a:lnTo>
                      <a:pt x="976" y="886"/>
                    </a:lnTo>
                    <a:lnTo>
                      <a:pt x="997" y="891"/>
                    </a:lnTo>
                    <a:lnTo>
                      <a:pt x="1017" y="897"/>
                    </a:lnTo>
                    <a:lnTo>
                      <a:pt x="1027" y="901"/>
                    </a:lnTo>
                    <a:lnTo>
                      <a:pt x="1036" y="905"/>
                    </a:lnTo>
                    <a:lnTo>
                      <a:pt x="1043" y="910"/>
                    </a:lnTo>
                    <a:lnTo>
                      <a:pt x="1051" y="917"/>
                    </a:lnTo>
                    <a:lnTo>
                      <a:pt x="1051" y="917"/>
                    </a:lnTo>
                    <a:lnTo>
                      <a:pt x="1044" y="919"/>
                    </a:lnTo>
                    <a:lnTo>
                      <a:pt x="1037" y="920"/>
                    </a:lnTo>
                    <a:lnTo>
                      <a:pt x="1029" y="920"/>
                    </a:lnTo>
                    <a:lnTo>
                      <a:pt x="1021" y="919"/>
                    </a:lnTo>
                    <a:lnTo>
                      <a:pt x="1002" y="913"/>
                    </a:lnTo>
                    <a:lnTo>
                      <a:pt x="984" y="908"/>
                    </a:lnTo>
                    <a:lnTo>
                      <a:pt x="966" y="903"/>
                    </a:lnTo>
                    <a:lnTo>
                      <a:pt x="957" y="902"/>
                    </a:lnTo>
                    <a:lnTo>
                      <a:pt x="949" y="901"/>
                    </a:lnTo>
                    <a:lnTo>
                      <a:pt x="940" y="902"/>
                    </a:lnTo>
                    <a:lnTo>
                      <a:pt x="933" y="904"/>
                    </a:lnTo>
                    <a:lnTo>
                      <a:pt x="926" y="907"/>
                    </a:lnTo>
                    <a:lnTo>
                      <a:pt x="921" y="912"/>
                    </a:lnTo>
                    <a:lnTo>
                      <a:pt x="921" y="912"/>
                    </a:lnTo>
                    <a:lnTo>
                      <a:pt x="976" y="928"/>
                    </a:lnTo>
                    <a:lnTo>
                      <a:pt x="1002" y="936"/>
                    </a:lnTo>
                    <a:lnTo>
                      <a:pt x="1027" y="943"/>
                    </a:lnTo>
                    <a:lnTo>
                      <a:pt x="1052" y="952"/>
                    </a:lnTo>
                    <a:lnTo>
                      <a:pt x="1075" y="962"/>
                    </a:lnTo>
                    <a:lnTo>
                      <a:pt x="1098" y="973"/>
                    </a:lnTo>
                    <a:lnTo>
                      <a:pt x="1120" y="986"/>
                    </a:lnTo>
                    <a:lnTo>
                      <a:pt x="1120" y="986"/>
                    </a:lnTo>
                    <a:lnTo>
                      <a:pt x="1134" y="996"/>
                    </a:lnTo>
                    <a:lnTo>
                      <a:pt x="1147" y="1007"/>
                    </a:lnTo>
                    <a:lnTo>
                      <a:pt x="1173" y="1029"/>
                    </a:lnTo>
                    <a:lnTo>
                      <a:pt x="1184" y="1041"/>
                    </a:lnTo>
                    <a:lnTo>
                      <a:pt x="1197" y="1052"/>
                    </a:lnTo>
                    <a:lnTo>
                      <a:pt x="1211" y="1061"/>
                    </a:lnTo>
                    <a:lnTo>
                      <a:pt x="1225" y="1070"/>
                    </a:lnTo>
                    <a:lnTo>
                      <a:pt x="1225" y="1070"/>
                    </a:lnTo>
                    <a:lnTo>
                      <a:pt x="1228" y="1076"/>
                    </a:lnTo>
                    <a:lnTo>
                      <a:pt x="1232" y="1082"/>
                    </a:lnTo>
                    <a:lnTo>
                      <a:pt x="1239" y="1094"/>
                    </a:lnTo>
                    <a:lnTo>
                      <a:pt x="1242" y="1100"/>
                    </a:lnTo>
                    <a:lnTo>
                      <a:pt x="1244" y="1106"/>
                    </a:lnTo>
                    <a:lnTo>
                      <a:pt x="1244" y="1113"/>
                    </a:lnTo>
                    <a:lnTo>
                      <a:pt x="1243" y="1119"/>
                    </a:lnTo>
                    <a:lnTo>
                      <a:pt x="1243" y="1119"/>
                    </a:lnTo>
                    <a:lnTo>
                      <a:pt x="1234" y="1119"/>
                    </a:lnTo>
                    <a:lnTo>
                      <a:pt x="1227" y="1117"/>
                    </a:lnTo>
                    <a:lnTo>
                      <a:pt x="1222" y="1113"/>
                    </a:lnTo>
                    <a:lnTo>
                      <a:pt x="1218" y="1107"/>
                    </a:lnTo>
                    <a:lnTo>
                      <a:pt x="1210" y="1097"/>
                    </a:lnTo>
                    <a:lnTo>
                      <a:pt x="1206" y="1091"/>
                    </a:lnTo>
                    <a:lnTo>
                      <a:pt x="1200" y="1088"/>
                    </a:lnTo>
                    <a:lnTo>
                      <a:pt x="1200" y="1088"/>
                    </a:lnTo>
                    <a:lnTo>
                      <a:pt x="1188" y="1103"/>
                    </a:lnTo>
                    <a:lnTo>
                      <a:pt x="1174" y="1120"/>
                    </a:lnTo>
                    <a:lnTo>
                      <a:pt x="1167" y="1130"/>
                    </a:lnTo>
                    <a:lnTo>
                      <a:pt x="1162" y="1139"/>
                    </a:lnTo>
                    <a:lnTo>
                      <a:pt x="1160" y="1148"/>
                    </a:lnTo>
                    <a:lnTo>
                      <a:pt x="1159" y="1153"/>
                    </a:lnTo>
                    <a:lnTo>
                      <a:pt x="1159" y="1158"/>
                    </a:lnTo>
                    <a:lnTo>
                      <a:pt x="1159" y="1158"/>
                    </a:lnTo>
                    <a:lnTo>
                      <a:pt x="1163" y="1158"/>
                    </a:lnTo>
                    <a:lnTo>
                      <a:pt x="1166" y="1158"/>
                    </a:lnTo>
                    <a:lnTo>
                      <a:pt x="1174" y="1160"/>
                    </a:lnTo>
                    <a:lnTo>
                      <a:pt x="1181" y="1164"/>
                    </a:lnTo>
                    <a:lnTo>
                      <a:pt x="1190" y="1168"/>
                    </a:lnTo>
                    <a:lnTo>
                      <a:pt x="1197" y="1174"/>
                    </a:lnTo>
                    <a:lnTo>
                      <a:pt x="1206" y="1178"/>
                    </a:lnTo>
                    <a:lnTo>
                      <a:pt x="1215" y="1181"/>
                    </a:lnTo>
                    <a:lnTo>
                      <a:pt x="1225" y="1182"/>
                    </a:lnTo>
                    <a:lnTo>
                      <a:pt x="1225" y="1182"/>
                    </a:lnTo>
                    <a:lnTo>
                      <a:pt x="1315" y="1228"/>
                    </a:lnTo>
                    <a:lnTo>
                      <a:pt x="1362" y="1251"/>
                    </a:lnTo>
                    <a:lnTo>
                      <a:pt x="1409" y="1273"/>
                    </a:lnTo>
                    <a:lnTo>
                      <a:pt x="1459" y="1295"/>
                    </a:lnTo>
                    <a:lnTo>
                      <a:pt x="1483" y="1304"/>
                    </a:lnTo>
                    <a:lnTo>
                      <a:pt x="1509" y="1314"/>
                    </a:lnTo>
                    <a:lnTo>
                      <a:pt x="1533" y="1322"/>
                    </a:lnTo>
                    <a:lnTo>
                      <a:pt x="1559" y="1330"/>
                    </a:lnTo>
                    <a:lnTo>
                      <a:pt x="1585" y="1337"/>
                    </a:lnTo>
                    <a:lnTo>
                      <a:pt x="1611" y="1343"/>
                    </a:lnTo>
                    <a:lnTo>
                      <a:pt x="1611" y="1343"/>
                    </a:lnTo>
                    <a:lnTo>
                      <a:pt x="1620" y="1346"/>
                    </a:lnTo>
                    <a:lnTo>
                      <a:pt x="1629" y="1347"/>
                    </a:lnTo>
                    <a:lnTo>
                      <a:pt x="1633" y="1347"/>
                    </a:lnTo>
                    <a:lnTo>
                      <a:pt x="1636" y="1347"/>
                    </a:lnTo>
                    <a:lnTo>
                      <a:pt x="1639" y="1346"/>
                    </a:lnTo>
                    <a:lnTo>
                      <a:pt x="1642" y="1343"/>
                    </a:lnTo>
                    <a:lnTo>
                      <a:pt x="1642" y="1343"/>
                    </a:lnTo>
                    <a:lnTo>
                      <a:pt x="1637" y="1339"/>
                    </a:lnTo>
                    <a:lnTo>
                      <a:pt x="1633" y="1334"/>
                    </a:lnTo>
                    <a:lnTo>
                      <a:pt x="1623" y="1327"/>
                    </a:lnTo>
                    <a:lnTo>
                      <a:pt x="1612" y="1321"/>
                    </a:lnTo>
                    <a:lnTo>
                      <a:pt x="1600" y="1317"/>
                    </a:lnTo>
                    <a:lnTo>
                      <a:pt x="1575" y="1312"/>
                    </a:lnTo>
                    <a:lnTo>
                      <a:pt x="1562" y="1309"/>
                    </a:lnTo>
                    <a:lnTo>
                      <a:pt x="1551" y="1304"/>
                    </a:lnTo>
                    <a:lnTo>
                      <a:pt x="1551" y="1304"/>
                    </a:lnTo>
                    <a:lnTo>
                      <a:pt x="1526" y="1296"/>
                    </a:lnTo>
                    <a:lnTo>
                      <a:pt x="1501" y="1286"/>
                    </a:lnTo>
                    <a:lnTo>
                      <a:pt x="1478" y="1276"/>
                    </a:lnTo>
                    <a:lnTo>
                      <a:pt x="1454" y="1266"/>
                    </a:lnTo>
                    <a:lnTo>
                      <a:pt x="1410" y="1244"/>
                    </a:lnTo>
                    <a:lnTo>
                      <a:pt x="1369" y="1221"/>
                    </a:lnTo>
                    <a:lnTo>
                      <a:pt x="1369" y="1221"/>
                    </a:lnTo>
                    <a:lnTo>
                      <a:pt x="1346" y="1209"/>
                    </a:lnTo>
                    <a:lnTo>
                      <a:pt x="1335" y="1203"/>
                    </a:lnTo>
                    <a:lnTo>
                      <a:pt x="1325" y="1196"/>
                    </a:lnTo>
                    <a:lnTo>
                      <a:pt x="1314" y="1190"/>
                    </a:lnTo>
                    <a:lnTo>
                      <a:pt x="1304" y="1181"/>
                    </a:lnTo>
                    <a:lnTo>
                      <a:pt x="1297" y="1173"/>
                    </a:lnTo>
                    <a:lnTo>
                      <a:pt x="1295" y="1167"/>
                    </a:lnTo>
                    <a:lnTo>
                      <a:pt x="1291" y="1161"/>
                    </a:lnTo>
                    <a:lnTo>
                      <a:pt x="1291" y="1161"/>
                    </a:lnTo>
                    <a:lnTo>
                      <a:pt x="1300" y="1163"/>
                    </a:lnTo>
                    <a:lnTo>
                      <a:pt x="1308" y="1165"/>
                    </a:lnTo>
                    <a:lnTo>
                      <a:pt x="1323" y="1170"/>
                    </a:lnTo>
                    <a:lnTo>
                      <a:pt x="1336" y="1178"/>
                    </a:lnTo>
                    <a:lnTo>
                      <a:pt x="1350" y="1186"/>
                    </a:lnTo>
                    <a:lnTo>
                      <a:pt x="1376" y="1206"/>
                    </a:lnTo>
                    <a:lnTo>
                      <a:pt x="1390" y="1215"/>
                    </a:lnTo>
                    <a:lnTo>
                      <a:pt x="1404" y="1224"/>
                    </a:lnTo>
                    <a:lnTo>
                      <a:pt x="1404" y="1224"/>
                    </a:lnTo>
                    <a:lnTo>
                      <a:pt x="1433" y="1239"/>
                    </a:lnTo>
                    <a:lnTo>
                      <a:pt x="1463" y="1254"/>
                    </a:lnTo>
                    <a:lnTo>
                      <a:pt x="1494" y="1266"/>
                    </a:lnTo>
                    <a:lnTo>
                      <a:pt x="1526" y="1277"/>
                    </a:lnTo>
                    <a:lnTo>
                      <a:pt x="1558" y="1286"/>
                    </a:lnTo>
                    <a:lnTo>
                      <a:pt x="1591" y="1294"/>
                    </a:lnTo>
                    <a:lnTo>
                      <a:pt x="1626" y="1299"/>
                    </a:lnTo>
                    <a:lnTo>
                      <a:pt x="1659" y="1301"/>
                    </a:lnTo>
                    <a:lnTo>
                      <a:pt x="1659" y="1301"/>
                    </a:lnTo>
                    <a:lnTo>
                      <a:pt x="1661" y="1295"/>
                    </a:lnTo>
                    <a:lnTo>
                      <a:pt x="1664" y="1289"/>
                    </a:lnTo>
                    <a:lnTo>
                      <a:pt x="1667" y="1283"/>
                    </a:lnTo>
                    <a:lnTo>
                      <a:pt x="1669" y="1276"/>
                    </a:lnTo>
                    <a:lnTo>
                      <a:pt x="1669" y="1276"/>
                    </a:lnTo>
                    <a:lnTo>
                      <a:pt x="1662" y="1274"/>
                    </a:lnTo>
                    <a:lnTo>
                      <a:pt x="1653" y="1272"/>
                    </a:lnTo>
                    <a:lnTo>
                      <a:pt x="1637" y="1266"/>
                    </a:lnTo>
                    <a:lnTo>
                      <a:pt x="1621" y="1258"/>
                    </a:lnTo>
                    <a:lnTo>
                      <a:pt x="1603" y="1252"/>
                    </a:lnTo>
                    <a:lnTo>
                      <a:pt x="1603" y="1252"/>
                    </a:lnTo>
                    <a:lnTo>
                      <a:pt x="1593" y="1251"/>
                    </a:lnTo>
                    <a:lnTo>
                      <a:pt x="1584" y="1249"/>
                    </a:lnTo>
                    <a:lnTo>
                      <a:pt x="1563" y="1246"/>
                    </a:lnTo>
                    <a:lnTo>
                      <a:pt x="1554" y="1244"/>
                    </a:lnTo>
                    <a:lnTo>
                      <a:pt x="1545" y="1241"/>
                    </a:lnTo>
                    <a:lnTo>
                      <a:pt x="1542" y="1238"/>
                    </a:lnTo>
                    <a:lnTo>
                      <a:pt x="1539" y="1236"/>
                    </a:lnTo>
                    <a:lnTo>
                      <a:pt x="1536" y="1231"/>
                    </a:lnTo>
                    <a:lnTo>
                      <a:pt x="1533" y="1228"/>
                    </a:lnTo>
                    <a:lnTo>
                      <a:pt x="1533" y="1228"/>
                    </a:lnTo>
                    <a:lnTo>
                      <a:pt x="1551" y="1227"/>
                    </a:lnTo>
                    <a:lnTo>
                      <a:pt x="1567" y="1228"/>
                    </a:lnTo>
                    <a:lnTo>
                      <a:pt x="1582" y="1229"/>
                    </a:lnTo>
                    <a:lnTo>
                      <a:pt x="1597" y="1230"/>
                    </a:lnTo>
                    <a:lnTo>
                      <a:pt x="1624" y="1236"/>
                    </a:lnTo>
                    <a:lnTo>
                      <a:pt x="1652" y="1242"/>
                    </a:lnTo>
                    <a:lnTo>
                      <a:pt x="1652" y="1242"/>
                    </a:lnTo>
                    <a:lnTo>
                      <a:pt x="1654" y="1231"/>
                    </a:lnTo>
                    <a:lnTo>
                      <a:pt x="1657" y="1223"/>
                    </a:lnTo>
                    <a:lnTo>
                      <a:pt x="1658" y="1208"/>
                    </a:lnTo>
                    <a:lnTo>
                      <a:pt x="1659" y="1193"/>
                    </a:lnTo>
                    <a:lnTo>
                      <a:pt x="1660" y="1186"/>
                    </a:lnTo>
                    <a:lnTo>
                      <a:pt x="1663" y="1179"/>
                    </a:lnTo>
                    <a:lnTo>
                      <a:pt x="1663" y="1179"/>
                    </a:lnTo>
                    <a:lnTo>
                      <a:pt x="1647" y="1175"/>
                    </a:lnTo>
                    <a:lnTo>
                      <a:pt x="1632" y="1170"/>
                    </a:lnTo>
                    <a:lnTo>
                      <a:pt x="1603" y="1165"/>
                    </a:lnTo>
                    <a:lnTo>
                      <a:pt x="1574" y="1161"/>
                    </a:lnTo>
                    <a:lnTo>
                      <a:pt x="1545" y="1158"/>
                    </a:lnTo>
                    <a:lnTo>
                      <a:pt x="1517" y="1154"/>
                    </a:lnTo>
                    <a:lnTo>
                      <a:pt x="1491" y="1149"/>
                    </a:lnTo>
                    <a:lnTo>
                      <a:pt x="1463" y="1143"/>
                    </a:lnTo>
                    <a:lnTo>
                      <a:pt x="1449" y="1138"/>
                    </a:lnTo>
                    <a:lnTo>
                      <a:pt x="1435" y="1133"/>
                    </a:lnTo>
                    <a:lnTo>
                      <a:pt x="1435" y="1133"/>
                    </a:lnTo>
                    <a:close/>
                    <a:moveTo>
                      <a:pt x="841" y="1000"/>
                    </a:moveTo>
                    <a:lnTo>
                      <a:pt x="841" y="1000"/>
                    </a:lnTo>
                    <a:lnTo>
                      <a:pt x="796" y="986"/>
                    </a:lnTo>
                    <a:lnTo>
                      <a:pt x="775" y="981"/>
                    </a:lnTo>
                    <a:lnTo>
                      <a:pt x="756" y="974"/>
                    </a:lnTo>
                    <a:lnTo>
                      <a:pt x="739" y="967"/>
                    </a:lnTo>
                    <a:lnTo>
                      <a:pt x="722" y="958"/>
                    </a:lnTo>
                    <a:lnTo>
                      <a:pt x="706" y="949"/>
                    </a:lnTo>
                    <a:lnTo>
                      <a:pt x="690" y="937"/>
                    </a:lnTo>
                    <a:lnTo>
                      <a:pt x="690" y="937"/>
                    </a:lnTo>
                    <a:lnTo>
                      <a:pt x="693" y="948"/>
                    </a:lnTo>
                    <a:lnTo>
                      <a:pt x="698" y="958"/>
                    </a:lnTo>
                    <a:lnTo>
                      <a:pt x="704" y="967"/>
                    </a:lnTo>
                    <a:lnTo>
                      <a:pt x="711" y="976"/>
                    </a:lnTo>
                    <a:lnTo>
                      <a:pt x="720" y="983"/>
                    </a:lnTo>
                    <a:lnTo>
                      <a:pt x="729" y="989"/>
                    </a:lnTo>
                    <a:lnTo>
                      <a:pt x="740" y="995"/>
                    </a:lnTo>
                    <a:lnTo>
                      <a:pt x="751" y="999"/>
                    </a:lnTo>
                    <a:lnTo>
                      <a:pt x="762" y="1002"/>
                    </a:lnTo>
                    <a:lnTo>
                      <a:pt x="773" y="1006"/>
                    </a:lnTo>
                    <a:lnTo>
                      <a:pt x="785" y="1007"/>
                    </a:lnTo>
                    <a:lnTo>
                      <a:pt x="797" y="1008"/>
                    </a:lnTo>
                    <a:lnTo>
                      <a:pt x="809" y="1008"/>
                    </a:lnTo>
                    <a:lnTo>
                      <a:pt x="819" y="1006"/>
                    </a:lnTo>
                    <a:lnTo>
                      <a:pt x="830" y="1003"/>
                    </a:lnTo>
                    <a:lnTo>
                      <a:pt x="841" y="1000"/>
                    </a:lnTo>
                    <a:lnTo>
                      <a:pt x="841" y="1000"/>
                    </a:lnTo>
                    <a:close/>
                    <a:moveTo>
                      <a:pt x="903" y="997"/>
                    </a:moveTo>
                    <a:lnTo>
                      <a:pt x="903" y="997"/>
                    </a:lnTo>
                    <a:lnTo>
                      <a:pt x="912" y="1007"/>
                    </a:lnTo>
                    <a:lnTo>
                      <a:pt x="922" y="1016"/>
                    </a:lnTo>
                    <a:lnTo>
                      <a:pt x="933" y="1025"/>
                    </a:lnTo>
                    <a:lnTo>
                      <a:pt x="944" y="1033"/>
                    </a:lnTo>
                    <a:lnTo>
                      <a:pt x="966" y="1049"/>
                    </a:lnTo>
                    <a:lnTo>
                      <a:pt x="977" y="1058"/>
                    </a:lnTo>
                    <a:lnTo>
                      <a:pt x="987" y="1067"/>
                    </a:lnTo>
                    <a:lnTo>
                      <a:pt x="987" y="1067"/>
                    </a:lnTo>
                    <a:lnTo>
                      <a:pt x="1031" y="1028"/>
                    </a:lnTo>
                    <a:lnTo>
                      <a:pt x="1075" y="989"/>
                    </a:lnTo>
                    <a:lnTo>
                      <a:pt x="1075" y="989"/>
                    </a:lnTo>
                    <a:lnTo>
                      <a:pt x="1056" y="981"/>
                    </a:lnTo>
                    <a:lnTo>
                      <a:pt x="1032" y="971"/>
                    </a:lnTo>
                    <a:lnTo>
                      <a:pt x="1006" y="962"/>
                    </a:lnTo>
                    <a:lnTo>
                      <a:pt x="992" y="957"/>
                    </a:lnTo>
                    <a:lnTo>
                      <a:pt x="978" y="954"/>
                    </a:lnTo>
                    <a:lnTo>
                      <a:pt x="964" y="953"/>
                    </a:lnTo>
                    <a:lnTo>
                      <a:pt x="951" y="952"/>
                    </a:lnTo>
                    <a:lnTo>
                      <a:pt x="939" y="954"/>
                    </a:lnTo>
                    <a:lnTo>
                      <a:pt x="929" y="957"/>
                    </a:lnTo>
                    <a:lnTo>
                      <a:pt x="924" y="959"/>
                    </a:lnTo>
                    <a:lnTo>
                      <a:pt x="920" y="963"/>
                    </a:lnTo>
                    <a:lnTo>
                      <a:pt x="916" y="967"/>
                    </a:lnTo>
                    <a:lnTo>
                      <a:pt x="912" y="971"/>
                    </a:lnTo>
                    <a:lnTo>
                      <a:pt x="909" y="977"/>
                    </a:lnTo>
                    <a:lnTo>
                      <a:pt x="907" y="982"/>
                    </a:lnTo>
                    <a:lnTo>
                      <a:pt x="905" y="989"/>
                    </a:lnTo>
                    <a:lnTo>
                      <a:pt x="903" y="997"/>
                    </a:lnTo>
                    <a:lnTo>
                      <a:pt x="903" y="997"/>
                    </a:lnTo>
                    <a:close/>
                    <a:moveTo>
                      <a:pt x="998" y="1147"/>
                    </a:moveTo>
                    <a:lnTo>
                      <a:pt x="998" y="1147"/>
                    </a:lnTo>
                    <a:lnTo>
                      <a:pt x="990" y="1156"/>
                    </a:lnTo>
                    <a:lnTo>
                      <a:pt x="982" y="1167"/>
                    </a:lnTo>
                    <a:lnTo>
                      <a:pt x="976" y="1179"/>
                    </a:lnTo>
                    <a:lnTo>
                      <a:pt x="970" y="1192"/>
                    </a:lnTo>
                    <a:lnTo>
                      <a:pt x="967" y="1206"/>
                    </a:lnTo>
                    <a:lnTo>
                      <a:pt x="965" y="1220"/>
                    </a:lnTo>
                    <a:lnTo>
                      <a:pt x="965" y="1227"/>
                    </a:lnTo>
                    <a:lnTo>
                      <a:pt x="966" y="1235"/>
                    </a:lnTo>
                    <a:lnTo>
                      <a:pt x="967" y="1241"/>
                    </a:lnTo>
                    <a:lnTo>
                      <a:pt x="970" y="1249"/>
                    </a:lnTo>
                    <a:lnTo>
                      <a:pt x="970" y="1249"/>
                    </a:lnTo>
                    <a:lnTo>
                      <a:pt x="980" y="1239"/>
                    </a:lnTo>
                    <a:lnTo>
                      <a:pt x="990" y="1229"/>
                    </a:lnTo>
                    <a:lnTo>
                      <a:pt x="1009" y="1209"/>
                    </a:lnTo>
                    <a:lnTo>
                      <a:pt x="1018" y="1199"/>
                    </a:lnTo>
                    <a:lnTo>
                      <a:pt x="1030" y="1191"/>
                    </a:lnTo>
                    <a:lnTo>
                      <a:pt x="1043" y="1183"/>
                    </a:lnTo>
                    <a:lnTo>
                      <a:pt x="1050" y="1181"/>
                    </a:lnTo>
                    <a:lnTo>
                      <a:pt x="1057" y="1179"/>
                    </a:lnTo>
                    <a:lnTo>
                      <a:pt x="1057" y="1179"/>
                    </a:lnTo>
                    <a:lnTo>
                      <a:pt x="1061" y="1182"/>
                    </a:lnTo>
                    <a:lnTo>
                      <a:pt x="1066" y="1188"/>
                    </a:lnTo>
                    <a:lnTo>
                      <a:pt x="1069" y="1192"/>
                    </a:lnTo>
                    <a:lnTo>
                      <a:pt x="1071" y="1197"/>
                    </a:lnTo>
                    <a:lnTo>
                      <a:pt x="1074" y="1209"/>
                    </a:lnTo>
                    <a:lnTo>
                      <a:pt x="1077" y="1222"/>
                    </a:lnTo>
                    <a:lnTo>
                      <a:pt x="1081" y="1235"/>
                    </a:lnTo>
                    <a:lnTo>
                      <a:pt x="1085" y="1245"/>
                    </a:lnTo>
                    <a:lnTo>
                      <a:pt x="1088" y="1251"/>
                    </a:lnTo>
                    <a:lnTo>
                      <a:pt x="1092" y="1255"/>
                    </a:lnTo>
                    <a:lnTo>
                      <a:pt x="1097" y="1259"/>
                    </a:lnTo>
                    <a:lnTo>
                      <a:pt x="1103" y="1263"/>
                    </a:lnTo>
                    <a:lnTo>
                      <a:pt x="1103" y="1263"/>
                    </a:lnTo>
                    <a:lnTo>
                      <a:pt x="1107" y="1233"/>
                    </a:lnTo>
                    <a:lnTo>
                      <a:pt x="1113" y="1204"/>
                    </a:lnTo>
                    <a:lnTo>
                      <a:pt x="1119" y="1177"/>
                    </a:lnTo>
                    <a:lnTo>
                      <a:pt x="1127" y="1152"/>
                    </a:lnTo>
                    <a:lnTo>
                      <a:pt x="1136" y="1129"/>
                    </a:lnTo>
                    <a:lnTo>
                      <a:pt x="1143" y="1117"/>
                    </a:lnTo>
                    <a:lnTo>
                      <a:pt x="1148" y="1106"/>
                    </a:lnTo>
                    <a:lnTo>
                      <a:pt x="1156" y="1095"/>
                    </a:lnTo>
                    <a:lnTo>
                      <a:pt x="1163" y="1086"/>
                    </a:lnTo>
                    <a:lnTo>
                      <a:pt x="1171" y="1076"/>
                    </a:lnTo>
                    <a:lnTo>
                      <a:pt x="1180" y="1067"/>
                    </a:lnTo>
                    <a:lnTo>
                      <a:pt x="1180" y="1067"/>
                    </a:lnTo>
                    <a:lnTo>
                      <a:pt x="1160" y="1052"/>
                    </a:lnTo>
                    <a:lnTo>
                      <a:pt x="1141" y="1036"/>
                    </a:lnTo>
                    <a:lnTo>
                      <a:pt x="1121" y="1021"/>
                    </a:lnTo>
                    <a:lnTo>
                      <a:pt x="1111" y="1014"/>
                    </a:lnTo>
                    <a:lnTo>
                      <a:pt x="1100" y="1008"/>
                    </a:lnTo>
                    <a:lnTo>
                      <a:pt x="1100" y="1008"/>
                    </a:lnTo>
                    <a:lnTo>
                      <a:pt x="1082" y="1022"/>
                    </a:lnTo>
                    <a:lnTo>
                      <a:pt x="1065" y="1036"/>
                    </a:lnTo>
                    <a:lnTo>
                      <a:pt x="1048" y="1049"/>
                    </a:lnTo>
                    <a:lnTo>
                      <a:pt x="1033" y="1064"/>
                    </a:lnTo>
                    <a:lnTo>
                      <a:pt x="1026" y="1072"/>
                    </a:lnTo>
                    <a:lnTo>
                      <a:pt x="1020" y="1080"/>
                    </a:lnTo>
                    <a:lnTo>
                      <a:pt x="1014" y="1089"/>
                    </a:lnTo>
                    <a:lnTo>
                      <a:pt x="1009" y="1099"/>
                    </a:lnTo>
                    <a:lnTo>
                      <a:pt x="1005" y="1109"/>
                    </a:lnTo>
                    <a:lnTo>
                      <a:pt x="1001" y="1121"/>
                    </a:lnTo>
                    <a:lnTo>
                      <a:pt x="999" y="1133"/>
                    </a:lnTo>
                    <a:lnTo>
                      <a:pt x="998" y="1147"/>
                    </a:lnTo>
                    <a:lnTo>
                      <a:pt x="998" y="1147"/>
                    </a:lnTo>
                    <a:close/>
                    <a:moveTo>
                      <a:pt x="858" y="1022"/>
                    </a:moveTo>
                    <a:lnTo>
                      <a:pt x="858" y="1022"/>
                    </a:lnTo>
                    <a:lnTo>
                      <a:pt x="882" y="1050"/>
                    </a:lnTo>
                    <a:lnTo>
                      <a:pt x="895" y="1064"/>
                    </a:lnTo>
                    <a:lnTo>
                      <a:pt x="908" y="1077"/>
                    </a:lnTo>
                    <a:lnTo>
                      <a:pt x="923" y="1089"/>
                    </a:lnTo>
                    <a:lnTo>
                      <a:pt x="938" y="1101"/>
                    </a:lnTo>
                    <a:lnTo>
                      <a:pt x="955" y="1110"/>
                    </a:lnTo>
                    <a:lnTo>
                      <a:pt x="974" y="1119"/>
                    </a:lnTo>
                    <a:lnTo>
                      <a:pt x="974" y="1119"/>
                    </a:lnTo>
                    <a:lnTo>
                      <a:pt x="974" y="1114"/>
                    </a:lnTo>
                    <a:lnTo>
                      <a:pt x="974" y="1108"/>
                    </a:lnTo>
                    <a:lnTo>
                      <a:pt x="975" y="1104"/>
                    </a:lnTo>
                    <a:lnTo>
                      <a:pt x="977" y="1100"/>
                    </a:lnTo>
                    <a:lnTo>
                      <a:pt x="981" y="1092"/>
                    </a:lnTo>
                    <a:lnTo>
                      <a:pt x="982" y="1089"/>
                    </a:lnTo>
                    <a:lnTo>
                      <a:pt x="984" y="1085"/>
                    </a:lnTo>
                    <a:lnTo>
                      <a:pt x="984" y="1085"/>
                    </a:lnTo>
                    <a:lnTo>
                      <a:pt x="975" y="1082"/>
                    </a:lnTo>
                    <a:lnTo>
                      <a:pt x="966" y="1078"/>
                    </a:lnTo>
                    <a:lnTo>
                      <a:pt x="957" y="1074"/>
                    </a:lnTo>
                    <a:lnTo>
                      <a:pt x="950" y="1069"/>
                    </a:lnTo>
                    <a:lnTo>
                      <a:pt x="935" y="1057"/>
                    </a:lnTo>
                    <a:lnTo>
                      <a:pt x="921" y="1044"/>
                    </a:lnTo>
                    <a:lnTo>
                      <a:pt x="907" y="1033"/>
                    </a:lnTo>
                    <a:lnTo>
                      <a:pt x="900" y="1028"/>
                    </a:lnTo>
                    <a:lnTo>
                      <a:pt x="892" y="1025"/>
                    </a:lnTo>
                    <a:lnTo>
                      <a:pt x="885" y="1022"/>
                    </a:lnTo>
                    <a:lnTo>
                      <a:pt x="876" y="1019"/>
                    </a:lnTo>
                    <a:lnTo>
                      <a:pt x="868" y="1019"/>
                    </a:lnTo>
                    <a:lnTo>
                      <a:pt x="858" y="1022"/>
                    </a:lnTo>
                    <a:lnTo>
                      <a:pt x="858" y="10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346245" y="1520418"/>
              <a:ext cx="3289270" cy="3981748"/>
              <a:chOff x="7157059" y="1520418"/>
              <a:chExt cx="2714644" cy="3286148"/>
            </a:xfrm>
          </p:grpSpPr>
          <p:sp>
            <p:nvSpPr>
              <p:cNvPr id="30" name="对角圆角矩形 353"/>
              <p:cNvSpPr/>
              <p:nvPr/>
            </p:nvSpPr>
            <p:spPr>
              <a:xfrm>
                <a:off x="7157059" y="1520418"/>
                <a:ext cx="2714644" cy="3286148"/>
              </a:xfrm>
              <a:prstGeom prst="round2Diag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31" name="Freeform 169"/>
              <p:cNvSpPr>
                <a:spLocks noEditPoints="1"/>
              </p:cNvSpPr>
              <p:nvPr/>
            </p:nvSpPr>
            <p:spPr bwMode="auto">
              <a:xfrm>
                <a:off x="7927112" y="1768675"/>
                <a:ext cx="1143008" cy="893764"/>
              </a:xfrm>
              <a:custGeom>
                <a:avLst/>
                <a:gdLst/>
                <a:ahLst/>
                <a:cxnLst>
                  <a:cxn ang="0">
                    <a:pos x="1295" y="0"/>
                  </a:cxn>
                  <a:cxn ang="0">
                    <a:pos x="1395" y="211"/>
                  </a:cxn>
                  <a:cxn ang="0">
                    <a:pos x="1559" y="467"/>
                  </a:cxn>
                  <a:cxn ang="0">
                    <a:pos x="1684" y="753"/>
                  </a:cxn>
                  <a:cxn ang="0">
                    <a:pos x="1802" y="854"/>
                  </a:cxn>
                  <a:cxn ang="0">
                    <a:pos x="1584" y="1254"/>
                  </a:cxn>
                  <a:cxn ang="0">
                    <a:pos x="1045" y="1270"/>
                  </a:cxn>
                  <a:cxn ang="0">
                    <a:pos x="637" y="1242"/>
                  </a:cxn>
                  <a:cxn ang="0">
                    <a:pos x="0" y="1223"/>
                  </a:cxn>
                  <a:cxn ang="0">
                    <a:pos x="82" y="1065"/>
                  </a:cxn>
                  <a:cxn ang="0">
                    <a:pos x="128" y="892"/>
                  </a:cxn>
                  <a:cxn ang="0">
                    <a:pos x="697" y="639"/>
                  </a:cxn>
                  <a:cxn ang="0">
                    <a:pos x="1049" y="723"/>
                  </a:cxn>
                  <a:cxn ang="0">
                    <a:pos x="1030" y="376"/>
                  </a:cxn>
                  <a:cxn ang="0">
                    <a:pos x="1077" y="239"/>
                  </a:cxn>
                  <a:cxn ang="0">
                    <a:pos x="1254" y="286"/>
                  </a:cxn>
                  <a:cxn ang="0">
                    <a:pos x="1601" y="1112"/>
                  </a:cxn>
                  <a:cxn ang="0">
                    <a:pos x="1394" y="1216"/>
                  </a:cxn>
                  <a:cxn ang="0">
                    <a:pos x="1089" y="1247"/>
                  </a:cxn>
                  <a:cxn ang="0">
                    <a:pos x="1591" y="1179"/>
                  </a:cxn>
                  <a:cxn ang="0">
                    <a:pos x="1246" y="186"/>
                  </a:cxn>
                  <a:cxn ang="0">
                    <a:pos x="1311" y="236"/>
                  </a:cxn>
                  <a:cxn ang="0">
                    <a:pos x="1286" y="142"/>
                  </a:cxn>
                  <a:cxn ang="0">
                    <a:pos x="1344" y="138"/>
                  </a:cxn>
                  <a:cxn ang="0">
                    <a:pos x="1330" y="251"/>
                  </a:cxn>
                  <a:cxn ang="0">
                    <a:pos x="1317" y="66"/>
                  </a:cxn>
                  <a:cxn ang="0">
                    <a:pos x="1114" y="227"/>
                  </a:cxn>
                  <a:cxn ang="0">
                    <a:pos x="1219" y="270"/>
                  </a:cxn>
                  <a:cxn ang="0">
                    <a:pos x="1434" y="352"/>
                  </a:cxn>
                  <a:cxn ang="0">
                    <a:pos x="1177" y="427"/>
                  </a:cxn>
                  <a:cxn ang="0">
                    <a:pos x="1207" y="371"/>
                  </a:cxn>
                  <a:cxn ang="0">
                    <a:pos x="982" y="557"/>
                  </a:cxn>
                  <a:cxn ang="0">
                    <a:pos x="1312" y="640"/>
                  </a:cxn>
                  <a:cxn ang="0">
                    <a:pos x="1308" y="365"/>
                  </a:cxn>
                  <a:cxn ang="0">
                    <a:pos x="1147" y="699"/>
                  </a:cxn>
                  <a:cxn ang="0">
                    <a:pos x="1034" y="1037"/>
                  </a:cxn>
                  <a:cxn ang="0">
                    <a:pos x="1711" y="684"/>
                  </a:cxn>
                  <a:cxn ang="0">
                    <a:pos x="389" y="664"/>
                  </a:cxn>
                  <a:cxn ang="0">
                    <a:pos x="171" y="854"/>
                  </a:cxn>
                  <a:cxn ang="0">
                    <a:pos x="151" y="1023"/>
                  </a:cxn>
                  <a:cxn ang="0">
                    <a:pos x="801" y="1112"/>
                  </a:cxn>
                  <a:cxn ang="0">
                    <a:pos x="1526" y="963"/>
                  </a:cxn>
                  <a:cxn ang="0">
                    <a:pos x="1690" y="854"/>
                  </a:cxn>
                  <a:cxn ang="0">
                    <a:pos x="1539" y="1149"/>
                  </a:cxn>
                  <a:cxn ang="0">
                    <a:pos x="1720" y="829"/>
                  </a:cxn>
                  <a:cxn ang="0">
                    <a:pos x="287" y="1056"/>
                  </a:cxn>
                  <a:cxn ang="0">
                    <a:pos x="585" y="1053"/>
                  </a:cxn>
                  <a:cxn ang="0">
                    <a:pos x="1416" y="1084"/>
                  </a:cxn>
                  <a:cxn ang="0">
                    <a:pos x="143" y="1132"/>
                  </a:cxn>
                  <a:cxn ang="0">
                    <a:pos x="448" y="1162"/>
                  </a:cxn>
                  <a:cxn ang="0">
                    <a:pos x="522" y="1125"/>
                  </a:cxn>
                  <a:cxn ang="0">
                    <a:pos x="1433" y="1108"/>
                  </a:cxn>
                  <a:cxn ang="0">
                    <a:pos x="885" y="1143"/>
                  </a:cxn>
                  <a:cxn ang="0">
                    <a:pos x="1014" y="1163"/>
                  </a:cxn>
                  <a:cxn ang="0">
                    <a:pos x="1500" y="1178"/>
                  </a:cxn>
                  <a:cxn ang="0">
                    <a:pos x="1477" y="1119"/>
                  </a:cxn>
                  <a:cxn ang="0">
                    <a:pos x="725" y="1166"/>
                  </a:cxn>
                  <a:cxn ang="0">
                    <a:pos x="730" y="1151"/>
                  </a:cxn>
                  <a:cxn ang="0">
                    <a:pos x="371" y="1188"/>
                  </a:cxn>
                  <a:cxn ang="0">
                    <a:pos x="426" y="1219"/>
                  </a:cxn>
                  <a:cxn ang="0">
                    <a:pos x="730" y="1200"/>
                  </a:cxn>
                </a:cxnLst>
                <a:rect l="0" t="0" r="r" b="b"/>
                <a:pathLst>
                  <a:path w="1812" h="1282">
                    <a:moveTo>
                      <a:pt x="1256" y="298"/>
                    </a:moveTo>
                    <a:lnTo>
                      <a:pt x="1256" y="298"/>
                    </a:lnTo>
                    <a:lnTo>
                      <a:pt x="1257" y="293"/>
                    </a:lnTo>
                    <a:lnTo>
                      <a:pt x="1257" y="288"/>
                    </a:lnTo>
                    <a:lnTo>
                      <a:pt x="1255" y="278"/>
                    </a:lnTo>
                    <a:lnTo>
                      <a:pt x="1252" y="269"/>
                    </a:lnTo>
                    <a:lnTo>
                      <a:pt x="1248" y="258"/>
                    </a:lnTo>
                    <a:lnTo>
                      <a:pt x="1238" y="238"/>
                    </a:lnTo>
                    <a:lnTo>
                      <a:pt x="1233" y="226"/>
                    </a:lnTo>
                    <a:lnTo>
                      <a:pt x="1229" y="214"/>
                    </a:lnTo>
                    <a:lnTo>
                      <a:pt x="1229" y="214"/>
                    </a:lnTo>
                    <a:lnTo>
                      <a:pt x="1226" y="199"/>
                    </a:lnTo>
                    <a:lnTo>
                      <a:pt x="1225" y="184"/>
                    </a:lnTo>
                    <a:lnTo>
                      <a:pt x="1224" y="168"/>
                    </a:lnTo>
                    <a:lnTo>
                      <a:pt x="1225" y="153"/>
                    </a:lnTo>
                    <a:lnTo>
                      <a:pt x="1226" y="138"/>
                    </a:lnTo>
                    <a:lnTo>
                      <a:pt x="1229" y="123"/>
                    </a:lnTo>
                    <a:lnTo>
                      <a:pt x="1233" y="108"/>
                    </a:lnTo>
                    <a:lnTo>
                      <a:pt x="1237" y="94"/>
                    </a:lnTo>
                    <a:lnTo>
                      <a:pt x="1242" y="80"/>
                    </a:lnTo>
                    <a:lnTo>
                      <a:pt x="1248" y="67"/>
                    </a:lnTo>
                    <a:lnTo>
                      <a:pt x="1253" y="54"/>
                    </a:lnTo>
                    <a:lnTo>
                      <a:pt x="1259" y="42"/>
                    </a:lnTo>
                    <a:lnTo>
                      <a:pt x="1273" y="19"/>
                    </a:lnTo>
                    <a:lnTo>
                      <a:pt x="1288" y="1"/>
                    </a:lnTo>
                    <a:lnTo>
                      <a:pt x="1288" y="1"/>
                    </a:lnTo>
                    <a:lnTo>
                      <a:pt x="1291" y="0"/>
                    </a:lnTo>
                    <a:lnTo>
                      <a:pt x="1295" y="0"/>
                    </a:lnTo>
                    <a:lnTo>
                      <a:pt x="1298" y="2"/>
                    </a:lnTo>
                    <a:lnTo>
                      <a:pt x="1301" y="4"/>
                    </a:lnTo>
                    <a:lnTo>
                      <a:pt x="1303" y="5"/>
                    </a:lnTo>
                    <a:lnTo>
                      <a:pt x="1305" y="5"/>
                    </a:lnTo>
                    <a:lnTo>
                      <a:pt x="1305" y="5"/>
                    </a:lnTo>
                    <a:lnTo>
                      <a:pt x="1308" y="7"/>
                    </a:lnTo>
                    <a:lnTo>
                      <a:pt x="1308" y="9"/>
                    </a:lnTo>
                    <a:lnTo>
                      <a:pt x="1306" y="14"/>
                    </a:lnTo>
                    <a:lnTo>
                      <a:pt x="1305" y="19"/>
                    </a:lnTo>
                    <a:lnTo>
                      <a:pt x="1305" y="21"/>
                    </a:lnTo>
                    <a:lnTo>
                      <a:pt x="1305" y="26"/>
                    </a:lnTo>
                    <a:lnTo>
                      <a:pt x="1305" y="26"/>
                    </a:lnTo>
                    <a:lnTo>
                      <a:pt x="1313" y="36"/>
                    </a:lnTo>
                    <a:lnTo>
                      <a:pt x="1323" y="46"/>
                    </a:lnTo>
                    <a:lnTo>
                      <a:pt x="1333" y="56"/>
                    </a:lnTo>
                    <a:lnTo>
                      <a:pt x="1344" y="65"/>
                    </a:lnTo>
                    <a:lnTo>
                      <a:pt x="1355" y="74"/>
                    </a:lnTo>
                    <a:lnTo>
                      <a:pt x="1365" y="84"/>
                    </a:lnTo>
                    <a:lnTo>
                      <a:pt x="1374" y="94"/>
                    </a:lnTo>
                    <a:lnTo>
                      <a:pt x="1381" y="106"/>
                    </a:lnTo>
                    <a:lnTo>
                      <a:pt x="1381" y="106"/>
                    </a:lnTo>
                    <a:lnTo>
                      <a:pt x="1389" y="122"/>
                    </a:lnTo>
                    <a:lnTo>
                      <a:pt x="1394" y="137"/>
                    </a:lnTo>
                    <a:lnTo>
                      <a:pt x="1397" y="152"/>
                    </a:lnTo>
                    <a:lnTo>
                      <a:pt x="1400" y="167"/>
                    </a:lnTo>
                    <a:lnTo>
                      <a:pt x="1400" y="182"/>
                    </a:lnTo>
                    <a:lnTo>
                      <a:pt x="1399" y="197"/>
                    </a:lnTo>
                    <a:lnTo>
                      <a:pt x="1395" y="211"/>
                    </a:lnTo>
                    <a:lnTo>
                      <a:pt x="1391" y="226"/>
                    </a:lnTo>
                    <a:lnTo>
                      <a:pt x="1387" y="240"/>
                    </a:lnTo>
                    <a:lnTo>
                      <a:pt x="1380" y="254"/>
                    </a:lnTo>
                    <a:lnTo>
                      <a:pt x="1373" y="266"/>
                    </a:lnTo>
                    <a:lnTo>
                      <a:pt x="1365" y="280"/>
                    </a:lnTo>
                    <a:lnTo>
                      <a:pt x="1357" y="293"/>
                    </a:lnTo>
                    <a:lnTo>
                      <a:pt x="1347" y="306"/>
                    </a:lnTo>
                    <a:lnTo>
                      <a:pt x="1328" y="330"/>
                    </a:lnTo>
                    <a:lnTo>
                      <a:pt x="1328" y="330"/>
                    </a:lnTo>
                    <a:lnTo>
                      <a:pt x="1352" y="329"/>
                    </a:lnTo>
                    <a:lnTo>
                      <a:pt x="1377" y="329"/>
                    </a:lnTo>
                    <a:lnTo>
                      <a:pt x="1401" y="330"/>
                    </a:lnTo>
                    <a:lnTo>
                      <a:pt x="1424" y="334"/>
                    </a:lnTo>
                    <a:lnTo>
                      <a:pt x="1446" y="340"/>
                    </a:lnTo>
                    <a:lnTo>
                      <a:pt x="1456" y="344"/>
                    </a:lnTo>
                    <a:lnTo>
                      <a:pt x="1467" y="348"/>
                    </a:lnTo>
                    <a:lnTo>
                      <a:pt x="1477" y="353"/>
                    </a:lnTo>
                    <a:lnTo>
                      <a:pt x="1486" y="359"/>
                    </a:lnTo>
                    <a:lnTo>
                      <a:pt x="1496" y="365"/>
                    </a:lnTo>
                    <a:lnTo>
                      <a:pt x="1505" y="371"/>
                    </a:lnTo>
                    <a:lnTo>
                      <a:pt x="1505" y="371"/>
                    </a:lnTo>
                    <a:lnTo>
                      <a:pt x="1516" y="383"/>
                    </a:lnTo>
                    <a:lnTo>
                      <a:pt x="1527" y="395"/>
                    </a:lnTo>
                    <a:lnTo>
                      <a:pt x="1537" y="408"/>
                    </a:lnTo>
                    <a:lnTo>
                      <a:pt x="1544" y="422"/>
                    </a:lnTo>
                    <a:lnTo>
                      <a:pt x="1551" y="437"/>
                    </a:lnTo>
                    <a:lnTo>
                      <a:pt x="1556" y="452"/>
                    </a:lnTo>
                    <a:lnTo>
                      <a:pt x="1559" y="467"/>
                    </a:lnTo>
                    <a:lnTo>
                      <a:pt x="1561" y="484"/>
                    </a:lnTo>
                    <a:lnTo>
                      <a:pt x="1562" y="500"/>
                    </a:lnTo>
                    <a:lnTo>
                      <a:pt x="1562" y="517"/>
                    </a:lnTo>
                    <a:lnTo>
                      <a:pt x="1561" y="534"/>
                    </a:lnTo>
                    <a:lnTo>
                      <a:pt x="1559" y="551"/>
                    </a:lnTo>
                    <a:lnTo>
                      <a:pt x="1556" y="569"/>
                    </a:lnTo>
                    <a:lnTo>
                      <a:pt x="1552" y="587"/>
                    </a:lnTo>
                    <a:lnTo>
                      <a:pt x="1546" y="605"/>
                    </a:lnTo>
                    <a:lnTo>
                      <a:pt x="1539" y="623"/>
                    </a:lnTo>
                    <a:lnTo>
                      <a:pt x="1539" y="623"/>
                    </a:lnTo>
                    <a:lnTo>
                      <a:pt x="1567" y="629"/>
                    </a:lnTo>
                    <a:lnTo>
                      <a:pt x="1594" y="636"/>
                    </a:lnTo>
                    <a:lnTo>
                      <a:pt x="1650" y="647"/>
                    </a:lnTo>
                    <a:lnTo>
                      <a:pt x="1705" y="657"/>
                    </a:lnTo>
                    <a:lnTo>
                      <a:pt x="1729" y="664"/>
                    </a:lnTo>
                    <a:lnTo>
                      <a:pt x="1753" y="669"/>
                    </a:lnTo>
                    <a:lnTo>
                      <a:pt x="1753" y="669"/>
                    </a:lnTo>
                    <a:lnTo>
                      <a:pt x="1751" y="677"/>
                    </a:lnTo>
                    <a:lnTo>
                      <a:pt x="1748" y="682"/>
                    </a:lnTo>
                    <a:lnTo>
                      <a:pt x="1743" y="687"/>
                    </a:lnTo>
                    <a:lnTo>
                      <a:pt x="1739" y="693"/>
                    </a:lnTo>
                    <a:lnTo>
                      <a:pt x="1728" y="702"/>
                    </a:lnTo>
                    <a:lnTo>
                      <a:pt x="1719" y="711"/>
                    </a:lnTo>
                    <a:lnTo>
                      <a:pt x="1719" y="711"/>
                    </a:lnTo>
                    <a:lnTo>
                      <a:pt x="1710" y="722"/>
                    </a:lnTo>
                    <a:lnTo>
                      <a:pt x="1703" y="732"/>
                    </a:lnTo>
                    <a:lnTo>
                      <a:pt x="1694" y="743"/>
                    </a:lnTo>
                    <a:lnTo>
                      <a:pt x="1684" y="753"/>
                    </a:lnTo>
                    <a:lnTo>
                      <a:pt x="1684" y="753"/>
                    </a:lnTo>
                    <a:lnTo>
                      <a:pt x="1692" y="758"/>
                    </a:lnTo>
                    <a:lnTo>
                      <a:pt x="1699" y="760"/>
                    </a:lnTo>
                    <a:lnTo>
                      <a:pt x="1707" y="762"/>
                    </a:lnTo>
                    <a:lnTo>
                      <a:pt x="1715" y="763"/>
                    </a:lnTo>
                    <a:lnTo>
                      <a:pt x="1732" y="766"/>
                    </a:lnTo>
                    <a:lnTo>
                      <a:pt x="1739" y="769"/>
                    </a:lnTo>
                    <a:lnTo>
                      <a:pt x="1745" y="773"/>
                    </a:lnTo>
                    <a:lnTo>
                      <a:pt x="1745" y="773"/>
                    </a:lnTo>
                    <a:lnTo>
                      <a:pt x="1745" y="778"/>
                    </a:lnTo>
                    <a:lnTo>
                      <a:pt x="1745" y="785"/>
                    </a:lnTo>
                    <a:lnTo>
                      <a:pt x="1742" y="799"/>
                    </a:lnTo>
                    <a:lnTo>
                      <a:pt x="1740" y="814"/>
                    </a:lnTo>
                    <a:lnTo>
                      <a:pt x="1739" y="821"/>
                    </a:lnTo>
                    <a:lnTo>
                      <a:pt x="1738" y="830"/>
                    </a:lnTo>
                    <a:lnTo>
                      <a:pt x="1738" y="830"/>
                    </a:lnTo>
                    <a:lnTo>
                      <a:pt x="1743" y="829"/>
                    </a:lnTo>
                    <a:lnTo>
                      <a:pt x="1748" y="831"/>
                    </a:lnTo>
                    <a:lnTo>
                      <a:pt x="1753" y="833"/>
                    </a:lnTo>
                    <a:lnTo>
                      <a:pt x="1757" y="837"/>
                    </a:lnTo>
                    <a:lnTo>
                      <a:pt x="1767" y="845"/>
                    </a:lnTo>
                    <a:lnTo>
                      <a:pt x="1772" y="849"/>
                    </a:lnTo>
                    <a:lnTo>
                      <a:pt x="1778" y="851"/>
                    </a:lnTo>
                    <a:lnTo>
                      <a:pt x="1778" y="851"/>
                    </a:lnTo>
                    <a:lnTo>
                      <a:pt x="1783" y="852"/>
                    </a:lnTo>
                    <a:lnTo>
                      <a:pt x="1788" y="853"/>
                    </a:lnTo>
                    <a:lnTo>
                      <a:pt x="1798" y="853"/>
                    </a:lnTo>
                    <a:lnTo>
                      <a:pt x="1802" y="854"/>
                    </a:lnTo>
                    <a:lnTo>
                      <a:pt x="1806" y="855"/>
                    </a:lnTo>
                    <a:lnTo>
                      <a:pt x="1810" y="857"/>
                    </a:lnTo>
                    <a:lnTo>
                      <a:pt x="1812" y="861"/>
                    </a:lnTo>
                    <a:lnTo>
                      <a:pt x="1812" y="861"/>
                    </a:lnTo>
                    <a:lnTo>
                      <a:pt x="1811" y="867"/>
                    </a:lnTo>
                    <a:lnTo>
                      <a:pt x="1810" y="872"/>
                    </a:lnTo>
                    <a:lnTo>
                      <a:pt x="1803" y="883"/>
                    </a:lnTo>
                    <a:lnTo>
                      <a:pt x="1796" y="895"/>
                    </a:lnTo>
                    <a:lnTo>
                      <a:pt x="1788" y="906"/>
                    </a:lnTo>
                    <a:lnTo>
                      <a:pt x="1780" y="916"/>
                    </a:lnTo>
                    <a:lnTo>
                      <a:pt x="1772" y="927"/>
                    </a:lnTo>
                    <a:lnTo>
                      <a:pt x="1766" y="939"/>
                    </a:lnTo>
                    <a:lnTo>
                      <a:pt x="1765" y="944"/>
                    </a:lnTo>
                    <a:lnTo>
                      <a:pt x="1763" y="950"/>
                    </a:lnTo>
                    <a:lnTo>
                      <a:pt x="1763" y="950"/>
                    </a:lnTo>
                    <a:lnTo>
                      <a:pt x="1740" y="986"/>
                    </a:lnTo>
                    <a:lnTo>
                      <a:pt x="1717" y="1021"/>
                    </a:lnTo>
                    <a:lnTo>
                      <a:pt x="1692" y="1058"/>
                    </a:lnTo>
                    <a:lnTo>
                      <a:pt x="1668" y="1094"/>
                    </a:lnTo>
                    <a:lnTo>
                      <a:pt x="1646" y="1132"/>
                    </a:lnTo>
                    <a:lnTo>
                      <a:pt x="1624" y="1170"/>
                    </a:lnTo>
                    <a:lnTo>
                      <a:pt x="1615" y="1189"/>
                    </a:lnTo>
                    <a:lnTo>
                      <a:pt x="1606" y="1209"/>
                    </a:lnTo>
                    <a:lnTo>
                      <a:pt x="1599" y="1229"/>
                    </a:lnTo>
                    <a:lnTo>
                      <a:pt x="1591" y="1249"/>
                    </a:lnTo>
                    <a:lnTo>
                      <a:pt x="1591" y="1249"/>
                    </a:lnTo>
                    <a:lnTo>
                      <a:pt x="1587" y="1252"/>
                    </a:lnTo>
                    <a:lnTo>
                      <a:pt x="1584" y="1254"/>
                    </a:lnTo>
                    <a:lnTo>
                      <a:pt x="1581" y="1260"/>
                    </a:lnTo>
                    <a:lnTo>
                      <a:pt x="1576" y="1267"/>
                    </a:lnTo>
                    <a:lnTo>
                      <a:pt x="1574" y="1270"/>
                    </a:lnTo>
                    <a:lnTo>
                      <a:pt x="1571" y="1272"/>
                    </a:lnTo>
                    <a:lnTo>
                      <a:pt x="1571" y="1272"/>
                    </a:lnTo>
                    <a:lnTo>
                      <a:pt x="1568" y="1274"/>
                    </a:lnTo>
                    <a:lnTo>
                      <a:pt x="1564" y="1275"/>
                    </a:lnTo>
                    <a:lnTo>
                      <a:pt x="1557" y="1276"/>
                    </a:lnTo>
                    <a:lnTo>
                      <a:pt x="1551" y="1278"/>
                    </a:lnTo>
                    <a:lnTo>
                      <a:pt x="1547" y="1279"/>
                    </a:lnTo>
                    <a:lnTo>
                      <a:pt x="1544" y="1282"/>
                    </a:lnTo>
                    <a:lnTo>
                      <a:pt x="1544" y="1282"/>
                    </a:lnTo>
                    <a:lnTo>
                      <a:pt x="1530" y="1277"/>
                    </a:lnTo>
                    <a:lnTo>
                      <a:pt x="1517" y="1274"/>
                    </a:lnTo>
                    <a:lnTo>
                      <a:pt x="1503" y="1271"/>
                    </a:lnTo>
                    <a:lnTo>
                      <a:pt x="1490" y="1269"/>
                    </a:lnTo>
                    <a:lnTo>
                      <a:pt x="1461" y="1268"/>
                    </a:lnTo>
                    <a:lnTo>
                      <a:pt x="1431" y="1268"/>
                    </a:lnTo>
                    <a:lnTo>
                      <a:pt x="1367" y="1270"/>
                    </a:lnTo>
                    <a:lnTo>
                      <a:pt x="1333" y="1271"/>
                    </a:lnTo>
                    <a:lnTo>
                      <a:pt x="1298" y="1270"/>
                    </a:lnTo>
                    <a:lnTo>
                      <a:pt x="1298" y="1270"/>
                    </a:lnTo>
                    <a:lnTo>
                      <a:pt x="1267" y="1269"/>
                    </a:lnTo>
                    <a:lnTo>
                      <a:pt x="1235" y="1269"/>
                    </a:lnTo>
                    <a:lnTo>
                      <a:pt x="1172" y="1270"/>
                    </a:lnTo>
                    <a:lnTo>
                      <a:pt x="1108" y="1271"/>
                    </a:lnTo>
                    <a:lnTo>
                      <a:pt x="1076" y="1271"/>
                    </a:lnTo>
                    <a:lnTo>
                      <a:pt x="1045" y="1270"/>
                    </a:lnTo>
                    <a:lnTo>
                      <a:pt x="1045" y="1270"/>
                    </a:lnTo>
                    <a:lnTo>
                      <a:pt x="1013" y="1267"/>
                    </a:lnTo>
                    <a:lnTo>
                      <a:pt x="982" y="1264"/>
                    </a:lnTo>
                    <a:lnTo>
                      <a:pt x="951" y="1261"/>
                    </a:lnTo>
                    <a:lnTo>
                      <a:pt x="922" y="1260"/>
                    </a:lnTo>
                    <a:lnTo>
                      <a:pt x="922" y="1260"/>
                    </a:lnTo>
                    <a:lnTo>
                      <a:pt x="904" y="1258"/>
                    </a:lnTo>
                    <a:lnTo>
                      <a:pt x="887" y="1257"/>
                    </a:lnTo>
                    <a:lnTo>
                      <a:pt x="854" y="1253"/>
                    </a:lnTo>
                    <a:lnTo>
                      <a:pt x="839" y="1252"/>
                    </a:lnTo>
                    <a:lnTo>
                      <a:pt x="825" y="1252"/>
                    </a:lnTo>
                    <a:lnTo>
                      <a:pt x="817" y="1253"/>
                    </a:lnTo>
                    <a:lnTo>
                      <a:pt x="811" y="1255"/>
                    </a:lnTo>
                    <a:lnTo>
                      <a:pt x="805" y="1257"/>
                    </a:lnTo>
                    <a:lnTo>
                      <a:pt x="799" y="1260"/>
                    </a:lnTo>
                    <a:lnTo>
                      <a:pt x="799" y="1260"/>
                    </a:lnTo>
                    <a:lnTo>
                      <a:pt x="791" y="1257"/>
                    </a:lnTo>
                    <a:lnTo>
                      <a:pt x="783" y="1256"/>
                    </a:lnTo>
                    <a:lnTo>
                      <a:pt x="767" y="1255"/>
                    </a:lnTo>
                    <a:lnTo>
                      <a:pt x="751" y="1255"/>
                    </a:lnTo>
                    <a:lnTo>
                      <a:pt x="735" y="1255"/>
                    </a:lnTo>
                    <a:lnTo>
                      <a:pt x="735" y="1255"/>
                    </a:lnTo>
                    <a:lnTo>
                      <a:pt x="716" y="1252"/>
                    </a:lnTo>
                    <a:lnTo>
                      <a:pt x="698" y="1248"/>
                    </a:lnTo>
                    <a:lnTo>
                      <a:pt x="679" y="1244"/>
                    </a:lnTo>
                    <a:lnTo>
                      <a:pt x="659" y="1242"/>
                    </a:lnTo>
                    <a:lnTo>
                      <a:pt x="659" y="1242"/>
                    </a:lnTo>
                    <a:lnTo>
                      <a:pt x="637" y="1242"/>
                    </a:lnTo>
                    <a:lnTo>
                      <a:pt x="615" y="1242"/>
                    </a:lnTo>
                    <a:lnTo>
                      <a:pt x="568" y="1242"/>
                    </a:lnTo>
                    <a:lnTo>
                      <a:pt x="568" y="1242"/>
                    </a:lnTo>
                    <a:lnTo>
                      <a:pt x="475" y="1241"/>
                    </a:lnTo>
                    <a:lnTo>
                      <a:pt x="387" y="1238"/>
                    </a:lnTo>
                    <a:lnTo>
                      <a:pt x="300" y="1234"/>
                    </a:lnTo>
                    <a:lnTo>
                      <a:pt x="211" y="1232"/>
                    </a:lnTo>
                    <a:lnTo>
                      <a:pt x="211" y="1232"/>
                    </a:lnTo>
                    <a:lnTo>
                      <a:pt x="204" y="1232"/>
                    </a:lnTo>
                    <a:lnTo>
                      <a:pt x="195" y="1230"/>
                    </a:lnTo>
                    <a:lnTo>
                      <a:pt x="188" y="1228"/>
                    </a:lnTo>
                    <a:lnTo>
                      <a:pt x="179" y="1228"/>
                    </a:lnTo>
                    <a:lnTo>
                      <a:pt x="179" y="1228"/>
                    </a:lnTo>
                    <a:lnTo>
                      <a:pt x="164" y="1228"/>
                    </a:lnTo>
                    <a:lnTo>
                      <a:pt x="149" y="1229"/>
                    </a:lnTo>
                    <a:lnTo>
                      <a:pt x="119" y="1233"/>
                    </a:lnTo>
                    <a:lnTo>
                      <a:pt x="89" y="1238"/>
                    </a:lnTo>
                    <a:lnTo>
                      <a:pt x="74" y="1239"/>
                    </a:lnTo>
                    <a:lnTo>
                      <a:pt x="59" y="1240"/>
                    </a:lnTo>
                    <a:lnTo>
                      <a:pt x="59" y="1240"/>
                    </a:lnTo>
                    <a:lnTo>
                      <a:pt x="40" y="1241"/>
                    </a:lnTo>
                    <a:lnTo>
                      <a:pt x="31" y="1241"/>
                    </a:lnTo>
                    <a:lnTo>
                      <a:pt x="24" y="1240"/>
                    </a:lnTo>
                    <a:lnTo>
                      <a:pt x="17" y="1238"/>
                    </a:lnTo>
                    <a:lnTo>
                      <a:pt x="11" y="1234"/>
                    </a:lnTo>
                    <a:lnTo>
                      <a:pt x="6" y="1229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4" y="1211"/>
                    </a:lnTo>
                    <a:lnTo>
                      <a:pt x="10" y="1198"/>
                    </a:lnTo>
                    <a:lnTo>
                      <a:pt x="15" y="1187"/>
                    </a:lnTo>
                    <a:lnTo>
                      <a:pt x="23" y="1177"/>
                    </a:lnTo>
                    <a:lnTo>
                      <a:pt x="31" y="1168"/>
                    </a:lnTo>
                    <a:lnTo>
                      <a:pt x="36" y="1165"/>
                    </a:lnTo>
                    <a:lnTo>
                      <a:pt x="40" y="1162"/>
                    </a:lnTo>
                    <a:lnTo>
                      <a:pt x="45" y="1161"/>
                    </a:lnTo>
                    <a:lnTo>
                      <a:pt x="52" y="1158"/>
                    </a:lnTo>
                    <a:lnTo>
                      <a:pt x="57" y="1158"/>
                    </a:lnTo>
                    <a:lnTo>
                      <a:pt x="63" y="1158"/>
                    </a:lnTo>
                    <a:lnTo>
                      <a:pt x="63" y="1158"/>
                    </a:lnTo>
                    <a:lnTo>
                      <a:pt x="64" y="1152"/>
                    </a:lnTo>
                    <a:lnTo>
                      <a:pt x="65" y="1146"/>
                    </a:lnTo>
                    <a:lnTo>
                      <a:pt x="67" y="1140"/>
                    </a:lnTo>
                    <a:lnTo>
                      <a:pt x="69" y="1136"/>
                    </a:lnTo>
                    <a:lnTo>
                      <a:pt x="74" y="1127"/>
                    </a:lnTo>
                    <a:lnTo>
                      <a:pt x="80" y="1120"/>
                    </a:lnTo>
                    <a:lnTo>
                      <a:pt x="80" y="1120"/>
                    </a:lnTo>
                    <a:lnTo>
                      <a:pt x="71" y="1116"/>
                    </a:lnTo>
                    <a:lnTo>
                      <a:pt x="64" y="1111"/>
                    </a:lnTo>
                    <a:lnTo>
                      <a:pt x="60" y="1107"/>
                    </a:lnTo>
                    <a:lnTo>
                      <a:pt x="58" y="1102"/>
                    </a:lnTo>
                    <a:lnTo>
                      <a:pt x="58" y="1096"/>
                    </a:lnTo>
                    <a:lnTo>
                      <a:pt x="60" y="1090"/>
                    </a:lnTo>
                    <a:lnTo>
                      <a:pt x="63" y="1084"/>
                    </a:lnTo>
                    <a:lnTo>
                      <a:pt x="69" y="1078"/>
                    </a:lnTo>
                    <a:lnTo>
                      <a:pt x="82" y="1065"/>
                    </a:lnTo>
                    <a:lnTo>
                      <a:pt x="95" y="1053"/>
                    </a:lnTo>
                    <a:lnTo>
                      <a:pt x="120" y="1033"/>
                    </a:lnTo>
                    <a:lnTo>
                      <a:pt x="120" y="1033"/>
                    </a:lnTo>
                    <a:lnTo>
                      <a:pt x="118" y="1029"/>
                    </a:lnTo>
                    <a:lnTo>
                      <a:pt x="114" y="1026"/>
                    </a:lnTo>
                    <a:lnTo>
                      <a:pt x="109" y="1022"/>
                    </a:lnTo>
                    <a:lnTo>
                      <a:pt x="104" y="1019"/>
                    </a:lnTo>
                    <a:lnTo>
                      <a:pt x="93" y="1013"/>
                    </a:lnTo>
                    <a:lnTo>
                      <a:pt x="80" y="1008"/>
                    </a:lnTo>
                    <a:lnTo>
                      <a:pt x="69" y="1003"/>
                    </a:lnTo>
                    <a:lnTo>
                      <a:pt x="59" y="999"/>
                    </a:lnTo>
                    <a:lnTo>
                      <a:pt x="55" y="996"/>
                    </a:lnTo>
                    <a:lnTo>
                      <a:pt x="52" y="993"/>
                    </a:lnTo>
                    <a:lnTo>
                      <a:pt x="49" y="990"/>
                    </a:lnTo>
                    <a:lnTo>
                      <a:pt x="49" y="987"/>
                    </a:lnTo>
                    <a:lnTo>
                      <a:pt x="49" y="987"/>
                    </a:lnTo>
                    <a:lnTo>
                      <a:pt x="49" y="983"/>
                    </a:lnTo>
                    <a:lnTo>
                      <a:pt x="51" y="980"/>
                    </a:lnTo>
                    <a:lnTo>
                      <a:pt x="55" y="972"/>
                    </a:lnTo>
                    <a:lnTo>
                      <a:pt x="60" y="965"/>
                    </a:lnTo>
                    <a:lnTo>
                      <a:pt x="68" y="957"/>
                    </a:lnTo>
                    <a:lnTo>
                      <a:pt x="85" y="943"/>
                    </a:lnTo>
                    <a:lnTo>
                      <a:pt x="92" y="937"/>
                    </a:lnTo>
                    <a:lnTo>
                      <a:pt x="98" y="930"/>
                    </a:lnTo>
                    <a:lnTo>
                      <a:pt x="98" y="930"/>
                    </a:lnTo>
                    <a:lnTo>
                      <a:pt x="112" y="914"/>
                    </a:lnTo>
                    <a:lnTo>
                      <a:pt x="122" y="899"/>
                    </a:lnTo>
                    <a:lnTo>
                      <a:pt x="128" y="892"/>
                    </a:lnTo>
                    <a:lnTo>
                      <a:pt x="132" y="883"/>
                    </a:lnTo>
                    <a:lnTo>
                      <a:pt x="135" y="875"/>
                    </a:lnTo>
                    <a:lnTo>
                      <a:pt x="137" y="866"/>
                    </a:lnTo>
                    <a:lnTo>
                      <a:pt x="137" y="866"/>
                    </a:lnTo>
                    <a:lnTo>
                      <a:pt x="178" y="806"/>
                    </a:lnTo>
                    <a:lnTo>
                      <a:pt x="198" y="776"/>
                    </a:lnTo>
                    <a:lnTo>
                      <a:pt x="218" y="746"/>
                    </a:lnTo>
                    <a:lnTo>
                      <a:pt x="237" y="714"/>
                    </a:lnTo>
                    <a:lnTo>
                      <a:pt x="254" y="682"/>
                    </a:lnTo>
                    <a:lnTo>
                      <a:pt x="270" y="649"/>
                    </a:lnTo>
                    <a:lnTo>
                      <a:pt x="285" y="612"/>
                    </a:lnTo>
                    <a:lnTo>
                      <a:pt x="285" y="612"/>
                    </a:lnTo>
                    <a:lnTo>
                      <a:pt x="296" y="613"/>
                    </a:lnTo>
                    <a:lnTo>
                      <a:pt x="305" y="617"/>
                    </a:lnTo>
                    <a:lnTo>
                      <a:pt x="314" y="621"/>
                    </a:lnTo>
                    <a:lnTo>
                      <a:pt x="321" y="627"/>
                    </a:lnTo>
                    <a:lnTo>
                      <a:pt x="321" y="627"/>
                    </a:lnTo>
                    <a:lnTo>
                      <a:pt x="351" y="633"/>
                    </a:lnTo>
                    <a:lnTo>
                      <a:pt x="380" y="638"/>
                    </a:lnTo>
                    <a:lnTo>
                      <a:pt x="409" y="641"/>
                    </a:lnTo>
                    <a:lnTo>
                      <a:pt x="424" y="642"/>
                    </a:lnTo>
                    <a:lnTo>
                      <a:pt x="440" y="642"/>
                    </a:lnTo>
                    <a:lnTo>
                      <a:pt x="440" y="642"/>
                    </a:lnTo>
                    <a:lnTo>
                      <a:pt x="544" y="638"/>
                    </a:lnTo>
                    <a:lnTo>
                      <a:pt x="597" y="637"/>
                    </a:lnTo>
                    <a:lnTo>
                      <a:pt x="647" y="637"/>
                    </a:lnTo>
                    <a:lnTo>
                      <a:pt x="673" y="637"/>
                    </a:lnTo>
                    <a:lnTo>
                      <a:pt x="697" y="639"/>
                    </a:lnTo>
                    <a:lnTo>
                      <a:pt x="721" y="641"/>
                    </a:lnTo>
                    <a:lnTo>
                      <a:pt x="745" y="644"/>
                    </a:lnTo>
                    <a:lnTo>
                      <a:pt x="769" y="649"/>
                    </a:lnTo>
                    <a:lnTo>
                      <a:pt x="791" y="654"/>
                    </a:lnTo>
                    <a:lnTo>
                      <a:pt x="814" y="662"/>
                    </a:lnTo>
                    <a:lnTo>
                      <a:pt x="836" y="669"/>
                    </a:lnTo>
                    <a:lnTo>
                      <a:pt x="836" y="669"/>
                    </a:lnTo>
                    <a:lnTo>
                      <a:pt x="860" y="680"/>
                    </a:lnTo>
                    <a:lnTo>
                      <a:pt x="885" y="690"/>
                    </a:lnTo>
                    <a:lnTo>
                      <a:pt x="908" y="703"/>
                    </a:lnTo>
                    <a:lnTo>
                      <a:pt x="930" y="717"/>
                    </a:lnTo>
                    <a:lnTo>
                      <a:pt x="939" y="725"/>
                    </a:lnTo>
                    <a:lnTo>
                      <a:pt x="949" y="733"/>
                    </a:lnTo>
                    <a:lnTo>
                      <a:pt x="958" y="742"/>
                    </a:lnTo>
                    <a:lnTo>
                      <a:pt x="967" y="751"/>
                    </a:lnTo>
                    <a:lnTo>
                      <a:pt x="975" y="761"/>
                    </a:lnTo>
                    <a:lnTo>
                      <a:pt x="982" y="773"/>
                    </a:lnTo>
                    <a:lnTo>
                      <a:pt x="988" y="785"/>
                    </a:lnTo>
                    <a:lnTo>
                      <a:pt x="994" y="798"/>
                    </a:lnTo>
                    <a:lnTo>
                      <a:pt x="994" y="798"/>
                    </a:lnTo>
                    <a:lnTo>
                      <a:pt x="1009" y="780"/>
                    </a:lnTo>
                    <a:lnTo>
                      <a:pt x="1025" y="764"/>
                    </a:lnTo>
                    <a:lnTo>
                      <a:pt x="1041" y="747"/>
                    </a:lnTo>
                    <a:lnTo>
                      <a:pt x="1048" y="739"/>
                    </a:lnTo>
                    <a:lnTo>
                      <a:pt x="1055" y="728"/>
                    </a:lnTo>
                    <a:lnTo>
                      <a:pt x="1055" y="728"/>
                    </a:lnTo>
                    <a:lnTo>
                      <a:pt x="1053" y="726"/>
                    </a:lnTo>
                    <a:lnTo>
                      <a:pt x="1049" y="723"/>
                    </a:lnTo>
                    <a:lnTo>
                      <a:pt x="1044" y="718"/>
                    </a:lnTo>
                    <a:lnTo>
                      <a:pt x="1030" y="711"/>
                    </a:lnTo>
                    <a:lnTo>
                      <a:pt x="1030" y="711"/>
                    </a:lnTo>
                    <a:lnTo>
                      <a:pt x="1025" y="702"/>
                    </a:lnTo>
                    <a:lnTo>
                      <a:pt x="1019" y="695"/>
                    </a:lnTo>
                    <a:lnTo>
                      <a:pt x="1008" y="680"/>
                    </a:lnTo>
                    <a:lnTo>
                      <a:pt x="995" y="665"/>
                    </a:lnTo>
                    <a:lnTo>
                      <a:pt x="988" y="656"/>
                    </a:lnTo>
                    <a:lnTo>
                      <a:pt x="983" y="648"/>
                    </a:lnTo>
                    <a:lnTo>
                      <a:pt x="983" y="648"/>
                    </a:lnTo>
                    <a:lnTo>
                      <a:pt x="977" y="633"/>
                    </a:lnTo>
                    <a:lnTo>
                      <a:pt x="970" y="617"/>
                    </a:lnTo>
                    <a:lnTo>
                      <a:pt x="966" y="599"/>
                    </a:lnTo>
                    <a:lnTo>
                      <a:pt x="962" y="582"/>
                    </a:lnTo>
                    <a:lnTo>
                      <a:pt x="960" y="564"/>
                    </a:lnTo>
                    <a:lnTo>
                      <a:pt x="958" y="546"/>
                    </a:lnTo>
                    <a:lnTo>
                      <a:pt x="958" y="528"/>
                    </a:lnTo>
                    <a:lnTo>
                      <a:pt x="960" y="510"/>
                    </a:lnTo>
                    <a:lnTo>
                      <a:pt x="963" y="491"/>
                    </a:lnTo>
                    <a:lnTo>
                      <a:pt x="967" y="473"/>
                    </a:lnTo>
                    <a:lnTo>
                      <a:pt x="972" y="456"/>
                    </a:lnTo>
                    <a:lnTo>
                      <a:pt x="980" y="439"/>
                    </a:lnTo>
                    <a:lnTo>
                      <a:pt x="988" y="423"/>
                    </a:lnTo>
                    <a:lnTo>
                      <a:pt x="998" y="408"/>
                    </a:lnTo>
                    <a:lnTo>
                      <a:pt x="1010" y="394"/>
                    </a:lnTo>
                    <a:lnTo>
                      <a:pt x="1023" y="382"/>
                    </a:lnTo>
                    <a:lnTo>
                      <a:pt x="1023" y="382"/>
                    </a:lnTo>
                    <a:lnTo>
                      <a:pt x="1030" y="376"/>
                    </a:lnTo>
                    <a:lnTo>
                      <a:pt x="1039" y="369"/>
                    </a:lnTo>
                    <a:lnTo>
                      <a:pt x="1048" y="364"/>
                    </a:lnTo>
                    <a:lnTo>
                      <a:pt x="1058" y="359"/>
                    </a:lnTo>
                    <a:lnTo>
                      <a:pt x="1069" y="354"/>
                    </a:lnTo>
                    <a:lnTo>
                      <a:pt x="1081" y="350"/>
                    </a:lnTo>
                    <a:lnTo>
                      <a:pt x="1092" y="346"/>
                    </a:lnTo>
                    <a:lnTo>
                      <a:pt x="1104" y="342"/>
                    </a:lnTo>
                    <a:lnTo>
                      <a:pt x="1117" y="340"/>
                    </a:lnTo>
                    <a:lnTo>
                      <a:pt x="1130" y="338"/>
                    </a:lnTo>
                    <a:lnTo>
                      <a:pt x="1143" y="338"/>
                    </a:lnTo>
                    <a:lnTo>
                      <a:pt x="1155" y="338"/>
                    </a:lnTo>
                    <a:lnTo>
                      <a:pt x="1168" y="339"/>
                    </a:lnTo>
                    <a:lnTo>
                      <a:pt x="1181" y="341"/>
                    </a:lnTo>
                    <a:lnTo>
                      <a:pt x="1194" y="345"/>
                    </a:lnTo>
                    <a:lnTo>
                      <a:pt x="1207" y="350"/>
                    </a:lnTo>
                    <a:lnTo>
                      <a:pt x="1207" y="350"/>
                    </a:lnTo>
                    <a:lnTo>
                      <a:pt x="1205" y="340"/>
                    </a:lnTo>
                    <a:lnTo>
                      <a:pt x="1200" y="331"/>
                    </a:lnTo>
                    <a:lnTo>
                      <a:pt x="1195" y="322"/>
                    </a:lnTo>
                    <a:lnTo>
                      <a:pt x="1190" y="312"/>
                    </a:lnTo>
                    <a:lnTo>
                      <a:pt x="1183" y="305"/>
                    </a:lnTo>
                    <a:lnTo>
                      <a:pt x="1176" y="296"/>
                    </a:lnTo>
                    <a:lnTo>
                      <a:pt x="1167" y="289"/>
                    </a:lnTo>
                    <a:lnTo>
                      <a:pt x="1159" y="281"/>
                    </a:lnTo>
                    <a:lnTo>
                      <a:pt x="1139" y="268"/>
                    </a:lnTo>
                    <a:lnTo>
                      <a:pt x="1119" y="256"/>
                    </a:lnTo>
                    <a:lnTo>
                      <a:pt x="1098" y="246"/>
                    </a:lnTo>
                    <a:lnTo>
                      <a:pt x="1077" y="239"/>
                    </a:lnTo>
                    <a:lnTo>
                      <a:pt x="1077" y="239"/>
                    </a:lnTo>
                    <a:lnTo>
                      <a:pt x="1074" y="235"/>
                    </a:lnTo>
                    <a:lnTo>
                      <a:pt x="1072" y="231"/>
                    </a:lnTo>
                    <a:lnTo>
                      <a:pt x="1069" y="223"/>
                    </a:lnTo>
                    <a:lnTo>
                      <a:pt x="1069" y="214"/>
                    </a:lnTo>
                    <a:lnTo>
                      <a:pt x="1069" y="204"/>
                    </a:lnTo>
                    <a:lnTo>
                      <a:pt x="1071" y="196"/>
                    </a:lnTo>
                    <a:lnTo>
                      <a:pt x="1073" y="186"/>
                    </a:lnTo>
                    <a:lnTo>
                      <a:pt x="1077" y="170"/>
                    </a:lnTo>
                    <a:lnTo>
                      <a:pt x="1077" y="170"/>
                    </a:lnTo>
                    <a:lnTo>
                      <a:pt x="1090" y="166"/>
                    </a:lnTo>
                    <a:lnTo>
                      <a:pt x="1103" y="164"/>
                    </a:lnTo>
                    <a:lnTo>
                      <a:pt x="1116" y="163"/>
                    </a:lnTo>
                    <a:lnTo>
                      <a:pt x="1122" y="164"/>
                    </a:lnTo>
                    <a:lnTo>
                      <a:pt x="1129" y="165"/>
                    </a:lnTo>
                    <a:lnTo>
                      <a:pt x="1129" y="165"/>
                    </a:lnTo>
                    <a:lnTo>
                      <a:pt x="1135" y="168"/>
                    </a:lnTo>
                    <a:lnTo>
                      <a:pt x="1142" y="171"/>
                    </a:lnTo>
                    <a:lnTo>
                      <a:pt x="1158" y="182"/>
                    </a:lnTo>
                    <a:lnTo>
                      <a:pt x="1175" y="195"/>
                    </a:lnTo>
                    <a:lnTo>
                      <a:pt x="1193" y="210"/>
                    </a:lnTo>
                    <a:lnTo>
                      <a:pt x="1210" y="226"/>
                    </a:lnTo>
                    <a:lnTo>
                      <a:pt x="1226" y="243"/>
                    </a:lnTo>
                    <a:lnTo>
                      <a:pt x="1239" y="259"/>
                    </a:lnTo>
                    <a:lnTo>
                      <a:pt x="1249" y="274"/>
                    </a:lnTo>
                    <a:lnTo>
                      <a:pt x="1249" y="274"/>
                    </a:lnTo>
                    <a:lnTo>
                      <a:pt x="1252" y="279"/>
                    </a:lnTo>
                    <a:lnTo>
                      <a:pt x="1254" y="286"/>
                    </a:lnTo>
                    <a:lnTo>
                      <a:pt x="1256" y="292"/>
                    </a:lnTo>
                    <a:lnTo>
                      <a:pt x="1256" y="298"/>
                    </a:lnTo>
                    <a:lnTo>
                      <a:pt x="1256" y="298"/>
                    </a:lnTo>
                    <a:close/>
                    <a:moveTo>
                      <a:pt x="1734" y="859"/>
                    </a:moveTo>
                    <a:lnTo>
                      <a:pt x="1734" y="859"/>
                    </a:lnTo>
                    <a:lnTo>
                      <a:pt x="1734" y="863"/>
                    </a:lnTo>
                    <a:lnTo>
                      <a:pt x="1735" y="866"/>
                    </a:lnTo>
                    <a:lnTo>
                      <a:pt x="1739" y="871"/>
                    </a:lnTo>
                    <a:lnTo>
                      <a:pt x="1743" y="877"/>
                    </a:lnTo>
                    <a:lnTo>
                      <a:pt x="1745" y="881"/>
                    </a:lnTo>
                    <a:lnTo>
                      <a:pt x="1745" y="885"/>
                    </a:lnTo>
                    <a:lnTo>
                      <a:pt x="1745" y="885"/>
                    </a:lnTo>
                    <a:lnTo>
                      <a:pt x="1745" y="889"/>
                    </a:lnTo>
                    <a:lnTo>
                      <a:pt x="1744" y="892"/>
                    </a:lnTo>
                    <a:lnTo>
                      <a:pt x="1742" y="897"/>
                    </a:lnTo>
                    <a:lnTo>
                      <a:pt x="1739" y="904"/>
                    </a:lnTo>
                    <a:lnTo>
                      <a:pt x="1736" y="910"/>
                    </a:lnTo>
                    <a:lnTo>
                      <a:pt x="1736" y="910"/>
                    </a:lnTo>
                    <a:lnTo>
                      <a:pt x="1723" y="922"/>
                    </a:lnTo>
                    <a:lnTo>
                      <a:pt x="1711" y="934"/>
                    </a:lnTo>
                    <a:lnTo>
                      <a:pt x="1700" y="946"/>
                    </a:lnTo>
                    <a:lnTo>
                      <a:pt x="1690" y="960"/>
                    </a:lnTo>
                    <a:lnTo>
                      <a:pt x="1679" y="974"/>
                    </a:lnTo>
                    <a:lnTo>
                      <a:pt x="1669" y="988"/>
                    </a:lnTo>
                    <a:lnTo>
                      <a:pt x="1651" y="1018"/>
                    </a:lnTo>
                    <a:lnTo>
                      <a:pt x="1634" y="1049"/>
                    </a:lnTo>
                    <a:lnTo>
                      <a:pt x="1617" y="1081"/>
                    </a:lnTo>
                    <a:lnTo>
                      <a:pt x="1601" y="1112"/>
                    </a:lnTo>
                    <a:lnTo>
                      <a:pt x="1584" y="1144"/>
                    </a:lnTo>
                    <a:lnTo>
                      <a:pt x="1584" y="1144"/>
                    </a:lnTo>
                    <a:lnTo>
                      <a:pt x="1576" y="1150"/>
                    </a:lnTo>
                    <a:lnTo>
                      <a:pt x="1570" y="1157"/>
                    </a:lnTo>
                    <a:lnTo>
                      <a:pt x="1563" y="1165"/>
                    </a:lnTo>
                    <a:lnTo>
                      <a:pt x="1558" y="1173"/>
                    </a:lnTo>
                    <a:lnTo>
                      <a:pt x="1548" y="1190"/>
                    </a:lnTo>
                    <a:lnTo>
                      <a:pt x="1543" y="1198"/>
                    </a:lnTo>
                    <a:lnTo>
                      <a:pt x="1537" y="1205"/>
                    </a:lnTo>
                    <a:lnTo>
                      <a:pt x="1537" y="1205"/>
                    </a:lnTo>
                    <a:lnTo>
                      <a:pt x="1536" y="1211"/>
                    </a:lnTo>
                    <a:lnTo>
                      <a:pt x="1536" y="1212"/>
                    </a:lnTo>
                    <a:lnTo>
                      <a:pt x="1537" y="1212"/>
                    </a:lnTo>
                    <a:lnTo>
                      <a:pt x="1538" y="1212"/>
                    </a:lnTo>
                    <a:lnTo>
                      <a:pt x="1538" y="1212"/>
                    </a:lnTo>
                    <a:lnTo>
                      <a:pt x="1537" y="1218"/>
                    </a:lnTo>
                    <a:lnTo>
                      <a:pt x="1537" y="1218"/>
                    </a:lnTo>
                    <a:lnTo>
                      <a:pt x="1530" y="1223"/>
                    </a:lnTo>
                    <a:lnTo>
                      <a:pt x="1523" y="1226"/>
                    </a:lnTo>
                    <a:lnTo>
                      <a:pt x="1516" y="1227"/>
                    </a:lnTo>
                    <a:lnTo>
                      <a:pt x="1510" y="1227"/>
                    </a:lnTo>
                    <a:lnTo>
                      <a:pt x="1497" y="1224"/>
                    </a:lnTo>
                    <a:lnTo>
                      <a:pt x="1490" y="1222"/>
                    </a:lnTo>
                    <a:lnTo>
                      <a:pt x="1483" y="1220"/>
                    </a:lnTo>
                    <a:lnTo>
                      <a:pt x="1483" y="1220"/>
                    </a:lnTo>
                    <a:lnTo>
                      <a:pt x="1454" y="1218"/>
                    </a:lnTo>
                    <a:lnTo>
                      <a:pt x="1424" y="1217"/>
                    </a:lnTo>
                    <a:lnTo>
                      <a:pt x="1394" y="1216"/>
                    </a:lnTo>
                    <a:lnTo>
                      <a:pt x="1367" y="1215"/>
                    </a:lnTo>
                    <a:lnTo>
                      <a:pt x="1367" y="1215"/>
                    </a:lnTo>
                    <a:lnTo>
                      <a:pt x="1346" y="1213"/>
                    </a:lnTo>
                    <a:lnTo>
                      <a:pt x="1325" y="1208"/>
                    </a:lnTo>
                    <a:lnTo>
                      <a:pt x="1303" y="1203"/>
                    </a:lnTo>
                    <a:lnTo>
                      <a:pt x="1281" y="1200"/>
                    </a:lnTo>
                    <a:lnTo>
                      <a:pt x="1281" y="1200"/>
                    </a:lnTo>
                    <a:lnTo>
                      <a:pt x="1178" y="1192"/>
                    </a:lnTo>
                    <a:lnTo>
                      <a:pt x="1125" y="1187"/>
                    </a:lnTo>
                    <a:lnTo>
                      <a:pt x="1071" y="1184"/>
                    </a:lnTo>
                    <a:lnTo>
                      <a:pt x="1018" y="1182"/>
                    </a:lnTo>
                    <a:lnTo>
                      <a:pt x="966" y="1182"/>
                    </a:lnTo>
                    <a:lnTo>
                      <a:pt x="941" y="1182"/>
                    </a:lnTo>
                    <a:lnTo>
                      <a:pt x="917" y="1184"/>
                    </a:lnTo>
                    <a:lnTo>
                      <a:pt x="893" y="1185"/>
                    </a:lnTo>
                    <a:lnTo>
                      <a:pt x="871" y="1188"/>
                    </a:lnTo>
                    <a:lnTo>
                      <a:pt x="871" y="1188"/>
                    </a:lnTo>
                    <a:lnTo>
                      <a:pt x="866" y="1200"/>
                    </a:lnTo>
                    <a:lnTo>
                      <a:pt x="862" y="1214"/>
                    </a:lnTo>
                    <a:lnTo>
                      <a:pt x="861" y="1219"/>
                    </a:lnTo>
                    <a:lnTo>
                      <a:pt x="861" y="1225"/>
                    </a:lnTo>
                    <a:lnTo>
                      <a:pt x="861" y="1230"/>
                    </a:lnTo>
                    <a:lnTo>
                      <a:pt x="863" y="1232"/>
                    </a:lnTo>
                    <a:lnTo>
                      <a:pt x="863" y="1232"/>
                    </a:lnTo>
                    <a:lnTo>
                      <a:pt x="920" y="1239"/>
                    </a:lnTo>
                    <a:lnTo>
                      <a:pt x="977" y="1243"/>
                    </a:lnTo>
                    <a:lnTo>
                      <a:pt x="1032" y="1245"/>
                    </a:lnTo>
                    <a:lnTo>
                      <a:pt x="1089" y="1247"/>
                    </a:lnTo>
                    <a:lnTo>
                      <a:pt x="1205" y="1249"/>
                    </a:lnTo>
                    <a:lnTo>
                      <a:pt x="1326" y="1249"/>
                    </a:lnTo>
                    <a:lnTo>
                      <a:pt x="1326" y="1249"/>
                    </a:lnTo>
                    <a:lnTo>
                      <a:pt x="1347" y="1248"/>
                    </a:lnTo>
                    <a:lnTo>
                      <a:pt x="1374" y="1246"/>
                    </a:lnTo>
                    <a:lnTo>
                      <a:pt x="1404" y="1245"/>
                    </a:lnTo>
                    <a:lnTo>
                      <a:pt x="1420" y="1244"/>
                    </a:lnTo>
                    <a:lnTo>
                      <a:pt x="1436" y="1245"/>
                    </a:lnTo>
                    <a:lnTo>
                      <a:pt x="1436" y="1245"/>
                    </a:lnTo>
                    <a:lnTo>
                      <a:pt x="1490" y="1248"/>
                    </a:lnTo>
                    <a:lnTo>
                      <a:pt x="1511" y="1249"/>
                    </a:lnTo>
                    <a:lnTo>
                      <a:pt x="1520" y="1249"/>
                    </a:lnTo>
                    <a:lnTo>
                      <a:pt x="1529" y="1248"/>
                    </a:lnTo>
                    <a:lnTo>
                      <a:pt x="1537" y="1247"/>
                    </a:lnTo>
                    <a:lnTo>
                      <a:pt x="1545" y="1245"/>
                    </a:lnTo>
                    <a:lnTo>
                      <a:pt x="1552" y="1241"/>
                    </a:lnTo>
                    <a:lnTo>
                      <a:pt x="1559" y="1237"/>
                    </a:lnTo>
                    <a:lnTo>
                      <a:pt x="1566" y="1231"/>
                    </a:lnTo>
                    <a:lnTo>
                      <a:pt x="1572" y="1224"/>
                    </a:lnTo>
                    <a:lnTo>
                      <a:pt x="1577" y="1215"/>
                    </a:lnTo>
                    <a:lnTo>
                      <a:pt x="1584" y="1205"/>
                    </a:lnTo>
                    <a:lnTo>
                      <a:pt x="1584" y="1205"/>
                    </a:lnTo>
                    <a:lnTo>
                      <a:pt x="1585" y="1201"/>
                    </a:lnTo>
                    <a:lnTo>
                      <a:pt x="1585" y="1197"/>
                    </a:lnTo>
                    <a:lnTo>
                      <a:pt x="1585" y="1193"/>
                    </a:lnTo>
                    <a:lnTo>
                      <a:pt x="1586" y="1188"/>
                    </a:lnTo>
                    <a:lnTo>
                      <a:pt x="1586" y="1188"/>
                    </a:lnTo>
                    <a:lnTo>
                      <a:pt x="1591" y="1179"/>
                    </a:lnTo>
                    <a:lnTo>
                      <a:pt x="1599" y="1168"/>
                    </a:lnTo>
                    <a:lnTo>
                      <a:pt x="1606" y="1157"/>
                    </a:lnTo>
                    <a:lnTo>
                      <a:pt x="1613" y="1147"/>
                    </a:lnTo>
                    <a:lnTo>
                      <a:pt x="1613" y="1147"/>
                    </a:lnTo>
                    <a:lnTo>
                      <a:pt x="1638" y="1104"/>
                    </a:lnTo>
                    <a:lnTo>
                      <a:pt x="1664" y="1061"/>
                    </a:lnTo>
                    <a:lnTo>
                      <a:pt x="1717" y="980"/>
                    </a:lnTo>
                    <a:lnTo>
                      <a:pt x="1717" y="980"/>
                    </a:lnTo>
                    <a:lnTo>
                      <a:pt x="1734" y="952"/>
                    </a:lnTo>
                    <a:lnTo>
                      <a:pt x="1749" y="925"/>
                    </a:lnTo>
                    <a:lnTo>
                      <a:pt x="1765" y="899"/>
                    </a:lnTo>
                    <a:lnTo>
                      <a:pt x="1781" y="874"/>
                    </a:lnTo>
                    <a:lnTo>
                      <a:pt x="1781" y="874"/>
                    </a:lnTo>
                    <a:lnTo>
                      <a:pt x="1775" y="872"/>
                    </a:lnTo>
                    <a:lnTo>
                      <a:pt x="1770" y="869"/>
                    </a:lnTo>
                    <a:lnTo>
                      <a:pt x="1758" y="863"/>
                    </a:lnTo>
                    <a:lnTo>
                      <a:pt x="1752" y="860"/>
                    </a:lnTo>
                    <a:lnTo>
                      <a:pt x="1747" y="857"/>
                    </a:lnTo>
                    <a:lnTo>
                      <a:pt x="1740" y="857"/>
                    </a:lnTo>
                    <a:lnTo>
                      <a:pt x="1734" y="859"/>
                    </a:lnTo>
                    <a:lnTo>
                      <a:pt x="1734" y="859"/>
                    </a:lnTo>
                    <a:close/>
                    <a:moveTo>
                      <a:pt x="1246" y="119"/>
                    </a:moveTo>
                    <a:lnTo>
                      <a:pt x="1246" y="119"/>
                    </a:lnTo>
                    <a:lnTo>
                      <a:pt x="1244" y="133"/>
                    </a:lnTo>
                    <a:lnTo>
                      <a:pt x="1244" y="147"/>
                    </a:lnTo>
                    <a:lnTo>
                      <a:pt x="1244" y="160"/>
                    </a:lnTo>
                    <a:lnTo>
                      <a:pt x="1245" y="173"/>
                    </a:lnTo>
                    <a:lnTo>
                      <a:pt x="1246" y="186"/>
                    </a:lnTo>
                    <a:lnTo>
                      <a:pt x="1250" y="199"/>
                    </a:lnTo>
                    <a:lnTo>
                      <a:pt x="1256" y="224"/>
                    </a:lnTo>
                    <a:lnTo>
                      <a:pt x="1264" y="248"/>
                    </a:lnTo>
                    <a:lnTo>
                      <a:pt x="1272" y="272"/>
                    </a:lnTo>
                    <a:lnTo>
                      <a:pt x="1280" y="296"/>
                    </a:lnTo>
                    <a:lnTo>
                      <a:pt x="1286" y="322"/>
                    </a:lnTo>
                    <a:lnTo>
                      <a:pt x="1286" y="322"/>
                    </a:lnTo>
                    <a:lnTo>
                      <a:pt x="1291" y="309"/>
                    </a:lnTo>
                    <a:lnTo>
                      <a:pt x="1298" y="295"/>
                    </a:lnTo>
                    <a:lnTo>
                      <a:pt x="1304" y="281"/>
                    </a:lnTo>
                    <a:lnTo>
                      <a:pt x="1306" y="274"/>
                    </a:lnTo>
                    <a:lnTo>
                      <a:pt x="1309" y="266"/>
                    </a:lnTo>
                    <a:lnTo>
                      <a:pt x="1309" y="266"/>
                    </a:lnTo>
                    <a:lnTo>
                      <a:pt x="1302" y="259"/>
                    </a:lnTo>
                    <a:lnTo>
                      <a:pt x="1295" y="251"/>
                    </a:lnTo>
                    <a:lnTo>
                      <a:pt x="1279" y="239"/>
                    </a:lnTo>
                    <a:lnTo>
                      <a:pt x="1271" y="231"/>
                    </a:lnTo>
                    <a:lnTo>
                      <a:pt x="1265" y="224"/>
                    </a:lnTo>
                    <a:lnTo>
                      <a:pt x="1260" y="216"/>
                    </a:lnTo>
                    <a:lnTo>
                      <a:pt x="1259" y="212"/>
                    </a:lnTo>
                    <a:lnTo>
                      <a:pt x="1259" y="206"/>
                    </a:lnTo>
                    <a:lnTo>
                      <a:pt x="1259" y="206"/>
                    </a:lnTo>
                    <a:lnTo>
                      <a:pt x="1266" y="211"/>
                    </a:lnTo>
                    <a:lnTo>
                      <a:pt x="1273" y="214"/>
                    </a:lnTo>
                    <a:lnTo>
                      <a:pt x="1286" y="223"/>
                    </a:lnTo>
                    <a:lnTo>
                      <a:pt x="1299" y="231"/>
                    </a:lnTo>
                    <a:lnTo>
                      <a:pt x="1304" y="234"/>
                    </a:lnTo>
                    <a:lnTo>
                      <a:pt x="1311" y="236"/>
                    </a:lnTo>
                    <a:lnTo>
                      <a:pt x="1311" y="236"/>
                    </a:lnTo>
                    <a:lnTo>
                      <a:pt x="1312" y="233"/>
                    </a:lnTo>
                    <a:lnTo>
                      <a:pt x="1312" y="230"/>
                    </a:lnTo>
                    <a:lnTo>
                      <a:pt x="1311" y="221"/>
                    </a:lnTo>
                    <a:lnTo>
                      <a:pt x="1310" y="213"/>
                    </a:lnTo>
                    <a:lnTo>
                      <a:pt x="1309" y="204"/>
                    </a:lnTo>
                    <a:lnTo>
                      <a:pt x="1309" y="204"/>
                    </a:lnTo>
                    <a:lnTo>
                      <a:pt x="1299" y="203"/>
                    </a:lnTo>
                    <a:lnTo>
                      <a:pt x="1290" y="200"/>
                    </a:lnTo>
                    <a:lnTo>
                      <a:pt x="1282" y="196"/>
                    </a:lnTo>
                    <a:lnTo>
                      <a:pt x="1274" y="190"/>
                    </a:lnTo>
                    <a:lnTo>
                      <a:pt x="1269" y="185"/>
                    </a:lnTo>
                    <a:lnTo>
                      <a:pt x="1265" y="179"/>
                    </a:lnTo>
                    <a:lnTo>
                      <a:pt x="1261" y="171"/>
                    </a:lnTo>
                    <a:lnTo>
                      <a:pt x="1261" y="163"/>
                    </a:lnTo>
                    <a:lnTo>
                      <a:pt x="1261" y="163"/>
                    </a:lnTo>
                    <a:lnTo>
                      <a:pt x="1266" y="165"/>
                    </a:lnTo>
                    <a:lnTo>
                      <a:pt x="1270" y="168"/>
                    </a:lnTo>
                    <a:lnTo>
                      <a:pt x="1278" y="174"/>
                    </a:lnTo>
                    <a:lnTo>
                      <a:pt x="1282" y="177"/>
                    </a:lnTo>
                    <a:lnTo>
                      <a:pt x="1285" y="179"/>
                    </a:lnTo>
                    <a:lnTo>
                      <a:pt x="1290" y="179"/>
                    </a:lnTo>
                    <a:lnTo>
                      <a:pt x="1296" y="178"/>
                    </a:lnTo>
                    <a:lnTo>
                      <a:pt x="1296" y="178"/>
                    </a:lnTo>
                    <a:lnTo>
                      <a:pt x="1296" y="172"/>
                    </a:lnTo>
                    <a:lnTo>
                      <a:pt x="1296" y="167"/>
                    </a:lnTo>
                    <a:lnTo>
                      <a:pt x="1291" y="155"/>
                    </a:lnTo>
                    <a:lnTo>
                      <a:pt x="1286" y="142"/>
                    </a:lnTo>
                    <a:lnTo>
                      <a:pt x="1280" y="129"/>
                    </a:lnTo>
                    <a:lnTo>
                      <a:pt x="1274" y="118"/>
                    </a:lnTo>
                    <a:lnTo>
                      <a:pt x="1272" y="111"/>
                    </a:lnTo>
                    <a:lnTo>
                      <a:pt x="1271" y="105"/>
                    </a:lnTo>
                    <a:lnTo>
                      <a:pt x="1271" y="99"/>
                    </a:lnTo>
                    <a:lnTo>
                      <a:pt x="1271" y="94"/>
                    </a:lnTo>
                    <a:lnTo>
                      <a:pt x="1273" y="89"/>
                    </a:lnTo>
                    <a:lnTo>
                      <a:pt x="1276" y="84"/>
                    </a:lnTo>
                    <a:lnTo>
                      <a:pt x="1276" y="84"/>
                    </a:lnTo>
                    <a:lnTo>
                      <a:pt x="1282" y="93"/>
                    </a:lnTo>
                    <a:lnTo>
                      <a:pt x="1287" y="103"/>
                    </a:lnTo>
                    <a:lnTo>
                      <a:pt x="1296" y="123"/>
                    </a:lnTo>
                    <a:lnTo>
                      <a:pt x="1303" y="143"/>
                    </a:lnTo>
                    <a:lnTo>
                      <a:pt x="1313" y="165"/>
                    </a:lnTo>
                    <a:lnTo>
                      <a:pt x="1313" y="165"/>
                    </a:lnTo>
                    <a:lnTo>
                      <a:pt x="1318" y="158"/>
                    </a:lnTo>
                    <a:lnTo>
                      <a:pt x="1323" y="150"/>
                    </a:lnTo>
                    <a:lnTo>
                      <a:pt x="1328" y="133"/>
                    </a:lnTo>
                    <a:lnTo>
                      <a:pt x="1331" y="124"/>
                    </a:lnTo>
                    <a:lnTo>
                      <a:pt x="1336" y="117"/>
                    </a:lnTo>
                    <a:lnTo>
                      <a:pt x="1339" y="113"/>
                    </a:lnTo>
                    <a:lnTo>
                      <a:pt x="1342" y="110"/>
                    </a:lnTo>
                    <a:lnTo>
                      <a:pt x="1346" y="108"/>
                    </a:lnTo>
                    <a:lnTo>
                      <a:pt x="1350" y="106"/>
                    </a:lnTo>
                    <a:lnTo>
                      <a:pt x="1350" y="106"/>
                    </a:lnTo>
                    <a:lnTo>
                      <a:pt x="1349" y="114"/>
                    </a:lnTo>
                    <a:lnTo>
                      <a:pt x="1348" y="122"/>
                    </a:lnTo>
                    <a:lnTo>
                      <a:pt x="1344" y="138"/>
                    </a:lnTo>
                    <a:lnTo>
                      <a:pt x="1339" y="153"/>
                    </a:lnTo>
                    <a:lnTo>
                      <a:pt x="1333" y="167"/>
                    </a:lnTo>
                    <a:lnTo>
                      <a:pt x="1328" y="182"/>
                    </a:lnTo>
                    <a:lnTo>
                      <a:pt x="1326" y="189"/>
                    </a:lnTo>
                    <a:lnTo>
                      <a:pt x="1325" y="197"/>
                    </a:lnTo>
                    <a:lnTo>
                      <a:pt x="1325" y="205"/>
                    </a:lnTo>
                    <a:lnTo>
                      <a:pt x="1326" y="213"/>
                    </a:lnTo>
                    <a:lnTo>
                      <a:pt x="1327" y="220"/>
                    </a:lnTo>
                    <a:lnTo>
                      <a:pt x="1330" y="229"/>
                    </a:lnTo>
                    <a:lnTo>
                      <a:pt x="1330" y="229"/>
                    </a:lnTo>
                    <a:lnTo>
                      <a:pt x="1336" y="227"/>
                    </a:lnTo>
                    <a:lnTo>
                      <a:pt x="1342" y="225"/>
                    </a:lnTo>
                    <a:lnTo>
                      <a:pt x="1345" y="220"/>
                    </a:lnTo>
                    <a:lnTo>
                      <a:pt x="1349" y="216"/>
                    </a:lnTo>
                    <a:lnTo>
                      <a:pt x="1356" y="206"/>
                    </a:lnTo>
                    <a:lnTo>
                      <a:pt x="1360" y="203"/>
                    </a:lnTo>
                    <a:lnTo>
                      <a:pt x="1364" y="200"/>
                    </a:lnTo>
                    <a:lnTo>
                      <a:pt x="1364" y="200"/>
                    </a:lnTo>
                    <a:lnTo>
                      <a:pt x="1369" y="204"/>
                    </a:lnTo>
                    <a:lnTo>
                      <a:pt x="1371" y="209"/>
                    </a:lnTo>
                    <a:lnTo>
                      <a:pt x="1371" y="213"/>
                    </a:lnTo>
                    <a:lnTo>
                      <a:pt x="1371" y="217"/>
                    </a:lnTo>
                    <a:lnTo>
                      <a:pt x="1370" y="221"/>
                    </a:lnTo>
                    <a:lnTo>
                      <a:pt x="1367" y="226"/>
                    </a:lnTo>
                    <a:lnTo>
                      <a:pt x="1361" y="233"/>
                    </a:lnTo>
                    <a:lnTo>
                      <a:pt x="1352" y="240"/>
                    </a:lnTo>
                    <a:lnTo>
                      <a:pt x="1344" y="245"/>
                    </a:lnTo>
                    <a:lnTo>
                      <a:pt x="1330" y="251"/>
                    </a:lnTo>
                    <a:lnTo>
                      <a:pt x="1330" y="251"/>
                    </a:lnTo>
                    <a:lnTo>
                      <a:pt x="1329" y="259"/>
                    </a:lnTo>
                    <a:lnTo>
                      <a:pt x="1327" y="268"/>
                    </a:lnTo>
                    <a:lnTo>
                      <a:pt x="1320" y="286"/>
                    </a:lnTo>
                    <a:lnTo>
                      <a:pt x="1314" y="304"/>
                    </a:lnTo>
                    <a:lnTo>
                      <a:pt x="1312" y="312"/>
                    </a:lnTo>
                    <a:lnTo>
                      <a:pt x="1311" y="320"/>
                    </a:lnTo>
                    <a:lnTo>
                      <a:pt x="1311" y="320"/>
                    </a:lnTo>
                    <a:lnTo>
                      <a:pt x="1333" y="293"/>
                    </a:lnTo>
                    <a:lnTo>
                      <a:pt x="1345" y="277"/>
                    </a:lnTo>
                    <a:lnTo>
                      <a:pt x="1357" y="261"/>
                    </a:lnTo>
                    <a:lnTo>
                      <a:pt x="1366" y="244"/>
                    </a:lnTo>
                    <a:lnTo>
                      <a:pt x="1374" y="225"/>
                    </a:lnTo>
                    <a:lnTo>
                      <a:pt x="1377" y="215"/>
                    </a:lnTo>
                    <a:lnTo>
                      <a:pt x="1379" y="205"/>
                    </a:lnTo>
                    <a:lnTo>
                      <a:pt x="1381" y="196"/>
                    </a:lnTo>
                    <a:lnTo>
                      <a:pt x="1381" y="185"/>
                    </a:lnTo>
                    <a:lnTo>
                      <a:pt x="1381" y="185"/>
                    </a:lnTo>
                    <a:lnTo>
                      <a:pt x="1381" y="171"/>
                    </a:lnTo>
                    <a:lnTo>
                      <a:pt x="1380" y="159"/>
                    </a:lnTo>
                    <a:lnTo>
                      <a:pt x="1377" y="148"/>
                    </a:lnTo>
                    <a:lnTo>
                      <a:pt x="1374" y="137"/>
                    </a:lnTo>
                    <a:lnTo>
                      <a:pt x="1369" y="126"/>
                    </a:lnTo>
                    <a:lnTo>
                      <a:pt x="1363" y="117"/>
                    </a:lnTo>
                    <a:lnTo>
                      <a:pt x="1357" y="108"/>
                    </a:lnTo>
                    <a:lnTo>
                      <a:pt x="1349" y="98"/>
                    </a:lnTo>
                    <a:lnTo>
                      <a:pt x="1334" y="82"/>
                    </a:lnTo>
                    <a:lnTo>
                      <a:pt x="1317" y="66"/>
                    </a:lnTo>
                    <a:lnTo>
                      <a:pt x="1301" y="51"/>
                    </a:lnTo>
                    <a:lnTo>
                      <a:pt x="1286" y="35"/>
                    </a:lnTo>
                    <a:lnTo>
                      <a:pt x="1286" y="35"/>
                    </a:lnTo>
                    <a:lnTo>
                      <a:pt x="1281" y="46"/>
                    </a:lnTo>
                    <a:lnTo>
                      <a:pt x="1274" y="56"/>
                    </a:lnTo>
                    <a:lnTo>
                      <a:pt x="1264" y="75"/>
                    </a:lnTo>
                    <a:lnTo>
                      <a:pt x="1258" y="84"/>
                    </a:lnTo>
                    <a:lnTo>
                      <a:pt x="1253" y="94"/>
                    </a:lnTo>
                    <a:lnTo>
                      <a:pt x="1250" y="106"/>
                    </a:lnTo>
                    <a:lnTo>
                      <a:pt x="1246" y="119"/>
                    </a:lnTo>
                    <a:lnTo>
                      <a:pt x="1246" y="119"/>
                    </a:lnTo>
                    <a:close/>
                    <a:moveTo>
                      <a:pt x="1129" y="187"/>
                    </a:moveTo>
                    <a:lnTo>
                      <a:pt x="1129" y="187"/>
                    </a:lnTo>
                    <a:lnTo>
                      <a:pt x="1119" y="186"/>
                    </a:lnTo>
                    <a:lnTo>
                      <a:pt x="1111" y="186"/>
                    </a:lnTo>
                    <a:lnTo>
                      <a:pt x="1103" y="188"/>
                    </a:lnTo>
                    <a:lnTo>
                      <a:pt x="1098" y="192"/>
                    </a:lnTo>
                    <a:lnTo>
                      <a:pt x="1094" y="196"/>
                    </a:lnTo>
                    <a:lnTo>
                      <a:pt x="1091" y="202"/>
                    </a:lnTo>
                    <a:lnTo>
                      <a:pt x="1090" y="209"/>
                    </a:lnTo>
                    <a:lnTo>
                      <a:pt x="1089" y="217"/>
                    </a:lnTo>
                    <a:lnTo>
                      <a:pt x="1089" y="217"/>
                    </a:lnTo>
                    <a:lnTo>
                      <a:pt x="1094" y="220"/>
                    </a:lnTo>
                    <a:lnTo>
                      <a:pt x="1100" y="224"/>
                    </a:lnTo>
                    <a:lnTo>
                      <a:pt x="1102" y="226"/>
                    </a:lnTo>
                    <a:lnTo>
                      <a:pt x="1105" y="227"/>
                    </a:lnTo>
                    <a:lnTo>
                      <a:pt x="1109" y="227"/>
                    </a:lnTo>
                    <a:lnTo>
                      <a:pt x="1114" y="227"/>
                    </a:lnTo>
                    <a:lnTo>
                      <a:pt x="1114" y="227"/>
                    </a:lnTo>
                    <a:lnTo>
                      <a:pt x="1124" y="235"/>
                    </a:lnTo>
                    <a:lnTo>
                      <a:pt x="1135" y="243"/>
                    </a:lnTo>
                    <a:lnTo>
                      <a:pt x="1157" y="258"/>
                    </a:lnTo>
                    <a:lnTo>
                      <a:pt x="1178" y="273"/>
                    </a:lnTo>
                    <a:lnTo>
                      <a:pt x="1189" y="281"/>
                    </a:lnTo>
                    <a:lnTo>
                      <a:pt x="1197" y="291"/>
                    </a:lnTo>
                    <a:lnTo>
                      <a:pt x="1197" y="291"/>
                    </a:lnTo>
                    <a:lnTo>
                      <a:pt x="1204" y="300"/>
                    </a:lnTo>
                    <a:lnTo>
                      <a:pt x="1209" y="308"/>
                    </a:lnTo>
                    <a:lnTo>
                      <a:pt x="1219" y="327"/>
                    </a:lnTo>
                    <a:lnTo>
                      <a:pt x="1229" y="347"/>
                    </a:lnTo>
                    <a:lnTo>
                      <a:pt x="1236" y="356"/>
                    </a:lnTo>
                    <a:lnTo>
                      <a:pt x="1242" y="364"/>
                    </a:lnTo>
                    <a:lnTo>
                      <a:pt x="1242" y="364"/>
                    </a:lnTo>
                    <a:lnTo>
                      <a:pt x="1242" y="374"/>
                    </a:lnTo>
                    <a:lnTo>
                      <a:pt x="1244" y="381"/>
                    </a:lnTo>
                    <a:lnTo>
                      <a:pt x="1248" y="386"/>
                    </a:lnTo>
                    <a:lnTo>
                      <a:pt x="1252" y="392"/>
                    </a:lnTo>
                    <a:lnTo>
                      <a:pt x="1252" y="392"/>
                    </a:lnTo>
                    <a:lnTo>
                      <a:pt x="1252" y="375"/>
                    </a:lnTo>
                    <a:lnTo>
                      <a:pt x="1251" y="359"/>
                    </a:lnTo>
                    <a:lnTo>
                      <a:pt x="1249" y="342"/>
                    </a:lnTo>
                    <a:lnTo>
                      <a:pt x="1245" y="326"/>
                    </a:lnTo>
                    <a:lnTo>
                      <a:pt x="1240" y="311"/>
                    </a:lnTo>
                    <a:lnTo>
                      <a:pt x="1235" y="296"/>
                    </a:lnTo>
                    <a:lnTo>
                      <a:pt x="1227" y="283"/>
                    </a:lnTo>
                    <a:lnTo>
                      <a:pt x="1219" y="270"/>
                    </a:lnTo>
                    <a:lnTo>
                      <a:pt x="1210" y="257"/>
                    </a:lnTo>
                    <a:lnTo>
                      <a:pt x="1200" y="244"/>
                    </a:lnTo>
                    <a:lnTo>
                      <a:pt x="1190" y="233"/>
                    </a:lnTo>
                    <a:lnTo>
                      <a:pt x="1178" y="223"/>
                    </a:lnTo>
                    <a:lnTo>
                      <a:pt x="1166" y="212"/>
                    </a:lnTo>
                    <a:lnTo>
                      <a:pt x="1154" y="203"/>
                    </a:lnTo>
                    <a:lnTo>
                      <a:pt x="1142" y="195"/>
                    </a:lnTo>
                    <a:lnTo>
                      <a:pt x="1129" y="187"/>
                    </a:lnTo>
                    <a:lnTo>
                      <a:pt x="1129" y="187"/>
                    </a:lnTo>
                    <a:close/>
                    <a:moveTo>
                      <a:pt x="1542" y="468"/>
                    </a:moveTo>
                    <a:lnTo>
                      <a:pt x="1542" y="468"/>
                    </a:lnTo>
                    <a:lnTo>
                      <a:pt x="1540" y="463"/>
                    </a:lnTo>
                    <a:lnTo>
                      <a:pt x="1537" y="460"/>
                    </a:lnTo>
                    <a:lnTo>
                      <a:pt x="1535" y="457"/>
                    </a:lnTo>
                    <a:lnTo>
                      <a:pt x="1532" y="453"/>
                    </a:lnTo>
                    <a:lnTo>
                      <a:pt x="1532" y="453"/>
                    </a:lnTo>
                    <a:lnTo>
                      <a:pt x="1531" y="448"/>
                    </a:lnTo>
                    <a:lnTo>
                      <a:pt x="1531" y="443"/>
                    </a:lnTo>
                    <a:lnTo>
                      <a:pt x="1530" y="438"/>
                    </a:lnTo>
                    <a:lnTo>
                      <a:pt x="1529" y="433"/>
                    </a:lnTo>
                    <a:lnTo>
                      <a:pt x="1529" y="433"/>
                    </a:lnTo>
                    <a:lnTo>
                      <a:pt x="1521" y="419"/>
                    </a:lnTo>
                    <a:lnTo>
                      <a:pt x="1510" y="405"/>
                    </a:lnTo>
                    <a:lnTo>
                      <a:pt x="1497" y="392"/>
                    </a:lnTo>
                    <a:lnTo>
                      <a:pt x="1483" y="380"/>
                    </a:lnTo>
                    <a:lnTo>
                      <a:pt x="1468" y="368"/>
                    </a:lnTo>
                    <a:lnTo>
                      <a:pt x="1451" y="360"/>
                    </a:lnTo>
                    <a:lnTo>
                      <a:pt x="1434" y="352"/>
                    </a:lnTo>
                    <a:lnTo>
                      <a:pt x="1417" y="347"/>
                    </a:lnTo>
                    <a:lnTo>
                      <a:pt x="1417" y="347"/>
                    </a:lnTo>
                    <a:lnTo>
                      <a:pt x="1406" y="346"/>
                    </a:lnTo>
                    <a:lnTo>
                      <a:pt x="1397" y="346"/>
                    </a:lnTo>
                    <a:lnTo>
                      <a:pt x="1388" y="346"/>
                    </a:lnTo>
                    <a:lnTo>
                      <a:pt x="1379" y="347"/>
                    </a:lnTo>
                    <a:lnTo>
                      <a:pt x="1371" y="350"/>
                    </a:lnTo>
                    <a:lnTo>
                      <a:pt x="1362" y="352"/>
                    </a:lnTo>
                    <a:lnTo>
                      <a:pt x="1355" y="356"/>
                    </a:lnTo>
                    <a:lnTo>
                      <a:pt x="1347" y="361"/>
                    </a:lnTo>
                    <a:lnTo>
                      <a:pt x="1332" y="370"/>
                    </a:lnTo>
                    <a:lnTo>
                      <a:pt x="1318" y="382"/>
                    </a:lnTo>
                    <a:lnTo>
                      <a:pt x="1291" y="406"/>
                    </a:lnTo>
                    <a:lnTo>
                      <a:pt x="1279" y="417"/>
                    </a:lnTo>
                    <a:lnTo>
                      <a:pt x="1266" y="428"/>
                    </a:lnTo>
                    <a:lnTo>
                      <a:pt x="1252" y="437"/>
                    </a:lnTo>
                    <a:lnTo>
                      <a:pt x="1245" y="441"/>
                    </a:lnTo>
                    <a:lnTo>
                      <a:pt x="1239" y="444"/>
                    </a:lnTo>
                    <a:lnTo>
                      <a:pt x="1231" y="446"/>
                    </a:lnTo>
                    <a:lnTo>
                      <a:pt x="1225" y="447"/>
                    </a:lnTo>
                    <a:lnTo>
                      <a:pt x="1218" y="447"/>
                    </a:lnTo>
                    <a:lnTo>
                      <a:pt x="1210" y="447"/>
                    </a:lnTo>
                    <a:lnTo>
                      <a:pt x="1203" y="445"/>
                    </a:lnTo>
                    <a:lnTo>
                      <a:pt x="1194" y="443"/>
                    </a:lnTo>
                    <a:lnTo>
                      <a:pt x="1187" y="439"/>
                    </a:lnTo>
                    <a:lnTo>
                      <a:pt x="1178" y="433"/>
                    </a:lnTo>
                    <a:lnTo>
                      <a:pt x="1178" y="433"/>
                    </a:lnTo>
                    <a:lnTo>
                      <a:pt x="1177" y="427"/>
                    </a:lnTo>
                    <a:lnTo>
                      <a:pt x="1176" y="422"/>
                    </a:lnTo>
                    <a:lnTo>
                      <a:pt x="1172" y="411"/>
                    </a:lnTo>
                    <a:lnTo>
                      <a:pt x="1170" y="407"/>
                    </a:lnTo>
                    <a:lnTo>
                      <a:pt x="1170" y="402"/>
                    </a:lnTo>
                    <a:lnTo>
                      <a:pt x="1173" y="398"/>
                    </a:lnTo>
                    <a:lnTo>
                      <a:pt x="1175" y="394"/>
                    </a:lnTo>
                    <a:lnTo>
                      <a:pt x="1175" y="394"/>
                    </a:lnTo>
                    <a:lnTo>
                      <a:pt x="1181" y="400"/>
                    </a:lnTo>
                    <a:lnTo>
                      <a:pt x="1187" y="407"/>
                    </a:lnTo>
                    <a:lnTo>
                      <a:pt x="1192" y="414"/>
                    </a:lnTo>
                    <a:lnTo>
                      <a:pt x="1197" y="421"/>
                    </a:lnTo>
                    <a:lnTo>
                      <a:pt x="1205" y="425"/>
                    </a:lnTo>
                    <a:lnTo>
                      <a:pt x="1208" y="427"/>
                    </a:lnTo>
                    <a:lnTo>
                      <a:pt x="1212" y="428"/>
                    </a:lnTo>
                    <a:lnTo>
                      <a:pt x="1217" y="428"/>
                    </a:lnTo>
                    <a:lnTo>
                      <a:pt x="1221" y="427"/>
                    </a:lnTo>
                    <a:lnTo>
                      <a:pt x="1226" y="426"/>
                    </a:lnTo>
                    <a:lnTo>
                      <a:pt x="1231" y="424"/>
                    </a:lnTo>
                    <a:lnTo>
                      <a:pt x="1231" y="424"/>
                    </a:lnTo>
                    <a:lnTo>
                      <a:pt x="1234" y="417"/>
                    </a:lnTo>
                    <a:lnTo>
                      <a:pt x="1235" y="412"/>
                    </a:lnTo>
                    <a:lnTo>
                      <a:pt x="1235" y="408"/>
                    </a:lnTo>
                    <a:lnTo>
                      <a:pt x="1234" y="404"/>
                    </a:lnTo>
                    <a:lnTo>
                      <a:pt x="1230" y="394"/>
                    </a:lnTo>
                    <a:lnTo>
                      <a:pt x="1227" y="382"/>
                    </a:lnTo>
                    <a:lnTo>
                      <a:pt x="1227" y="382"/>
                    </a:lnTo>
                    <a:lnTo>
                      <a:pt x="1218" y="376"/>
                    </a:lnTo>
                    <a:lnTo>
                      <a:pt x="1207" y="371"/>
                    </a:lnTo>
                    <a:lnTo>
                      <a:pt x="1197" y="367"/>
                    </a:lnTo>
                    <a:lnTo>
                      <a:pt x="1187" y="364"/>
                    </a:lnTo>
                    <a:lnTo>
                      <a:pt x="1177" y="362"/>
                    </a:lnTo>
                    <a:lnTo>
                      <a:pt x="1166" y="361"/>
                    </a:lnTo>
                    <a:lnTo>
                      <a:pt x="1155" y="360"/>
                    </a:lnTo>
                    <a:lnTo>
                      <a:pt x="1146" y="359"/>
                    </a:lnTo>
                    <a:lnTo>
                      <a:pt x="1135" y="360"/>
                    </a:lnTo>
                    <a:lnTo>
                      <a:pt x="1125" y="361"/>
                    </a:lnTo>
                    <a:lnTo>
                      <a:pt x="1105" y="364"/>
                    </a:lnTo>
                    <a:lnTo>
                      <a:pt x="1085" y="370"/>
                    </a:lnTo>
                    <a:lnTo>
                      <a:pt x="1067" y="379"/>
                    </a:lnTo>
                    <a:lnTo>
                      <a:pt x="1048" y="389"/>
                    </a:lnTo>
                    <a:lnTo>
                      <a:pt x="1032" y="401"/>
                    </a:lnTo>
                    <a:lnTo>
                      <a:pt x="1018" y="415"/>
                    </a:lnTo>
                    <a:lnTo>
                      <a:pt x="1006" y="430"/>
                    </a:lnTo>
                    <a:lnTo>
                      <a:pt x="1000" y="439"/>
                    </a:lnTo>
                    <a:lnTo>
                      <a:pt x="995" y="447"/>
                    </a:lnTo>
                    <a:lnTo>
                      <a:pt x="991" y="456"/>
                    </a:lnTo>
                    <a:lnTo>
                      <a:pt x="986" y="466"/>
                    </a:lnTo>
                    <a:lnTo>
                      <a:pt x="983" y="475"/>
                    </a:lnTo>
                    <a:lnTo>
                      <a:pt x="981" y="485"/>
                    </a:lnTo>
                    <a:lnTo>
                      <a:pt x="980" y="495"/>
                    </a:lnTo>
                    <a:lnTo>
                      <a:pt x="979" y="504"/>
                    </a:lnTo>
                    <a:lnTo>
                      <a:pt x="979" y="504"/>
                    </a:lnTo>
                    <a:lnTo>
                      <a:pt x="979" y="520"/>
                    </a:lnTo>
                    <a:lnTo>
                      <a:pt x="981" y="542"/>
                    </a:lnTo>
                    <a:lnTo>
                      <a:pt x="981" y="542"/>
                    </a:lnTo>
                    <a:lnTo>
                      <a:pt x="982" y="557"/>
                    </a:lnTo>
                    <a:lnTo>
                      <a:pt x="985" y="573"/>
                    </a:lnTo>
                    <a:lnTo>
                      <a:pt x="988" y="589"/>
                    </a:lnTo>
                    <a:lnTo>
                      <a:pt x="993" y="605"/>
                    </a:lnTo>
                    <a:lnTo>
                      <a:pt x="998" y="621"/>
                    </a:lnTo>
                    <a:lnTo>
                      <a:pt x="1003" y="636"/>
                    </a:lnTo>
                    <a:lnTo>
                      <a:pt x="1011" y="650"/>
                    </a:lnTo>
                    <a:lnTo>
                      <a:pt x="1018" y="662"/>
                    </a:lnTo>
                    <a:lnTo>
                      <a:pt x="1018" y="662"/>
                    </a:lnTo>
                    <a:lnTo>
                      <a:pt x="1029" y="675"/>
                    </a:lnTo>
                    <a:lnTo>
                      <a:pt x="1044" y="690"/>
                    </a:lnTo>
                    <a:lnTo>
                      <a:pt x="1052" y="698"/>
                    </a:lnTo>
                    <a:lnTo>
                      <a:pt x="1060" y="703"/>
                    </a:lnTo>
                    <a:lnTo>
                      <a:pt x="1068" y="708"/>
                    </a:lnTo>
                    <a:lnTo>
                      <a:pt x="1074" y="709"/>
                    </a:lnTo>
                    <a:lnTo>
                      <a:pt x="1074" y="709"/>
                    </a:lnTo>
                    <a:lnTo>
                      <a:pt x="1078" y="709"/>
                    </a:lnTo>
                    <a:lnTo>
                      <a:pt x="1083" y="707"/>
                    </a:lnTo>
                    <a:lnTo>
                      <a:pt x="1093" y="701"/>
                    </a:lnTo>
                    <a:lnTo>
                      <a:pt x="1104" y="695"/>
                    </a:lnTo>
                    <a:lnTo>
                      <a:pt x="1116" y="689"/>
                    </a:lnTo>
                    <a:lnTo>
                      <a:pt x="1116" y="689"/>
                    </a:lnTo>
                    <a:lnTo>
                      <a:pt x="1139" y="681"/>
                    </a:lnTo>
                    <a:lnTo>
                      <a:pt x="1163" y="673"/>
                    </a:lnTo>
                    <a:lnTo>
                      <a:pt x="1187" y="666"/>
                    </a:lnTo>
                    <a:lnTo>
                      <a:pt x="1211" y="659"/>
                    </a:lnTo>
                    <a:lnTo>
                      <a:pt x="1236" y="654"/>
                    </a:lnTo>
                    <a:lnTo>
                      <a:pt x="1260" y="649"/>
                    </a:lnTo>
                    <a:lnTo>
                      <a:pt x="1312" y="640"/>
                    </a:lnTo>
                    <a:lnTo>
                      <a:pt x="1363" y="634"/>
                    </a:lnTo>
                    <a:lnTo>
                      <a:pt x="1416" y="628"/>
                    </a:lnTo>
                    <a:lnTo>
                      <a:pt x="1468" y="625"/>
                    </a:lnTo>
                    <a:lnTo>
                      <a:pt x="1520" y="623"/>
                    </a:lnTo>
                    <a:lnTo>
                      <a:pt x="1520" y="623"/>
                    </a:lnTo>
                    <a:lnTo>
                      <a:pt x="1530" y="589"/>
                    </a:lnTo>
                    <a:lnTo>
                      <a:pt x="1536" y="571"/>
                    </a:lnTo>
                    <a:lnTo>
                      <a:pt x="1540" y="552"/>
                    </a:lnTo>
                    <a:lnTo>
                      <a:pt x="1543" y="533"/>
                    </a:lnTo>
                    <a:lnTo>
                      <a:pt x="1545" y="513"/>
                    </a:lnTo>
                    <a:lnTo>
                      <a:pt x="1545" y="490"/>
                    </a:lnTo>
                    <a:lnTo>
                      <a:pt x="1544" y="480"/>
                    </a:lnTo>
                    <a:lnTo>
                      <a:pt x="1542" y="468"/>
                    </a:lnTo>
                    <a:lnTo>
                      <a:pt x="1542" y="468"/>
                    </a:lnTo>
                    <a:close/>
                    <a:moveTo>
                      <a:pt x="1281" y="375"/>
                    </a:moveTo>
                    <a:lnTo>
                      <a:pt x="1281" y="375"/>
                    </a:lnTo>
                    <a:lnTo>
                      <a:pt x="1282" y="377"/>
                    </a:lnTo>
                    <a:lnTo>
                      <a:pt x="1281" y="380"/>
                    </a:lnTo>
                    <a:lnTo>
                      <a:pt x="1280" y="385"/>
                    </a:lnTo>
                    <a:lnTo>
                      <a:pt x="1279" y="387"/>
                    </a:lnTo>
                    <a:lnTo>
                      <a:pt x="1279" y="390"/>
                    </a:lnTo>
                    <a:lnTo>
                      <a:pt x="1279" y="392"/>
                    </a:lnTo>
                    <a:lnTo>
                      <a:pt x="1281" y="394"/>
                    </a:lnTo>
                    <a:lnTo>
                      <a:pt x="1281" y="394"/>
                    </a:lnTo>
                    <a:lnTo>
                      <a:pt x="1284" y="389"/>
                    </a:lnTo>
                    <a:lnTo>
                      <a:pt x="1288" y="383"/>
                    </a:lnTo>
                    <a:lnTo>
                      <a:pt x="1298" y="374"/>
                    </a:lnTo>
                    <a:lnTo>
                      <a:pt x="1308" y="365"/>
                    </a:lnTo>
                    <a:lnTo>
                      <a:pt x="1311" y="361"/>
                    </a:lnTo>
                    <a:lnTo>
                      <a:pt x="1313" y="357"/>
                    </a:lnTo>
                    <a:lnTo>
                      <a:pt x="1313" y="357"/>
                    </a:lnTo>
                    <a:lnTo>
                      <a:pt x="1305" y="362"/>
                    </a:lnTo>
                    <a:lnTo>
                      <a:pt x="1298" y="367"/>
                    </a:lnTo>
                    <a:lnTo>
                      <a:pt x="1290" y="371"/>
                    </a:lnTo>
                    <a:lnTo>
                      <a:pt x="1286" y="372"/>
                    </a:lnTo>
                    <a:lnTo>
                      <a:pt x="1281" y="375"/>
                    </a:lnTo>
                    <a:lnTo>
                      <a:pt x="1281" y="375"/>
                    </a:lnTo>
                    <a:close/>
                    <a:moveTo>
                      <a:pt x="1601" y="659"/>
                    </a:moveTo>
                    <a:lnTo>
                      <a:pt x="1601" y="659"/>
                    </a:lnTo>
                    <a:lnTo>
                      <a:pt x="1574" y="654"/>
                    </a:lnTo>
                    <a:lnTo>
                      <a:pt x="1547" y="647"/>
                    </a:lnTo>
                    <a:lnTo>
                      <a:pt x="1535" y="643"/>
                    </a:lnTo>
                    <a:lnTo>
                      <a:pt x="1521" y="641"/>
                    </a:lnTo>
                    <a:lnTo>
                      <a:pt x="1508" y="640"/>
                    </a:lnTo>
                    <a:lnTo>
                      <a:pt x="1495" y="640"/>
                    </a:lnTo>
                    <a:lnTo>
                      <a:pt x="1495" y="640"/>
                    </a:lnTo>
                    <a:lnTo>
                      <a:pt x="1442" y="643"/>
                    </a:lnTo>
                    <a:lnTo>
                      <a:pt x="1389" y="648"/>
                    </a:lnTo>
                    <a:lnTo>
                      <a:pt x="1335" y="654"/>
                    </a:lnTo>
                    <a:lnTo>
                      <a:pt x="1284" y="662"/>
                    </a:lnTo>
                    <a:lnTo>
                      <a:pt x="1284" y="662"/>
                    </a:lnTo>
                    <a:lnTo>
                      <a:pt x="1255" y="667"/>
                    </a:lnTo>
                    <a:lnTo>
                      <a:pt x="1227" y="673"/>
                    </a:lnTo>
                    <a:lnTo>
                      <a:pt x="1199" y="681"/>
                    </a:lnTo>
                    <a:lnTo>
                      <a:pt x="1174" y="689"/>
                    </a:lnTo>
                    <a:lnTo>
                      <a:pt x="1147" y="699"/>
                    </a:lnTo>
                    <a:lnTo>
                      <a:pt x="1122" y="710"/>
                    </a:lnTo>
                    <a:lnTo>
                      <a:pt x="1099" y="722"/>
                    </a:lnTo>
                    <a:lnTo>
                      <a:pt x="1077" y="733"/>
                    </a:lnTo>
                    <a:lnTo>
                      <a:pt x="1077" y="733"/>
                    </a:lnTo>
                    <a:lnTo>
                      <a:pt x="1057" y="754"/>
                    </a:lnTo>
                    <a:lnTo>
                      <a:pt x="1039" y="775"/>
                    </a:lnTo>
                    <a:lnTo>
                      <a:pt x="1021" y="796"/>
                    </a:lnTo>
                    <a:lnTo>
                      <a:pt x="1002" y="820"/>
                    </a:lnTo>
                    <a:lnTo>
                      <a:pt x="985" y="843"/>
                    </a:lnTo>
                    <a:lnTo>
                      <a:pt x="969" y="866"/>
                    </a:lnTo>
                    <a:lnTo>
                      <a:pt x="937" y="915"/>
                    </a:lnTo>
                    <a:lnTo>
                      <a:pt x="937" y="915"/>
                    </a:lnTo>
                    <a:lnTo>
                      <a:pt x="905" y="965"/>
                    </a:lnTo>
                    <a:lnTo>
                      <a:pt x="873" y="1014"/>
                    </a:lnTo>
                    <a:lnTo>
                      <a:pt x="858" y="1040"/>
                    </a:lnTo>
                    <a:lnTo>
                      <a:pt x="843" y="1065"/>
                    </a:lnTo>
                    <a:lnTo>
                      <a:pt x="830" y="1091"/>
                    </a:lnTo>
                    <a:lnTo>
                      <a:pt x="818" y="1117"/>
                    </a:lnTo>
                    <a:lnTo>
                      <a:pt x="818" y="1117"/>
                    </a:lnTo>
                    <a:lnTo>
                      <a:pt x="841" y="1103"/>
                    </a:lnTo>
                    <a:lnTo>
                      <a:pt x="865" y="1089"/>
                    </a:lnTo>
                    <a:lnTo>
                      <a:pt x="892" y="1076"/>
                    </a:lnTo>
                    <a:lnTo>
                      <a:pt x="920" y="1064"/>
                    </a:lnTo>
                    <a:lnTo>
                      <a:pt x="951" y="1055"/>
                    </a:lnTo>
                    <a:lnTo>
                      <a:pt x="983" y="1046"/>
                    </a:lnTo>
                    <a:lnTo>
                      <a:pt x="999" y="1043"/>
                    </a:lnTo>
                    <a:lnTo>
                      <a:pt x="1016" y="1040"/>
                    </a:lnTo>
                    <a:lnTo>
                      <a:pt x="1034" y="1037"/>
                    </a:lnTo>
                    <a:lnTo>
                      <a:pt x="1053" y="1036"/>
                    </a:lnTo>
                    <a:lnTo>
                      <a:pt x="1053" y="1036"/>
                    </a:lnTo>
                    <a:lnTo>
                      <a:pt x="1071" y="1035"/>
                    </a:lnTo>
                    <a:lnTo>
                      <a:pt x="1089" y="1035"/>
                    </a:lnTo>
                    <a:lnTo>
                      <a:pt x="1107" y="1036"/>
                    </a:lnTo>
                    <a:lnTo>
                      <a:pt x="1127" y="1036"/>
                    </a:lnTo>
                    <a:lnTo>
                      <a:pt x="1127" y="1036"/>
                    </a:lnTo>
                    <a:lnTo>
                      <a:pt x="1170" y="1034"/>
                    </a:lnTo>
                    <a:lnTo>
                      <a:pt x="1214" y="1034"/>
                    </a:lnTo>
                    <a:lnTo>
                      <a:pt x="1257" y="1035"/>
                    </a:lnTo>
                    <a:lnTo>
                      <a:pt x="1299" y="1038"/>
                    </a:lnTo>
                    <a:lnTo>
                      <a:pt x="1339" y="1042"/>
                    </a:lnTo>
                    <a:lnTo>
                      <a:pt x="1376" y="1048"/>
                    </a:lnTo>
                    <a:lnTo>
                      <a:pt x="1412" y="1056"/>
                    </a:lnTo>
                    <a:lnTo>
                      <a:pt x="1430" y="1060"/>
                    </a:lnTo>
                    <a:lnTo>
                      <a:pt x="1446" y="1065"/>
                    </a:lnTo>
                    <a:lnTo>
                      <a:pt x="1446" y="1065"/>
                    </a:lnTo>
                    <a:lnTo>
                      <a:pt x="1460" y="1038"/>
                    </a:lnTo>
                    <a:lnTo>
                      <a:pt x="1473" y="1012"/>
                    </a:lnTo>
                    <a:lnTo>
                      <a:pt x="1488" y="986"/>
                    </a:lnTo>
                    <a:lnTo>
                      <a:pt x="1503" y="961"/>
                    </a:lnTo>
                    <a:lnTo>
                      <a:pt x="1520" y="937"/>
                    </a:lnTo>
                    <a:lnTo>
                      <a:pt x="1537" y="913"/>
                    </a:lnTo>
                    <a:lnTo>
                      <a:pt x="1570" y="866"/>
                    </a:lnTo>
                    <a:lnTo>
                      <a:pt x="1605" y="821"/>
                    </a:lnTo>
                    <a:lnTo>
                      <a:pt x="1642" y="775"/>
                    </a:lnTo>
                    <a:lnTo>
                      <a:pt x="1677" y="730"/>
                    </a:lnTo>
                    <a:lnTo>
                      <a:pt x="1711" y="684"/>
                    </a:lnTo>
                    <a:lnTo>
                      <a:pt x="1711" y="684"/>
                    </a:lnTo>
                    <a:lnTo>
                      <a:pt x="1699" y="680"/>
                    </a:lnTo>
                    <a:lnTo>
                      <a:pt x="1685" y="675"/>
                    </a:lnTo>
                    <a:lnTo>
                      <a:pt x="1659" y="669"/>
                    </a:lnTo>
                    <a:lnTo>
                      <a:pt x="1601" y="659"/>
                    </a:lnTo>
                    <a:lnTo>
                      <a:pt x="1601" y="659"/>
                    </a:lnTo>
                    <a:close/>
                    <a:moveTo>
                      <a:pt x="863" y="707"/>
                    </a:moveTo>
                    <a:lnTo>
                      <a:pt x="863" y="707"/>
                    </a:lnTo>
                    <a:lnTo>
                      <a:pt x="844" y="698"/>
                    </a:lnTo>
                    <a:lnTo>
                      <a:pt x="826" y="690"/>
                    </a:lnTo>
                    <a:lnTo>
                      <a:pt x="807" y="684"/>
                    </a:lnTo>
                    <a:lnTo>
                      <a:pt x="788" y="679"/>
                    </a:lnTo>
                    <a:lnTo>
                      <a:pt x="769" y="674"/>
                    </a:lnTo>
                    <a:lnTo>
                      <a:pt x="749" y="671"/>
                    </a:lnTo>
                    <a:lnTo>
                      <a:pt x="700" y="665"/>
                    </a:lnTo>
                    <a:lnTo>
                      <a:pt x="700" y="665"/>
                    </a:lnTo>
                    <a:lnTo>
                      <a:pt x="660" y="658"/>
                    </a:lnTo>
                    <a:lnTo>
                      <a:pt x="639" y="656"/>
                    </a:lnTo>
                    <a:lnTo>
                      <a:pt x="619" y="655"/>
                    </a:lnTo>
                    <a:lnTo>
                      <a:pt x="619" y="655"/>
                    </a:lnTo>
                    <a:lnTo>
                      <a:pt x="591" y="654"/>
                    </a:lnTo>
                    <a:lnTo>
                      <a:pt x="562" y="656"/>
                    </a:lnTo>
                    <a:lnTo>
                      <a:pt x="506" y="659"/>
                    </a:lnTo>
                    <a:lnTo>
                      <a:pt x="452" y="664"/>
                    </a:lnTo>
                    <a:lnTo>
                      <a:pt x="427" y="665"/>
                    </a:lnTo>
                    <a:lnTo>
                      <a:pt x="403" y="665"/>
                    </a:lnTo>
                    <a:lnTo>
                      <a:pt x="403" y="665"/>
                    </a:lnTo>
                    <a:lnTo>
                      <a:pt x="389" y="664"/>
                    </a:lnTo>
                    <a:lnTo>
                      <a:pt x="375" y="660"/>
                    </a:lnTo>
                    <a:lnTo>
                      <a:pt x="347" y="654"/>
                    </a:lnTo>
                    <a:lnTo>
                      <a:pt x="320" y="648"/>
                    </a:lnTo>
                    <a:lnTo>
                      <a:pt x="307" y="645"/>
                    </a:lnTo>
                    <a:lnTo>
                      <a:pt x="295" y="644"/>
                    </a:lnTo>
                    <a:lnTo>
                      <a:pt x="295" y="644"/>
                    </a:lnTo>
                    <a:lnTo>
                      <a:pt x="295" y="643"/>
                    </a:lnTo>
                    <a:lnTo>
                      <a:pt x="294" y="642"/>
                    </a:lnTo>
                    <a:lnTo>
                      <a:pt x="292" y="642"/>
                    </a:lnTo>
                    <a:lnTo>
                      <a:pt x="292" y="642"/>
                    </a:lnTo>
                    <a:lnTo>
                      <a:pt x="291" y="648"/>
                    </a:lnTo>
                    <a:lnTo>
                      <a:pt x="290" y="653"/>
                    </a:lnTo>
                    <a:lnTo>
                      <a:pt x="288" y="657"/>
                    </a:lnTo>
                    <a:lnTo>
                      <a:pt x="285" y="660"/>
                    </a:lnTo>
                    <a:lnTo>
                      <a:pt x="280" y="667"/>
                    </a:lnTo>
                    <a:lnTo>
                      <a:pt x="275" y="674"/>
                    </a:lnTo>
                    <a:lnTo>
                      <a:pt x="275" y="674"/>
                    </a:lnTo>
                    <a:lnTo>
                      <a:pt x="268" y="690"/>
                    </a:lnTo>
                    <a:lnTo>
                      <a:pt x="261" y="707"/>
                    </a:lnTo>
                    <a:lnTo>
                      <a:pt x="255" y="722"/>
                    </a:lnTo>
                    <a:lnTo>
                      <a:pt x="249" y="735"/>
                    </a:lnTo>
                    <a:lnTo>
                      <a:pt x="249" y="735"/>
                    </a:lnTo>
                    <a:lnTo>
                      <a:pt x="231" y="762"/>
                    </a:lnTo>
                    <a:lnTo>
                      <a:pt x="214" y="788"/>
                    </a:lnTo>
                    <a:lnTo>
                      <a:pt x="196" y="814"/>
                    </a:lnTo>
                    <a:lnTo>
                      <a:pt x="179" y="841"/>
                    </a:lnTo>
                    <a:lnTo>
                      <a:pt x="179" y="841"/>
                    </a:lnTo>
                    <a:lnTo>
                      <a:pt x="171" y="854"/>
                    </a:lnTo>
                    <a:lnTo>
                      <a:pt x="162" y="866"/>
                    </a:lnTo>
                    <a:lnTo>
                      <a:pt x="153" y="879"/>
                    </a:lnTo>
                    <a:lnTo>
                      <a:pt x="145" y="891"/>
                    </a:lnTo>
                    <a:lnTo>
                      <a:pt x="145" y="891"/>
                    </a:lnTo>
                    <a:lnTo>
                      <a:pt x="132" y="916"/>
                    </a:lnTo>
                    <a:lnTo>
                      <a:pt x="124" y="928"/>
                    </a:lnTo>
                    <a:lnTo>
                      <a:pt x="116" y="940"/>
                    </a:lnTo>
                    <a:lnTo>
                      <a:pt x="116" y="940"/>
                    </a:lnTo>
                    <a:lnTo>
                      <a:pt x="105" y="950"/>
                    </a:lnTo>
                    <a:lnTo>
                      <a:pt x="95" y="960"/>
                    </a:lnTo>
                    <a:lnTo>
                      <a:pt x="91" y="966"/>
                    </a:lnTo>
                    <a:lnTo>
                      <a:pt x="87" y="972"/>
                    </a:lnTo>
                    <a:lnTo>
                      <a:pt x="85" y="978"/>
                    </a:lnTo>
                    <a:lnTo>
                      <a:pt x="84" y="987"/>
                    </a:lnTo>
                    <a:lnTo>
                      <a:pt x="84" y="987"/>
                    </a:lnTo>
                    <a:lnTo>
                      <a:pt x="91" y="991"/>
                    </a:lnTo>
                    <a:lnTo>
                      <a:pt x="100" y="997"/>
                    </a:lnTo>
                    <a:lnTo>
                      <a:pt x="115" y="1008"/>
                    </a:lnTo>
                    <a:lnTo>
                      <a:pt x="122" y="1014"/>
                    </a:lnTo>
                    <a:lnTo>
                      <a:pt x="131" y="1016"/>
                    </a:lnTo>
                    <a:lnTo>
                      <a:pt x="136" y="1017"/>
                    </a:lnTo>
                    <a:lnTo>
                      <a:pt x="142" y="1016"/>
                    </a:lnTo>
                    <a:lnTo>
                      <a:pt x="147" y="1016"/>
                    </a:lnTo>
                    <a:lnTo>
                      <a:pt x="152" y="1014"/>
                    </a:lnTo>
                    <a:lnTo>
                      <a:pt x="152" y="1014"/>
                    </a:lnTo>
                    <a:lnTo>
                      <a:pt x="151" y="1018"/>
                    </a:lnTo>
                    <a:lnTo>
                      <a:pt x="150" y="1021"/>
                    </a:lnTo>
                    <a:lnTo>
                      <a:pt x="151" y="1023"/>
                    </a:lnTo>
                    <a:lnTo>
                      <a:pt x="154" y="1026"/>
                    </a:lnTo>
                    <a:lnTo>
                      <a:pt x="154" y="1026"/>
                    </a:lnTo>
                    <a:lnTo>
                      <a:pt x="171" y="1029"/>
                    </a:lnTo>
                    <a:lnTo>
                      <a:pt x="188" y="1032"/>
                    </a:lnTo>
                    <a:lnTo>
                      <a:pt x="203" y="1036"/>
                    </a:lnTo>
                    <a:lnTo>
                      <a:pt x="219" y="1038"/>
                    </a:lnTo>
                    <a:lnTo>
                      <a:pt x="219" y="1038"/>
                    </a:lnTo>
                    <a:lnTo>
                      <a:pt x="243" y="1038"/>
                    </a:lnTo>
                    <a:lnTo>
                      <a:pt x="267" y="1037"/>
                    </a:lnTo>
                    <a:lnTo>
                      <a:pt x="290" y="1035"/>
                    </a:lnTo>
                    <a:lnTo>
                      <a:pt x="315" y="1031"/>
                    </a:lnTo>
                    <a:lnTo>
                      <a:pt x="362" y="1023"/>
                    </a:lnTo>
                    <a:lnTo>
                      <a:pt x="387" y="1020"/>
                    </a:lnTo>
                    <a:lnTo>
                      <a:pt x="410" y="1018"/>
                    </a:lnTo>
                    <a:lnTo>
                      <a:pt x="410" y="1018"/>
                    </a:lnTo>
                    <a:lnTo>
                      <a:pt x="438" y="1018"/>
                    </a:lnTo>
                    <a:lnTo>
                      <a:pt x="465" y="1018"/>
                    </a:lnTo>
                    <a:lnTo>
                      <a:pt x="492" y="1020"/>
                    </a:lnTo>
                    <a:lnTo>
                      <a:pt x="518" y="1023"/>
                    </a:lnTo>
                    <a:lnTo>
                      <a:pt x="544" y="1027"/>
                    </a:lnTo>
                    <a:lnTo>
                      <a:pt x="570" y="1032"/>
                    </a:lnTo>
                    <a:lnTo>
                      <a:pt x="594" y="1037"/>
                    </a:lnTo>
                    <a:lnTo>
                      <a:pt x="619" y="1044"/>
                    </a:lnTo>
                    <a:lnTo>
                      <a:pt x="644" y="1051"/>
                    </a:lnTo>
                    <a:lnTo>
                      <a:pt x="667" y="1059"/>
                    </a:lnTo>
                    <a:lnTo>
                      <a:pt x="714" y="1075"/>
                    </a:lnTo>
                    <a:lnTo>
                      <a:pt x="758" y="1093"/>
                    </a:lnTo>
                    <a:lnTo>
                      <a:pt x="801" y="1112"/>
                    </a:lnTo>
                    <a:lnTo>
                      <a:pt x="801" y="1112"/>
                    </a:lnTo>
                    <a:lnTo>
                      <a:pt x="821" y="1074"/>
                    </a:lnTo>
                    <a:lnTo>
                      <a:pt x="842" y="1036"/>
                    </a:lnTo>
                    <a:lnTo>
                      <a:pt x="864" y="1000"/>
                    </a:lnTo>
                    <a:lnTo>
                      <a:pt x="886" y="965"/>
                    </a:lnTo>
                    <a:lnTo>
                      <a:pt x="932" y="894"/>
                    </a:lnTo>
                    <a:lnTo>
                      <a:pt x="979" y="824"/>
                    </a:lnTo>
                    <a:lnTo>
                      <a:pt x="979" y="824"/>
                    </a:lnTo>
                    <a:lnTo>
                      <a:pt x="976" y="811"/>
                    </a:lnTo>
                    <a:lnTo>
                      <a:pt x="972" y="801"/>
                    </a:lnTo>
                    <a:lnTo>
                      <a:pt x="968" y="790"/>
                    </a:lnTo>
                    <a:lnTo>
                      <a:pt x="963" y="780"/>
                    </a:lnTo>
                    <a:lnTo>
                      <a:pt x="957" y="772"/>
                    </a:lnTo>
                    <a:lnTo>
                      <a:pt x="951" y="763"/>
                    </a:lnTo>
                    <a:lnTo>
                      <a:pt x="945" y="756"/>
                    </a:lnTo>
                    <a:lnTo>
                      <a:pt x="937" y="749"/>
                    </a:lnTo>
                    <a:lnTo>
                      <a:pt x="930" y="743"/>
                    </a:lnTo>
                    <a:lnTo>
                      <a:pt x="921" y="738"/>
                    </a:lnTo>
                    <a:lnTo>
                      <a:pt x="903" y="727"/>
                    </a:lnTo>
                    <a:lnTo>
                      <a:pt x="884" y="716"/>
                    </a:lnTo>
                    <a:lnTo>
                      <a:pt x="863" y="707"/>
                    </a:lnTo>
                    <a:lnTo>
                      <a:pt x="863" y="707"/>
                    </a:lnTo>
                    <a:close/>
                    <a:moveTo>
                      <a:pt x="1667" y="773"/>
                    </a:moveTo>
                    <a:lnTo>
                      <a:pt x="1667" y="773"/>
                    </a:lnTo>
                    <a:lnTo>
                      <a:pt x="1609" y="848"/>
                    </a:lnTo>
                    <a:lnTo>
                      <a:pt x="1581" y="885"/>
                    </a:lnTo>
                    <a:lnTo>
                      <a:pt x="1553" y="924"/>
                    </a:lnTo>
                    <a:lnTo>
                      <a:pt x="1526" y="963"/>
                    </a:lnTo>
                    <a:lnTo>
                      <a:pt x="1513" y="984"/>
                    </a:lnTo>
                    <a:lnTo>
                      <a:pt x="1501" y="1005"/>
                    </a:lnTo>
                    <a:lnTo>
                      <a:pt x="1490" y="1027"/>
                    </a:lnTo>
                    <a:lnTo>
                      <a:pt x="1479" y="1048"/>
                    </a:lnTo>
                    <a:lnTo>
                      <a:pt x="1469" y="1069"/>
                    </a:lnTo>
                    <a:lnTo>
                      <a:pt x="1461" y="1092"/>
                    </a:lnTo>
                    <a:lnTo>
                      <a:pt x="1461" y="1092"/>
                    </a:lnTo>
                    <a:lnTo>
                      <a:pt x="1482" y="1097"/>
                    </a:lnTo>
                    <a:lnTo>
                      <a:pt x="1494" y="1101"/>
                    </a:lnTo>
                    <a:lnTo>
                      <a:pt x="1505" y="1103"/>
                    </a:lnTo>
                    <a:lnTo>
                      <a:pt x="1505" y="1103"/>
                    </a:lnTo>
                    <a:lnTo>
                      <a:pt x="1510" y="1097"/>
                    </a:lnTo>
                    <a:lnTo>
                      <a:pt x="1513" y="1095"/>
                    </a:lnTo>
                    <a:lnTo>
                      <a:pt x="1517" y="1095"/>
                    </a:lnTo>
                    <a:lnTo>
                      <a:pt x="1517" y="1095"/>
                    </a:lnTo>
                    <a:lnTo>
                      <a:pt x="1540" y="1056"/>
                    </a:lnTo>
                    <a:lnTo>
                      <a:pt x="1562" y="1016"/>
                    </a:lnTo>
                    <a:lnTo>
                      <a:pt x="1611" y="940"/>
                    </a:lnTo>
                    <a:lnTo>
                      <a:pt x="1659" y="864"/>
                    </a:lnTo>
                    <a:lnTo>
                      <a:pt x="1681" y="824"/>
                    </a:lnTo>
                    <a:lnTo>
                      <a:pt x="1704" y="785"/>
                    </a:lnTo>
                    <a:lnTo>
                      <a:pt x="1704" y="785"/>
                    </a:lnTo>
                    <a:lnTo>
                      <a:pt x="1696" y="781"/>
                    </a:lnTo>
                    <a:lnTo>
                      <a:pt x="1687" y="778"/>
                    </a:lnTo>
                    <a:lnTo>
                      <a:pt x="1677" y="775"/>
                    </a:lnTo>
                    <a:lnTo>
                      <a:pt x="1667" y="773"/>
                    </a:lnTo>
                    <a:lnTo>
                      <a:pt x="1667" y="773"/>
                    </a:lnTo>
                    <a:close/>
                    <a:moveTo>
                      <a:pt x="1690" y="854"/>
                    </a:moveTo>
                    <a:lnTo>
                      <a:pt x="1690" y="854"/>
                    </a:lnTo>
                    <a:lnTo>
                      <a:pt x="1684" y="859"/>
                    </a:lnTo>
                    <a:lnTo>
                      <a:pt x="1679" y="864"/>
                    </a:lnTo>
                    <a:lnTo>
                      <a:pt x="1674" y="868"/>
                    </a:lnTo>
                    <a:lnTo>
                      <a:pt x="1669" y="874"/>
                    </a:lnTo>
                    <a:lnTo>
                      <a:pt x="1669" y="874"/>
                    </a:lnTo>
                    <a:lnTo>
                      <a:pt x="1662" y="885"/>
                    </a:lnTo>
                    <a:lnTo>
                      <a:pt x="1655" y="897"/>
                    </a:lnTo>
                    <a:lnTo>
                      <a:pt x="1642" y="922"/>
                    </a:lnTo>
                    <a:lnTo>
                      <a:pt x="1629" y="947"/>
                    </a:lnTo>
                    <a:lnTo>
                      <a:pt x="1616" y="972"/>
                    </a:lnTo>
                    <a:lnTo>
                      <a:pt x="1616" y="972"/>
                    </a:lnTo>
                    <a:lnTo>
                      <a:pt x="1590" y="1011"/>
                    </a:lnTo>
                    <a:lnTo>
                      <a:pt x="1577" y="1030"/>
                    </a:lnTo>
                    <a:lnTo>
                      <a:pt x="1566" y="1049"/>
                    </a:lnTo>
                    <a:lnTo>
                      <a:pt x="1555" y="1069"/>
                    </a:lnTo>
                    <a:lnTo>
                      <a:pt x="1545" y="1090"/>
                    </a:lnTo>
                    <a:lnTo>
                      <a:pt x="1537" y="1111"/>
                    </a:lnTo>
                    <a:lnTo>
                      <a:pt x="1535" y="1123"/>
                    </a:lnTo>
                    <a:lnTo>
                      <a:pt x="1532" y="1134"/>
                    </a:lnTo>
                    <a:lnTo>
                      <a:pt x="1532" y="1134"/>
                    </a:lnTo>
                    <a:lnTo>
                      <a:pt x="1532" y="1136"/>
                    </a:lnTo>
                    <a:lnTo>
                      <a:pt x="1533" y="1138"/>
                    </a:lnTo>
                    <a:lnTo>
                      <a:pt x="1537" y="1140"/>
                    </a:lnTo>
                    <a:lnTo>
                      <a:pt x="1539" y="1143"/>
                    </a:lnTo>
                    <a:lnTo>
                      <a:pt x="1540" y="1146"/>
                    </a:lnTo>
                    <a:lnTo>
                      <a:pt x="1539" y="1149"/>
                    </a:lnTo>
                    <a:lnTo>
                      <a:pt x="1539" y="1149"/>
                    </a:lnTo>
                    <a:lnTo>
                      <a:pt x="1537" y="1154"/>
                    </a:lnTo>
                    <a:lnTo>
                      <a:pt x="1532" y="1161"/>
                    </a:lnTo>
                    <a:lnTo>
                      <a:pt x="1531" y="1164"/>
                    </a:lnTo>
                    <a:lnTo>
                      <a:pt x="1531" y="1167"/>
                    </a:lnTo>
                    <a:lnTo>
                      <a:pt x="1532" y="1170"/>
                    </a:lnTo>
                    <a:lnTo>
                      <a:pt x="1535" y="1173"/>
                    </a:lnTo>
                    <a:lnTo>
                      <a:pt x="1535" y="1173"/>
                    </a:lnTo>
                    <a:lnTo>
                      <a:pt x="1547" y="1157"/>
                    </a:lnTo>
                    <a:lnTo>
                      <a:pt x="1560" y="1140"/>
                    </a:lnTo>
                    <a:lnTo>
                      <a:pt x="1583" y="1105"/>
                    </a:lnTo>
                    <a:lnTo>
                      <a:pt x="1605" y="1067"/>
                    </a:lnTo>
                    <a:lnTo>
                      <a:pt x="1627" y="1030"/>
                    </a:lnTo>
                    <a:lnTo>
                      <a:pt x="1648" y="992"/>
                    </a:lnTo>
                    <a:lnTo>
                      <a:pt x="1670" y="956"/>
                    </a:lnTo>
                    <a:lnTo>
                      <a:pt x="1682" y="938"/>
                    </a:lnTo>
                    <a:lnTo>
                      <a:pt x="1695" y="921"/>
                    </a:lnTo>
                    <a:lnTo>
                      <a:pt x="1708" y="905"/>
                    </a:lnTo>
                    <a:lnTo>
                      <a:pt x="1721" y="889"/>
                    </a:lnTo>
                    <a:lnTo>
                      <a:pt x="1721" y="889"/>
                    </a:lnTo>
                    <a:lnTo>
                      <a:pt x="1717" y="884"/>
                    </a:lnTo>
                    <a:lnTo>
                      <a:pt x="1714" y="880"/>
                    </a:lnTo>
                    <a:lnTo>
                      <a:pt x="1712" y="876"/>
                    </a:lnTo>
                    <a:lnTo>
                      <a:pt x="1711" y="871"/>
                    </a:lnTo>
                    <a:lnTo>
                      <a:pt x="1711" y="867"/>
                    </a:lnTo>
                    <a:lnTo>
                      <a:pt x="1711" y="862"/>
                    </a:lnTo>
                    <a:lnTo>
                      <a:pt x="1714" y="851"/>
                    </a:lnTo>
                    <a:lnTo>
                      <a:pt x="1718" y="840"/>
                    </a:lnTo>
                    <a:lnTo>
                      <a:pt x="1720" y="829"/>
                    </a:lnTo>
                    <a:lnTo>
                      <a:pt x="1721" y="822"/>
                    </a:lnTo>
                    <a:lnTo>
                      <a:pt x="1721" y="816"/>
                    </a:lnTo>
                    <a:lnTo>
                      <a:pt x="1720" y="809"/>
                    </a:lnTo>
                    <a:lnTo>
                      <a:pt x="1719" y="802"/>
                    </a:lnTo>
                    <a:lnTo>
                      <a:pt x="1719" y="802"/>
                    </a:lnTo>
                    <a:lnTo>
                      <a:pt x="1714" y="808"/>
                    </a:lnTo>
                    <a:lnTo>
                      <a:pt x="1710" y="815"/>
                    </a:lnTo>
                    <a:lnTo>
                      <a:pt x="1703" y="828"/>
                    </a:lnTo>
                    <a:lnTo>
                      <a:pt x="1696" y="841"/>
                    </a:lnTo>
                    <a:lnTo>
                      <a:pt x="1690" y="854"/>
                    </a:lnTo>
                    <a:lnTo>
                      <a:pt x="1690" y="854"/>
                    </a:lnTo>
                    <a:close/>
                    <a:moveTo>
                      <a:pt x="585" y="1053"/>
                    </a:moveTo>
                    <a:lnTo>
                      <a:pt x="585" y="1053"/>
                    </a:lnTo>
                    <a:lnTo>
                      <a:pt x="567" y="1049"/>
                    </a:lnTo>
                    <a:lnTo>
                      <a:pt x="546" y="1045"/>
                    </a:lnTo>
                    <a:lnTo>
                      <a:pt x="525" y="1042"/>
                    </a:lnTo>
                    <a:lnTo>
                      <a:pt x="503" y="1040"/>
                    </a:lnTo>
                    <a:lnTo>
                      <a:pt x="482" y="1037"/>
                    </a:lnTo>
                    <a:lnTo>
                      <a:pt x="460" y="1036"/>
                    </a:lnTo>
                    <a:lnTo>
                      <a:pt x="438" y="1035"/>
                    </a:lnTo>
                    <a:lnTo>
                      <a:pt x="418" y="1036"/>
                    </a:lnTo>
                    <a:lnTo>
                      <a:pt x="418" y="1036"/>
                    </a:lnTo>
                    <a:lnTo>
                      <a:pt x="398" y="1037"/>
                    </a:lnTo>
                    <a:lnTo>
                      <a:pt x="380" y="1040"/>
                    </a:lnTo>
                    <a:lnTo>
                      <a:pt x="343" y="1047"/>
                    </a:lnTo>
                    <a:lnTo>
                      <a:pt x="325" y="1050"/>
                    </a:lnTo>
                    <a:lnTo>
                      <a:pt x="305" y="1053"/>
                    </a:lnTo>
                    <a:lnTo>
                      <a:pt x="287" y="1056"/>
                    </a:lnTo>
                    <a:lnTo>
                      <a:pt x="268" y="1056"/>
                    </a:lnTo>
                    <a:lnTo>
                      <a:pt x="268" y="1056"/>
                    </a:lnTo>
                    <a:lnTo>
                      <a:pt x="235" y="1055"/>
                    </a:lnTo>
                    <a:lnTo>
                      <a:pt x="201" y="1051"/>
                    </a:lnTo>
                    <a:lnTo>
                      <a:pt x="185" y="1049"/>
                    </a:lnTo>
                    <a:lnTo>
                      <a:pt x="169" y="1046"/>
                    </a:lnTo>
                    <a:lnTo>
                      <a:pt x="155" y="1042"/>
                    </a:lnTo>
                    <a:lnTo>
                      <a:pt x="143" y="1036"/>
                    </a:lnTo>
                    <a:lnTo>
                      <a:pt x="143" y="1036"/>
                    </a:lnTo>
                    <a:lnTo>
                      <a:pt x="131" y="1046"/>
                    </a:lnTo>
                    <a:lnTo>
                      <a:pt x="119" y="1057"/>
                    </a:lnTo>
                    <a:lnTo>
                      <a:pt x="107" y="1067"/>
                    </a:lnTo>
                    <a:lnTo>
                      <a:pt x="95" y="1078"/>
                    </a:lnTo>
                    <a:lnTo>
                      <a:pt x="95" y="1078"/>
                    </a:lnTo>
                    <a:lnTo>
                      <a:pt x="165" y="1079"/>
                    </a:lnTo>
                    <a:lnTo>
                      <a:pt x="237" y="1079"/>
                    </a:lnTo>
                    <a:lnTo>
                      <a:pt x="386" y="1078"/>
                    </a:lnTo>
                    <a:lnTo>
                      <a:pt x="461" y="1078"/>
                    </a:lnTo>
                    <a:lnTo>
                      <a:pt x="536" y="1079"/>
                    </a:lnTo>
                    <a:lnTo>
                      <a:pt x="608" y="1081"/>
                    </a:lnTo>
                    <a:lnTo>
                      <a:pt x="645" y="1084"/>
                    </a:lnTo>
                    <a:lnTo>
                      <a:pt x="681" y="1088"/>
                    </a:lnTo>
                    <a:lnTo>
                      <a:pt x="681" y="1088"/>
                    </a:lnTo>
                    <a:lnTo>
                      <a:pt x="669" y="1081"/>
                    </a:lnTo>
                    <a:lnTo>
                      <a:pt x="658" y="1076"/>
                    </a:lnTo>
                    <a:lnTo>
                      <a:pt x="633" y="1066"/>
                    </a:lnTo>
                    <a:lnTo>
                      <a:pt x="608" y="1059"/>
                    </a:lnTo>
                    <a:lnTo>
                      <a:pt x="585" y="1053"/>
                    </a:lnTo>
                    <a:lnTo>
                      <a:pt x="585" y="1053"/>
                    </a:lnTo>
                    <a:close/>
                    <a:moveTo>
                      <a:pt x="1323" y="1061"/>
                    </a:moveTo>
                    <a:lnTo>
                      <a:pt x="1323" y="1061"/>
                    </a:lnTo>
                    <a:lnTo>
                      <a:pt x="1271" y="1060"/>
                    </a:lnTo>
                    <a:lnTo>
                      <a:pt x="1218" y="1057"/>
                    </a:lnTo>
                    <a:lnTo>
                      <a:pt x="1164" y="1055"/>
                    </a:lnTo>
                    <a:lnTo>
                      <a:pt x="1111" y="1053"/>
                    </a:lnTo>
                    <a:lnTo>
                      <a:pt x="1084" y="1053"/>
                    </a:lnTo>
                    <a:lnTo>
                      <a:pt x="1059" y="1055"/>
                    </a:lnTo>
                    <a:lnTo>
                      <a:pt x="1033" y="1057"/>
                    </a:lnTo>
                    <a:lnTo>
                      <a:pt x="1009" y="1059"/>
                    </a:lnTo>
                    <a:lnTo>
                      <a:pt x="986" y="1063"/>
                    </a:lnTo>
                    <a:lnTo>
                      <a:pt x="964" y="1068"/>
                    </a:lnTo>
                    <a:lnTo>
                      <a:pt x="942" y="1076"/>
                    </a:lnTo>
                    <a:lnTo>
                      <a:pt x="922" y="1084"/>
                    </a:lnTo>
                    <a:lnTo>
                      <a:pt x="922" y="1084"/>
                    </a:lnTo>
                    <a:lnTo>
                      <a:pt x="953" y="1082"/>
                    </a:lnTo>
                    <a:lnTo>
                      <a:pt x="983" y="1080"/>
                    </a:lnTo>
                    <a:lnTo>
                      <a:pt x="1043" y="1078"/>
                    </a:lnTo>
                    <a:lnTo>
                      <a:pt x="1102" y="1078"/>
                    </a:lnTo>
                    <a:lnTo>
                      <a:pt x="1159" y="1079"/>
                    </a:lnTo>
                    <a:lnTo>
                      <a:pt x="1272" y="1082"/>
                    </a:lnTo>
                    <a:lnTo>
                      <a:pt x="1327" y="1082"/>
                    </a:lnTo>
                    <a:lnTo>
                      <a:pt x="1381" y="1082"/>
                    </a:lnTo>
                    <a:lnTo>
                      <a:pt x="1381" y="1082"/>
                    </a:lnTo>
                    <a:lnTo>
                      <a:pt x="1396" y="1082"/>
                    </a:lnTo>
                    <a:lnTo>
                      <a:pt x="1407" y="1083"/>
                    </a:lnTo>
                    <a:lnTo>
                      <a:pt x="1416" y="1084"/>
                    </a:lnTo>
                    <a:lnTo>
                      <a:pt x="1426" y="1088"/>
                    </a:lnTo>
                    <a:lnTo>
                      <a:pt x="1426" y="1088"/>
                    </a:lnTo>
                    <a:lnTo>
                      <a:pt x="1422" y="1082"/>
                    </a:lnTo>
                    <a:lnTo>
                      <a:pt x="1418" y="1079"/>
                    </a:lnTo>
                    <a:lnTo>
                      <a:pt x="1412" y="1075"/>
                    </a:lnTo>
                    <a:lnTo>
                      <a:pt x="1407" y="1072"/>
                    </a:lnTo>
                    <a:lnTo>
                      <a:pt x="1395" y="1067"/>
                    </a:lnTo>
                    <a:lnTo>
                      <a:pt x="1381" y="1064"/>
                    </a:lnTo>
                    <a:lnTo>
                      <a:pt x="1367" y="1062"/>
                    </a:lnTo>
                    <a:lnTo>
                      <a:pt x="1352" y="1061"/>
                    </a:lnTo>
                    <a:lnTo>
                      <a:pt x="1323" y="1061"/>
                    </a:lnTo>
                    <a:lnTo>
                      <a:pt x="1323" y="1061"/>
                    </a:lnTo>
                    <a:close/>
                    <a:moveTo>
                      <a:pt x="607" y="1105"/>
                    </a:moveTo>
                    <a:lnTo>
                      <a:pt x="607" y="1105"/>
                    </a:lnTo>
                    <a:lnTo>
                      <a:pt x="575" y="1102"/>
                    </a:lnTo>
                    <a:lnTo>
                      <a:pt x="543" y="1099"/>
                    </a:lnTo>
                    <a:lnTo>
                      <a:pt x="480" y="1097"/>
                    </a:lnTo>
                    <a:lnTo>
                      <a:pt x="418" y="1097"/>
                    </a:lnTo>
                    <a:lnTo>
                      <a:pt x="355" y="1097"/>
                    </a:lnTo>
                    <a:lnTo>
                      <a:pt x="228" y="1099"/>
                    </a:lnTo>
                    <a:lnTo>
                      <a:pt x="164" y="1101"/>
                    </a:lnTo>
                    <a:lnTo>
                      <a:pt x="98" y="1099"/>
                    </a:lnTo>
                    <a:lnTo>
                      <a:pt x="98" y="1099"/>
                    </a:lnTo>
                    <a:lnTo>
                      <a:pt x="101" y="1113"/>
                    </a:lnTo>
                    <a:lnTo>
                      <a:pt x="103" y="1127"/>
                    </a:lnTo>
                    <a:lnTo>
                      <a:pt x="103" y="1127"/>
                    </a:lnTo>
                    <a:lnTo>
                      <a:pt x="123" y="1129"/>
                    </a:lnTo>
                    <a:lnTo>
                      <a:pt x="143" y="1132"/>
                    </a:lnTo>
                    <a:lnTo>
                      <a:pt x="152" y="1133"/>
                    </a:lnTo>
                    <a:lnTo>
                      <a:pt x="162" y="1135"/>
                    </a:lnTo>
                    <a:lnTo>
                      <a:pt x="169" y="1138"/>
                    </a:lnTo>
                    <a:lnTo>
                      <a:pt x="177" y="1141"/>
                    </a:lnTo>
                    <a:lnTo>
                      <a:pt x="177" y="1141"/>
                    </a:lnTo>
                    <a:lnTo>
                      <a:pt x="157" y="1143"/>
                    </a:lnTo>
                    <a:lnTo>
                      <a:pt x="132" y="1144"/>
                    </a:lnTo>
                    <a:lnTo>
                      <a:pt x="106" y="1146"/>
                    </a:lnTo>
                    <a:lnTo>
                      <a:pt x="84" y="1147"/>
                    </a:lnTo>
                    <a:lnTo>
                      <a:pt x="84" y="1147"/>
                    </a:lnTo>
                    <a:lnTo>
                      <a:pt x="87" y="1151"/>
                    </a:lnTo>
                    <a:lnTo>
                      <a:pt x="90" y="1154"/>
                    </a:lnTo>
                    <a:lnTo>
                      <a:pt x="94" y="1157"/>
                    </a:lnTo>
                    <a:lnTo>
                      <a:pt x="98" y="1159"/>
                    </a:lnTo>
                    <a:lnTo>
                      <a:pt x="106" y="1162"/>
                    </a:lnTo>
                    <a:lnTo>
                      <a:pt x="116" y="1163"/>
                    </a:lnTo>
                    <a:lnTo>
                      <a:pt x="136" y="1162"/>
                    </a:lnTo>
                    <a:lnTo>
                      <a:pt x="148" y="1161"/>
                    </a:lnTo>
                    <a:lnTo>
                      <a:pt x="160" y="1162"/>
                    </a:lnTo>
                    <a:lnTo>
                      <a:pt x="160" y="1162"/>
                    </a:lnTo>
                    <a:lnTo>
                      <a:pt x="193" y="1163"/>
                    </a:lnTo>
                    <a:lnTo>
                      <a:pt x="227" y="1164"/>
                    </a:lnTo>
                    <a:lnTo>
                      <a:pt x="297" y="1163"/>
                    </a:lnTo>
                    <a:lnTo>
                      <a:pt x="365" y="1162"/>
                    </a:lnTo>
                    <a:lnTo>
                      <a:pt x="400" y="1161"/>
                    </a:lnTo>
                    <a:lnTo>
                      <a:pt x="433" y="1162"/>
                    </a:lnTo>
                    <a:lnTo>
                      <a:pt x="433" y="1162"/>
                    </a:lnTo>
                    <a:lnTo>
                      <a:pt x="448" y="1162"/>
                    </a:lnTo>
                    <a:lnTo>
                      <a:pt x="464" y="1164"/>
                    </a:lnTo>
                    <a:lnTo>
                      <a:pt x="493" y="1167"/>
                    </a:lnTo>
                    <a:lnTo>
                      <a:pt x="507" y="1168"/>
                    </a:lnTo>
                    <a:lnTo>
                      <a:pt x="521" y="1168"/>
                    </a:lnTo>
                    <a:lnTo>
                      <a:pt x="534" y="1168"/>
                    </a:lnTo>
                    <a:lnTo>
                      <a:pt x="548" y="1166"/>
                    </a:lnTo>
                    <a:lnTo>
                      <a:pt x="548" y="1166"/>
                    </a:lnTo>
                    <a:lnTo>
                      <a:pt x="545" y="1166"/>
                    </a:lnTo>
                    <a:lnTo>
                      <a:pt x="543" y="1165"/>
                    </a:lnTo>
                    <a:lnTo>
                      <a:pt x="542" y="1164"/>
                    </a:lnTo>
                    <a:lnTo>
                      <a:pt x="541" y="1162"/>
                    </a:lnTo>
                    <a:lnTo>
                      <a:pt x="541" y="1162"/>
                    </a:lnTo>
                    <a:lnTo>
                      <a:pt x="560" y="1158"/>
                    </a:lnTo>
                    <a:lnTo>
                      <a:pt x="581" y="1157"/>
                    </a:lnTo>
                    <a:lnTo>
                      <a:pt x="602" y="1158"/>
                    </a:lnTo>
                    <a:lnTo>
                      <a:pt x="622" y="1158"/>
                    </a:lnTo>
                    <a:lnTo>
                      <a:pt x="644" y="1159"/>
                    </a:lnTo>
                    <a:lnTo>
                      <a:pt x="664" y="1158"/>
                    </a:lnTo>
                    <a:lnTo>
                      <a:pt x="683" y="1156"/>
                    </a:lnTo>
                    <a:lnTo>
                      <a:pt x="692" y="1154"/>
                    </a:lnTo>
                    <a:lnTo>
                      <a:pt x="700" y="1152"/>
                    </a:lnTo>
                    <a:lnTo>
                      <a:pt x="700" y="1152"/>
                    </a:lnTo>
                    <a:lnTo>
                      <a:pt x="645" y="1144"/>
                    </a:lnTo>
                    <a:lnTo>
                      <a:pt x="588" y="1137"/>
                    </a:lnTo>
                    <a:lnTo>
                      <a:pt x="588" y="1137"/>
                    </a:lnTo>
                    <a:lnTo>
                      <a:pt x="561" y="1133"/>
                    </a:lnTo>
                    <a:lnTo>
                      <a:pt x="534" y="1128"/>
                    </a:lnTo>
                    <a:lnTo>
                      <a:pt x="522" y="1125"/>
                    </a:lnTo>
                    <a:lnTo>
                      <a:pt x="509" y="1122"/>
                    </a:lnTo>
                    <a:lnTo>
                      <a:pt x="496" y="1118"/>
                    </a:lnTo>
                    <a:lnTo>
                      <a:pt x="484" y="1112"/>
                    </a:lnTo>
                    <a:lnTo>
                      <a:pt x="484" y="1112"/>
                    </a:lnTo>
                    <a:lnTo>
                      <a:pt x="500" y="1112"/>
                    </a:lnTo>
                    <a:lnTo>
                      <a:pt x="517" y="1112"/>
                    </a:lnTo>
                    <a:lnTo>
                      <a:pt x="551" y="1116"/>
                    </a:lnTo>
                    <a:lnTo>
                      <a:pt x="584" y="1120"/>
                    </a:lnTo>
                    <a:lnTo>
                      <a:pt x="619" y="1125"/>
                    </a:lnTo>
                    <a:lnTo>
                      <a:pt x="653" y="1131"/>
                    </a:lnTo>
                    <a:lnTo>
                      <a:pt x="689" y="1134"/>
                    </a:lnTo>
                    <a:lnTo>
                      <a:pt x="706" y="1134"/>
                    </a:lnTo>
                    <a:lnTo>
                      <a:pt x="723" y="1134"/>
                    </a:lnTo>
                    <a:lnTo>
                      <a:pt x="740" y="1134"/>
                    </a:lnTo>
                    <a:lnTo>
                      <a:pt x="757" y="1132"/>
                    </a:lnTo>
                    <a:lnTo>
                      <a:pt x="757" y="1132"/>
                    </a:lnTo>
                    <a:lnTo>
                      <a:pt x="749" y="1127"/>
                    </a:lnTo>
                    <a:lnTo>
                      <a:pt x="740" y="1123"/>
                    </a:lnTo>
                    <a:lnTo>
                      <a:pt x="721" y="1117"/>
                    </a:lnTo>
                    <a:lnTo>
                      <a:pt x="703" y="1112"/>
                    </a:lnTo>
                    <a:lnTo>
                      <a:pt x="683" y="1109"/>
                    </a:lnTo>
                    <a:lnTo>
                      <a:pt x="664" y="1108"/>
                    </a:lnTo>
                    <a:lnTo>
                      <a:pt x="645" y="1107"/>
                    </a:lnTo>
                    <a:lnTo>
                      <a:pt x="607" y="1105"/>
                    </a:lnTo>
                    <a:lnTo>
                      <a:pt x="607" y="1105"/>
                    </a:lnTo>
                    <a:close/>
                    <a:moveTo>
                      <a:pt x="1472" y="1114"/>
                    </a:moveTo>
                    <a:lnTo>
                      <a:pt x="1472" y="1114"/>
                    </a:lnTo>
                    <a:lnTo>
                      <a:pt x="1433" y="1108"/>
                    </a:lnTo>
                    <a:lnTo>
                      <a:pt x="1393" y="1104"/>
                    </a:lnTo>
                    <a:lnTo>
                      <a:pt x="1352" y="1101"/>
                    </a:lnTo>
                    <a:lnTo>
                      <a:pt x="1311" y="1099"/>
                    </a:lnTo>
                    <a:lnTo>
                      <a:pt x="1311" y="1099"/>
                    </a:lnTo>
                    <a:lnTo>
                      <a:pt x="1267" y="1099"/>
                    </a:lnTo>
                    <a:lnTo>
                      <a:pt x="1222" y="1097"/>
                    </a:lnTo>
                    <a:lnTo>
                      <a:pt x="1128" y="1094"/>
                    </a:lnTo>
                    <a:lnTo>
                      <a:pt x="1079" y="1093"/>
                    </a:lnTo>
                    <a:lnTo>
                      <a:pt x="1031" y="1093"/>
                    </a:lnTo>
                    <a:lnTo>
                      <a:pt x="983" y="1095"/>
                    </a:lnTo>
                    <a:lnTo>
                      <a:pt x="960" y="1097"/>
                    </a:lnTo>
                    <a:lnTo>
                      <a:pt x="937" y="1099"/>
                    </a:lnTo>
                    <a:lnTo>
                      <a:pt x="937" y="1099"/>
                    </a:lnTo>
                    <a:lnTo>
                      <a:pt x="906" y="1105"/>
                    </a:lnTo>
                    <a:lnTo>
                      <a:pt x="891" y="1108"/>
                    </a:lnTo>
                    <a:lnTo>
                      <a:pt x="876" y="1112"/>
                    </a:lnTo>
                    <a:lnTo>
                      <a:pt x="862" y="1118"/>
                    </a:lnTo>
                    <a:lnTo>
                      <a:pt x="848" y="1124"/>
                    </a:lnTo>
                    <a:lnTo>
                      <a:pt x="835" y="1131"/>
                    </a:lnTo>
                    <a:lnTo>
                      <a:pt x="824" y="1139"/>
                    </a:lnTo>
                    <a:lnTo>
                      <a:pt x="824" y="1139"/>
                    </a:lnTo>
                    <a:lnTo>
                      <a:pt x="829" y="1144"/>
                    </a:lnTo>
                    <a:lnTo>
                      <a:pt x="833" y="1150"/>
                    </a:lnTo>
                    <a:lnTo>
                      <a:pt x="837" y="1155"/>
                    </a:lnTo>
                    <a:lnTo>
                      <a:pt x="840" y="1157"/>
                    </a:lnTo>
                    <a:lnTo>
                      <a:pt x="843" y="1158"/>
                    </a:lnTo>
                    <a:lnTo>
                      <a:pt x="843" y="1158"/>
                    </a:lnTo>
                    <a:lnTo>
                      <a:pt x="885" y="1143"/>
                    </a:lnTo>
                    <a:lnTo>
                      <a:pt x="906" y="1137"/>
                    </a:lnTo>
                    <a:lnTo>
                      <a:pt x="926" y="1131"/>
                    </a:lnTo>
                    <a:lnTo>
                      <a:pt x="949" y="1125"/>
                    </a:lnTo>
                    <a:lnTo>
                      <a:pt x="970" y="1120"/>
                    </a:lnTo>
                    <a:lnTo>
                      <a:pt x="994" y="1117"/>
                    </a:lnTo>
                    <a:lnTo>
                      <a:pt x="1018" y="1114"/>
                    </a:lnTo>
                    <a:lnTo>
                      <a:pt x="1018" y="1114"/>
                    </a:lnTo>
                    <a:lnTo>
                      <a:pt x="1031" y="1113"/>
                    </a:lnTo>
                    <a:lnTo>
                      <a:pt x="1039" y="1113"/>
                    </a:lnTo>
                    <a:lnTo>
                      <a:pt x="1046" y="1113"/>
                    </a:lnTo>
                    <a:lnTo>
                      <a:pt x="1053" y="1114"/>
                    </a:lnTo>
                    <a:lnTo>
                      <a:pt x="1058" y="1118"/>
                    </a:lnTo>
                    <a:lnTo>
                      <a:pt x="1062" y="1121"/>
                    </a:lnTo>
                    <a:lnTo>
                      <a:pt x="1064" y="1127"/>
                    </a:lnTo>
                    <a:lnTo>
                      <a:pt x="1064" y="1127"/>
                    </a:lnTo>
                    <a:lnTo>
                      <a:pt x="1038" y="1128"/>
                    </a:lnTo>
                    <a:lnTo>
                      <a:pt x="1010" y="1131"/>
                    </a:lnTo>
                    <a:lnTo>
                      <a:pt x="983" y="1134"/>
                    </a:lnTo>
                    <a:lnTo>
                      <a:pt x="957" y="1138"/>
                    </a:lnTo>
                    <a:lnTo>
                      <a:pt x="933" y="1143"/>
                    </a:lnTo>
                    <a:lnTo>
                      <a:pt x="908" y="1150"/>
                    </a:lnTo>
                    <a:lnTo>
                      <a:pt x="886" y="1158"/>
                    </a:lnTo>
                    <a:lnTo>
                      <a:pt x="865" y="1169"/>
                    </a:lnTo>
                    <a:lnTo>
                      <a:pt x="865" y="1169"/>
                    </a:lnTo>
                    <a:lnTo>
                      <a:pt x="903" y="1165"/>
                    </a:lnTo>
                    <a:lnTo>
                      <a:pt x="940" y="1163"/>
                    </a:lnTo>
                    <a:lnTo>
                      <a:pt x="978" y="1163"/>
                    </a:lnTo>
                    <a:lnTo>
                      <a:pt x="1014" y="1163"/>
                    </a:lnTo>
                    <a:lnTo>
                      <a:pt x="1052" y="1164"/>
                    </a:lnTo>
                    <a:lnTo>
                      <a:pt x="1088" y="1166"/>
                    </a:lnTo>
                    <a:lnTo>
                      <a:pt x="1161" y="1171"/>
                    </a:lnTo>
                    <a:lnTo>
                      <a:pt x="1233" y="1179"/>
                    </a:lnTo>
                    <a:lnTo>
                      <a:pt x="1301" y="1187"/>
                    </a:lnTo>
                    <a:lnTo>
                      <a:pt x="1367" y="1195"/>
                    </a:lnTo>
                    <a:lnTo>
                      <a:pt x="1431" y="1200"/>
                    </a:lnTo>
                    <a:lnTo>
                      <a:pt x="1431" y="1200"/>
                    </a:lnTo>
                    <a:lnTo>
                      <a:pt x="1454" y="1203"/>
                    </a:lnTo>
                    <a:lnTo>
                      <a:pt x="1477" y="1205"/>
                    </a:lnTo>
                    <a:lnTo>
                      <a:pt x="1486" y="1204"/>
                    </a:lnTo>
                    <a:lnTo>
                      <a:pt x="1496" y="1203"/>
                    </a:lnTo>
                    <a:lnTo>
                      <a:pt x="1505" y="1200"/>
                    </a:lnTo>
                    <a:lnTo>
                      <a:pt x="1512" y="1196"/>
                    </a:lnTo>
                    <a:lnTo>
                      <a:pt x="1512" y="1196"/>
                    </a:lnTo>
                    <a:lnTo>
                      <a:pt x="1493" y="1193"/>
                    </a:lnTo>
                    <a:lnTo>
                      <a:pt x="1473" y="1190"/>
                    </a:lnTo>
                    <a:lnTo>
                      <a:pt x="1464" y="1188"/>
                    </a:lnTo>
                    <a:lnTo>
                      <a:pt x="1455" y="1186"/>
                    </a:lnTo>
                    <a:lnTo>
                      <a:pt x="1448" y="1182"/>
                    </a:lnTo>
                    <a:lnTo>
                      <a:pt x="1441" y="1175"/>
                    </a:lnTo>
                    <a:lnTo>
                      <a:pt x="1441" y="1175"/>
                    </a:lnTo>
                    <a:lnTo>
                      <a:pt x="1447" y="1174"/>
                    </a:lnTo>
                    <a:lnTo>
                      <a:pt x="1452" y="1174"/>
                    </a:lnTo>
                    <a:lnTo>
                      <a:pt x="1463" y="1174"/>
                    </a:lnTo>
                    <a:lnTo>
                      <a:pt x="1485" y="1178"/>
                    </a:lnTo>
                    <a:lnTo>
                      <a:pt x="1496" y="1178"/>
                    </a:lnTo>
                    <a:lnTo>
                      <a:pt x="1500" y="1178"/>
                    </a:lnTo>
                    <a:lnTo>
                      <a:pt x="1505" y="1177"/>
                    </a:lnTo>
                    <a:lnTo>
                      <a:pt x="1509" y="1174"/>
                    </a:lnTo>
                    <a:lnTo>
                      <a:pt x="1512" y="1172"/>
                    </a:lnTo>
                    <a:lnTo>
                      <a:pt x="1515" y="1168"/>
                    </a:lnTo>
                    <a:lnTo>
                      <a:pt x="1517" y="1164"/>
                    </a:lnTo>
                    <a:lnTo>
                      <a:pt x="1517" y="1164"/>
                    </a:lnTo>
                    <a:lnTo>
                      <a:pt x="1509" y="1161"/>
                    </a:lnTo>
                    <a:lnTo>
                      <a:pt x="1500" y="1159"/>
                    </a:lnTo>
                    <a:lnTo>
                      <a:pt x="1492" y="1158"/>
                    </a:lnTo>
                    <a:lnTo>
                      <a:pt x="1482" y="1157"/>
                    </a:lnTo>
                    <a:lnTo>
                      <a:pt x="1462" y="1158"/>
                    </a:lnTo>
                    <a:lnTo>
                      <a:pt x="1441" y="1159"/>
                    </a:lnTo>
                    <a:lnTo>
                      <a:pt x="1421" y="1161"/>
                    </a:lnTo>
                    <a:lnTo>
                      <a:pt x="1412" y="1161"/>
                    </a:lnTo>
                    <a:lnTo>
                      <a:pt x="1404" y="1159"/>
                    </a:lnTo>
                    <a:lnTo>
                      <a:pt x="1395" y="1157"/>
                    </a:lnTo>
                    <a:lnTo>
                      <a:pt x="1388" y="1155"/>
                    </a:lnTo>
                    <a:lnTo>
                      <a:pt x="1382" y="1151"/>
                    </a:lnTo>
                    <a:lnTo>
                      <a:pt x="1377" y="1147"/>
                    </a:lnTo>
                    <a:lnTo>
                      <a:pt x="1377" y="1147"/>
                    </a:lnTo>
                    <a:lnTo>
                      <a:pt x="1408" y="1147"/>
                    </a:lnTo>
                    <a:lnTo>
                      <a:pt x="1442" y="1146"/>
                    </a:lnTo>
                    <a:lnTo>
                      <a:pt x="1510" y="1141"/>
                    </a:lnTo>
                    <a:lnTo>
                      <a:pt x="1510" y="1141"/>
                    </a:lnTo>
                    <a:lnTo>
                      <a:pt x="1502" y="1137"/>
                    </a:lnTo>
                    <a:lnTo>
                      <a:pt x="1492" y="1131"/>
                    </a:lnTo>
                    <a:lnTo>
                      <a:pt x="1481" y="1123"/>
                    </a:lnTo>
                    <a:lnTo>
                      <a:pt x="1477" y="1119"/>
                    </a:lnTo>
                    <a:lnTo>
                      <a:pt x="1472" y="1114"/>
                    </a:lnTo>
                    <a:lnTo>
                      <a:pt x="1472" y="1114"/>
                    </a:lnTo>
                    <a:close/>
                    <a:moveTo>
                      <a:pt x="755" y="1173"/>
                    </a:moveTo>
                    <a:lnTo>
                      <a:pt x="755" y="1173"/>
                    </a:lnTo>
                    <a:lnTo>
                      <a:pt x="765" y="1175"/>
                    </a:lnTo>
                    <a:lnTo>
                      <a:pt x="774" y="1177"/>
                    </a:lnTo>
                    <a:lnTo>
                      <a:pt x="784" y="1177"/>
                    </a:lnTo>
                    <a:lnTo>
                      <a:pt x="793" y="1174"/>
                    </a:lnTo>
                    <a:lnTo>
                      <a:pt x="800" y="1172"/>
                    </a:lnTo>
                    <a:lnTo>
                      <a:pt x="806" y="1168"/>
                    </a:lnTo>
                    <a:lnTo>
                      <a:pt x="813" y="1164"/>
                    </a:lnTo>
                    <a:lnTo>
                      <a:pt x="818" y="1158"/>
                    </a:lnTo>
                    <a:lnTo>
                      <a:pt x="818" y="1158"/>
                    </a:lnTo>
                    <a:lnTo>
                      <a:pt x="815" y="1156"/>
                    </a:lnTo>
                    <a:lnTo>
                      <a:pt x="813" y="1153"/>
                    </a:lnTo>
                    <a:lnTo>
                      <a:pt x="811" y="1150"/>
                    </a:lnTo>
                    <a:lnTo>
                      <a:pt x="809" y="1147"/>
                    </a:lnTo>
                    <a:lnTo>
                      <a:pt x="809" y="1147"/>
                    </a:lnTo>
                    <a:lnTo>
                      <a:pt x="794" y="1150"/>
                    </a:lnTo>
                    <a:lnTo>
                      <a:pt x="786" y="1151"/>
                    </a:lnTo>
                    <a:lnTo>
                      <a:pt x="779" y="1154"/>
                    </a:lnTo>
                    <a:lnTo>
                      <a:pt x="772" y="1157"/>
                    </a:lnTo>
                    <a:lnTo>
                      <a:pt x="766" y="1162"/>
                    </a:lnTo>
                    <a:lnTo>
                      <a:pt x="760" y="1167"/>
                    </a:lnTo>
                    <a:lnTo>
                      <a:pt x="755" y="1173"/>
                    </a:lnTo>
                    <a:lnTo>
                      <a:pt x="755" y="1173"/>
                    </a:lnTo>
                    <a:close/>
                    <a:moveTo>
                      <a:pt x="725" y="1166"/>
                    </a:moveTo>
                    <a:lnTo>
                      <a:pt x="725" y="1166"/>
                    </a:lnTo>
                    <a:lnTo>
                      <a:pt x="719" y="1168"/>
                    </a:lnTo>
                    <a:lnTo>
                      <a:pt x="710" y="1169"/>
                    </a:lnTo>
                    <a:lnTo>
                      <a:pt x="693" y="1169"/>
                    </a:lnTo>
                    <a:lnTo>
                      <a:pt x="684" y="1170"/>
                    </a:lnTo>
                    <a:lnTo>
                      <a:pt x="677" y="1171"/>
                    </a:lnTo>
                    <a:lnTo>
                      <a:pt x="669" y="1173"/>
                    </a:lnTo>
                    <a:lnTo>
                      <a:pt x="664" y="1175"/>
                    </a:lnTo>
                    <a:lnTo>
                      <a:pt x="664" y="1175"/>
                    </a:lnTo>
                    <a:lnTo>
                      <a:pt x="674" y="1177"/>
                    </a:lnTo>
                    <a:lnTo>
                      <a:pt x="683" y="1177"/>
                    </a:lnTo>
                    <a:lnTo>
                      <a:pt x="700" y="1174"/>
                    </a:lnTo>
                    <a:lnTo>
                      <a:pt x="709" y="1173"/>
                    </a:lnTo>
                    <a:lnTo>
                      <a:pt x="716" y="1172"/>
                    </a:lnTo>
                    <a:lnTo>
                      <a:pt x="724" y="1173"/>
                    </a:lnTo>
                    <a:lnTo>
                      <a:pt x="730" y="1175"/>
                    </a:lnTo>
                    <a:lnTo>
                      <a:pt x="730" y="1175"/>
                    </a:lnTo>
                    <a:lnTo>
                      <a:pt x="731" y="1172"/>
                    </a:lnTo>
                    <a:lnTo>
                      <a:pt x="735" y="1169"/>
                    </a:lnTo>
                    <a:lnTo>
                      <a:pt x="741" y="1163"/>
                    </a:lnTo>
                    <a:lnTo>
                      <a:pt x="743" y="1159"/>
                    </a:lnTo>
                    <a:lnTo>
                      <a:pt x="745" y="1156"/>
                    </a:lnTo>
                    <a:lnTo>
                      <a:pt x="745" y="1154"/>
                    </a:lnTo>
                    <a:lnTo>
                      <a:pt x="742" y="1152"/>
                    </a:lnTo>
                    <a:lnTo>
                      <a:pt x="742" y="1152"/>
                    </a:lnTo>
                    <a:lnTo>
                      <a:pt x="742" y="1153"/>
                    </a:lnTo>
                    <a:lnTo>
                      <a:pt x="741" y="1153"/>
                    </a:lnTo>
                    <a:lnTo>
                      <a:pt x="737" y="1152"/>
                    </a:lnTo>
                    <a:lnTo>
                      <a:pt x="730" y="1151"/>
                    </a:lnTo>
                    <a:lnTo>
                      <a:pt x="728" y="1151"/>
                    </a:lnTo>
                    <a:lnTo>
                      <a:pt x="725" y="1152"/>
                    </a:lnTo>
                    <a:lnTo>
                      <a:pt x="725" y="1152"/>
                    </a:lnTo>
                    <a:lnTo>
                      <a:pt x="725" y="1166"/>
                    </a:lnTo>
                    <a:lnTo>
                      <a:pt x="725" y="1166"/>
                    </a:lnTo>
                    <a:close/>
                    <a:moveTo>
                      <a:pt x="592" y="1171"/>
                    </a:moveTo>
                    <a:lnTo>
                      <a:pt x="592" y="1171"/>
                    </a:lnTo>
                    <a:lnTo>
                      <a:pt x="590" y="1170"/>
                    </a:lnTo>
                    <a:lnTo>
                      <a:pt x="588" y="1169"/>
                    </a:lnTo>
                    <a:lnTo>
                      <a:pt x="586" y="1168"/>
                    </a:lnTo>
                    <a:lnTo>
                      <a:pt x="583" y="1169"/>
                    </a:lnTo>
                    <a:lnTo>
                      <a:pt x="583" y="1169"/>
                    </a:lnTo>
                    <a:lnTo>
                      <a:pt x="589" y="1172"/>
                    </a:lnTo>
                    <a:lnTo>
                      <a:pt x="597" y="1173"/>
                    </a:lnTo>
                    <a:lnTo>
                      <a:pt x="603" y="1174"/>
                    </a:lnTo>
                    <a:lnTo>
                      <a:pt x="608" y="1173"/>
                    </a:lnTo>
                    <a:lnTo>
                      <a:pt x="610" y="1173"/>
                    </a:lnTo>
                    <a:lnTo>
                      <a:pt x="610" y="1172"/>
                    </a:lnTo>
                    <a:lnTo>
                      <a:pt x="609" y="1172"/>
                    </a:lnTo>
                    <a:lnTo>
                      <a:pt x="603" y="1171"/>
                    </a:lnTo>
                    <a:lnTo>
                      <a:pt x="592" y="1171"/>
                    </a:lnTo>
                    <a:lnTo>
                      <a:pt x="592" y="1171"/>
                    </a:lnTo>
                    <a:close/>
                    <a:moveTo>
                      <a:pt x="460" y="1186"/>
                    </a:moveTo>
                    <a:lnTo>
                      <a:pt x="460" y="1186"/>
                    </a:lnTo>
                    <a:lnTo>
                      <a:pt x="445" y="1185"/>
                    </a:lnTo>
                    <a:lnTo>
                      <a:pt x="430" y="1185"/>
                    </a:lnTo>
                    <a:lnTo>
                      <a:pt x="401" y="1186"/>
                    </a:lnTo>
                    <a:lnTo>
                      <a:pt x="371" y="1188"/>
                    </a:lnTo>
                    <a:lnTo>
                      <a:pt x="357" y="1188"/>
                    </a:lnTo>
                    <a:lnTo>
                      <a:pt x="342" y="1188"/>
                    </a:lnTo>
                    <a:lnTo>
                      <a:pt x="342" y="1188"/>
                    </a:lnTo>
                    <a:lnTo>
                      <a:pt x="264" y="1185"/>
                    </a:lnTo>
                    <a:lnTo>
                      <a:pt x="186" y="1183"/>
                    </a:lnTo>
                    <a:lnTo>
                      <a:pt x="113" y="1182"/>
                    </a:lnTo>
                    <a:lnTo>
                      <a:pt x="49" y="1183"/>
                    </a:lnTo>
                    <a:lnTo>
                      <a:pt x="49" y="1183"/>
                    </a:lnTo>
                    <a:lnTo>
                      <a:pt x="43" y="1188"/>
                    </a:lnTo>
                    <a:lnTo>
                      <a:pt x="37" y="1195"/>
                    </a:lnTo>
                    <a:lnTo>
                      <a:pt x="31" y="1201"/>
                    </a:lnTo>
                    <a:lnTo>
                      <a:pt x="27" y="1208"/>
                    </a:lnTo>
                    <a:lnTo>
                      <a:pt x="27" y="1208"/>
                    </a:lnTo>
                    <a:lnTo>
                      <a:pt x="34" y="1212"/>
                    </a:lnTo>
                    <a:lnTo>
                      <a:pt x="41" y="1214"/>
                    </a:lnTo>
                    <a:lnTo>
                      <a:pt x="48" y="1215"/>
                    </a:lnTo>
                    <a:lnTo>
                      <a:pt x="56" y="1214"/>
                    </a:lnTo>
                    <a:lnTo>
                      <a:pt x="71" y="1212"/>
                    </a:lnTo>
                    <a:lnTo>
                      <a:pt x="86" y="1211"/>
                    </a:lnTo>
                    <a:lnTo>
                      <a:pt x="86" y="1211"/>
                    </a:lnTo>
                    <a:lnTo>
                      <a:pt x="124" y="1209"/>
                    </a:lnTo>
                    <a:lnTo>
                      <a:pt x="163" y="1208"/>
                    </a:lnTo>
                    <a:lnTo>
                      <a:pt x="200" y="1208"/>
                    </a:lnTo>
                    <a:lnTo>
                      <a:pt x="238" y="1209"/>
                    </a:lnTo>
                    <a:lnTo>
                      <a:pt x="312" y="1213"/>
                    </a:lnTo>
                    <a:lnTo>
                      <a:pt x="388" y="1218"/>
                    </a:lnTo>
                    <a:lnTo>
                      <a:pt x="388" y="1218"/>
                    </a:lnTo>
                    <a:lnTo>
                      <a:pt x="426" y="1219"/>
                    </a:lnTo>
                    <a:lnTo>
                      <a:pt x="467" y="1222"/>
                    </a:lnTo>
                    <a:lnTo>
                      <a:pt x="549" y="1222"/>
                    </a:lnTo>
                    <a:lnTo>
                      <a:pt x="634" y="1223"/>
                    </a:lnTo>
                    <a:lnTo>
                      <a:pt x="675" y="1224"/>
                    </a:lnTo>
                    <a:lnTo>
                      <a:pt x="715" y="1225"/>
                    </a:lnTo>
                    <a:lnTo>
                      <a:pt x="715" y="1225"/>
                    </a:lnTo>
                    <a:lnTo>
                      <a:pt x="715" y="1220"/>
                    </a:lnTo>
                    <a:lnTo>
                      <a:pt x="714" y="1216"/>
                    </a:lnTo>
                    <a:lnTo>
                      <a:pt x="712" y="1213"/>
                    </a:lnTo>
                    <a:lnTo>
                      <a:pt x="709" y="1211"/>
                    </a:lnTo>
                    <a:lnTo>
                      <a:pt x="704" y="1205"/>
                    </a:lnTo>
                    <a:lnTo>
                      <a:pt x="701" y="1202"/>
                    </a:lnTo>
                    <a:lnTo>
                      <a:pt x="700" y="1198"/>
                    </a:lnTo>
                    <a:lnTo>
                      <a:pt x="700" y="1198"/>
                    </a:lnTo>
                    <a:lnTo>
                      <a:pt x="579" y="1193"/>
                    </a:lnTo>
                    <a:lnTo>
                      <a:pt x="519" y="1190"/>
                    </a:lnTo>
                    <a:lnTo>
                      <a:pt x="460" y="1186"/>
                    </a:lnTo>
                    <a:lnTo>
                      <a:pt x="460" y="1186"/>
                    </a:lnTo>
                    <a:close/>
                    <a:moveTo>
                      <a:pt x="763" y="1203"/>
                    </a:moveTo>
                    <a:lnTo>
                      <a:pt x="763" y="1203"/>
                    </a:lnTo>
                    <a:lnTo>
                      <a:pt x="758" y="1202"/>
                    </a:lnTo>
                    <a:lnTo>
                      <a:pt x="754" y="1201"/>
                    </a:lnTo>
                    <a:lnTo>
                      <a:pt x="745" y="1198"/>
                    </a:lnTo>
                    <a:lnTo>
                      <a:pt x="742" y="1197"/>
                    </a:lnTo>
                    <a:lnTo>
                      <a:pt x="738" y="1197"/>
                    </a:lnTo>
                    <a:lnTo>
                      <a:pt x="734" y="1198"/>
                    </a:lnTo>
                    <a:lnTo>
                      <a:pt x="730" y="1200"/>
                    </a:lnTo>
                    <a:lnTo>
                      <a:pt x="730" y="1200"/>
                    </a:lnTo>
                    <a:lnTo>
                      <a:pt x="733" y="1209"/>
                    </a:lnTo>
                    <a:lnTo>
                      <a:pt x="738" y="1215"/>
                    </a:lnTo>
                    <a:lnTo>
                      <a:pt x="744" y="1220"/>
                    </a:lnTo>
                    <a:lnTo>
                      <a:pt x="753" y="1225"/>
                    </a:lnTo>
                    <a:lnTo>
                      <a:pt x="763" y="1229"/>
                    </a:lnTo>
                    <a:lnTo>
                      <a:pt x="772" y="1231"/>
                    </a:lnTo>
                    <a:lnTo>
                      <a:pt x="783" y="1232"/>
                    </a:lnTo>
                    <a:lnTo>
                      <a:pt x="794" y="1232"/>
                    </a:lnTo>
                    <a:lnTo>
                      <a:pt x="803" y="1231"/>
                    </a:lnTo>
                    <a:lnTo>
                      <a:pt x="813" y="1229"/>
                    </a:lnTo>
                    <a:lnTo>
                      <a:pt x="821" y="1226"/>
                    </a:lnTo>
                    <a:lnTo>
                      <a:pt x="829" y="1220"/>
                    </a:lnTo>
                    <a:lnTo>
                      <a:pt x="834" y="1215"/>
                    </a:lnTo>
                    <a:lnTo>
                      <a:pt x="839" y="1209"/>
                    </a:lnTo>
                    <a:lnTo>
                      <a:pt x="840" y="1204"/>
                    </a:lnTo>
                    <a:lnTo>
                      <a:pt x="840" y="1200"/>
                    </a:lnTo>
                    <a:lnTo>
                      <a:pt x="840" y="1196"/>
                    </a:lnTo>
                    <a:lnTo>
                      <a:pt x="839" y="1190"/>
                    </a:lnTo>
                    <a:lnTo>
                      <a:pt x="839" y="1190"/>
                    </a:lnTo>
                    <a:lnTo>
                      <a:pt x="830" y="1192"/>
                    </a:lnTo>
                    <a:lnTo>
                      <a:pt x="820" y="1194"/>
                    </a:lnTo>
                    <a:lnTo>
                      <a:pt x="802" y="1198"/>
                    </a:lnTo>
                    <a:lnTo>
                      <a:pt x="793" y="1200"/>
                    </a:lnTo>
                    <a:lnTo>
                      <a:pt x="783" y="1202"/>
                    </a:lnTo>
                    <a:lnTo>
                      <a:pt x="772" y="1203"/>
                    </a:lnTo>
                    <a:lnTo>
                      <a:pt x="763" y="1203"/>
                    </a:lnTo>
                    <a:lnTo>
                      <a:pt x="763" y="12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5360670" y="2247265"/>
            <a:ext cx="6105525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自律与乐学，</a:t>
            </a:r>
          </a:p>
          <a:p>
            <a:pPr>
              <a:defRPr/>
            </a:pP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          是献给老师最好的礼物！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00">
            <a:off x="560070" y="476250"/>
            <a:ext cx="1976755" cy="1976755"/>
          </a:xfrm>
          <a:prstGeom prst="rect">
            <a:avLst/>
          </a:prstGeom>
        </p:spPr>
      </p:pic>
      <p:sp>
        <p:nvSpPr>
          <p:cNvPr id="6" name="TextBox 31"/>
          <p:cNvSpPr txBox="1"/>
          <p:nvPr/>
        </p:nvSpPr>
        <p:spPr>
          <a:xfrm>
            <a:off x="1464310" y="2134235"/>
            <a:ext cx="9263380" cy="339217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zh-CN" altLang="en-US" sz="24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加减乘除，算不尽您作出的奉献！</a:t>
            </a:r>
          </a:p>
          <a:p>
            <a:pPr algn="ctr">
              <a:lnSpc>
                <a:spcPct val="100000"/>
              </a:lnSpc>
              <a:defRPr/>
            </a:pPr>
            <a:r>
              <a:rPr lang="zh-CN" altLang="en-US" sz="24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　　诗词歌赋，颂不完对您的崇敬！</a:t>
            </a:r>
          </a:p>
          <a:p>
            <a:pPr algn="ctr">
              <a:lnSpc>
                <a:spcPct val="100000"/>
              </a:lnSpc>
              <a:defRPr/>
            </a:pPr>
            <a:r>
              <a:rPr lang="zh-CN" altLang="en-US" sz="24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　　您用知识甘露，浇开我们理想的花朵；</a:t>
            </a:r>
          </a:p>
          <a:p>
            <a:pPr algn="ctr">
              <a:lnSpc>
                <a:spcPct val="100000"/>
              </a:lnSpc>
              <a:defRPr/>
            </a:pPr>
            <a:r>
              <a:rPr lang="zh-CN" altLang="en-US" sz="24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　　您用心灵的清泉，润育我们情操的美果。</a:t>
            </a:r>
          </a:p>
          <a:p>
            <a:pPr algn="ctr">
              <a:lnSpc>
                <a:spcPct val="100000"/>
              </a:lnSpc>
              <a:defRPr/>
            </a:pPr>
            <a:r>
              <a:rPr lang="zh-CN" altLang="en-US" sz="24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　　在这不寻常的节日里，献上我们深深的祝福！</a:t>
            </a:r>
          </a:p>
          <a:p>
            <a:pPr algn="ctr">
              <a:lnSpc>
                <a:spcPct val="100000"/>
              </a:lnSpc>
              <a:defRPr/>
            </a:pPr>
            <a:r>
              <a:rPr lang="zh-CN" altLang="en-US" sz="24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　　每年，我把第一缕春光和贺卡一起寄给您，</a:t>
            </a:r>
          </a:p>
          <a:p>
            <a:pPr algn="ctr">
              <a:lnSpc>
                <a:spcPct val="100000"/>
              </a:lnSpc>
              <a:defRPr/>
            </a:pPr>
            <a:r>
              <a:rPr lang="zh-CN" altLang="en-US" sz="24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　　我亲爱的老师，愿春天永远与您同在！</a:t>
            </a:r>
          </a:p>
          <a:p>
            <a:pPr algn="ctr">
              <a:lnSpc>
                <a:spcPct val="100000"/>
              </a:lnSpc>
              <a:defRPr/>
            </a:pPr>
            <a:r>
              <a:rPr lang="zh-CN" altLang="en-US" sz="24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　　阳光普照，园丁心坎春意暖；</a:t>
            </a:r>
          </a:p>
          <a:p>
            <a:pPr algn="ctr">
              <a:lnSpc>
                <a:spcPct val="100000"/>
              </a:lnSpc>
              <a:defRPr/>
            </a:pPr>
            <a:r>
              <a:rPr lang="zh-CN" altLang="en-US" sz="2400" b="1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　　雨露滋润，桃李枝头蓓蕾红</a:t>
            </a:r>
          </a:p>
        </p:txBody>
      </p:sp>
      <p:sp>
        <p:nvSpPr>
          <p:cNvPr id="4" name="任意多边形 2"/>
          <p:cNvSpPr/>
          <p:nvPr/>
        </p:nvSpPr>
        <p:spPr>
          <a:xfrm>
            <a:off x="3037205" y="5821045"/>
            <a:ext cx="5354320" cy="210185"/>
          </a:xfrm>
          <a:custGeom>
            <a:avLst/>
            <a:gdLst>
              <a:gd name="connsiteX0" fmla="*/ 0 w 5613400"/>
              <a:gd name="connsiteY0" fmla="*/ 114821 h 140512"/>
              <a:gd name="connsiteX1" fmla="*/ 660400 w 5613400"/>
              <a:gd name="connsiteY1" fmla="*/ 521 h 140512"/>
              <a:gd name="connsiteX2" fmla="*/ 1536700 w 5613400"/>
              <a:gd name="connsiteY2" fmla="*/ 89421 h 140512"/>
              <a:gd name="connsiteX3" fmla="*/ 2438400 w 5613400"/>
              <a:gd name="connsiteY3" fmla="*/ 521 h 140512"/>
              <a:gd name="connsiteX4" fmla="*/ 3441700 w 5613400"/>
              <a:gd name="connsiteY4" fmla="*/ 140221 h 140512"/>
              <a:gd name="connsiteX5" fmla="*/ 4432300 w 5613400"/>
              <a:gd name="connsiteY5" fmla="*/ 38621 h 140512"/>
              <a:gd name="connsiteX6" fmla="*/ 4940300 w 5613400"/>
              <a:gd name="connsiteY6" fmla="*/ 89421 h 140512"/>
              <a:gd name="connsiteX7" fmla="*/ 5613400 w 5613400"/>
              <a:gd name="connsiteY7" fmla="*/ 521 h 14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3400" h="140512">
                <a:moveTo>
                  <a:pt x="0" y="114821"/>
                </a:moveTo>
                <a:cubicBezTo>
                  <a:pt x="202141" y="59787"/>
                  <a:pt x="404283" y="4754"/>
                  <a:pt x="660400" y="521"/>
                </a:cubicBezTo>
                <a:cubicBezTo>
                  <a:pt x="916517" y="-3712"/>
                  <a:pt x="1240367" y="89421"/>
                  <a:pt x="1536700" y="89421"/>
                </a:cubicBezTo>
                <a:cubicBezTo>
                  <a:pt x="1833033" y="89421"/>
                  <a:pt x="2120900" y="-7946"/>
                  <a:pt x="2438400" y="521"/>
                </a:cubicBezTo>
                <a:cubicBezTo>
                  <a:pt x="2755900" y="8988"/>
                  <a:pt x="3109383" y="133871"/>
                  <a:pt x="3441700" y="140221"/>
                </a:cubicBezTo>
                <a:cubicBezTo>
                  <a:pt x="3774017" y="146571"/>
                  <a:pt x="4182534" y="47088"/>
                  <a:pt x="4432300" y="38621"/>
                </a:cubicBezTo>
                <a:cubicBezTo>
                  <a:pt x="4682066" y="30154"/>
                  <a:pt x="4743450" y="95771"/>
                  <a:pt x="4940300" y="89421"/>
                </a:cubicBezTo>
                <a:cubicBezTo>
                  <a:pt x="5137150" y="83071"/>
                  <a:pt x="5375275" y="41796"/>
                  <a:pt x="5613400" y="521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06395" y="1155700"/>
            <a:ext cx="6343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《祝愿》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ldLvl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73175" y="1942465"/>
            <a:ext cx="2726055" cy="3684905"/>
            <a:chOff x="1870" y="3816"/>
            <a:chExt cx="2854" cy="4048"/>
          </a:xfrm>
        </p:grpSpPr>
        <p:grpSp>
          <p:nvGrpSpPr>
            <p:cNvPr id="8" name="组合 446"/>
            <p:cNvGrpSpPr/>
            <p:nvPr/>
          </p:nvGrpSpPr>
          <p:grpSpPr bwMode="auto">
            <a:xfrm>
              <a:off x="1870" y="3816"/>
              <a:ext cx="2774" cy="3680"/>
              <a:chOff x="4713288" y="508000"/>
              <a:chExt cx="568325" cy="711200"/>
            </a:xfrm>
          </p:grpSpPr>
          <p:sp>
            <p:nvSpPr>
              <p:cNvPr id="9" name="Freeform 119"/>
              <p:cNvSpPr>
                <a:spLocks noEditPoints="1"/>
              </p:cNvSpPr>
              <p:nvPr/>
            </p:nvSpPr>
            <p:spPr bwMode="auto">
              <a:xfrm>
                <a:off x="5051425" y="919163"/>
                <a:ext cx="195263" cy="115887"/>
              </a:xfrm>
              <a:custGeom>
                <a:avLst/>
                <a:gdLst>
                  <a:gd name="T0" fmla="*/ 50 w 62"/>
                  <a:gd name="T1" fmla="*/ 31 h 37"/>
                  <a:gd name="T2" fmla="*/ 42 w 62"/>
                  <a:gd name="T3" fmla="*/ 30 h 37"/>
                  <a:gd name="T4" fmla="*/ 34 w 62"/>
                  <a:gd name="T5" fmla="*/ 30 h 37"/>
                  <a:gd name="T6" fmla="*/ 26 w 62"/>
                  <a:gd name="T7" fmla="*/ 31 h 37"/>
                  <a:gd name="T8" fmla="*/ 13 w 62"/>
                  <a:gd name="T9" fmla="*/ 35 h 37"/>
                  <a:gd name="T10" fmla="*/ 5 w 62"/>
                  <a:gd name="T11" fmla="*/ 34 h 37"/>
                  <a:gd name="T12" fmla="*/ 5 w 62"/>
                  <a:gd name="T13" fmla="*/ 28 h 37"/>
                  <a:gd name="T14" fmla="*/ 0 w 62"/>
                  <a:gd name="T15" fmla="*/ 22 h 37"/>
                  <a:gd name="T16" fmla="*/ 4 w 62"/>
                  <a:gd name="T17" fmla="*/ 14 h 37"/>
                  <a:gd name="T18" fmla="*/ 26 w 62"/>
                  <a:gd name="T19" fmla="*/ 0 h 37"/>
                  <a:gd name="T20" fmla="*/ 38 w 62"/>
                  <a:gd name="T21" fmla="*/ 0 h 37"/>
                  <a:gd name="T22" fmla="*/ 52 w 62"/>
                  <a:gd name="T23" fmla="*/ 3 h 37"/>
                  <a:gd name="T24" fmla="*/ 62 w 62"/>
                  <a:gd name="T25" fmla="*/ 10 h 37"/>
                  <a:gd name="T26" fmla="*/ 61 w 62"/>
                  <a:gd name="T27" fmla="*/ 16 h 37"/>
                  <a:gd name="T28" fmla="*/ 58 w 62"/>
                  <a:gd name="T29" fmla="*/ 21 h 37"/>
                  <a:gd name="T30" fmla="*/ 57 w 62"/>
                  <a:gd name="T31" fmla="*/ 27 h 37"/>
                  <a:gd name="T32" fmla="*/ 50 w 62"/>
                  <a:gd name="T33" fmla="*/ 31 h 37"/>
                  <a:gd name="T34" fmla="*/ 15 w 62"/>
                  <a:gd name="T35" fmla="*/ 32 h 37"/>
                  <a:gd name="T36" fmla="*/ 30 w 62"/>
                  <a:gd name="T37" fmla="*/ 28 h 37"/>
                  <a:gd name="T38" fmla="*/ 35 w 62"/>
                  <a:gd name="T39" fmla="*/ 29 h 37"/>
                  <a:gd name="T40" fmla="*/ 38 w 62"/>
                  <a:gd name="T41" fmla="*/ 28 h 37"/>
                  <a:gd name="T42" fmla="*/ 46 w 62"/>
                  <a:gd name="T43" fmla="*/ 28 h 37"/>
                  <a:gd name="T44" fmla="*/ 55 w 62"/>
                  <a:gd name="T45" fmla="*/ 28 h 37"/>
                  <a:gd name="T46" fmla="*/ 56 w 62"/>
                  <a:gd name="T47" fmla="*/ 22 h 37"/>
                  <a:gd name="T48" fmla="*/ 60 w 62"/>
                  <a:gd name="T49" fmla="*/ 14 h 37"/>
                  <a:gd name="T50" fmla="*/ 59 w 62"/>
                  <a:gd name="T51" fmla="*/ 10 h 37"/>
                  <a:gd name="T52" fmla="*/ 48 w 62"/>
                  <a:gd name="T53" fmla="*/ 3 h 37"/>
                  <a:gd name="T54" fmla="*/ 42 w 62"/>
                  <a:gd name="T55" fmla="*/ 3 h 37"/>
                  <a:gd name="T56" fmla="*/ 35 w 62"/>
                  <a:gd name="T57" fmla="*/ 1 h 37"/>
                  <a:gd name="T58" fmla="*/ 11 w 62"/>
                  <a:gd name="T59" fmla="*/ 9 h 37"/>
                  <a:gd name="T60" fmla="*/ 5 w 62"/>
                  <a:gd name="T61" fmla="*/ 15 h 37"/>
                  <a:gd name="T62" fmla="*/ 2 w 62"/>
                  <a:gd name="T63" fmla="*/ 22 h 37"/>
                  <a:gd name="T64" fmla="*/ 4 w 62"/>
                  <a:gd name="T65" fmla="*/ 23 h 37"/>
                  <a:gd name="T66" fmla="*/ 7 w 62"/>
                  <a:gd name="T67" fmla="*/ 28 h 37"/>
                  <a:gd name="T68" fmla="*/ 7 w 62"/>
                  <a:gd name="T69" fmla="*/ 34 h 37"/>
                  <a:gd name="T70" fmla="*/ 15 w 62"/>
                  <a:gd name="T71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37">
                    <a:moveTo>
                      <a:pt x="50" y="31"/>
                    </a:moveTo>
                    <a:cubicBezTo>
                      <a:pt x="48" y="30"/>
                      <a:pt x="45" y="30"/>
                      <a:pt x="42" y="30"/>
                    </a:cubicBezTo>
                    <a:cubicBezTo>
                      <a:pt x="39" y="29"/>
                      <a:pt x="37" y="30"/>
                      <a:pt x="34" y="30"/>
                    </a:cubicBezTo>
                    <a:cubicBezTo>
                      <a:pt x="32" y="30"/>
                      <a:pt x="29" y="30"/>
                      <a:pt x="26" y="31"/>
                    </a:cubicBezTo>
                    <a:cubicBezTo>
                      <a:pt x="21" y="32"/>
                      <a:pt x="18" y="33"/>
                      <a:pt x="13" y="35"/>
                    </a:cubicBezTo>
                    <a:cubicBezTo>
                      <a:pt x="10" y="36"/>
                      <a:pt x="7" y="37"/>
                      <a:pt x="5" y="34"/>
                    </a:cubicBezTo>
                    <a:cubicBezTo>
                      <a:pt x="4" y="32"/>
                      <a:pt x="5" y="30"/>
                      <a:pt x="5" y="28"/>
                    </a:cubicBezTo>
                    <a:cubicBezTo>
                      <a:pt x="4" y="26"/>
                      <a:pt x="1" y="24"/>
                      <a:pt x="0" y="22"/>
                    </a:cubicBezTo>
                    <a:cubicBezTo>
                      <a:pt x="0" y="18"/>
                      <a:pt x="2" y="16"/>
                      <a:pt x="4" y="14"/>
                    </a:cubicBezTo>
                    <a:cubicBezTo>
                      <a:pt x="9" y="8"/>
                      <a:pt x="18" y="3"/>
                      <a:pt x="26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3" y="1"/>
                      <a:pt x="48" y="1"/>
                      <a:pt x="52" y="3"/>
                    </a:cubicBezTo>
                    <a:cubicBezTo>
                      <a:pt x="56" y="5"/>
                      <a:pt x="59" y="8"/>
                      <a:pt x="62" y="10"/>
                    </a:cubicBezTo>
                    <a:cubicBezTo>
                      <a:pt x="62" y="12"/>
                      <a:pt x="62" y="15"/>
                      <a:pt x="61" y="16"/>
                    </a:cubicBezTo>
                    <a:cubicBezTo>
                      <a:pt x="60" y="18"/>
                      <a:pt x="58" y="19"/>
                      <a:pt x="58" y="21"/>
                    </a:cubicBezTo>
                    <a:cubicBezTo>
                      <a:pt x="57" y="23"/>
                      <a:pt x="58" y="26"/>
                      <a:pt x="57" y="27"/>
                    </a:cubicBezTo>
                    <a:cubicBezTo>
                      <a:pt x="56" y="30"/>
                      <a:pt x="52" y="31"/>
                      <a:pt x="50" y="31"/>
                    </a:cubicBezTo>
                    <a:close/>
                    <a:moveTo>
                      <a:pt x="15" y="32"/>
                    </a:moveTo>
                    <a:cubicBezTo>
                      <a:pt x="20" y="30"/>
                      <a:pt x="26" y="29"/>
                      <a:pt x="30" y="28"/>
                    </a:cubicBezTo>
                    <a:cubicBezTo>
                      <a:pt x="32" y="28"/>
                      <a:pt x="33" y="29"/>
                      <a:pt x="35" y="29"/>
                    </a:cubicBezTo>
                    <a:cubicBezTo>
                      <a:pt x="36" y="29"/>
                      <a:pt x="37" y="28"/>
                      <a:pt x="38" y="28"/>
                    </a:cubicBezTo>
                    <a:cubicBezTo>
                      <a:pt x="40" y="28"/>
                      <a:pt x="43" y="28"/>
                      <a:pt x="46" y="28"/>
                    </a:cubicBezTo>
                    <a:cubicBezTo>
                      <a:pt x="49" y="29"/>
                      <a:pt x="53" y="31"/>
                      <a:pt x="55" y="28"/>
                    </a:cubicBezTo>
                    <a:cubicBezTo>
                      <a:pt x="56" y="26"/>
                      <a:pt x="55" y="24"/>
                      <a:pt x="56" y="22"/>
                    </a:cubicBezTo>
                    <a:cubicBezTo>
                      <a:pt x="56" y="19"/>
                      <a:pt x="60" y="17"/>
                      <a:pt x="60" y="14"/>
                    </a:cubicBezTo>
                    <a:cubicBezTo>
                      <a:pt x="60" y="13"/>
                      <a:pt x="60" y="12"/>
                      <a:pt x="59" y="10"/>
                    </a:cubicBezTo>
                    <a:cubicBezTo>
                      <a:pt x="56" y="8"/>
                      <a:pt x="52" y="5"/>
                      <a:pt x="48" y="3"/>
                    </a:cubicBezTo>
                    <a:cubicBezTo>
                      <a:pt x="46" y="3"/>
                      <a:pt x="44" y="3"/>
                      <a:pt x="42" y="3"/>
                    </a:cubicBezTo>
                    <a:cubicBezTo>
                      <a:pt x="40" y="2"/>
                      <a:pt x="37" y="2"/>
                      <a:pt x="35" y="1"/>
                    </a:cubicBezTo>
                    <a:cubicBezTo>
                      <a:pt x="26" y="1"/>
                      <a:pt x="17" y="5"/>
                      <a:pt x="11" y="9"/>
                    </a:cubicBezTo>
                    <a:cubicBezTo>
                      <a:pt x="9" y="11"/>
                      <a:pt x="6" y="13"/>
                      <a:pt x="5" y="15"/>
                    </a:cubicBezTo>
                    <a:cubicBezTo>
                      <a:pt x="4" y="16"/>
                      <a:pt x="2" y="20"/>
                      <a:pt x="2" y="22"/>
                    </a:cubicBezTo>
                    <a:cubicBezTo>
                      <a:pt x="3" y="23"/>
                      <a:pt x="3" y="23"/>
                      <a:pt x="4" y="23"/>
                    </a:cubicBezTo>
                    <a:cubicBezTo>
                      <a:pt x="5" y="25"/>
                      <a:pt x="6" y="26"/>
                      <a:pt x="7" y="28"/>
                    </a:cubicBezTo>
                    <a:cubicBezTo>
                      <a:pt x="6" y="30"/>
                      <a:pt x="6" y="32"/>
                      <a:pt x="7" y="34"/>
                    </a:cubicBezTo>
                    <a:cubicBezTo>
                      <a:pt x="10" y="35"/>
                      <a:pt x="13" y="33"/>
                      <a:pt x="1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cs typeface="+mn-ea"/>
                  <a:sym typeface="+mn-lt"/>
                </a:endParaRPr>
              </a:p>
            </p:txBody>
          </p:sp>
          <p:sp>
            <p:nvSpPr>
              <p:cNvPr id="10" name="Freeform 120"/>
              <p:cNvSpPr>
                <a:spLocks noEditPoints="1"/>
              </p:cNvSpPr>
              <p:nvPr/>
            </p:nvSpPr>
            <p:spPr bwMode="auto">
              <a:xfrm>
                <a:off x="5064125" y="933450"/>
                <a:ext cx="166688" cy="85725"/>
              </a:xfrm>
              <a:custGeom>
                <a:avLst/>
                <a:gdLst>
                  <a:gd name="T0" fmla="*/ 49 w 53"/>
                  <a:gd name="T1" fmla="*/ 20 h 27"/>
                  <a:gd name="T2" fmla="*/ 43 w 53"/>
                  <a:gd name="T3" fmla="*/ 21 h 27"/>
                  <a:gd name="T4" fmla="*/ 19 w 53"/>
                  <a:gd name="T5" fmla="*/ 21 h 27"/>
                  <a:gd name="T6" fmla="*/ 14 w 53"/>
                  <a:gd name="T7" fmla="*/ 22 h 27"/>
                  <a:gd name="T8" fmla="*/ 9 w 53"/>
                  <a:gd name="T9" fmla="*/ 24 h 27"/>
                  <a:gd name="T10" fmla="*/ 5 w 53"/>
                  <a:gd name="T11" fmla="*/ 24 h 27"/>
                  <a:gd name="T12" fmla="*/ 4 w 53"/>
                  <a:gd name="T13" fmla="*/ 18 h 27"/>
                  <a:gd name="T14" fmla="*/ 1 w 53"/>
                  <a:gd name="T15" fmla="*/ 17 h 27"/>
                  <a:gd name="T16" fmla="*/ 3 w 53"/>
                  <a:gd name="T17" fmla="*/ 11 h 27"/>
                  <a:gd name="T18" fmla="*/ 45 w 53"/>
                  <a:gd name="T19" fmla="*/ 4 h 27"/>
                  <a:gd name="T20" fmla="*/ 53 w 53"/>
                  <a:gd name="T21" fmla="*/ 9 h 27"/>
                  <a:gd name="T22" fmla="*/ 49 w 53"/>
                  <a:gd name="T23" fmla="*/ 20 h 27"/>
                  <a:gd name="T24" fmla="*/ 51 w 53"/>
                  <a:gd name="T25" fmla="*/ 10 h 27"/>
                  <a:gd name="T26" fmla="*/ 51 w 53"/>
                  <a:gd name="T27" fmla="*/ 9 h 27"/>
                  <a:gd name="T28" fmla="*/ 50 w 53"/>
                  <a:gd name="T29" fmla="*/ 7 h 27"/>
                  <a:gd name="T30" fmla="*/ 44 w 53"/>
                  <a:gd name="T31" fmla="*/ 4 h 27"/>
                  <a:gd name="T32" fmla="*/ 31 w 53"/>
                  <a:gd name="T33" fmla="*/ 4 h 27"/>
                  <a:gd name="T34" fmla="*/ 12 w 53"/>
                  <a:gd name="T35" fmla="*/ 7 h 27"/>
                  <a:gd name="T36" fmla="*/ 3 w 53"/>
                  <a:gd name="T37" fmla="*/ 16 h 27"/>
                  <a:gd name="T38" fmla="*/ 7 w 53"/>
                  <a:gd name="T39" fmla="*/ 24 h 27"/>
                  <a:gd name="T40" fmla="*/ 13 w 53"/>
                  <a:gd name="T41" fmla="*/ 21 h 27"/>
                  <a:gd name="T42" fmla="*/ 24 w 53"/>
                  <a:gd name="T43" fmla="*/ 18 h 27"/>
                  <a:gd name="T44" fmla="*/ 28 w 53"/>
                  <a:gd name="T45" fmla="*/ 18 h 27"/>
                  <a:gd name="T46" fmla="*/ 46 w 53"/>
                  <a:gd name="T47" fmla="*/ 19 h 27"/>
                  <a:gd name="T48" fmla="*/ 51 w 53"/>
                  <a:gd name="T4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" h="27">
                    <a:moveTo>
                      <a:pt x="49" y="20"/>
                    </a:moveTo>
                    <a:cubicBezTo>
                      <a:pt x="47" y="21"/>
                      <a:pt x="45" y="21"/>
                      <a:pt x="43" y="21"/>
                    </a:cubicBezTo>
                    <a:cubicBezTo>
                      <a:pt x="35" y="20"/>
                      <a:pt x="27" y="19"/>
                      <a:pt x="19" y="21"/>
                    </a:cubicBezTo>
                    <a:cubicBezTo>
                      <a:pt x="17" y="21"/>
                      <a:pt x="16" y="22"/>
                      <a:pt x="14" y="22"/>
                    </a:cubicBezTo>
                    <a:cubicBezTo>
                      <a:pt x="12" y="23"/>
                      <a:pt x="11" y="24"/>
                      <a:pt x="9" y="24"/>
                    </a:cubicBezTo>
                    <a:cubicBezTo>
                      <a:pt x="10" y="26"/>
                      <a:pt x="6" y="27"/>
                      <a:pt x="5" y="24"/>
                    </a:cubicBezTo>
                    <a:cubicBezTo>
                      <a:pt x="4" y="23"/>
                      <a:pt x="5" y="20"/>
                      <a:pt x="4" y="18"/>
                    </a:cubicBezTo>
                    <a:cubicBezTo>
                      <a:pt x="3" y="18"/>
                      <a:pt x="2" y="17"/>
                      <a:pt x="1" y="17"/>
                    </a:cubicBezTo>
                    <a:cubicBezTo>
                      <a:pt x="0" y="15"/>
                      <a:pt x="3" y="12"/>
                      <a:pt x="3" y="11"/>
                    </a:cubicBezTo>
                    <a:cubicBezTo>
                      <a:pt x="12" y="2"/>
                      <a:pt x="31" y="0"/>
                      <a:pt x="45" y="4"/>
                    </a:cubicBezTo>
                    <a:cubicBezTo>
                      <a:pt x="49" y="5"/>
                      <a:pt x="52" y="5"/>
                      <a:pt x="53" y="9"/>
                    </a:cubicBezTo>
                    <a:cubicBezTo>
                      <a:pt x="50" y="12"/>
                      <a:pt x="48" y="15"/>
                      <a:pt x="49" y="20"/>
                    </a:cubicBezTo>
                    <a:close/>
                    <a:moveTo>
                      <a:pt x="51" y="10"/>
                    </a:moveTo>
                    <a:cubicBezTo>
                      <a:pt x="51" y="9"/>
                      <a:pt x="51" y="9"/>
                      <a:pt x="51" y="9"/>
                    </a:cubicBezTo>
                    <a:cubicBezTo>
                      <a:pt x="50" y="9"/>
                      <a:pt x="50" y="7"/>
                      <a:pt x="50" y="7"/>
                    </a:cubicBezTo>
                    <a:cubicBezTo>
                      <a:pt x="49" y="6"/>
                      <a:pt x="45" y="5"/>
                      <a:pt x="44" y="4"/>
                    </a:cubicBezTo>
                    <a:cubicBezTo>
                      <a:pt x="40" y="4"/>
                      <a:pt x="36" y="4"/>
                      <a:pt x="31" y="4"/>
                    </a:cubicBezTo>
                    <a:cubicBezTo>
                      <a:pt x="24" y="4"/>
                      <a:pt x="17" y="5"/>
                      <a:pt x="12" y="7"/>
                    </a:cubicBezTo>
                    <a:cubicBezTo>
                      <a:pt x="8" y="9"/>
                      <a:pt x="4" y="12"/>
                      <a:pt x="3" y="16"/>
                    </a:cubicBezTo>
                    <a:cubicBezTo>
                      <a:pt x="6" y="17"/>
                      <a:pt x="6" y="21"/>
                      <a:pt x="7" y="24"/>
                    </a:cubicBezTo>
                    <a:cubicBezTo>
                      <a:pt x="9" y="23"/>
                      <a:pt x="11" y="22"/>
                      <a:pt x="13" y="21"/>
                    </a:cubicBezTo>
                    <a:cubicBezTo>
                      <a:pt x="17" y="19"/>
                      <a:pt x="20" y="19"/>
                      <a:pt x="24" y="18"/>
                    </a:cubicBezTo>
                    <a:cubicBezTo>
                      <a:pt x="26" y="18"/>
                      <a:pt x="27" y="18"/>
                      <a:pt x="28" y="18"/>
                    </a:cubicBezTo>
                    <a:cubicBezTo>
                      <a:pt x="35" y="18"/>
                      <a:pt x="41" y="20"/>
                      <a:pt x="46" y="19"/>
                    </a:cubicBezTo>
                    <a:cubicBezTo>
                      <a:pt x="47" y="15"/>
                      <a:pt x="48" y="12"/>
                      <a:pt x="5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 121"/>
              <p:cNvSpPr>
                <a:spLocks noEditPoints="1"/>
              </p:cNvSpPr>
              <p:nvPr/>
            </p:nvSpPr>
            <p:spPr bwMode="auto">
              <a:xfrm>
                <a:off x="5045075" y="744538"/>
                <a:ext cx="141288" cy="63500"/>
              </a:xfrm>
              <a:custGeom>
                <a:avLst/>
                <a:gdLst>
                  <a:gd name="T0" fmla="*/ 6 w 45"/>
                  <a:gd name="T1" fmla="*/ 4 h 20"/>
                  <a:gd name="T2" fmla="*/ 34 w 45"/>
                  <a:gd name="T3" fmla="*/ 2 h 20"/>
                  <a:gd name="T4" fmla="*/ 38 w 45"/>
                  <a:gd name="T5" fmla="*/ 0 h 20"/>
                  <a:gd name="T6" fmla="*/ 44 w 45"/>
                  <a:gd name="T7" fmla="*/ 6 h 20"/>
                  <a:gd name="T8" fmla="*/ 28 w 45"/>
                  <a:gd name="T9" fmla="*/ 19 h 20"/>
                  <a:gd name="T10" fmla="*/ 13 w 45"/>
                  <a:gd name="T11" fmla="*/ 20 h 20"/>
                  <a:gd name="T12" fmla="*/ 1 w 45"/>
                  <a:gd name="T13" fmla="*/ 16 h 20"/>
                  <a:gd name="T14" fmla="*/ 6 w 45"/>
                  <a:gd name="T15" fmla="*/ 4 h 20"/>
                  <a:gd name="T16" fmla="*/ 29 w 45"/>
                  <a:gd name="T17" fmla="*/ 5 h 20"/>
                  <a:gd name="T18" fmla="*/ 17 w 45"/>
                  <a:gd name="T19" fmla="*/ 7 h 20"/>
                  <a:gd name="T20" fmla="*/ 12 w 45"/>
                  <a:gd name="T21" fmla="*/ 6 h 20"/>
                  <a:gd name="T22" fmla="*/ 7 w 45"/>
                  <a:gd name="T23" fmla="*/ 6 h 20"/>
                  <a:gd name="T24" fmla="*/ 3 w 45"/>
                  <a:gd name="T25" fmla="*/ 11 h 20"/>
                  <a:gd name="T26" fmla="*/ 3 w 45"/>
                  <a:gd name="T27" fmla="*/ 16 h 20"/>
                  <a:gd name="T28" fmla="*/ 6 w 45"/>
                  <a:gd name="T29" fmla="*/ 17 h 20"/>
                  <a:gd name="T30" fmla="*/ 32 w 45"/>
                  <a:gd name="T31" fmla="*/ 16 h 20"/>
                  <a:gd name="T32" fmla="*/ 37 w 45"/>
                  <a:gd name="T33" fmla="*/ 14 h 20"/>
                  <a:gd name="T34" fmla="*/ 42 w 45"/>
                  <a:gd name="T35" fmla="*/ 7 h 20"/>
                  <a:gd name="T36" fmla="*/ 37 w 45"/>
                  <a:gd name="T37" fmla="*/ 3 h 20"/>
                  <a:gd name="T38" fmla="*/ 29 w 45"/>
                  <a:gd name="T3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20">
                    <a:moveTo>
                      <a:pt x="6" y="4"/>
                    </a:moveTo>
                    <a:cubicBezTo>
                      <a:pt x="15" y="6"/>
                      <a:pt x="25" y="4"/>
                      <a:pt x="34" y="2"/>
                    </a:cubicBezTo>
                    <a:cubicBezTo>
                      <a:pt x="35" y="1"/>
                      <a:pt x="37" y="0"/>
                      <a:pt x="38" y="0"/>
                    </a:cubicBezTo>
                    <a:cubicBezTo>
                      <a:pt x="40" y="2"/>
                      <a:pt x="41" y="5"/>
                      <a:pt x="44" y="6"/>
                    </a:cubicBezTo>
                    <a:cubicBezTo>
                      <a:pt x="45" y="13"/>
                      <a:pt x="35" y="18"/>
                      <a:pt x="28" y="19"/>
                    </a:cubicBezTo>
                    <a:cubicBezTo>
                      <a:pt x="23" y="20"/>
                      <a:pt x="18" y="20"/>
                      <a:pt x="13" y="20"/>
                    </a:cubicBezTo>
                    <a:cubicBezTo>
                      <a:pt x="8" y="19"/>
                      <a:pt x="3" y="19"/>
                      <a:pt x="1" y="16"/>
                    </a:cubicBezTo>
                    <a:cubicBezTo>
                      <a:pt x="0" y="11"/>
                      <a:pt x="3" y="6"/>
                      <a:pt x="6" y="4"/>
                    </a:cubicBezTo>
                    <a:close/>
                    <a:moveTo>
                      <a:pt x="29" y="5"/>
                    </a:moveTo>
                    <a:cubicBezTo>
                      <a:pt x="25" y="5"/>
                      <a:pt x="21" y="7"/>
                      <a:pt x="17" y="7"/>
                    </a:cubicBezTo>
                    <a:cubicBezTo>
                      <a:pt x="15" y="7"/>
                      <a:pt x="14" y="6"/>
                      <a:pt x="12" y="6"/>
                    </a:cubicBezTo>
                    <a:cubicBezTo>
                      <a:pt x="10" y="6"/>
                      <a:pt x="8" y="6"/>
                      <a:pt x="7" y="6"/>
                    </a:cubicBezTo>
                    <a:cubicBezTo>
                      <a:pt x="5" y="7"/>
                      <a:pt x="4" y="9"/>
                      <a:pt x="3" y="11"/>
                    </a:cubicBezTo>
                    <a:cubicBezTo>
                      <a:pt x="2" y="13"/>
                      <a:pt x="2" y="14"/>
                      <a:pt x="3" y="16"/>
                    </a:cubicBezTo>
                    <a:cubicBezTo>
                      <a:pt x="4" y="16"/>
                      <a:pt x="5" y="16"/>
                      <a:pt x="6" y="17"/>
                    </a:cubicBezTo>
                    <a:cubicBezTo>
                      <a:pt x="12" y="18"/>
                      <a:pt x="25" y="19"/>
                      <a:pt x="32" y="16"/>
                    </a:cubicBezTo>
                    <a:cubicBezTo>
                      <a:pt x="34" y="15"/>
                      <a:pt x="36" y="15"/>
                      <a:pt x="37" y="14"/>
                    </a:cubicBezTo>
                    <a:cubicBezTo>
                      <a:pt x="39" y="13"/>
                      <a:pt x="43" y="10"/>
                      <a:pt x="42" y="7"/>
                    </a:cubicBezTo>
                    <a:cubicBezTo>
                      <a:pt x="41" y="6"/>
                      <a:pt x="39" y="4"/>
                      <a:pt x="37" y="3"/>
                    </a:cubicBezTo>
                    <a:cubicBezTo>
                      <a:pt x="35" y="4"/>
                      <a:pt x="32" y="4"/>
                      <a:pt x="29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122"/>
              <p:cNvSpPr>
                <a:spLocks noEditPoints="1"/>
              </p:cNvSpPr>
              <p:nvPr/>
            </p:nvSpPr>
            <p:spPr bwMode="auto">
              <a:xfrm>
                <a:off x="5060950" y="757238"/>
                <a:ext cx="112713" cy="38100"/>
              </a:xfrm>
              <a:custGeom>
                <a:avLst/>
                <a:gdLst>
                  <a:gd name="T0" fmla="*/ 2 w 36"/>
                  <a:gd name="T1" fmla="*/ 4 h 12"/>
                  <a:gd name="T2" fmla="*/ 16 w 36"/>
                  <a:gd name="T3" fmla="*/ 4 h 12"/>
                  <a:gd name="T4" fmla="*/ 19 w 36"/>
                  <a:gd name="T5" fmla="*/ 4 h 12"/>
                  <a:gd name="T6" fmla="*/ 26 w 36"/>
                  <a:gd name="T7" fmla="*/ 3 h 12"/>
                  <a:gd name="T8" fmla="*/ 32 w 36"/>
                  <a:gd name="T9" fmla="*/ 0 h 12"/>
                  <a:gd name="T10" fmla="*/ 33 w 36"/>
                  <a:gd name="T11" fmla="*/ 6 h 12"/>
                  <a:gd name="T12" fmla="*/ 31 w 36"/>
                  <a:gd name="T13" fmla="*/ 7 h 12"/>
                  <a:gd name="T14" fmla="*/ 25 w 36"/>
                  <a:gd name="T15" fmla="*/ 11 h 12"/>
                  <a:gd name="T16" fmla="*/ 19 w 36"/>
                  <a:gd name="T17" fmla="*/ 12 h 12"/>
                  <a:gd name="T18" fmla="*/ 10 w 36"/>
                  <a:gd name="T19" fmla="*/ 12 h 12"/>
                  <a:gd name="T20" fmla="*/ 2 w 36"/>
                  <a:gd name="T21" fmla="*/ 11 h 12"/>
                  <a:gd name="T22" fmla="*/ 2 w 36"/>
                  <a:gd name="T23" fmla="*/ 4 h 12"/>
                  <a:gd name="T24" fmla="*/ 16 w 36"/>
                  <a:gd name="T25" fmla="*/ 10 h 12"/>
                  <a:gd name="T26" fmla="*/ 32 w 36"/>
                  <a:gd name="T27" fmla="*/ 5 h 12"/>
                  <a:gd name="T28" fmla="*/ 32 w 36"/>
                  <a:gd name="T29" fmla="*/ 4 h 12"/>
                  <a:gd name="T30" fmla="*/ 31 w 36"/>
                  <a:gd name="T31" fmla="*/ 2 h 12"/>
                  <a:gd name="T32" fmla="*/ 30 w 36"/>
                  <a:gd name="T33" fmla="*/ 3 h 12"/>
                  <a:gd name="T34" fmla="*/ 23 w 36"/>
                  <a:gd name="T35" fmla="*/ 5 h 12"/>
                  <a:gd name="T36" fmla="*/ 13 w 36"/>
                  <a:gd name="T37" fmla="*/ 6 h 12"/>
                  <a:gd name="T38" fmla="*/ 3 w 36"/>
                  <a:gd name="T39" fmla="*/ 6 h 12"/>
                  <a:gd name="T40" fmla="*/ 3 w 36"/>
                  <a:gd name="T41" fmla="*/ 7 h 12"/>
                  <a:gd name="T42" fmla="*/ 3 w 36"/>
                  <a:gd name="T43" fmla="*/ 9 h 12"/>
                  <a:gd name="T44" fmla="*/ 16 w 36"/>
                  <a:gd name="T4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12">
                    <a:moveTo>
                      <a:pt x="2" y="4"/>
                    </a:moveTo>
                    <a:cubicBezTo>
                      <a:pt x="7" y="4"/>
                      <a:pt x="12" y="5"/>
                      <a:pt x="16" y="4"/>
                    </a:cubicBezTo>
                    <a:cubicBezTo>
                      <a:pt x="17" y="4"/>
                      <a:pt x="18" y="4"/>
                      <a:pt x="19" y="4"/>
                    </a:cubicBezTo>
                    <a:cubicBezTo>
                      <a:pt x="21" y="4"/>
                      <a:pt x="23" y="3"/>
                      <a:pt x="26" y="3"/>
                    </a:cubicBezTo>
                    <a:cubicBezTo>
                      <a:pt x="28" y="1"/>
                      <a:pt x="30" y="1"/>
                      <a:pt x="32" y="0"/>
                    </a:cubicBezTo>
                    <a:cubicBezTo>
                      <a:pt x="33" y="3"/>
                      <a:pt x="36" y="4"/>
                      <a:pt x="33" y="6"/>
                    </a:cubicBezTo>
                    <a:cubicBezTo>
                      <a:pt x="33" y="7"/>
                      <a:pt x="32" y="7"/>
                      <a:pt x="31" y="7"/>
                    </a:cubicBezTo>
                    <a:cubicBezTo>
                      <a:pt x="29" y="9"/>
                      <a:pt x="27" y="10"/>
                      <a:pt x="25" y="11"/>
                    </a:cubicBezTo>
                    <a:cubicBezTo>
                      <a:pt x="23" y="12"/>
                      <a:pt x="21" y="12"/>
                      <a:pt x="19" y="12"/>
                    </a:cubicBezTo>
                    <a:cubicBezTo>
                      <a:pt x="16" y="12"/>
                      <a:pt x="12" y="11"/>
                      <a:pt x="10" y="12"/>
                    </a:cubicBezTo>
                    <a:cubicBezTo>
                      <a:pt x="8" y="11"/>
                      <a:pt x="5" y="11"/>
                      <a:pt x="2" y="11"/>
                    </a:cubicBezTo>
                    <a:cubicBezTo>
                      <a:pt x="0" y="9"/>
                      <a:pt x="1" y="5"/>
                      <a:pt x="2" y="4"/>
                    </a:cubicBezTo>
                    <a:close/>
                    <a:moveTo>
                      <a:pt x="16" y="10"/>
                    </a:moveTo>
                    <a:cubicBezTo>
                      <a:pt x="21" y="12"/>
                      <a:pt x="28" y="8"/>
                      <a:pt x="32" y="5"/>
                    </a:cubicBezTo>
                    <a:cubicBezTo>
                      <a:pt x="32" y="5"/>
                      <a:pt x="32" y="4"/>
                      <a:pt x="32" y="4"/>
                    </a:cubicBezTo>
                    <a:cubicBezTo>
                      <a:pt x="31" y="3"/>
                      <a:pt x="31" y="3"/>
                      <a:pt x="31" y="2"/>
                    </a:cubicBezTo>
                    <a:cubicBezTo>
                      <a:pt x="31" y="3"/>
                      <a:pt x="30" y="3"/>
                      <a:pt x="30" y="3"/>
                    </a:cubicBezTo>
                    <a:cubicBezTo>
                      <a:pt x="28" y="4"/>
                      <a:pt x="25" y="5"/>
                      <a:pt x="23" y="5"/>
                    </a:cubicBezTo>
                    <a:cubicBezTo>
                      <a:pt x="19" y="6"/>
                      <a:pt x="15" y="6"/>
                      <a:pt x="13" y="6"/>
                    </a:cubicBezTo>
                    <a:cubicBezTo>
                      <a:pt x="9" y="6"/>
                      <a:pt x="6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7" y="10"/>
                      <a:pt x="11" y="10"/>
                      <a:pt x="1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123"/>
              <p:cNvSpPr>
                <a:spLocks noEditPoints="1"/>
              </p:cNvSpPr>
              <p:nvPr/>
            </p:nvSpPr>
            <p:spPr bwMode="auto">
              <a:xfrm>
                <a:off x="5064125" y="687388"/>
                <a:ext cx="82550" cy="57150"/>
              </a:xfrm>
              <a:custGeom>
                <a:avLst/>
                <a:gdLst>
                  <a:gd name="T0" fmla="*/ 13 w 26"/>
                  <a:gd name="T1" fmla="*/ 0 h 18"/>
                  <a:gd name="T2" fmla="*/ 20 w 26"/>
                  <a:gd name="T3" fmla="*/ 1 h 18"/>
                  <a:gd name="T4" fmla="*/ 21 w 26"/>
                  <a:gd name="T5" fmla="*/ 3 h 18"/>
                  <a:gd name="T6" fmla="*/ 24 w 26"/>
                  <a:gd name="T7" fmla="*/ 5 h 18"/>
                  <a:gd name="T8" fmla="*/ 23 w 26"/>
                  <a:gd name="T9" fmla="*/ 13 h 18"/>
                  <a:gd name="T10" fmla="*/ 14 w 26"/>
                  <a:gd name="T11" fmla="*/ 17 h 18"/>
                  <a:gd name="T12" fmla="*/ 8 w 26"/>
                  <a:gd name="T13" fmla="*/ 18 h 18"/>
                  <a:gd name="T14" fmla="*/ 7 w 26"/>
                  <a:gd name="T15" fmla="*/ 17 h 18"/>
                  <a:gd name="T16" fmla="*/ 2 w 26"/>
                  <a:gd name="T17" fmla="*/ 12 h 18"/>
                  <a:gd name="T18" fmla="*/ 13 w 26"/>
                  <a:gd name="T19" fmla="*/ 0 h 18"/>
                  <a:gd name="T20" fmla="*/ 9 w 26"/>
                  <a:gd name="T21" fmla="*/ 4 h 18"/>
                  <a:gd name="T22" fmla="*/ 4 w 26"/>
                  <a:gd name="T23" fmla="*/ 9 h 18"/>
                  <a:gd name="T24" fmla="*/ 8 w 26"/>
                  <a:gd name="T25" fmla="*/ 16 h 18"/>
                  <a:gd name="T26" fmla="*/ 22 w 26"/>
                  <a:gd name="T27" fmla="*/ 12 h 18"/>
                  <a:gd name="T28" fmla="*/ 18 w 26"/>
                  <a:gd name="T29" fmla="*/ 2 h 18"/>
                  <a:gd name="T30" fmla="*/ 9 w 26"/>
                  <a:gd name="T31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18">
                    <a:moveTo>
                      <a:pt x="13" y="0"/>
                    </a:moveTo>
                    <a:cubicBezTo>
                      <a:pt x="15" y="1"/>
                      <a:pt x="19" y="0"/>
                      <a:pt x="20" y="1"/>
                    </a:cubicBezTo>
                    <a:cubicBezTo>
                      <a:pt x="21" y="2"/>
                      <a:pt x="21" y="2"/>
                      <a:pt x="21" y="3"/>
                    </a:cubicBezTo>
                    <a:cubicBezTo>
                      <a:pt x="22" y="3"/>
                      <a:pt x="23" y="4"/>
                      <a:pt x="24" y="5"/>
                    </a:cubicBezTo>
                    <a:cubicBezTo>
                      <a:pt x="26" y="7"/>
                      <a:pt x="25" y="10"/>
                      <a:pt x="23" y="13"/>
                    </a:cubicBezTo>
                    <a:cubicBezTo>
                      <a:pt x="21" y="16"/>
                      <a:pt x="18" y="17"/>
                      <a:pt x="14" y="17"/>
                    </a:cubicBezTo>
                    <a:cubicBezTo>
                      <a:pt x="12" y="18"/>
                      <a:pt x="9" y="18"/>
                      <a:pt x="8" y="18"/>
                    </a:cubicBezTo>
                    <a:cubicBezTo>
                      <a:pt x="8" y="18"/>
                      <a:pt x="7" y="17"/>
                      <a:pt x="7" y="17"/>
                    </a:cubicBezTo>
                    <a:cubicBezTo>
                      <a:pt x="4" y="16"/>
                      <a:pt x="2" y="14"/>
                      <a:pt x="2" y="12"/>
                    </a:cubicBezTo>
                    <a:cubicBezTo>
                      <a:pt x="0" y="6"/>
                      <a:pt x="9" y="2"/>
                      <a:pt x="13" y="0"/>
                    </a:cubicBezTo>
                    <a:close/>
                    <a:moveTo>
                      <a:pt x="9" y="4"/>
                    </a:moveTo>
                    <a:cubicBezTo>
                      <a:pt x="7" y="5"/>
                      <a:pt x="4" y="7"/>
                      <a:pt x="4" y="9"/>
                    </a:cubicBezTo>
                    <a:cubicBezTo>
                      <a:pt x="3" y="13"/>
                      <a:pt x="6" y="15"/>
                      <a:pt x="8" y="16"/>
                    </a:cubicBezTo>
                    <a:cubicBezTo>
                      <a:pt x="12" y="17"/>
                      <a:pt x="20" y="14"/>
                      <a:pt x="22" y="12"/>
                    </a:cubicBezTo>
                    <a:cubicBezTo>
                      <a:pt x="26" y="7"/>
                      <a:pt x="22" y="5"/>
                      <a:pt x="18" y="2"/>
                    </a:cubicBezTo>
                    <a:cubicBezTo>
                      <a:pt x="15" y="2"/>
                      <a:pt x="11" y="3"/>
                      <a:pt x="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124"/>
              <p:cNvSpPr>
                <a:spLocks noEditPoints="1"/>
              </p:cNvSpPr>
              <p:nvPr/>
            </p:nvSpPr>
            <p:spPr bwMode="auto">
              <a:xfrm>
                <a:off x="5083175" y="696913"/>
                <a:ext cx="60325" cy="38100"/>
              </a:xfrm>
              <a:custGeom>
                <a:avLst/>
                <a:gdLst>
                  <a:gd name="T0" fmla="*/ 13 w 19"/>
                  <a:gd name="T1" fmla="*/ 2 h 12"/>
                  <a:gd name="T2" fmla="*/ 6 w 19"/>
                  <a:gd name="T3" fmla="*/ 11 h 12"/>
                  <a:gd name="T4" fmla="*/ 4 w 19"/>
                  <a:gd name="T5" fmla="*/ 2 h 12"/>
                  <a:gd name="T6" fmla="*/ 12 w 19"/>
                  <a:gd name="T7" fmla="*/ 2 h 12"/>
                  <a:gd name="T8" fmla="*/ 13 w 19"/>
                  <a:gd name="T9" fmla="*/ 2 h 12"/>
                  <a:gd name="T10" fmla="*/ 13 w 19"/>
                  <a:gd name="T11" fmla="*/ 4 h 12"/>
                  <a:gd name="T12" fmla="*/ 6 w 19"/>
                  <a:gd name="T13" fmla="*/ 4 h 12"/>
                  <a:gd name="T14" fmla="*/ 3 w 19"/>
                  <a:gd name="T15" fmla="*/ 6 h 12"/>
                  <a:gd name="T16" fmla="*/ 13 w 19"/>
                  <a:gd name="T1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">
                    <a:moveTo>
                      <a:pt x="13" y="2"/>
                    </a:moveTo>
                    <a:cubicBezTo>
                      <a:pt x="19" y="8"/>
                      <a:pt x="11" y="11"/>
                      <a:pt x="6" y="11"/>
                    </a:cubicBezTo>
                    <a:cubicBezTo>
                      <a:pt x="1" y="11"/>
                      <a:pt x="0" y="5"/>
                      <a:pt x="4" y="2"/>
                    </a:cubicBezTo>
                    <a:cubicBezTo>
                      <a:pt x="7" y="1"/>
                      <a:pt x="10" y="0"/>
                      <a:pt x="12" y="2"/>
                    </a:cubicBezTo>
                    <a:cubicBezTo>
                      <a:pt x="13" y="2"/>
                      <a:pt x="13" y="1"/>
                      <a:pt x="13" y="2"/>
                    </a:cubicBezTo>
                    <a:close/>
                    <a:moveTo>
                      <a:pt x="13" y="4"/>
                    </a:moveTo>
                    <a:cubicBezTo>
                      <a:pt x="12" y="2"/>
                      <a:pt x="9" y="2"/>
                      <a:pt x="6" y="4"/>
                    </a:cubicBezTo>
                    <a:cubicBezTo>
                      <a:pt x="5" y="3"/>
                      <a:pt x="4" y="5"/>
                      <a:pt x="3" y="6"/>
                    </a:cubicBezTo>
                    <a:cubicBezTo>
                      <a:pt x="2" y="12"/>
                      <a:pt x="17" y="9"/>
                      <a:pt x="1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125"/>
              <p:cNvSpPr>
                <a:spLocks noEditPoints="1"/>
              </p:cNvSpPr>
              <p:nvPr/>
            </p:nvSpPr>
            <p:spPr bwMode="auto">
              <a:xfrm>
                <a:off x="4713288" y="508000"/>
                <a:ext cx="568325" cy="711200"/>
              </a:xfrm>
              <a:custGeom>
                <a:avLst/>
                <a:gdLst>
                  <a:gd name="T0" fmla="*/ 84 w 180"/>
                  <a:gd name="T1" fmla="*/ 0 h 225"/>
                  <a:gd name="T2" fmla="*/ 151 w 180"/>
                  <a:gd name="T3" fmla="*/ 52 h 225"/>
                  <a:gd name="T4" fmla="*/ 103 w 180"/>
                  <a:gd name="T5" fmla="*/ 214 h 225"/>
                  <a:gd name="T6" fmla="*/ 19 w 180"/>
                  <a:gd name="T7" fmla="*/ 219 h 225"/>
                  <a:gd name="T8" fmla="*/ 139 w 180"/>
                  <a:gd name="T9" fmla="*/ 206 h 225"/>
                  <a:gd name="T10" fmla="*/ 94 w 180"/>
                  <a:gd name="T11" fmla="*/ 130 h 225"/>
                  <a:gd name="T12" fmla="*/ 166 w 180"/>
                  <a:gd name="T13" fmla="*/ 87 h 225"/>
                  <a:gd name="T14" fmla="*/ 70 w 180"/>
                  <a:gd name="T15" fmla="*/ 102 h 225"/>
                  <a:gd name="T16" fmla="*/ 83 w 180"/>
                  <a:gd name="T17" fmla="*/ 128 h 225"/>
                  <a:gd name="T18" fmla="*/ 96 w 180"/>
                  <a:gd name="T19" fmla="*/ 106 h 225"/>
                  <a:gd name="T20" fmla="*/ 104 w 180"/>
                  <a:gd name="T21" fmla="*/ 109 h 225"/>
                  <a:gd name="T22" fmla="*/ 86 w 180"/>
                  <a:gd name="T23" fmla="*/ 202 h 225"/>
                  <a:gd name="T24" fmla="*/ 155 w 180"/>
                  <a:gd name="T25" fmla="*/ 100 h 225"/>
                  <a:gd name="T26" fmla="*/ 47 w 180"/>
                  <a:gd name="T27" fmla="*/ 69 h 225"/>
                  <a:gd name="T28" fmla="*/ 58 w 180"/>
                  <a:gd name="T29" fmla="*/ 155 h 225"/>
                  <a:gd name="T30" fmla="*/ 127 w 180"/>
                  <a:gd name="T31" fmla="*/ 46 h 225"/>
                  <a:gd name="T32" fmla="*/ 109 w 180"/>
                  <a:gd name="T33" fmla="*/ 29 h 225"/>
                  <a:gd name="T34" fmla="*/ 32 w 180"/>
                  <a:gd name="T35" fmla="*/ 112 h 225"/>
                  <a:gd name="T36" fmla="*/ 62 w 180"/>
                  <a:gd name="T37" fmla="*/ 33 h 225"/>
                  <a:gd name="T38" fmla="*/ 35 w 180"/>
                  <a:gd name="T39" fmla="*/ 35 h 225"/>
                  <a:gd name="T40" fmla="*/ 54 w 180"/>
                  <a:gd name="T41" fmla="*/ 26 h 225"/>
                  <a:gd name="T42" fmla="*/ 86 w 180"/>
                  <a:gd name="T43" fmla="*/ 10 h 225"/>
                  <a:gd name="T44" fmla="*/ 62 w 180"/>
                  <a:gd name="T45" fmla="*/ 120 h 225"/>
                  <a:gd name="T46" fmla="*/ 86 w 180"/>
                  <a:gd name="T47" fmla="*/ 12 h 225"/>
                  <a:gd name="T48" fmla="*/ 42 w 180"/>
                  <a:gd name="T49" fmla="*/ 30 h 225"/>
                  <a:gd name="T50" fmla="*/ 79 w 180"/>
                  <a:gd name="T51" fmla="*/ 58 h 225"/>
                  <a:gd name="T52" fmla="*/ 74 w 180"/>
                  <a:gd name="T53" fmla="*/ 203 h 225"/>
                  <a:gd name="T54" fmla="*/ 72 w 180"/>
                  <a:gd name="T55" fmla="*/ 218 h 225"/>
                  <a:gd name="T56" fmla="*/ 68 w 180"/>
                  <a:gd name="T57" fmla="*/ 199 h 225"/>
                  <a:gd name="T58" fmla="*/ 65 w 180"/>
                  <a:gd name="T59" fmla="*/ 193 h 225"/>
                  <a:gd name="T60" fmla="*/ 65 w 180"/>
                  <a:gd name="T61" fmla="*/ 35 h 225"/>
                  <a:gd name="T62" fmla="*/ 57 w 180"/>
                  <a:gd name="T63" fmla="*/ 148 h 225"/>
                  <a:gd name="T64" fmla="*/ 58 w 180"/>
                  <a:gd name="T65" fmla="*/ 223 h 225"/>
                  <a:gd name="T66" fmla="*/ 64 w 180"/>
                  <a:gd name="T67" fmla="*/ 173 h 225"/>
                  <a:gd name="T68" fmla="*/ 58 w 180"/>
                  <a:gd name="T69" fmla="*/ 40 h 225"/>
                  <a:gd name="T70" fmla="*/ 46 w 180"/>
                  <a:gd name="T71" fmla="*/ 52 h 225"/>
                  <a:gd name="T72" fmla="*/ 31 w 180"/>
                  <a:gd name="T73" fmla="*/ 89 h 225"/>
                  <a:gd name="T74" fmla="*/ 30 w 180"/>
                  <a:gd name="T75" fmla="*/ 121 h 225"/>
                  <a:gd name="T76" fmla="*/ 48 w 180"/>
                  <a:gd name="T77" fmla="*/ 153 h 225"/>
                  <a:gd name="T78" fmla="*/ 49 w 180"/>
                  <a:gd name="T79" fmla="*/ 177 h 225"/>
                  <a:gd name="T80" fmla="*/ 48 w 180"/>
                  <a:gd name="T81" fmla="*/ 189 h 225"/>
                  <a:gd name="T82" fmla="*/ 42 w 180"/>
                  <a:gd name="T83" fmla="*/ 204 h 225"/>
                  <a:gd name="T84" fmla="*/ 48 w 180"/>
                  <a:gd name="T85" fmla="*/ 176 h 225"/>
                  <a:gd name="T86" fmla="*/ 40 w 180"/>
                  <a:gd name="T87" fmla="*/ 161 h 225"/>
                  <a:gd name="T88" fmla="*/ 45 w 180"/>
                  <a:gd name="T89" fmla="*/ 180 h 225"/>
                  <a:gd name="T90" fmla="*/ 42 w 180"/>
                  <a:gd name="T91" fmla="*/ 197 h 225"/>
                  <a:gd name="T92" fmla="*/ 35 w 180"/>
                  <a:gd name="T93" fmla="*/ 167 h 225"/>
                  <a:gd name="T94" fmla="*/ 37 w 180"/>
                  <a:gd name="T95" fmla="*/ 190 h 225"/>
                  <a:gd name="T96" fmla="*/ 39 w 180"/>
                  <a:gd name="T97" fmla="*/ 161 h 225"/>
                  <a:gd name="T98" fmla="*/ 37 w 180"/>
                  <a:gd name="T99" fmla="*/ 179 h 225"/>
                  <a:gd name="T100" fmla="*/ 29 w 180"/>
                  <a:gd name="T101" fmla="*/ 81 h 225"/>
                  <a:gd name="T102" fmla="*/ 18 w 180"/>
                  <a:gd name="T103" fmla="*/ 198 h 225"/>
                  <a:gd name="T104" fmla="*/ 12 w 180"/>
                  <a:gd name="T105" fmla="*/ 197 h 225"/>
                  <a:gd name="T106" fmla="*/ 29 w 180"/>
                  <a:gd name="T107" fmla="*/ 81 h 225"/>
                  <a:gd name="T108" fmla="*/ 28 w 180"/>
                  <a:gd name="T109" fmla="*/ 103 h 225"/>
                  <a:gd name="T110" fmla="*/ 20 w 180"/>
                  <a:gd name="T111" fmla="*/ 164 h 225"/>
                  <a:gd name="T112" fmla="*/ 17 w 180"/>
                  <a:gd name="T113" fmla="*/ 163 h 225"/>
                  <a:gd name="T114" fmla="*/ 17 w 180"/>
                  <a:gd name="T115" fmla="*/ 184 h 225"/>
                  <a:gd name="T116" fmla="*/ 12 w 180"/>
                  <a:gd name="T117" fmla="*/ 173 h 225"/>
                  <a:gd name="T118" fmla="*/ 11 w 180"/>
                  <a:gd name="T119" fmla="*/ 173 h 225"/>
                  <a:gd name="T120" fmla="*/ 12 w 180"/>
                  <a:gd name="T121" fmla="*/ 19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0" h="225">
                    <a:moveTo>
                      <a:pt x="15" y="142"/>
                    </a:moveTo>
                    <a:cubicBezTo>
                      <a:pt x="16" y="137"/>
                      <a:pt x="16" y="131"/>
                      <a:pt x="17" y="126"/>
                    </a:cubicBezTo>
                    <a:cubicBezTo>
                      <a:pt x="17" y="113"/>
                      <a:pt x="15" y="92"/>
                      <a:pt x="17" y="75"/>
                    </a:cubicBezTo>
                    <a:cubicBezTo>
                      <a:pt x="17" y="72"/>
                      <a:pt x="17" y="68"/>
                      <a:pt x="18" y="65"/>
                    </a:cubicBezTo>
                    <a:cubicBezTo>
                      <a:pt x="19" y="59"/>
                      <a:pt x="21" y="54"/>
                      <a:pt x="24" y="50"/>
                    </a:cubicBezTo>
                    <a:cubicBezTo>
                      <a:pt x="27" y="43"/>
                      <a:pt x="31" y="37"/>
                      <a:pt x="36" y="33"/>
                    </a:cubicBezTo>
                    <a:cubicBezTo>
                      <a:pt x="37" y="32"/>
                      <a:pt x="38" y="30"/>
                      <a:pt x="40" y="30"/>
                    </a:cubicBezTo>
                    <a:cubicBezTo>
                      <a:pt x="39" y="25"/>
                      <a:pt x="41" y="20"/>
                      <a:pt x="43" y="16"/>
                    </a:cubicBezTo>
                    <a:cubicBezTo>
                      <a:pt x="47" y="10"/>
                      <a:pt x="53" y="6"/>
                      <a:pt x="61" y="4"/>
                    </a:cubicBezTo>
                    <a:cubicBezTo>
                      <a:pt x="63" y="3"/>
                      <a:pt x="66" y="2"/>
                      <a:pt x="69" y="2"/>
                    </a:cubicBezTo>
                    <a:cubicBezTo>
                      <a:pt x="72" y="1"/>
                      <a:pt x="75" y="0"/>
                      <a:pt x="77" y="0"/>
                    </a:cubicBezTo>
                    <a:cubicBezTo>
                      <a:pt x="78" y="0"/>
                      <a:pt x="79" y="0"/>
                      <a:pt x="80" y="0"/>
                    </a:cubicBezTo>
                    <a:cubicBezTo>
                      <a:pt x="81" y="0"/>
                      <a:pt x="83" y="0"/>
                      <a:pt x="84" y="0"/>
                    </a:cubicBezTo>
                    <a:cubicBezTo>
                      <a:pt x="88" y="1"/>
                      <a:pt x="92" y="3"/>
                      <a:pt x="95" y="5"/>
                    </a:cubicBezTo>
                    <a:cubicBezTo>
                      <a:pt x="97" y="6"/>
                      <a:pt x="99" y="7"/>
                      <a:pt x="100" y="9"/>
                    </a:cubicBezTo>
                    <a:cubicBezTo>
                      <a:pt x="103" y="11"/>
                      <a:pt x="106" y="14"/>
                      <a:pt x="108" y="17"/>
                    </a:cubicBezTo>
                    <a:cubicBezTo>
                      <a:pt x="110" y="19"/>
                      <a:pt x="111" y="21"/>
                      <a:pt x="112" y="23"/>
                    </a:cubicBezTo>
                    <a:cubicBezTo>
                      <a:pt x="115" y="24"/>
                      <a:pt x="118" y="24"/>
                      <a:pt x="120" y="25"/>
                    </a:cubicBezTo>
                    <a:cubicBezTo>
                      <a:pt x="121" y="25"/>
                      <a:pt x="121" y="26"/>
                      <a:pt x="122" y="26"/>
                    </a:cubicBezTo>
                    <a:cubicBezTo>
                      <a:pt x="123" y="27"/>
                      <a:pt x="124" y="27"/>
                      <a:pt x="125" y="27"/>
                    </a:cubicBezTo>
                    <a:cubicBezTo>
                      <a:pt x="126" y="28"/>
                      <a:pt x="127" y="29"/>
                      <a:pt x="129" y="29"/>
                    </a:cubicBezTo>
                    <a:cubicBezTo>
                      <a:pt x="129" y="29"/>
                      <a:pt x="130" y="30"/>
                      <a:pt x="129" y="30"/>
                    </a:cubicBezTo>
                    <a:cubicBezTo>
                      <a:pt x="132" y="32"/>
                      <a:pt x="135" y="32"/>
                      <a:pt x="137" y="33"/>
                    </a:cubicBezTo>
                    <a:cubicBezTo>
                      <a:pt x="139" y="35"/>
                      <a:pt x="143" y="39"/>
                      <a:pt x="144" y="41"/>
                    </a:cubicBezTo>
                    <a:cubicBezTo>
                      <a:pt x="145" y="43"/>
                      <a:pt x="146" y="46"/>
                      <a:pt x="147" y="49"/>
                    </a:cubicBezTo>
                    <a:cubicBezTo>
                      <a:pt x="149" y="50"/>
                      <a:pt x="150" y="51"/>
                      <a:pt x="151" y="52"/>
                    </a:cubicBezTo>
                    <a:cubicBezTo>
                      <a:pt x="162" y="65"/>
                      <a:pt x="167" y="82"/>
                      <a:pt x="171" y="101"/>
                    </a:cubicBezTo>
                    <a:cubicBezTo>
                      <a:pt x="172" y="103"/>
                      <a:pt x="173" y="104"/>
                      <a:pt x="172" y="106"/>
                    </a:cubicBezTo>
                    <a:cubicBezTo>
                      <a:pt x="176" y="111"/>
                      <a:pt x="177" y="119"/>
                      <a:pt x="179" y="127"/>
                    </a:cubicBezTo>
                    <a:cubicBezTo>
                      <a:pt x="179" y="133"/>
                      <a:pt x="179" y="140"/>
                      <a:pt x="179" y="147"/>
                    </a:cubicBezTo>
                    <a:cubicBezTo>
                      <a:pt x="180" y="150"/>
                      <a:pt x="180" y="152"/>
                      <a:pt x="180" y="155"/>
                    </a:cubicBezTo>
                    <a:cubicBezTo>
                      <a:pt x="180" y="158"/>
                      <a:pt x="179" y="160"/>
                      <a:pt x="179" y="163"/>
                    </a:cubicBezTo>
                    <a:cubicBezTo>
                      <a:pt x="178" y="173"/>
                      <a:pt x="177" y="183"/>
                      <a:pt x="175" y="192"/>
                    </a:cubicBezTo>
                    <a:cubicBezTo>
                      <a:pt x="173" y="198"/>
                      <a:pt x="169" y="202"/>
                      <a:pt x="165" y="205"/>
                    </a:cubicBezTo>
                    <a:cubicBezTo>
                      <a:pt x="164" y="206"/>
                      <a:pt x="164" y="206"/>
                      <a:pt x="164" y="207"/>
                    </a:cubicBezTo>
                    <a:cubicBezTo>
                      <a:pt x="162" y="207"/>
                      <a:pt x="161" y="207"/>
                      <a:pt x="159" y="207"/>
                    </a:cubicBezTo>
                    <a:cubicBezTo>
                      <a:pt x="149" y="206"/>
                      <a:pt x="141" y="208"/>
                      <a:pt x="132" y="208"/>
                    </a:cubicBezTo>
                    <a:cubicBezTo>
                      <a:pt x="130" y="208"/>
                      <a:pt x="128" y="208"/>
                      <a:pt x="126" y="208"/>
                    </a:cubicBezTo>
                    <a:cubicBezTo>
                      <a:pt x="119" y="209"/>
                      <a:pt x="111" y="211"/>
                      <a:pt x="103" y="214"/>
                    </a:cubicBezTo>
                    <a:cubicBezTo>
                      <a:pt x="95" y="218"/>
                      <a:pt x="86" y="222"/>
                      <a:pt x="76" y="220"/>
                    </a:cubicBezTo>
                    <a:cubicBezTo>
                      <a:pt x="75" y="220"/>
                      <a:pt x="75" y="221"/>
                      <a:pt x="75" y="221"/>
                    </a:cubicBezTo>
                    <a:cubicBezTo>
                      <a:pt x="73" y="218"/>
                      <a:pt x="69" y="221"/>
                      <a:pt x="68" y="222"/>
                    </a:cubicBezTo>
                    <a:cubicBezTo>
                      <a:pt x="66" y="222"/>
                      <a:pt x="64" y="223"/>
                      <a:pt x="62" y="223"/>
                    </a:cubicBezTo>
                    <a:cubicBezTo>
                      <a:pt x="60" y="224"/>
                      <a:pt x="58" y="225"/>
                      <a:pt x="57" y="225"/>
                    </a:cubicBezTo>
                    <a:cubicBezTo>
                      <a:pt x="55" y="224"/>
                      <a:pt x="52" y="222"/>
                      <a:pt x="50" y="221"/>
                    </a:cubicBezTo>
                    <a:cubicBezTo>
                      <a:pt x="50" y="220"/>
                      <a:pt x="49" y="219"/>
                      <a:pt x="48" y="218"/>
                    </a:cubicBezTo>
                    <a:cubicBezTo>
                      <a:pt x="47" y="221"/>
                      <a:pt x="43" y="222"/>
                      <a:pt x="40" y="223"/>
                    </a:cubicBezTo>
                    <a:cubicBezTo>
                      <a:pt x="38" y="222"/>
                      <a:pt x="33" y="223"/>
                      <a:pt x="31" y="223"/>
                    </a:cubicBezTo>
                    <a:cubicBezTo>
                      <a:pt x="30" y="223"/>
                      <a:pt x="30" y="222"/>
                      <a:pt x="29" y="222"/>
                    </a:cubicBezTo>
                    <a:cubicBezTo>
                      <a:pt x="29" y="222"/>
                      <a:pt x="28" y="222"/>
                      <a:pt x="27" y="222"/>
                    </a:cubicBezTo>
                    <a:cubicBezTo>
                      <a:pt x="26" y="222"/>
                      <a:pt x="25" y="221"/>
                      <a:pt x="24" y="220"/>
                    </a:cubicBezTo>
                    <a:cubicBezTo>
                      <a:pt x="23" y="220"/>
                      <a:pt x="21" y="220"/>
                      <a:pt x="19" y="219"/>
                    </a:cubicBezTo>
                    <a:cubicBezTo>
                      <a:pt x="18" y="219"/>
                      <a:pt x="17" y="218"/>
                      <a:pt x="16" y="218"/>
                    </a:cubicBezTo>
                    <a:cubicBezTo>
                      <a:pt x="15" y="217"/>
                      <a:pt x="14" y="217"/>
                      <a:pt x="13" y="217"/>
                    </a:cubicBezTo>
                    <a:cubicBezTo>
                      <a:pt x="12" y="216"/>
                      <a:pt x="11" y="215"/>
                      <a:pt x="10" y="214"/>
                    </a:cubicBezTo>
                    <a:cubicBezTo>
                      <a:pt x="7" y="212"/>
                      <a:pt x="3" y="210"/>
                      <a:pt x="2" y="207"/>
                    </a:cubicBezTo>
                    <a:cubicBezTo>
                      <a:pt x="2" y="202"/>
                      <a:pt x="1" y="197"/>
                      <a:pt x="1" y="192"/>
                    </a:cubicBezTo>
                    <a:cubicBezTo>
                      <a:pt x="1" y="189"/>
                      <a:pt x="2" y="186"/>
                      <a:pt x="0" y="184"/>
                    </a:cubicBezTo>
                    <a:cubicBezTo>
                      <a:pt x="2" y="174"/>
                      <a:pt x="7" y="164"/>
                      <a:pt x="9" y="155"/>
                    </a:cubicBezTo>
                    <a:cubicBezTo>
                      <a:pt x="10" y="153"/>
                      <a:pt x="11" y="152"/>
                      <a:pt x="11" y="151"/>
                    </a:cubicBezTo>
                    <a:cubicBezTo>
                      <a:pt x="11" y="148"/>
                      <a:pt x="11" y="146"/>
                      <a:pt x="12" y="144"/>
                    </a:cubicBezTo>
                    <a:cubicBezTo>
                      <a:pt x="13" y="143"/>
                      <a:pt x="14" y="142"/>
                      <a:pt x="15" y="142"/>
                    </a:cubicBezTo>
                    <a:close/>
                    <a:moveTo>
                      <a:pt x="99" y="215"/>
                    </a:moveTo>
                    <a:cubicBezTo>
                      <a:pt x="105" y="212"/>
                      <a:pt x="111" y="210"/>
                      <a:pt x="118" y="209"/>
                    </a:cubicBezTo>
                    <a:cubicBezTo>
                      <a:pt x="125" y="207"/>
                      <a:pt x="132" y="207"/>
                      <a:pt x="139" y="206"/>
                    </a:cubicBezTo>
                    <a:cubicBezTo>
                      <a:pt x="142" y="206"/>
                      <a:pt x="146" y="206"/>
                      <a:pt x="149" y="206"/>
                    </a:cubicBezTo>
                    <a:cubicBezTo>
                      <a:pt x="152" y="205"/>
                      <a:pt x="156" y="206"/>
                      <a:pt x="160" y="206"/>
                    </a:cubicBezTo>
                    <a:cubicBezTo>
                      <a:pt x="165" y="205"/>
                      <a:pt x="168" y="201"/>
                      <a:pt x="171" y="198"/>
                    </a:cubicBezTo>
                    <a:cubicBezTo>
                      <a:pt x="172" y="195"/>
                      <a:pt x="173" y="191"/>
                      <a:pt x="174" y="188"/>
                    </a:cubicBezTo>
                    <a:cubicBezTo>
                      <a:pt x="176" y="181"/>
                      <a:pt x="177" y="174"/>
                      <a:pt x="178" y="166"/>
                    </a:cubicBezTo>
                    <a:cubicBezTo>
                      <a:pt x="178" y="161"/>
                      <a:pt x="179" y="156"/>
                      <a:pt x="179" y="153"/>
                    </a:cubicBezTo>
                    <a:cubicBezTo>
                      <a:pt x="178" y="144"/>
                      <a:pt x="179" y="137"/>
                      <a:pt x="178" y="130"/>
                    </a:cubicBezTo>
                    <a:cubicBezTo>
                      <a:pt x="176" y="119"/>
                      <a:pt x="175" y="107"/>
                      <a:pt x="166" y="105"/>
                    </a:cubicBezTo>
                    <a:cubicBezTo>
                      <a:pt x="155" y="106"/>
                      <a:pt x="145" y="102"/>
                      <a:pt x="135" y="104"/>
                    </a:cubicBezTo>
                    <a:cubicBezTo>
                      <a:pt x="129" y="104"/>
                      <a:pt x="123" y="105"/>
                      <a:pt x="117" y="107"/>
                    </a:cubicBezTo>
                    <a:cubicBezTo>
                      <a:pt x="114" y="107"/>
                      <a:pt x="111" y="108"/>
                      <a:pt x="109" y="110"/>
                    </a:cubicBezTo>
                    <a:cubicBezTo>
                      <a:pt x="106" y="111"/>
                      <a:pt x="103" y="112"/>
                      <a:pt x="101" y="114"/>
                    </a:cubicBezTo>
                    <a:cubicBezTo>
                      <a:pt x="97" y="118"/>
                      <a:pt x="95" y="123"/>
                      <a:pt x="94" y="130"/>
                    </a:cubicBezTo>
                    <a:cubicBezTo>
                      <a:pt x="93" y="133"/>
                      <a:pt x="92" y="137"/>
                      <a:pt x="92" y="140"/>
                    </a:cubicBezTo>
                    <a:cubicBezTo>
                      <a:pt x="92" y="146"/>
                      <a:pt x="92" y="153"/>
                      <a:pt x="92" y="160"/>
                    </a:cubicBezTo>
                    <a:cubicBezTo>
                      <a:pt x="92" y="166"/>
                      <a:pt x="91" y="172"/>
                      <a:pt x="91" y="178"/>
                    </a:cubicBezTo>
                    <a:cubicBezTo>
                      <a:pt x="89" y="192"/>
                      <a:pt x="89" y="208"/>
                      <a:pt x="82" y="217"/>
                    </a:cubicBezTo>
                    <a:cubicBezTo>
                      <a:pt x="81" y="218"/>
                      <a:pt x="80" y="219"/>
                      <a:pt x="80" y="220"/>
                    </a:cubicBezTo>
                    <a:cubicBezTo>
                      <a:pt x="87" y="219"/>
                      <a:pt x="94" y="217"/>
                      <a:pt x="99" y="215"/>
                    </a:cubicBezTo>
                    <a:close/>
                    <a:moveTo>
                      <a:pt x="157" y="102"/>
                    </a:moveTo>
                    <a:cubicBezTo>
                      <a:pt x="155" y="102"/>
                      <a:pt x="153" y="102"/>
                      <a:pt x="152" y="102"/>
                    </a:cubicBezTo>
                    <a:cubicBezTo>
                      <a:pt x="151" y="102"/>
                      <a:pt x="150" y="103"/>
                      <a:pt x="151" y="103"/>
                    </a:cubicBezTo>
                    <a:cubicBezTo>
                      <a:pt x="157" y="103"/>
                      <a:pt x="163" y="103"/>
                      <a:pt x="168" y="103"/>
                    </a:cubicBezTo>
                    <a:cubicBezTo>
                      <a:pt x="169" y="103"/>
                      <a:pt x="170" y="105"/>
                      <a:pt x="170" y="104"/>
                    </a:cubicBezTo>
                    <a:cubicBezTo>
                      <a:pt x="169" y="99"/>
                      <a:pt x="163" y="102"/>
                      <a:pt x="157" y="102"/>
                    </a:cubicBezTo>
                    <a:close/>
                    <a:moveTo>
                      <a:pt x="166" y="87"/>
                    </a:moveTo>
                    <a:cubicBezTo>
                      <a:pt x="165" y="83"/>
                      <a:pt x="164" y="79"/>
                      <a:pt x="163" y="75"/>
                    </a:cubicBezTo>
                    <a:cubicBezTo>
                      <a:pt x="162" y="73"/>
                      <a:pt x="161" y="72"/>
                      <a:pt x="160" y="70"/>
                    </a:cubicBezTo>
                    <a:cubicBezTo>
                      <a:pt x="157" y="62"/>
                      <a:pt x="152" y="53"/>
                      <a:pt x="145" y="49"/>
                    </a:cubicBezTo>
                    <a:cubicBezTo>
                      <a:pt x="141" y="47"/>
                      <a:pt x="136" y="48"/>
                      <a:pt x="131" y="48"/>
                    </a:cubicBezTo>
                    <a:cubicBezTo>
                      <a:pt x="128" y="48"/>
                      <a:pt x="125" y="48"/>
                      <a:pt x="122" y="48"/>
                    </a:cubicBezTo>
                    <a:cubicBezTo>
                      <a:pt x="119" y="48"/>
                      <a:pt x="115" y="47"/>
                      <a:pt x="111" y="48"/>
                    </a:cubicBezTo>
                    <a:cubicBezTo>
                      <a:pt x="106" y="48"/>
                      <a:pt x="101" y="50"/>
                      <a:pt x="97" y="52"/>
                    </a:cubicBezTo>
                    <a:cubicBezTo>
                      <a:pt x="92" y="54"/>
                      <a:pt x="89" y="56"/>
                      <a:pt x="85" y="59"/>
                    </a:cubicBezTo>
                    <a:cubicBezTo>
                      <a:pt x="84" y="61"/>
                      <a:pt x="83" y="62"/>
                      <a:pt x="81" y="63"/>
                    </a:cubicBezTo>
                    <a:cubicBezTo>
                      <a:pt x="80" y="66"/>
                      <a:pt x="77" y="69"/>
                      <a:pt x="76" y="72"/>
                    </a:cubicBezTo>
                    <a:cubicBezTo>
                      <a:pt x="75" y="74"/>
                      <a:pt x="74" y="77"/>
                      <a:pt x="74" y="80"/>
                    </a:cubicBezTo>
                    <a:cubicBezTo>
                      <a:pt x="73" y="83"/>
                      <a:pt x="72" y="85"/>
                      <a:pt x="72" y="88"/>
                    </a:cubicBezTo>
                    <a:cubicBezTo>
                      <a:pt x="71" y="92"/>
                      <a:pt x="70" y="97"/>
                      <a:pt x="70" y="102"/>
                    </a:cubicBezTo>
                    <a:cubicBezTo>
                      <a:pt x="68" y="112"/>
                      <a:pt x="67" y="121"/>
                      <a:pt x="67" y="131"/>
                    </a:cubicBezTo>
                    <a:cubicBezTo>
                      <a:pt x="68" y="135"/>
                      <a:pt x="68" y="140"/>
                      <a:pt x="69" y="144"/>
                    </a:cubicBezTo>
                    <a:cubicBezTo>
                      <a:pt x="70" y="160"/>
                      <a:pt x="69" y="175"/>
                      <a:pt x="69" y="191"/>
                    </a:cubicBezTo>
                    <a:cubicBezTo>
                      <a:pt x="70" y="202"/>
                      <a:pt x="67" y="212"/>
                      <a:pt x="64" y="221"/>
                    </a:cubicBezTo>
                    <a:cubicBezTo>
                      <a:pt x="67" y="221"/>
                      <a:pt x="68" y="219"/>
                      <a:pt x="71" y="218"/>
                    </a:cubicBezTo>
                    <a:cubicBezTo>
                      <a:pt x="72" y="214"/>
                      <a:pt x="73" y="210"/>
                      <a:pt x="74" y="206"/>
                    </a:cubicBezTo>
                    <a:cubicBezTo>
                      <a:pt x="71" y="204"/>
                      <a:pt x="72" y="200"/>
                      <a:pt x="72" y="198"/>
                    </a:cubicBezTo>
                    <a:cubicBezTo>
                      <a:pt x="73" y="195"/>
                      <a:pt x="76" y="192"/>
                      <a:pt x="77" y="189"/>
                    </a:cubicBezTo>
                    <a:cubicBezTo>
                      <a:pt x="78" y="187"/>
                      <a:pt x="78" y="185"/>
                      <a:pt x="78" y="183"/>
                    </a:cubicBezTo>
                    <a:cubicBezTo>
                      <a:pt x="78" y="181"/>
                      <a:pt x="79" y="179"/>
                      <a:pt x="79" y="177"/>
                    </a:cubicBezTo>
                    <a:cubicBezTo>
                      <a:pt x="81" y="170"/>
                      <a:pt x="82" y="162"/>
                      <a:pt x="82" y="153"/>
                    </a:cubicBezTo>
                    <a:cubicBezTo>
                      <a:pt x="82" y="149"/>
                      <a:pt x="83" y="146"/>
                      <a:pt x="83" y="142"/>
                    </a:cubicBezTo>
                    <a:cubicBezTo>
                      <a:pt x="84" y="137"/>
                      <a:pt x="83" y="133"/>
                      <a:pt x="83" y="128"/>
                    </a:cubicBezTo>
                    <a:cubicBezTo>
                      <a:pt x="84" y="119"/>
                      <a:pt x="88" y="109"/>
                      <a:pt x="94" y="105"/>
                    </a:cubicBezTo>
                    <a:cubicBezTo>
                      <a:pt x="98" y="103"/>
                      <a:pt x="102" y="102"/>
                      <a:pt x="107" y="101"/>
                    </a:cubicBezTo>
                    <a:cubicBezTo>
                      <a:pt x="120" y="99"/>
                      <a:pt x="134" y="98"/>
                      <a:pt x="147" y="99"/>
                    </a:cubicBezTo>
                    <a:cubicBezTo>
                      <a:pt x="149" y="99"/>
                      <a:pt x="151" y="98"/>
                      <a:pt x="152" y="98"/>
                    </a:cubicBezTo>
                    <a:cubicBezTo>
                      <a:pt x="154" y="98"/>
                      <a:pt x="156" y="98"/>
                      <a:pt x="157" y="97"/>
                    </a:cubicBezTo>
                    <a:cubicBezTo>
                      <a:pt x="159" y="97"/>
                      <a:pt x="160" y="95"/>
                      <a:pt x="162" y="96"/>
                    </a:cubicBezTo>
                    <a:cubicBezTo>
                      <a:pt x="163" y="96"/>
                      <a:pt x="165" y="96"/>
                      <a:pt x="166" y="97"/>
                    </a:cubicBezTo>
                    <a:cubicBezTo>
                      <a:pt x="167" y="98"/>
                      <a:pt x="167" y="100"/>
                      <a:pt x="169" y="100"/>
                    </a:cubicBezTo>
                    <a:cubicBezTo>
                      <a:pt x="169" y="95"/>
                      <a:pt x="167" y="91"/>
                      <a:pt x="166" y="87"/>
                    </a:cubicBezTo>
                    <a:close/>
                    <a:moveTo>
                      <a:pt x="155" y="100"/>
                    </a:moveTo>
                    <a:cubicBezTo>
                      <a:pt x="147" y="101"/>
                      <a:pt x="135" y="100"/>
                      <a:pt x="126" y="101"/>
                    </a:cubicBezTo>
                    <a:cubicBezTo>
                      <a:pt x="123" y="101"/>
                      <a:pt x="119" y="101"/>
                      <a:pt x="115" y="102"/>
                    </a:cubicBezTo>
                    <a:cubicBezTo>
                      <a:pt x="108" y="102"/>
                      <a:pt x="101" y="104"/>
                      <a:pt x="96" y="106"/>
                    </a:cubicBezTo>
                    <a:cubicBezTo>
                      <a:pt x="93" y="107"/>
                      <a:pt x="91" y="110"/>
                      <a:pt x="89" y="112"/>
                    </a:cubicBezTo>
                    <a:cubicBezTo>
                      <a:pt x="85" y="120"/>
                      <a:pt x="85" y="129"/>
                      <a:pt x="84" y="139"/>
                    </a:cubicBezTo>
                    <a:cubicBezTo>
                      <a:pt x="84" y="144"/>
                      <a:pt x="84" y="148"/>
                      <a:pt x="84" y="153"/>
                    </a:cubicBezTo>
                    <a:cubicBezTo>
                      <a:pt x="83" y="163"/>
                      <a:pt x="82" y="173"/>
                      <a:pt x="80" y="181"/>
                    </a:cubicBezTo>
                    <a:cubicBezTo>
                      <a:pt x="81" y="181"/>
                      <a:pt x="82" y="182"/>
                      <a:pt x="84" y="182"/>
                    </a:cubicBezTo>
                    <a:cubicBezTo>
                      <a:pt x="84" y="174"/>
                      <a:pt x="85" y="165"/>
                      <a:pt x="86" y="156"/>
                    </a:cubicBezTo>
                    <a:cubicBezTo>
                      <a:pt x="86" y="147"/>
                      <a:pt x="88" y="138"/>
                      <a:pt x="89" y="130"/>
                    </a:cubicBezTo>
                    <a:cubicBezTo>
                      <a:pt x="89" y="127"/>
                      <a:pt x="89" y="124"/>
                      <a:pt x="90" y="121"/>
                    </a:cubicBezTo>
                    <a:cubicBezTo>
                      <a:pt x="91" y="118"/>
                      <a:pt x="92" y="116"/>
                      <a:pt x="93" y="114"/>
                    </a:cubicBezTo>
                    <a:cubicBezTo>
                      <a:pt x="97" y="109"/>
                      <a:pt x="105" y="107"/>
                      <a:pt x="111" y="105"/>
                    </a:cubicBezTo>
                    <a:cubicBezTo>
                      <a:pt x="112" y="105"/>
                      <a:pt x="113" y="104"/>
                      <a:pt x="114" y="104"/>
                    </a:cubicBezTo>
                    <a:cubicBezTo>
                      <a:pt x="114" y="105"/>
                      <a:pt x="113" y="105"/>
                      <a:pt x="112" y="106"/>
                    </a:cubicBezTo>
                    <a:cubicBezTo>
                      <a:pt x="109" y="107"/>
                      <a:pt x="107" y="108"/>
                      <a:pt x="104" y="109"/>
                    </a:cubicBezTo>
                    <a:cubicBezTo>
                      <a:pt x="102" y="110"/>
                      <a:pt x="99" y="110"/>
                      <a:pt x="97" y="112"/>
                    </a:cubicBezTo>
                    <a:cubicBezTo>
                      <a:pt x="94" y="114"/>
                      <a:pt x="91" y="119"/>
                      <a:pt x="90" y="124"/>
                    </a:cubicBezTo>
                    <a:cubicBezTo>
                      <a:pt x="89" y="128"/>
                      <a:pt x="90" y="133"/>
                      <a:pt x="89" y="138"/>
                    </a:cubicBezTo>
                    <a:cubicBezTo>
                      <a:pt x="89" y="143"/>
                      <a:pt x="88" y="148"/>
                      <a:pt x="87" y="153"/>
                    </a:cubicBezTo>
                    <a:cubicBezTo>
                      <a:pt x="86" y="160"/>
                      <a:pt x="86" y="167"/>
                      <a:pt x="86" y="175"/>
                    </a:cubicBezTo>
                    <a:cubicBezTo>
                      <a:pt x="85" y="178"/>
                      <a:pt x="86" y="180"/>
                      <a:pt x="85" y="183"/>
                    </a:cubicBezTo>
                    <a:cubicBezTo>
                      <a:pt x="87" y="183"/>
                      <a:pt x="87" y="186"/>
                      <a:pt x="87" y="188"/>
                    </a:cubicBezTo>
                    <a:cubicBezTo>
                      <a:pt x="87" y="189"/>
                      <a:pt x="85" y="190"/>
                      <a:pt x="85" y="191"/>
                    </a:cubicBezTo>
                    <a:cubicBezTo>
                      <a:pt x="84" y="196"/>
                      <a:pt x="86" y="203"/>
                      <a:pt x="83" y="206"/>
                    </a:cubicBezTo>
                    <a:cubicBezTo>
                      <a:pt x="82" y="207"/>
                      <a:pt x="81" y="206"/>
                      <a:pt x="80" y="207"/>
                    </a:cubicBezTo>
                    <a:cubicBezTo>
                      <a:pt x="79" y="211"/>
                      <a:pt x="78" y="215"/>
                      <a:pt x="76" y="219"/>
                    </a:cubicBezTo>
                    <a:cubicBezTo>
                      <a:pt x="78" y="220"/>
                      <a:pt x="79" y="218"/>
                      <a:pt x="80" y="217"/>
                    </a:cubicBezTo>
                    <a:cubicBezTo>
                      <a:pt x="83" y="213"/>
                      <a:pt x="84" y="208"/>
                      <a:pt x="86" y="202"/>
                    </a:cubicBezTo>
                    <a:cubicBezTo>
                      <a:pt x="86" y="199"/>
                      <a:pt x="88" y="195"/>
                      <a:pt x="88" y="191"/>
                    </a:cubicBezTo>
                    <a:cubicBezTo>
                      <a:pt x="89" y="188"/>
                      <a:pt x="89" y="184"/>
                      <a:pt x="89" y="179"/>
                    </a:cubicBezTo>
                    <a:cubicBezTo>
                      <a:pt x="89" y="175"/>
                      <a:pt x="90" y="171"/>
                      <a:pt x="90" y="168"/>
                    </a:cubicBezTo>
                    <a:cubicBezTo>
                      <a:pt x="91" y="159"/>
                      <a:pt x="91" y="151"/>
                      <a:pt x="91" y="143"/>
                    </a:cubicBezTo>
                    <a:cubicBezTo>
                      <a:pt x="91" y="135"/>
                      <a:pt x="93" y="128"/>
                      <a:pt x="94" y="120"/>
                    </a:cubicBezTo>
                    <a:cubicBezTo>
                      <a:pt x="97" y="115"/>
                      <a:pt x="100" y="113"/>
                      <a:pt x="105" y="110"/>
                    </a:cubicBezTo>
                    <a:cubicBezTo>
                      <a:pt x="107" y="109"/>
                      <a:pt x="109" y="108"/>
                      <a:pt x="111" y="107"/>
                    </a:cubicBezTo>
                    <a:cubicBezTo>
                      <a:pt x="116" y="105"/>
                      <a:pt x="122" y="104"/>
                      <a:pt x="128" y="103"/>
                    </a:cubicBezTo>
                    <a:cubicBezTo>
                      <a:pt x="133" y="102"/>
                      <a:pt x="139" y="101"/>
                      <a:pt x="145" y="102"/>
                    </a:cubicBezTo>
                    <a:cubicBezTo>
                      <a:pt x="148" y="101"/>
                      <a:pt x="154" y="102"/>
                      <a:pt x="157" y="100"/>
                    </a:cubicBezTo>
                    <a:cubicBezTo>
                      <a:pt x="159" y="100"/>
                      <a:pt x="161" y="101"/>
                      <a:pt x="164" y="100"/>
                    </a:cubicBezTo>
                    <a:cubicBezTo>
                      <a:pt x="164" y="99"/>
                      <a:pt x="163" y="98"/>
                      <a:pt x="164" y="98"/>
                    </a:cubicBezTo>
                    <a:cubicBezTo>
                      <a:pt x="162" y="95"/>
                      <a:pt x="159" y="99"/>
                      <a:pt x="155" y="100"/>
                    </a:cubicBezTo>
                    <a:close/>
                    <a:moveTo>
                      <a:pt x="146" y="102"/>
                    </a:moveTo>
                    <a:cubicBezTo>
                      <a:pt x="147" y="102"/>
                      <a:pt x="148" y="103"/>
                      <a:pt x="148" y="102"/>
                    </a:cubicBezTo>
                    <a:cubicBezTo>
                      <a:pt x="147" y="102"/>
                      <a:pt x="147" y="102"/>
                      <a:pt x="146" y="102"/>
                    </a:cubicBezTo>
                    <a:close/>
                    <a:moveTo>
                      <a:pt x="137" y="35"/>
                    </a:moveTo>
                    <a:cubicBezTo>
                      <a:pt x="133" y="33"/>
                      <a:pt x="127" y="31"/>
                      <a:pt x="120" y="31"/>
                    </a:cubicBezTo>
                    <a:cubicBezTo>
                      <a:pt x="118" y="31"/>
                      <a:pt x="115" y="30"/>
                      <a:pt x="113" y="30"/>
                    </a:cubicBezTo>
                    <a:cubicBezTo>
                      <a:pt x="111" y="30"/>
                      <a:pt x="109" y="30"/>
                      <a:pt x="106" y="31"/>
                    </a:cubicBezTo>
                    <a:cubicBezTo>
                      <a:pt x="100" y="31"/>
                      <a:pt x="93" y="31"/>
                      <a:pt x="87" y="32"/>
                    </a:cubicBezTo>
                    <a:cubicBezTo>
                      <a:pt x="79" y="34"/>
                      <a:pt x="71" y="36"/>
                      <a:pt x="65" y="39"/>
                    </a:cubicBezTo>
                    <a:cubicBezTo>
                      <a:pt x="63" y="41"/>
                      <a:pt x="61" y="43"/>
                      <a:pt x="59" y="46"/>
                    </a:cubicBezTo>
                    <a:cubicBezTo>
                      <a:pt x="57" y="48"/>
                      <a:pt x="56" y="50"/>
                      <a:pt x="54" y="52"/>
                    </a:cubicBezTo>
                    <a:cubicBezTo>
                      <a:pt x="54" y="54"/>
                      <a:pt x="53" y="55"/>
                      <a:pt x="52" y="56"/>
                    </a:cubicBezTo>
                    <a:cubicBezTo>
                      <a:pt x="50" y="60"/>
                      <a:pt x="49" y="64"/>
                      <a:pt x="47" y="69"/>
                    </a:cubicBezTo>
                    <a:cubicBezTo>
                      <a:pt x="47" y="74"/>
                      <a:pt x="45" y="80"/>
                      <a:pt x="46" y="87"/>
                    </a:cubicBezTo>
                    <a:cubicBezTo>
                      <a:pt x="46" y="90"/>
                      <a:pt x="47" y="93"/>
                      <a:pt x="48" y="96"/>
                    </a:cubicBezTo>
                    <a:cubicBezTo>
                      <a:pt x="49" y="99"/>
                      <a:pt x="49" y="102"/>
                      <a:pt x="50" y="105"/>
                    </a:cubicBezTo>
                    <a:cubicBezTo>
                      <a:pt x="50" y="117"/>
                      <a:pt x="51" y="129"/>
                      <a:pt x="52" y="141"/>
                    </a:cubicBezTo>
                    <a:cubicBezTo>
                      <a:pt x="52" y="149"/>
                      <a:pt x="52" y="156"/>
                      <a:pt x="52" y="163"/>
                    </a:cubicBezTo>
                    <a:cubicBezTo>
                      <a:pt x="51" y="171"/>
                      <a:pt x="51" y="178"/>
                      <a:pt x="51" y="185"/>
                    </a:cubicBezTo>
                    <a:cubicBezTo>
                      <a:pt x="50" y="188"/>
                      <a:pt x="49" y="194"/>
                      <a:pt x="50" y="196"/>
                    </a:cubicBezTo>
                    <a:cubicBezTo>
                      <a:pt x="50" y="197"/>
                      <a:pt x="50" y="198"/>
                      <a:pt x="50" y="198"/>
                    </a:cubicBezTo>
                    <a:cubicBezTo>
                      <a:pt x="50" y="201"/>
                      <a:pt x="50" y="204"/>
                      <a:pt x="49" y="206"/>
                    </a:cubicBezTo>
                    <a:cubicBezTo>
                      <a:pt x="49" y="209"/>
                      <a:pt x="48" y="212"/>
                      <a:pt x="48" y="214"/>
                    </a:cubicBezTo>
                    <a:cubicBezTo>
                      <a:pt x="48" y="218"/>
                      <a:pt x="51" y="220"/>
                      <a:pt x="54" y="222"/>
                    </a:cubicBezTo>
                    <a:cubicBezTo>
                      <a:pt x="59" y="207"/>
                      <a:pt x="58" y="189"/>
                      <a:pt x="59" y="174"/>
                    </a:cubicBezTo>
                    <a:cubicBezTo>
                      <a:pt x="59" y="168"/>
                      <a:pt x="59" y="160"/>
                      <a:pt x="58" y="155"/>
                    </a:cubicBezTo>
                    <a:cubicBezTo>
                      <a:pt x="58" y="154"/>
                      <a:pt x="58" y="152"/>
                      <a:pt x="57" y="151"/>
                    </a:cubicBezTo>
                    <a:cubicBezTo>
                      <a:pt x="57" y="150"/>
                      <a:pt x="55" y="149"/>
                      <a:pt x="55" y="148"/>
                    </a:cubicBezTo>
                    <a:cubicBezTo>
                      <a:pt x="55" y="147"/>
                      <a:pt x="54" y="146"/>
                      <a:pt x="54" y="145"/>
                    </a:cubicBezTo>
                    <a:cubicBezTo>
                      <a:pt x="54" y="142"/>
                      <a:pt x="55" y="137"/>
                      <a:pt x="56" y="134"/>
                    </a:cubicBezTo>
                    <a:cubicBezTo>
                      <a:pt x="55" y="133"/>
                      <a:pt x="54" y="127"/>
                      <a:pt x="55" y="126"/>
                    </a:cubicBezTo>
                    <a:cubicBezTo>
                      <a:pt x="55" y="125"/>
                      <a:pt x="56" y="125"/>
                      <a:pt x="57" y="124"/>
                    </a:cubicBezTo>
                    <a:cubicBezTo>
                      <a:pt x="56" y="111"/>
                      <a:pt x="60" y="98"/>
                      <a:pt x="63" y="84"/>
                    </a:cubicBezTo>
                    <a:cubicBezTo>
                      <a:pt x="64" y="76"/>
                      <a:pt x="69" y="69"/>
                      <a:pt x="71" y="62"/>
                    </a:cubicBezTo>
                    <a:cubicBezTo>
                      <a:pt x="73" y="60"/>
                      <a:pt x="74" y="58"/>
                      <a:pt x="76" y="56"/>
                    </a:cubicBezTo>
                    <a:cubicBezTo>
                      <a:pt x="82" y="51"/>
                      <a:pt x="89" y="48"/>
                      <a:pt x="99" y="46"/>
                    </a:cubicBezTo>
                    <a:cubicBezTo>
                      <a:pt x="101" y="46"/>
                      <a:pt x="103" y="45"/>
                      <a:pt x="105" y="45"/>
                    </a:cubicBezTo>
                    <a:cubicBezTo>
                      <a:pt x="110" y="44"/>
                      <a:pt x="115" y="44"/>
                      <a:pt x="119" y="45"/>
                    </a:cubicBezTo>
                    <a:cubicBezTo>
                      <a:pt x="121" y="46"/>
                      <a:pt x="124" y="46"/>
                      <a:pt x="127" y="46"/>
                    </a:cubicBezTo>
                    <a:cubicBezTo>
                      <a:pt x="133" y="46"/>
                      <a:pt x="141" y="45"/>
                      <a:pt x="145" y="48"/>
                    </a:cubicBezTo>
                    <a:cubicBezTo>
                      <a:pt x="146" y="48"/>
                      <a:pt x="146" y="48"/>
                      <a:pt x="146" y="47"/>
                    </a:cubicBezTo>
                    <a:cubicBezTo>
                      <a:pt x="143" y="43"/>
                      <a:pt x="141" y="39"/>
                      <a:pt x="137" y="35"/>
                    </a:cubicBezTo>
                    <a:close/>
                    <a:moveTo>
                      <a:pt x="116" y="28"/>
                    </a:moveTo>
                    <a:cubicBezTo>
                      <a:pt x="113" y="27"/>
                      <a:pt x="111" y="27"/>
                      <a:pt x="108" y="27"/>
                    </a:cubicBezTo>
                    <a:cubicBezTo>
                      <a:pt x="104" y="27"/>
                      <a:pt x="100" y="27"/>
                      <a:pt x="97" y="28"/>
                    </a:cubicBezTo>
                    <a:cubicBezTo>
                      <a:pt x="92" y="28"/>
                      <a:pt x="86" y="29"/>
                      <a:pt x="81" y="30"/>
                    </a:cubicBezTo>
                    <a:cubicBezTo>
                      <a:pt x="76" y="31"/>
                      <a:pt x="71" y="31"/>
                      <a:pt x="67" y="34"/>
                    </a:cubicBezTo>
                    <a:cubicBezTo>
                      <a:pt x="69" y="34"/>
                      <a:pt x="70" y="33"/>
                      <a:pt x="71" y="33"/>
                    </a:cubicBezTo>
                    <a:cubicBezTo>
                      <a:pt x="73" y="32"/>
                      <a:pt x="74" y="33"/>
                      <a:pt x="76" y="33"/>
                    </a:cubicBezTo>
                    <a:cubicBezTo>
                      <a:pt x="77" y="33"/>
                      <a:pt x="78" y="32"/>
                      <a:pt x="79" y="32"/>
                    </a:cubicBezTo>
                    <a:cubicBezTo>
                      <a:pt x="83" y="31"/>
                      <a:pt x="86" y="30"/>
                      <a:pt x="90" y="30"/>
                    </a:cubicBezTo>
                    <a:cubicBezTo>
                      <a:pt x="96" y="29"/>
                      <a:pt x="103" y="29"/>
                      <a:pt x="109" y="29"/>
                    </a:cubicBezTo>
                    <a:cubicBezTo>
                      <a:pt x="110" y="29"/>
                      <a:pt x="111" y="28"/>
                      <a:pt x="112" y="28"/>
                    </a:cubicBezTo>
                    <a:cubicBezTo>
                      <a:pt x="116" y="28"/>
                      <a:pt x="120" y="30"/>
                      <a:pt x="124" y="29"/>
                    </a:cubicBezTo>
                    <a:cubicBezTo>
                      <a:pt x="121" y="29"/>
                      <a:pt x="119" y="28"/>
                      <a:pt x="116" y="28"/>
                    </a:cubicBezTo>
                    <a:close/>
                    <a:moveTo>
                      <a:pt x="118" y="26"/>
                    </a:moveTo>
                    <a:cubicBezTo>
                      <a:pt x="118" y="26"/>
                      <a:pt x="120" y="27"/>
                      <a:pt x="120" y="27"/>
                    </a:cubicBezTo>
                    <a:cubicBezTo>
                      <a:pt x="119" y="26"/>
                      <a:pt x="118" y="26"/>
                      <a:pt x="118" y="26"/>
                    </a:cubicBezTo>
                    <a:close/>
                    <a:moveTo>
                      <a:pt x="48" y="103"/>
                    </a:moveTo>
                    <a:cubicBezTo>
                      <a:pt x="47" y="97"/>
                      <a:pt x="44" y="92"/>
                      <a:pt x="44" y="85"/>
                    </a:cubicBezTo>
                    <a:cubicBezTo>
                      <a:pt x="43" y="81"/>
                      <a:pt x="44" y="77"/>
                      <a:pt x="45" y="73"/>
                    </a:cubicBezTo>
                    <a:cubicBezTo>
                      <a:pt x="46" y="64"/>
                      <a:pt x="50" y="55"/>
                      <a:pt x="53" y="49"/>
                    </a:cubicBezTo>
                    <a:cubicBezTo>
                      <a:pt x="49" y="52"/>
                      <a:pt x="47" y="56"/>
                      <a:pt x="44" y="60"/>
                    </a:cubicBezTo>
                    <a:cubicBezTo>
                      <a:pt x="41" y="64"/>
                      <a:pt x="39" y="69"/>
                      <a:pt x="37" y="74"/>
                    </a:cubicBezTo>
                    <a:cubicBezTo>
                      <a:pt x="33" y="85"/>
                      <a:pt x="32" y="99"/>
                      <a:pt x="32" y="112"/>
                    </a:cubicBezTo>
                    <a:cubicBezTo>
                      <a:pt x="32" y="114"/>
                      <a:pt x="32" y="115"/>
                      <a:pt x="32" y="116"/>
                    </a:cubicBezTo>
                    <a:cubicBezTo>
                      <a:pt x="32" y="118"/>
                      <a:pt x="33" y="119"/>
                      <a:pt x="32" y="121"/>
                    </a:cubicBezTo>
                    <a:cubicBezTo>
                      <a:pt x="32" y="122"/>
                      <a:pt x="32" y="123"/>
                      <a:pt x="32" y="124"/>
                    </a:cubicBezTo>
                    <a:cubicBezTo>
                      <a:pt x="32" y="126"/>
                      <a:pt x="32" y="128"/>
                      <a:pt x="32" y="129"/>
                    </a:cubicBezTo>
                    <a:cubicBezTo>
                      <a:pt x="32" y="134"/>
                      <a:pt x="35" y="139"/>
                      <a:pt x="34" y="142"/>
                    </a:cubicBezTo>
                    <a:cubicBezTo>
                      <a:pt x="32" y="145"/>
                      <a:pt x="27" y="146"/>
                      <a:pt x="24" y="145"/>
                    </a:cubicBezTo>
                    <a:cubicBezTo>
                      <a:pt x="17" y="143"/>
                      <a:pt x="21" y="133"/>
                      <a:pt x="24" y="129"/>
                    </a:cubicBezTo>
                    <a:cubicBezTo>
                      <a:pt x="23" y="127"/>
                      <a:pt x="25" y="125"/>
                      <a:pt x="25" y="123"/>
                    </a:cubicBezTo>
                    <a:cubicBezTo>
                      <a:pt x="25" y="120"/>
                      <a:pt x="24" y="117"/>
                      <a:pt x="24" y="115"/>
                    </a:cubicBezTo>
                    <a:cubicBezTo>
                      <a:pt x="24" y="112"/>
                      <a:pt x="24" y="110"/>
                      <a:pt x="24" y="108"/>
                    </a:cubicBezTo>
                    <a:cubicBezTo>
                      <a:pt x="24" y="97"/>
                      <a:pt x="26" y="86"/>
                      <a:pt x="29" y="76"/>
                    </a:cubicBezTo>
                    <a:cubicBezTo>
                      <a:pt x="31" y="65"/>
                      <a:pt x="36" y="57"/>
                      <a:pt x="41" y="49"/>
                    </a:cubicBezTo>
                    <a:cubicBezTo>
                      <a:pt x="48" y="44"/>
                      <a:pt x="53" y="37"/>
                      <a:pt x="62" y="33"/>
                    </a:cubicBezTo>
                    <a:cubicBezTo>
                      <a:pt x="70" y="30"/>
                      <a:pt x="79" y="29"/>
                      <a:pt x="89" y="28"/>
                    </a:cubicBezTo>
                    <a:cubicBezTo>
                      <a:pt x="92" y="27"/>
                      <a:pt x="95" y="26"/>
                      <a:pt x="97" y="26"/>
                    </a:cubicBezTo>
                    <a:cubicBezTo>
                      <a:pt x="100" y="25"/>
                      <a:pt x="104" y="25"/>
                      <a:pt x="107" y="25"/>
                    </a:cubicBezTo>
                    <a:cubicBezTo>
                      <a:pt x="110" y="26"/>
                      <a:pt x="114" y="26"/>
                      <a:pt x="117" y="26"/>
                    </a:cubicBezTo>
                    <a:cubicBezTo>
                      <a:pt x="114" y="26"/>
                      <a:pt x="111" y="24"/>
                      <a:pt x="107" y="24"/>
                    </a:cubicBezTo>
                    <a:cubicBezTo>
                      <a:pt x="105" y="23"/>
                      <a:pt x="103" y="23"/>
                      <a:pt x="101" y="23"/>
                    </a:cubicBezTo>
                    <a:cubicBezTo>
                      <a:pt x="100" y="23"/>
                      <a:pt x="99" y="22"/>
                      <a:pt x="99" y="22"/>
                    </a:cubicBezTo>
                    <a:cubicBezTo>
                      <a:pt x="96" y="22"/>
                      <a:pt x="93" y="22"/>
                      <a:pt x="90" y="22"/>
                    </a:cubicBezTo>
                    <a:cubicBezTo>
                      <a:pt x="79" y="22"/>
                      <a:pt x="67" y="24"/>
                      <a:pt x="57" y="28"/>
                    </a:cubicBezTo>
                    <a:cubicBezTo>
                      <a:pt x="56" y="30"/>
                      <a:pt x="59" y="33"/>
                      <a:pt x="57" y="34"/>
                    </a:cubicBezTo>
                    <a:cubicBezTo>
                      <a:pt x="57" y="34"/>
                      <a:pt x="55" y="35"/>
                      <a:pt x="54" y="35"/>
                    </a:cubicBezTo>
                    <a:cubicBezTo>
                      <a:pt x="50" y="35"/>
                      <a:pt x="43" y="34"/>
                      <a:pt x="40" y="31"/>
                    </a:cubicBezTo>
                    <a:cubicBezTo>
                      <a:pt x="39" y="33"/>
                      <a:pt x="37" y="34"/>
                      <a:pt x="35" y="35"/>
                    </a:cubicBezTo>
                    <a:cubicBezTo>
                      <a:pt x="30" y="41"/>
                      <a:pt x="26" y="48"/>
                      <a:pt x="23" y="55"/>
                    </a:cubicBezTo>
                    <a:cubicBezTo>
                      <a:pt x="19" y="62"/>
                      <a:pt x="18" y="71"/>
                      <a:pt x="18" y="80"/>
                    </a:cubicBezTo>
                    <a:cubicBezTo>
                      <a:pt x="17" y="93"/>
                      <a:pt x="18" y="107"/>
                      <a:pt x="19" y="121"/>
                    </a:cubicBezTo>
                    <a:cubicBezTo>
                      <a:pt x="19" y="126"/>
                      <a:pt x="19" y="131"/>
                      <a:pt x="18" y="136"/>
                    </a:cubicBezTo>
                    <a:cubicBezTo>
                      <a:pt x="18" y="137"/>
                      <a:pt x="17" y="137"/>
                      <a:pt x="17" y="138"/>
                    </a:cubicBezTo>
                    <a:cubicBezTo>
                      <a:pt x="17" y="140"/>
                      <a:pt x="17" y="143"/>
                      <a:pt x="16" y="145"/>
                    </a:cubicBezTo>
                    <a:cubicBezTo>
                      <a:pt x="26" y="150"/>
                      <a:pt x="40" y="149"/>
                      <a:pt x="50" y="145"/>
                    </a:cubicBezTo>
                    <a:cubicBezTo>
                      <a:pt x="50" y="130"/>
                      <a:pt x="48" y="117"/>
                      <a:pt x="48" y="103"/>
                    </a:cubicBezTo>
                    <a:close/>
                    <a:moveTo>
                      <a:pt x="110" y="22"/>
                    </a:moveTo>
                    <a:cubicBezTo>
                      <a:pt x="106" y="15"/>
                      <a:pt x="98" y="7"/>
                      <a:pt x="89" y="6"/>
                    </a:cubicBezTo>
                    <a:cubicBezTo>
                      <a:pt x="85" y="5"/>
                      <a:pt x="82" y="5"/>
                      <a:pt x="79" y="6"/>
                    </a:cubicBezTo>
                    <a:cubicBezTo>
                      <a:pt x="72" y="7"/>
                      <a:pt x="64" y="9"/>
                      <a:pt x="59" y="13"/>
                    </a:cubicBezTo>
                    <a:cubicBezTo>
                      <a:pt x="57" y="17"/>
                      <a:pt x="54" y="22"/>
                      <a:pt x="54" y="26"/>
                    </a:cubicBezTo>
                    <a:cubicBezTo>
                      <a:pt x="54" y="29"/>
                      <a:pt x="54" y="32"/>
                      <a:pt x="55" y="33"/>
                    </a:cubicBezTo>
                    <a:cubicBezTo>
                      <a:pt x="56" y="32"/>
                      <a:pt x="56" y="31"/>
                      <a:pt x="56" y="31"/>
                    </a:cubicBezTo>
                    <a:cubicBezTo>
                      <a:pt x="55" y="27"/>
                      <a:pt x="56" y="23"/>
                      <a:pt x="58" y="20"/>
                    </a:cubicBezTo>
                    <a:cubicBezTo>
                      <a:pt x="60" y="15"/>
                      <a:pt x="64" y="14"/>
                      <a:pt x="69" y="12"/>
                    </a:cubicBezTo>
                    <a:cubicBezTo>
                      <a:pt x="73" y="12"/>
                      <a:pt x="77" y="8"/>
                      <a:pt x="82" y="8"/>
                    </a:cubicBezTo>
                    <a:cubicBezTo>
                      <a:pt x="86" y="7"/>
                      <a:pt x="89" y="9"/>
                      <a:pt x="93" y="10"/>
                    </a:cubicBezTo>
                    <a:cubicBezTo>
                      <a:pt x="95" y="11"/>
                      <a:pt x="96" y="11"/>
                      <a:pt x="98" y="12"/>
                    </a:cubicBezTo>
                    <a:cubicBezTo>
                      <a:pt x="100" y="13"/>
                      <a:pt x="103" y="17"/>
                      <a:pt x="104" y="19"/>
                    </a:cubicBezTo>
                    <a:cubicBezTo>
                      <a:pt x="105" y="20"/>
                      <a:pt x="107" y="20"/>
                      <a:pt x="107" y="22"/>
                    </a:cubicBezTo>
                    <a:cubicBezTo>
                      <a:pt x="108" y="22"/>
                      <a:pt x="109" y="23"/>
                      <a:pt x="110" y="22"/>
                    </a:cubicBezTo>
                    <a:cubicBezTo>
                      <a:pt x="110" y="22"/>
                      <a:pt x="110" y="22"/>
                      <a:pt x="110" y="22"/>
                    </a:cubicBezTo>
                    <a:close/>
                    <a:moveTo>
                      <a:pt x="101" y="17"/>
                    </a:moveTo>
                    <a:cubicBezTo>
                      <a:pt x="96" y="14"/>
                      <a:pt x="92" y="11"/>
                      <a:pt x="86" y="10"/>
                    </a:cubicBezTo>
                    <a:cubicBezTo>
                      <a:pt x="90" y="12"/>
                      <a:pt x="94" y="15"/>
                      <a:pt x="95" y="21"/>
                    </a:cubicBezTo>
                    <a:cubicBezTo>
                      <a:pt x="99" y="21"/>
                      <a:pt x="101" y="21"/>
                      <a:pt x="105" y="22"/>
                    </a:cubicBezTo>
                    <a:cubicBezTo>
                      <a:pt x="105" y="22"/>
                      <a:pt x="105" y="21"/>
                      <a:pt x="105" y="21"/>
                    </a:cubicBezTo>
                    <a:cubicBezTo>
                      <a:pt x="104" y="20"/>
                      <a:pt x="102" y="18"/>
                      <a:pt x="101" y="17"/>
                    </a:cubicBezTo>
                    <a:close/>
                    <a:moveTo>
                      <a:pt x="89" y="53"/>
                    </a:moveTo>
                    <a:cubicBezTo>
                      <a:pt x="87" y="54"/>
                      <a:pt x="85" y="55"/>
                      <a:pt x="83" y="57"/>
                    </a:cubicBezTo>
                    <a:cubicBezTo>
                      <a:pt x="80" y="59"/>
                      <a:pt x="80" y="60"/>
                      <a:pt x="78" y="62"/>
                    </a:cubicBezTo>
                    <a:cubicBezTo>
                      <a:pt x="76" y="65"/>
                      <a:pt x="75" y="67"/>
                      <a:pt x="73" y="70"/>
                    </a:cubicBezTo>
                    <a:cubicBezTo>
                      <a:pt x="73" y="72"/>
                      <a:pt x="72" y="73"/>
                      <a:pt x="71" y="75"/>
                    </a:cubicBezTo>
                    <a:cubicBezTo>
                      <a:pt x="70" y="77"/>
                      <a:pt x="70" y="79"/>
                      <a:pt x="69" y="81"/>
                    </a:cubicBezTo>
                    <a:cubicBezTo>
                      <a:pt x="69" y="82"/>
                      <a:pt x="68" y="84"/>
                      <a:pt x="68" y="86"/>
                    </a:cubicBezTo>
                    <a:cubicBezTo>
                      <a:pt x="66" y="92"/>
                      <a:pt x="65" y="98"/>
                      <a:pt x="64" y="104"/>
                    </a:cubicBezTo>
                    <a:cubicBezTo>
                      <a:pt x="63" y="110"/>
                      <a:pt x="62" y="115"/>
                      <a:pt x="62" y="120"/>
                    </a:cubicBezTo>
                    <a:cubicBezTo>
                      <a:pt x="62" y="123"/>
                      <a:pt x="61" y="126"/>
                      <a:pt x="62" y="128"/>
                    </a:cubicBezTo>
                    <a:cubicBezTo>
                      <a:pt x="62" y="129"/>
                      <a:pt x="63" y="130"/>
                      <a:pt x="63" y="131"/>
                    </a:cubicBezTo>
                    <a:cubicBezTo>
                      <a:pt x="63" y="133"/>
                      <a:pt x="63" y="134"/>
                      <a:pt x="63" y="135"/>
                    </a:cubicBezTo>
                    <a:cubicBezTo>
                      <a:pt x="63" y="136"/>
                      <a:pt x="64" y="138"/>
                      <a:pt x="65" y="140"/>
                    </a:cubicBezTo>
                    <a:cubicBezTo>
                      <a:pt x="65" y="140"/>
                      <a:pt x="66" y="141"/>
                      <a:pt x="66" y="142"/>
                    </a:cubicBezTo>
                    <a:cubicBezTo>
                      <a:pt x="66" y="143"/>
                      <a:pt x="66" y="144"/>
                      <a:pt x="67" y="144"/>
                    </a:cubicBezTo>
                    <a:cubicBezTo>
                      <a:pt x="63" y="125"/>
                      <a:pt x="68" y="107"/>
                      <a:pt x="70" y="90"/>
                    </a:cubicBezTo>
                    <a:cubicBezTo>
                      <a:pt x="70" y="86"/>
                      <a:pt x="71" y="83"/>
                      <a:pt x="72" y="79"/>
                    </a:cubicBezTo>
                    <a:cubicBezTo>
                      <a:pt x="73" y="76"/>
                      <a:pt x="74" y="72"/>
                      <a:pt x="75" y="69"/>
                    </a:cubicBezTo>
                    <a:cubicBezTo>
                      <a:pt x="82" y="59"/>
                      <a:pt x="91" y="51"/>
                      <a:pt x="103" y="48"/>
                    </a:cubicBezTo>
                    <a:cubicBezTo>
                      <a:pt x="98" y="48"/>
                      <a:pt x="93" y="50"/>
                      <a:pt x="89" y="53"/>
                    </a:cubicBezTo>
                    <a:close/>
                    <a:moveTo>
                      <a:pt x="88" y="13"/>
                    </a:moveTo>
                    <a:cubicBezTo>
                      <a:pt x="87" y="13"/>
                      <a:pt x="87" y="12"/>
                      <a:pt x="86" y="12"/>
                    </a:cubicBezTo>
                    <a:cubicBezTo>
                      <a:pt x="83" y="10"/>
                      <a:pt x="81" y="11"/>
                      <a:pt x="79" y="12"/>
                    </a:cubicBezTo>
                    <a:cubicBezTo>
                      <a:pt x="76" y="12"/>
                      <a:pt x="72" y="12"/>
                      <a:pt x="69" y="13"/>
                    </a:cubicBezTo>
                    <a:cubicBezTo>
                      <a:pt x="68" y="14"/>
                      <a:pt x="68" y="14"/>
                      <a:pt x="67" y="14"/>
                    </a:cubicBezTo>
                    <a:cubicBezTo>
                      <a:pt x="66" y="15"/>
                      <a:pt x="64" y="16"/>
                      <a:pt x="62" y="16"/>
                    </a:cubicBezTo>
                    <a:cubicBezTo>
                      <a:pt x="60" y="19"/>
                      <a:pt x="57" y="23"/>
                      <a:pt x="57" y="26"/>
                    </a:cubicBezTo>
                    <a:cubicBezTo>
                      <a:pt x="67" y="21"/>
                      <a:pt x="80" y="21"/>
                      <a:pt x="94" y="20"/>
                    </a:cubicBezTo>
                    <a:cubicBezTo>
                      <a:pt x="93" y="17"/>
                      <a:pt x="91" y="15"/>
                      <a:pt x="88" y="13"/>
                    </a:cubicBezTo>
                    <a:close/>
                    <a:moveTo>
                      <a:pt x="87" y="3"/>
                    </a:moveTo>
                    <a:cubicBezTo>
                      <a:pt x="86" y="3"/>
                      <a:pt x="86" y="3"/>
                      <a:pt x="85" y="2"/>
                    </a:cubicBezTo>
                    <a:cubicBezTo>
                      <a:pt x="83" y="2"/>
                      <a:pt x="81" y="2"/>
                      <a:pt x="79" y="2"/>
                    </a:cubicBezTo>
                    <a:cubicBezTo>
                      <a:pt x="74" y="1"/>
                      <a:pt x="71" y="3"/>
                      <a:pt x="66" y="4"/>
                    </a:cubicBezTo>
                    <a:cubicBezTo>
                      <a:pt x="59" y="6"/>
                      <a:pt x="53" y="8"/>
                      <a:pt x="48" y="13"/>
                    </a:cubicBezTo>
                    <a:cubicBezTo>
                      <a:pt x="45" y="17"/>
                      <a:pt x="39" y="23"/>
                      <a:pt x="42" y="30"/>
                    </a:cubicBezTo>
                    <a:cubicBezTo>
                      <a:pt x="45" y="33"/>
                      <a:pt x="50" y="33"/>
                      <a:pt x="53" y="33"/>
                    </a:cubicBezTo>
                    <a:cubicBezTo>
                      <a:pt x="51" y="25"/>
                      <a:pt x="55" y="15"/>
                      <a:pt x="59" y="11"/>
                    </a:cubicBezTo>
                    <a:cubicBezTo>
                      <a:pt x="66" y="6"/>
                      <a:pt x="81" y="2"/>
                      <a:pt x="90" y="4"/>
                    </a:cubicBezTo>
                    <a:cubicBezTo>
                      <a:pt x="89" y="3"/>
                      <a:pt x="88" y="4"/>
                      <a:pt x="87" y="3"/>
                    </a:cubicBezTo>
                    <a:close/>
                    <a:moveTo>
                      <a:pt x="79" y="55"/>
                    </a:moveTo>
                    <a:cubicBezTo>
                      <a:pt x="78" y="57"/>
                      <a:pt x="76" y="60"/>
                      <a:pt x="75" y="62"/>
                    </a:cubicBezTo>
                    <a:cubicBezTo>
                      <a:pt x="72" y="68"/>
                      <a:pt x="69" y="72"/>
                      <a:pt x="67" y="78"/>
                    </a:cubicBezTo>
                    <a:cubicBezTo>
                      <a:pt x="66" y="80"/>
                      <a:pt x="65" y="84"/>
                      <a:pt x="64" y="87"/>
                    </a:cubicBezTo>
                    <a:cubicBezTo>
                      <a:pt x="60" y="97"/>
                      <a:pt x="58" y="112"/>
                      <a:pt x="58" y="125"/>
                    </a:cubicBezTo>
                    <a:cubicBezTo>
                      <a:pt x="59" y="125"/>
                      <a:pt x="60" y="125"/>
                      <a:pt x="61" y="125"/>
                    </a:cubicBezTo>
                    <a:cubicBezTo>
                      <a:pt x="60" y="120"/>
                      <a:pt x="61" y="115"/>
                      <a:pt x="61" y="111"/>
                    </a:cubicBezTo>
                    <a:cubicBezTo>
                      <a:pt x="63" y="93"/>
                      <a:pt x="68" y="78"/>
                      <a:pt x="74" y="64"/>
                    </a:cubicBezTo>
                    <a:cubicBezTo>
                      <a:pt x="76" y="62"/>
                      <a:pt x="78" y="60"/>
                      <a:pt x="79" y="58"/>
                    </a:cubicBezTo>
                    <a:cubicBezTo>
                      <a:pt x="82" y="55"/>
                      <a:pt x="87" y="53"/>
                      <a:pt x="89" y="50"/>
                    </a:cubicBezTo>
                    <a:cubicBezTo>
                      <a:pt x="86" y="52"/>
                      <a:pt x="82" y="53"/>
                      <a:pt x="79" y="55"/>
                    </a:cubicBezTo>
                    <a:close/>
                    <a:moveTo>
                      <a:pt x="82" y="190"/>
                    </a:moveTo>
                    <a:cubicBezTo>
                      <a:pt x="82" y="190"/>
                      <a:pt x="84" y="190"/>
                      <a:pt x="85" y="189"/>
                    </a:cubicBezTo>
                    <a:cubicBezTo>
                      <a:pt x="85" y="188"/>
                      <a:pt x="86" y="185"/>
                      <a:pt x="84" y="184"/>
                    </a:cubicBezTo>
                    <a:cubicBezTo>
                      <a:pt x="83" y="183"/>
                      <a:pt x="82" y="184"/>
                      <a:pt x="81" y="183"/>
                    </a:cubicBezTo>
                    <a:cubicBezTo>
                      <a:pt x="80" y="185"/>
                      <a:pt x="79" y="186"/>
                      <a:pt x="79" y="188"/>
                    </a:cubicBezTo>
                    <a:cubicBezTo>
                      <a:pt x="80" y="188"/>
                      <a:pt x="81" y="190"/>
                      <a:pt x="82" y="190"/>
                    </a:cubicBezTo>
                    <a:close/>
                    <a:moveTo>
                      <a:pt x="82" y="201"/>
                    </a:moveTo>
                    <a:cubicBezTo>
                      <a:pt x="81" y="204"/>
                      <a:pt x="75" y="203"/>
                      <a:pt x="75" y="199"/>
                    </a:cubicBezTo>
                    <a:cubicBezTo>
                      <a:pt x="75" y="199"/>
                      <a:pt x="76" y="199"/>
                      <a:pt x="76" y="198"/>
                    </a:cubicBezTo>
                    <a:cubicBezTo>
                      <a:pt x="77" y="196"/>
                      <a:pt x="77" y="195"/>
                      <a:pt x="77" y="193"/>
                    </a:cubicBezTo>
                    <a:cubicBezTo>
                      <a:pt x="75" y="195"/>
                      <a:pt x="72" y="199"/>
                      <a:pt x="74" y="203"/>
                    </a:cubicBezTo>
                    <a:cubicBezTo>
                      <a:pt x="74" y="203"/>
                      <a:pt x="74" y="203"/>
                      <a:pt x="75" y="203"/>
                    </a:cubicBezTo>
                    <a:cubicBezTo>
                      <a:pt x="76" y="204"/>
                      <a:pt x="78" y="205"/>
                      <a:pt x="80" y="204"/>
                    </a:cubicBezTo>
                    <a:cubicBezTo>
                      <a:pt x="80" y="205"/>
                      <a:pt x="81" y="205"/>
                      <a:pt x="82" y="205"/>
                    </a:cubicBezTo>
                    <a:cubicBezTo>
                      <a:pt x="83" y="202"/>
                      <a:pt x="83" y="198"/>
                      <a:pt x="83" y="195"/>
                    </a:cubicBezTo>
                    <a:cubicBezTo>
                      <a:pt x="82" y="198"/>
                      <a:pt x="83" y="199"/>
                      <a:pt x="82" y="201"/>
                    </a:cubicBezTo>
                    <a:close/>
                    <a:moveTo>
                      <a:pt x="79" y="191"/>
                    </a:moveTo>
                    <a:cubicBezTo>
                      <a:pt x="80" y="193"/>
                      <a:pt x="76" y="198"/>
                      <a:pt x="77" y="200"/>
                    </a:cubicBezTo>
                    <a:cubicBezTo>
                      <a:pt x="77" y="201"/>
                      <a:pt x="79" y="202"/>
                      <a:pt x="80" y="201"/>
                    </a:cubicBezTo>
                    <a:cubicBezTo>
                      <a:pt x="81" y="201"/>
                      <a:pt x="81" y="198"/>
                      <a:pt x="81" y="197"/>
                    </a:cubicBezTo>
                    <a:cubicBezTo>
                      <a:pt x="82" y="195"/>
                      <a:pt x="82" y="194"/>
                      <a:pt x="82" y="192"/>
                    </a:cubicBezTo>
                    <a:cubicBezTo>
                      <a:pt x="81" y="191"/>
                      <a:pt x="80" y="190"/>
                      <a:pt x="79" y="191"/>
                    </a:cubicBezTo>
                    <a:close/>
                    <a:moveTo>
                      <a:pt x="75" y="206"/>
                    </a:moveTo>
                    <a:cubicBezTo>
                      <a:pt x="74" y="210"/>
                      <a:pt x="73" y="214"/>
                      <a:pt x="72" y="218"/>
                    </a:cubicBezTo>
                    <a:cubicBezTo>
                      <a:pt x="73" y="218"/>
                      <a:pt x="74" y="218"/>
                      <a:pt x="75" y="218"/>
                    </a:cubicBezTo>
                    <a:cubicBezTo>
                      <a:pt x="76" y="215"/>
                      <a:pt x="78" y="211"/>
                      <a:pt x="79" y="206"/>
                    </a:cubicBezTo>
                    <a:cubicBezTo>
                      <a:pt x="77" y="206"/>
                      <a:pt x="76" y="206"/>
                      <a:pt x="75" y="206"/>
                    </a:cubicBezTo>
                    <a:close/>
                    <a:moveTo>
                      <a:pt x="67" y="35"/>
                    </a:moveTo>
                    <a:cubicBezTo>
                      <a:pt x="66" y="36"/>
                      <a:pt x="66" y="36"/>
                      <a:pt x="66" y="37"/>
                    </a:cubicBezTo>
                    <a:cubicBezTo>
                      <a:pt x="67" y="36"/>
                      <a:pt x="68" y="36"/>
                      <a:pt x="68" y="35"/>
                    </a:cubicBezTo>
                    <a:cubicBezTo>
                      <a:pt x="68" y="35"/>
                      <a:pt x="67" y="35"/>
                      <a:pt x="67" y="35"/>
                    </a:cubicBezTo>
                    <a:close/>
                    <a:moveTo>
                      <a:pt x="59" y="222"/>
                    </a:moveTo>
                    <a:cubicBezTo>
                      <a:pt x="60" y="222"/>
                      <a:pt x="61" y="222"/>
                      <a:pt x="62" y="221"/>
                    </a:cubicBezTo>
                    <a:cubicBezTo>
                      <a:pt x="62" y="221"/>
                      <a:pt x="62" y="220"/>
                      <a:pt x="62" y="219"/>
                    </a:cubicBezTo>
                    <a:cubicBezTo>
                      <a:pt x="62" y="219"/>
                      <a:pt x="63" y="219"/>
                      <a:pt x="63" y="219"/>
                    </a:cubicBezTo>
                    <a:cubicBezTo>
                      <a:pt x="64" y="217"/>
                      <a:pt x="64" y="215"/>
                      <a:pt x="64" y="213"/>
                    </a:cubicBezTo>
                    <a:cubicBezTo>
                      <a:pt x="66" y="209"/>
                      <a:pt x="67" y="204"/>
                      <a:pt x="68" y="199"/>
                    </a:cubicBezTo>
                    <a:cubicBezTo>
                      <a:pt x="68" y="197"/>
                      <a:pt x="68" y="194"/>
                      <a:pt x="68" y="191"/>
                    </a:cubicBezTo>
                    <a:cubicBezTo>
                      <a:pt x="68" y="175"/>
                      <a:pt x="68" y="160"/>
                      <a:pt x="67" y="145"/>
                    </a:cubicBezTo>
                    <a:cubicBezTo>
                      <a:pt x="67" y="148"/>
                      <a:pt x="64" y="149"/>
                      <a:pt x="63" y="151"/>
                    </a:cubicBezTo>
                    <a:cubicBezTo>
                      <a:pt x="63" y="152"/>
                      <a:pt x="63" y="157"/>
                      <a:pt x="64" y="158"/>
                    </a:cubicBezTo>
                    <a:cubicBezTo>
                      <a:pt x="64" y="159"/>
                      <a:pt x="65" y="159"/>
                      <a:pt x="65" y="160"/>
                    </a:cubicBezTo>
                    <a:cubicBezTo>
                      <a:pt x="65" y="161"/>
                      <a:pt x="63" y="163"/>
                      <a:pt x="63" y="164"/>
                    </a:cubicBezTo>
                    <a:cubicBezTo>
                      <a:pt x="63" y="165"/>
                      <a:pt x="64" y="165"/>
                      <a:pt x="65" y="167"/>
                    </a:cubicBezTo>
                    <a:cubicBezTo>
                      <a:pt x="65" y="168"/>
                      <a:pt x="65" y="169"/>
                      <a:pt x="64" y="170"/>
                    </a:cubicBezTo>
                    <a:cubicBezTo>
                      <a:pt x="66" y="172"/>
                      <a:pt x="66" y="175"/>
                      <a:pt x="64" y="177"/>
                    </a:cubicBezTo>
                    <a:cubicBezTo>
                      <a:pt x="66" y="179"/>
                      <a:pt x="65" y="182"/>
                      <a:pt x="64" y="183"/>
                    </a:cubicBezTo>
                    <a:cubicBezTo>
                      <a:pt x="64" y="184"/>
                      <a:pt x="65" y="185"/>
                      <a:pt x="65" y="187"/>
                    </a:cubicBezTo>
                    <a:cubicBezTo>
                      <a:pt x="65" y="188"/>
                      <a:pt x="63" y="189"/>
                      <a:pt x="63" y="190"/>
                    </a:cubicBezTo>
                    <a:cubicBezTo>
                      <a:pt x="63" y="191"/>
                      <a:pt x="65" y="192"/>
                      <a:pt x="65" y="193"/>
                    </a:cubicBezTo>
                    <a:cubicBezTo>
                      <a:pt x="65" y="195"/>
                      <a:pt x="64" y="195"/>
                      <a:pt x="63" y="197"/>
                    </a:cubicBezTo>
                    <a:cubicBezTo>
                      <a:pt x="63" y="198"/>
                      <a:pt x="64" y="200"/>
                      <a:pt x="64" y="202"/>
                    </a:cubicBezTo>
                    <a:cubicBezTo>
                      <a:pt x="64" y="203"/>
                      <a:pt x="63" y="204"/>
                      <a:pt x="63" y="205"/>
                    </a:cubicBezTo>
                    <a:cubicBezTo>
                      <a:pt x="63" y="206"/>
                      <a:pt x="64" y="208"/>
                      <a:pt x="64" y="209"/>
                    </a:cubicBezTo>
                    <a:cubicBezTo>
                      <a:pt x="64" y="211"/>
                      <a:pt x="61" y="211"/>
                      <a:pt x="61" y="213"/>
                    </a:cubicBezTo>
                    <a:cubicBezTo>
                      <a:pt x="61" y="214"/>
                      <a:pt x="62" y="216"/>
                      <a:pt x="62" y="218"/>
                    </a:cubicBezTo>
                    <a:cubicBezTo>
                      <a:pt x="61" y="218"/>
                      <a:pt x="60" y="219"/>
                      <a:pt x="59" y="220"/>
                    </a:cubicBezTo>
                    <a:cubicBezTo>
                      <a:pt x="59" y="221"/>
                      <a:pt x="59" y="222"/>
                      <a:pt x="59" y="222"/>
                    </a:cubicBezTo>
                    <a:close/>
                    <a:moveTo>
                      <a:pt x="65" y="34"/>
                    </a:moveTo>
                    <a:cubicBezTo>
                      <a:pt x="63" y="34"/>
                      <a:pt x="59" y="36"/>
                      <a:pt x="57" y="38"/>
                    </a:cubicBezTo>
                    <a:cubicBezTo>
                      <a:pt x="58" y="38"/>
                      <a:pt x="58" y="38"/>
                      <a:pt x="59" y="39"/>
                    </a:cubicBezTo>
                    <a:cubicBezTo>
                      <a:pt x="61" y="38"/>
                      <a:pt x="60" y="36"/>
                      <a:pt x="62" y="35"/>
                    </a:cubicBezTo>
                    <a:cubicBezTo>
                      <a:pt x="63" y="35"/>
                      <a:pt x="64" y="36"/>
                      <a:pt x="65" y="35"/>
                    </a:cubicBezTo>
                    <a:cubicBezTo>
                      <a:pt x="65" y="35"/>
                      <a:pt x="66" y="34"/>
                      <a:pt x="65" y="34"/>
                    </a:cubicBezTo>
                    <a:close/>
                    <a:moveTo>
                      <a:pt x="62" y="37"/>
                    </a:moveTo>
                    <a:cubicBezTo>
                      <a:pt x="62" y="38"/>
                      <a:pt x="61" y="39"/>
                      <a:pt x="61" y="39"/>
                    </a:cubicBezTo>
                    <a:cubicBezTo>
                      <a:pt x="62" y="39"/>
                      <a:pt x="64" y="38"/>
                      <a:pt x="65" y="37"/>
                    </a:cubicBezTo>
                    <a:cubicBezTo>
                      <a:pt x="64" y="37"/>
                      <a:pt x="64" y="37"/>
                      <a:pt x="62" y="37"/>
                    </a:cubicBezTo>
                    <a:close/>
                    <a:moveTo>
                      <a:pt x="63" y="149"/>
                    </a:moveTo>
                    <a:cubicBezTo>
                      <a:pt x="63" y="148"/>
                      <a:pt x="64" y="147"/>
                      <a:pt x="65" y="146"/>
                    </a:cubicBezTo>
                    <a:cubicBezTo>
                      <a:pt x="65" y="143"/>
                      <a:pt x="64" y="141"/>
                      <a:pt x="63" y="139"/>
                    </a:cubicBezTo>
                    <a:cubicBezTo>
                      <a:pt x="63" y="138"/>
                      <a:pt x="62" y="136"/>
                      <a:pt x="61" y="136"/>
                    </a:cubicBezTo>
                    <a:cubicBezTo>
                      <a:pt x="63" y="139"/>
                      <a:pt x="65" y="146"/>
                      <a:pt x="60" y="147"/>
                    </a:cubicBezTo>
                    <a:cubicBezTo>
                      <a:pt x="60" y="147"/>
                      <a:pt x="58" y="147"/>
                      <a:pt x="57" y="146"/>
                    </a:cubicBezTo>
                    <a:cubicBezTo>
                      <a:pt x="56" y="143"/>
                      <a:pt x="57" y="140"/>
                      <a:pt x="56" y="137"/>
                    </a:cubicBezTo>
                    <a:cubicBezTo>
                      <a:pt x="57" y="140"/>
                      <a:pt x="55" y="146"/>
                      <a:pt x="57" y="148"/>
                    </a:cubicBezTo>
                    <a:cubicBezTo>
                      <a:pt x="59" y="148"/>
                      <a:pt x="61" y="149"/>
                      <a:pt x="63" y="149"/>
                    </a:cubicBezTo>
                    <a:close/>
                    <a:moveTo>
                      <a:pt x="64" y="173"/>
                    </a:moveTo>
                    <a:cubicBezTo>
                      <a:pt x="64" y="172"/>
                      <a:pt x="63" y="172"/>
                      <a:pt x="63" y="171"/>
                    </a:cubicBezTo>
                    <a:cubicBezTo>
                      <a:pt x="62" y="169"/>
                      <a:pt x="63" y="169"/>
                      <a:pt x="63" y="168"/>
                    </a:cubicBezTo>
                    <a:cubicBezTo>
                      <a:pt x="63" y="166"/>
                      <a:pt x="62" y="166"/>
                      <a:pt x="61" y="165"/>
                    </a:cubicBezTo>
                    <a:cubicBezTo>
                      <a:pt x="61" y="163"/>
                      <a:pt x="63" y="161"/>
                      <a:pt x="63" y="160"/>
                    </a:cubicBezTo>
                    <a:cubicBezTo>
                      <a:pt x="63" y="159"/>
                      <a:pt x="62" y="159"/>
                      <a:pt x="62" y="158"/>
                    </a:cubicBezTo>
                    <a:cubicBezTo>
                      <a:pt x="61" y="156"/>
                      <a:pt x="63" y="153"/>
                      <a:pt x="62" y="150"/>
                    </a:cubicBezTo>
                    <a:cubicBezTo>
                      <a:pt x="61" y="150"/>
                      <a:pt x="60" y="150"/>
                      <a:pt x="59" y="150"/>
                    </a:cubicBezTo>
                    <a:cubicBezTo>
                      <a:pt x="61" y="162"/>
                      <a:pt x="60" y="171"/>
                      <a:pt x="60" y="183"/>
                    </a:cubicBezTo>
                    <a:cubicBezTo>
                      <a:pt x="60" y="188"/>
                      <a:pt x="60" y="194"/>
                      <a:pt x="59" y="200"/>
                    </a:cubicBezTo>
                    <a:cubicBezTo>
                      <a:pt x="59" y="206"/>
                      <a:pt x="58" y="211"/>
                      <a:pt x="57" y="216"/>
                    </a:cubicBezTo>
                    <a:cubicBezTo>
                      <a:pt x="57" y="219"/>
                      <a:pt x="55" y="222"/>
                      <a:pt x="58" y="223"/>
                    </a:cubicBezTo>
                    <a:cubicBezTo>
                      <a:pt x="58" y="221"/>
                      <a:pt x="57" y="221"/>
                      <a:pt x="58" y="219"/>
                    </a:cubicBezTo>
                    <a:cubicBezTo>
                      <a:pt x="58" y="218"/>
                      <a:pt x="60" y="217"/>
                      <a:pt x="61" y="216"/>
                    </a:cubicBezTo>
                    <a:cubicBezTo>
                      <a:pt x="61" y="215"/>
                      <a:pt x="59" y="213"/>
                      <a:pt x="60" y="212"/>
                    </a:cubicBezTo>
                    <a:cubicBezTo>
                      <a:pt x="60" y="211"/>
                      <a:pt x="62" y="210"/>
                      <a:pt x="62" y="209"/>
                    </a:cubicBezTo>
                    <a:cubicBezTo>
                      <a:pt x="62" y="207"/>
                      <a:pt x="61" y="206"/>
                      <a:pt x="61" y="204"/>
                    </a:cubicBezTo>
                    <a:cubicBezTo>
                      <a:pt x="61" y="203"/>
                      <a:pt x="63" y="202"/>
                      <a:pt x="63" y="201"/>
                    </a:cubicBezTo>
                    <a:cubicBezTo>
                      <a:pt x="63" y="199"/>
                      <a:pt x="62" y="198"/>
                      <a:pt x="62" y="197"/>
                    </a:cubicBezTo>
                    <a:cubicBezTo>
                      <a:pt x="62" y="196"/>
                      <a:pt x="63" y="195"/>
                      <a:pt x="63" y="194"/>
                    </a:cubicBezTo>
                    <a:cubicBezTo>
                      <a:pt x="63" y="193"/>
                      <a:pt x="62" y="191"/>
                      <a:pt x="62" y="190"/>
                    </a:cubicBezTo>
                    <a:cubicBezTo>
                      <a:pt x="62" y="189"/>
                      <a:pt x="64" y="187"/>
                      <a:pt x="64" y="186"/>
                    </a:cubicBezTo>
                    <a:cubicBezTo>
                      <a:pt x="64" y="185"/>
                      <a:pt x="62" y="184"/>
                      <a:pt x="62" y="183"/>
                    </a:cubicBezTo>
                    <a:cubicBezTo>
                      <a:pt x="63" y="182"/>
                      <a:pt x="63" y="181"/>
                      <a:pt x="64" y="180"/>
                    </a:cubicBezTo>
                    <a:cubicBezTo>
                      <a:pt x="61" y="178"/>
                      <a:pt x="64" y="175"/>
                      <a:pt x="64" y="173"/>
                    </a:cubicBezTo>
                    <a:close/>
                    <a:moveTo>
                      <a:pt x="59" y="135"/>
                    </a:moveTo>
                    <a:cubicBezTo>
                      <a:pt x="58" y="135"/>
                      <a:pt x="58" y="135"/>
                      <a:pt x="58" y="135"/>
                    </a:cubicBezTo>
                    <a:cubicBezTo>
                      <a:pt x="59" y="138"/>
                      <a:pt x="57" y="143"/>
                      <a:pt x="59" y="145"/>
                    </a:cubicBezTo>
                    <a:cubicBezTo>
                      <a:pt x="64" y="145"/>
                      <a:pt x="61" y="137"/>
                      <a:pt x="59" y="135"/>
                    </a:cubicBezTo>
                    <a:close/>
                    <a:moveTo>
                      <a:pt x="56" y="127"/>
                    </a:moveTo>
                    <a:cubicBezTo>
                      <a:pt x="56" y="130"/>
                      <a:pt x="56" y="132"/>
                      <a:pt x="57" y="134"/>
                    </a:cubicBezTo>
                    <a:cubicBezTo>
                      <a:pt x="58" y="133"/>
                      <a:pt x="60" y="134"/>
                      <a:pt x="60" y="133"/>
                    </a:cubicBezTo>
                    <a:cubicBezTo>
                      <a:pt x="61" y="133"/>
                      <a:pt x="60" y="132"/>
                      <a:pt x="61" y="133"/>
                    </a:cubicBezTo>
                    <a:cubicBezTo>
                      <a:pt x="62" y="129"/>
                      <a:pt x="60" y="125"/>
                      <a:pt x="56" y="127"/>
                    </a:cubicBezTo>
                    <a:close/>
                    <a:moveTo>
                      <a:pt x="58" y="40"/>
                    </a:moveTo>
                    <a:cubicBezTo>
                      <a:pt x="58" y="41"/>
                      <a:pt x="57" y="42"/>
                      <a:pt x="58" y="42"/>
                    </a:cubicBezTo>
                    <a:cubicBezTo>
                      <a:pt x="58" y="41"/>
                      <a:pt x="59" y="41"/>
                      <a:pt x="60" y="40"/>
                    </a:cubicBezTo>
                    <a:cubicBezTo>
                      <a:pt x="59" y="40"/>
                      <a:pt x="58" y="40"/>
                      <a:pt x="58" y="40"/>
                    </a:cubicBezTo>
                    <a:close/>
                    <a:moveTo>
                      <a:pt x="52" y="42"/>
                    </a:moveTo>
                    <a:cubicBezTo>
                      <a:pt x="54" y="43"/>
                      <a:pt x="55" y="41"/>
                      <a:pt x="55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0"/>
                      <a:pt x="57" y="39"/>
                      <a:pt x="57" y="38"/>
                    </a:cubicBezTo>
                    <a:cubicBezTo>
                      <a:pt x="55" y="39"/>
                      <a:pt x="53" y="40"/>
                      <a:pt x="52" y="42"/>
                    </a:cubicBezTo>
                    <a:close/>
                    <a:moveTo>
                      <a:pt x="31" y="118"/>
                    </a:moveTo>
                    <a:cubicBezTo>
                      <a:pt x="31" y="111"/>
                      <a:pt x="30" y="104"/>
                      <a:pt x="31" y="97"/>
                    </a:cubicBezTo>
                    <a:cubicBezTo>
                      <a:pt x="31" y="92"/>
                      <a:pt x="32" y="86"/>
                      <a:pt x="33" y="81"/>
                    </a:cubicBezTo>
                    <a:cubicBezTo>
                      <a:pt x="34" y="75"/>
                      <a:pt x="37" y="70"/>
                      <a:pt x="39" y="65"/>
                    </a:cubicBezTo>
                    <a:cubicBezTo>
                      <a:pt x="42" y="59"/>
                      <a:pt x="46" y="54"/>
                      <a:pt x="50" y="49"/>
                    </a:cubicBezTo>
                    <a:cubicBezTo>
                      <a:pt x="52" y="48"/>
                      <a:pt x="54" y="45"/>
                      <a:pt x="56" y="43"/>
                    </a:cubicBezTo>
                    <a:cubicBezTo>
                      <a:pt x="51" y="44"/>
                      <a:pt x="51" y="48"/>
                      <a:pt x="48" y="49"/>
                    </a:cubicBezTo>
                    <a:cubicBezTo>
                      <a:pt x="47" y="51"/>
                      <a:pt x="47" y="52"/>
                      <a:pt x="46" y="52"/>
                    </a:cubicBezTo>
                    <a:cubicBezTo>
                      <a:pt x="45" y="53"/>
                      <a:pt x="44" y="52"/>
                      <a:pt x="43" y="53"/>
                    </a:cubicBezTo>
                    <a:cubicBezTo>
                      <a:pt x="44" y="55"/>
                      <a:pt x="43" y="56"/>
                      <a:pt x="41" y="57"/>
                    </a:cubicBezTo>
                    <a:cubicBezTo>
                      <a:pt x="40" y="59"/>
                      <a:pt x="39" y="61"/>
                      <a:pt x="37" y="62"/>
                    </a:cubicBezTo>
                    <a:cubicBezTo>
                      <a:pt x="37" y="65"/>
                      <a:pt x="36" y="66"/>
                      <a:pt x="35" y="67"/>
                    </a:cubicBezTo>
                    <a:cubicBezTo>
                      <a:pt x="35" y="68"/>
                      <a:pt x="36" y="69"/>
                      <a:pt x="36" y="70"/>
                    </a:cubicBezTo>
                    <a:cubicBezTo>
                      <a:pt x="35" y="71"/>
                      <a:pt x="34" y="71"/>
                      <a:pt x="34" y="72"/>
                    </a:cubicBezTo>
                    <a:cubicBezTo>
                      <a:pt x="34" y="73"/>
                      <a:pt x="34" y="73"/>
                      <a:pt x="34" y="74"/>
                    </a:cubicBezTo>
                    <a:cubicBezTo>
                      <a:pt x="34" y="75"/>
                      <a:pt x="33" y="76"/>
                      <a:pt x="32" y="77"/>
                    </a:cubicBezTo>
                    <a:cubicBezTo>
                      <a:pt x="32" y="78"/>
                      <a:pt x="33" y="78"/>
                      <a:pt x="33" y="80"/>
                    </a:cubicBezTo>
                    <a:cubicBezTo>
                      <a:pt x="32" y="80"/>
                      <a:pt x="31" y="80"/>
                      <a:pt x="31" y="81"/>
                    </a:cubicBezTo>
                    <a:cubicBezTo>
                      <a:pt x="31" y="82"/>
                      <a:pt x="32" y="82"/>
                      <a:pt x="31" y="84"/>
                    </a:cubicBezTo>
                    <a:cubicBezTo>
                      <a:pt x="31" y="85"/>
                      <a:pt x="29" y="84"/>
                      <a:pt x="29" y="86"/>
                    </a:cubicBezTo>
                    <a:cubicBezTo>
                      <a:pt x="29" y="87"/>
                      <a:pt x="30" y="87"/>
                      <a:pt x="31" y="89"/>
                    </a:cubicBezTo>
                    <a:cubicBezTo>
                      <a:pt x="30" y="90"/>
                      <a:pt x="28" y="91"/>
                      <a:pt x="29" y="92"/>
                    </a:cubicBezTo>
                    <a:cubicBezTo>
                      <a:pt x="29" y="94"/>
                      <a:pt x="31" y="93"/>
                      <a:pt x="31" y="95"/>
                    </a:cubicBezTo>
                    <a:cubicBezTo>
                      <a:pt x="30" y="96"/>
                      <a:pt x="29" y="96"/>
                      <a:pt x="28" y="97"/>
                    </a:cubicBezTo>
                    <a:cubicBezTo>
                      <a:pt x="29" y="97"/>
                      <a:pt x="29" y="98"/>
                      <a:pt x="29" y="99"/>
                    </a:cubicBezTo>
                    <a:cubicBezTo>
                      <a:pt x="29" y="100"/>
                      <a:pt x="28" y="100"/>
                      <a:pt x="28" y="101"/>
                    </a:cubicBezTo>
                    <a:cubicBezTo>
                      <a:pt x="29" y="102"/>
                      <a:pt x="30" y="103"/>
                      <a:pt x="30" y="104"/>
                    </a:cubicBezTo>
                    <a:cubicBezTo>
                      <a:pt x="30" y="105"/>
                      <a:pt x="28" y="104"/>
                      <a:pt x="28" y="105"/>
                    </a:cubicBezTo>
                    <a:cubicBezTo>
                      <a:pt x="27" y="107"/>
                      <a:pt x="30" y="108"/>
                      <a:pt x="30" y="110"/>
                    </a:cubicBezTo>
                    <a:cubicBezTo>
                      <a:pt x="29" y="111"/>
                      <a:pt x="28" y="111"/>
                      <a:pt x="27" y="111"/>
                    </a:cubicBezTo>
                    <a:cubicBezTo>
                      <a:pt x="28" y="113"/>
                      <a:pt x="30" y="113"/>
                      <a:pt x="30" y="114"/>
                    </a:cubicBezTo>
                    <a:cubicBezTo>
                      <a:pt x="30" y="115"/>
                      <a:pt x="29" y="116"/>
                      <a:pt x="28" y="117"/>
                    </a:cubicBezTo>
                    <a:cubicBezTo>
                      <a:pt x="28" y="118"/>
                      <a:pt x="30" y="118"/>
                      <a:pt x="30" y="120"/>
                    </a:cubicBezTo>
                    <a:cubicBezTo>
                      <a:pt x="30" y="120"/>
                      <a:pt x="29" y="121"/>
                      <a:pt x="30" y="121"/>
                    </a:cubicBezTo>
                    <a:cubicBezTo>
                      <a:pt x="30" y="121"/>
                      <a:pt x="30" y="119"/>
                      <a:pt x="31" y="118"/>
                    </a:cubicBezTo>
                    <a:close/>
                    <a:moveTo>
                      <a:pt x="48" y="46"/>
                    </a:moveTo>
                    <a:cubicBezTo>
                      <a:pt x="50" y="45"/>
                      <a:pt x="50" y="45"/>
                      <a:pt x="51" y="43"/>
                    </a:cubicBezTo>
                    <a:cubicBezTo>
                      <a:pt x="50" y="44"/>
                      <a:pt x="48" y="45"/>
                      <a:pt x="48" y="46"/>
                    </a:cubicBezTo>
                    <a:close/>
                    <a:moveTo>
                      <a:pt x="50" y="148"/>
                    </a:moveTo>
                    <a:cubicBezTo>
                      <a:pt x="46" y="148"/>
                      <a:pt x="43" y="149"/>
                      <a:pt x="39" y="150"/>
                    </a:cubicBezTo>
                    <a:cubicBezTo>
                      <a:pt x="40" y="151"/>
                      <a:pt x="41" y="151"/>
                      <a:pt x="41" y="153"/>
                    </a:cubicBezTo>
                    <a:cubicBezTo>
                      <a:pt x="45" y="152"/>
                      <a:pt x="47" y="151"/>
                      <a:pt x="50" y="150"/>
                    </a:cubicBezTo>
                    <a:cubicBezTo>
                      <a:pt x="50" y="149"/>
                      <a:pt x="50" y="148"/>
                      <a:pt x="50" y="148"/>
                    </a:cubicBezTo>
                    <a:close/>
                    <a:moveTo>
                      <a:pt x="48" y="153"/>
                    </a:moveTo>
                    <a:cubicBezTo>
                      <a:pt x="49" y="153"/>
                      <a:pt x="49" y="154"/>
                      <a:pt x="50" y="155"/>
                    </a:cubicBezTo>
                    <a:cubicBezTo>
                      <a:pt x="50" y="154"/>
                      <a:pt x="50" y="152"/>
                      <a:pt x="50" y="152"/>
                    </a:cubicBezTo>
                    <a:cubicBezTo>
                      <a:pt x="50" y="152"/>
                      <a:pt x="49" y="152"/>
                      <a:pt x="48" y="153"/>
                    </a:cubicBezTo>
                    <a:close/>
                    <a:moveTo>
                      <a:pt x="49" y="158"/>
                    </a:moveTo>
                    <a:cubicBezTo>
                      <a:pt x="49" y="159"/>
                      <a:pt x="48" y="160"/>
                      <a:pt x="47" y="161"/>
                    </a:cubicBezTo>
                    <a:cubicBezTo>
                      <a:pt x="48" y="162"/>
                      <a:pt x="48" y="164"/>
                      <a:pt x="49" y="165"/>
                    </a:cubicBezTo>
                    <a:cubicBezTo>
                      <a:pt x="50" y="163"/>
                      <a:pt x="51" y="160"/>
                      <a:pt x="49" y="158"/>
                    </a:cubicBezTo>
                    <a:close/>
                    <a:moveTo>
                      <a:pt x="49" y="168"/>
                    </a:moveTo>
                    <a:cubicBezTo>
                      <a:pt x="48" y="169"/>
                      <a:pt x="47" y="170"/>
                      <a:pt x="46" y="172"/>
                    </a:cubicBezTo>
                    <a:cubicBezTo>
                      <a:pt x="47" y="172"/>
                      <a:pt x="48" y="174"/>
                      <a:pt x="49" y="174"/>
                    </a:cubicBezTo>
                    <a:cubicBezTo>
                      <a:pt x="50" y="173"/>
                      <a:pt x="50" y="170"/>
                      <a:pt x="50" y="168"/>
                    </a:cubicBezTo>
                    <a:cubicBezTo>
                      <a:pt x="50" y="168"/>
                      <a:pt x="49" y="168"/>
                      <a:pt x="49" y="168"/>
                    </a:cubicBezTo>
                    <a:close/>
                    <a:moveTo>
                      <a:pt x="49" y="177"/>
                    </a:moveTo>
                    <a:cubicBezTo>
                      <a:pt x="48" y="178"/>
                      <a:pt x="47" y="179"/>
                      <a:pt x="46" y="180"/>
                    </a:cubicBezTo>
                    <a:cubicBezTo>
                      <a:pt x="47" y="181"/>
                      <a:pt x="48" y="182"/>
                      <a:pt x="49" y="183"/>
                    </a:cubicBezTo>
                    <a:cubicBezTo>
                      <a:pt x="49" y="181"/>
                      <a:pt x="50" y="178"/>
                      <a:pt x="49" y="177"/>
                    </a:cubicBezTo>
                    <a:close/>
                    <a:moveTo>
                      <a:pt x="49" y="156"/>
                    </a:moveTo>
                    <a:cubicBezTo>
                      <a:pt x="49" y="155"/>
                      <a:pt x="48" y="154"/>
                      <a:pt x="48" y="153"/>
                    </a:cubicBezTo>
                    <a:cubicBezTo>
                      <a:pt x="46" y="153"/>
                      <a:pt x="45" y="155"/>
                      <a:pt x="44" y="157"/>
                    </a:cubicBezTo>
                    <a:cubicBezTo>
                      <a:pt x="45" y="158"/>
                      <a:pt x="45" y="159"/>
                      <a:pt x="46" y="160"/>
                    </a:cubicBezTo>
                    <a:cubicBezTo>
                      <a:pt x="47" y="159"/>
                      <a:pt x="48" y="157"/>
                      <a:pt x="49" y="156"/>
                    </a:cubicBezTo>
                    <a:close/>
                    <a:moveTo>
                      <a:pt x="49" y="185"/>
                    </a:moveTo>
                    <a:cubicBezTo>
                      <a:pt x="47" y="184"/>
                      <a:pt x="47" y="182"/>
                      <a:pt x="45" y="181"/>
                    </a:cubicBezTo>
                    <a:cubicBezTo>
                      <a:pt x="44" y="183"/>
                      <a:pt x="43" y="184"/>
                      <a:pt x="42" y="186"/>
                    </a:cubicBezTo>
                    <a:cubicBezTo>
                      <a:pt x="43" y="187"/>
                      <a:pt x="44" y="189"/>
                      <a:pt x="46" y="191"/>
                    </a:cubicBezTo>
                    <a:cubicBezTo>
                      <a:pt x="47" y="189"/>
                      <a:pt x="48" y="188"/>
                      <a:pt x="49" y="185"/>
                    </a:cubicBezTo>
                    <a:close/>
                    <a:moveTo>
                      <a:pt x="46" y="192"/>
                    </a:moveTo>
                    <a:cubicBezTo>
                      <a:pt x="47" y="192"/>
                      <a:pt x="47" y="194"/>
                      <a:pt x="48" y="194"/>
                    </a:cubicBezTo>
                    <a:cubicBezTo>
                      <a:pt x="48" y="192"/>
                      <a:pt x="49" y="190"/>
                      <a:pt x="48" y="189"/>
                    </a:cubicBezTo>
                    <a:cubicBezTo>
                      <a:pt x="48" y="190"/>
                      <a:pt x="47" y="191"/>
                      <a:pt x="46" y="192"/>
                    </a:cubicBezTo>
                    <a:close/>
                    <a:moveTo>
                      <a:pt x="48" y="167"/>
                    </a:moveTo>
                    <a:cubicBezTo>
                      <a:pt x="48" y="165"/>
                      <a:pt x="47" y="164"/>
                      <a:pt x="46" y="162"/>
                    </a:cubicBezTo>
                    <a:cubicBezTo>
                      <a:pt x="45" y="163"/>
                      <a:pt x="44" y="165"/>
                      <a:pt x="43" y="166"/>
                    </a:cubicBezTo>
                    <a:cubicBezTo>
                      <a:pt x="44" y="167"/>
                      <a:pt x="45" y="169"/>
                      <a:pt x="46" y="170"/>
                    </a:cubicBezTo>
                    <a:cubicBezTo>
                      <a:pt x="47" y="169"/>
                      <a:pt x="48" y="168"/>
                      <a:pt x="48" y="167"/>
                    </a:cubicBezTo>
                    <a:close/>
                    <a:moveTo>
                      <a:pt x="47" y="200"/>
                    </a:moveTo>
                    <a:cubicBezTo>
                      <a:pt x="46" y="200"/>
                      <a:pt x="46" y="200"/>
                      <a:pt x="46" y="200"/>
                    </a:cubicBezTo>
                    <a:cubicBezTo>
                      <a:pt x="44" y="202"/>
                      <a:pt x="40" y="202"/>
                      <a:pt x="37" y="201"/>
                    </a:cubicBezTo>
                    <a:cubicBezTo>
                      <a:pt x="36" y="200"/>
                      <a:pt x="34" y="198"/>
                      <a:pt x="32" y="198"/>
                    </a:cubicBezTo>
                    <a:cubicBezTo>
                      <a:pt x="33" y="206"/>
                      <a:pt x="31" y="215"/>
                      <a:pt x="32" y="220"/>
                    </a:cubicBezTo>
                    <a:cubicBezTo>
                      <a:pt x="34" y="222"/>
                      <a:pt x="38" y="222"/>
                      <a:pt x="39" y="220"/>
                    </a:cubicBezTo>
                    <a:cubicBezTo>
                      <a:pt x="41" y="215"/>
                      <a:pt x="41" y="208"/>
                      <a:pt x="42" y="204"/>
                    </a:cubicBezTo>
                    <a:cubicBezTo>
                      <a:pt x="43" y="209"/>
                      <a:pt x="41" y="216"/>
                      <a:pt x="41" y="221"/>
                    </a:cubicBezTo>
                    <a:cubicBezTo>
                      <a:pt x="43" y="221"/>
                      <a:pt x="45" y="219"/>
                      <a:pt x="46" y="217"/>
                    </a:cubicBezTo>
                    <a:cubicBezTo>
                      <a:pt x="47" y="216"/>
                      <a:pt x="46" y="216"/>
                      <a:pt x="46" y="216"/>
                    </a:cubicBezTo>
                    <a:cubicBezTo>
                      <a:pt x="46" y="215"/>
                      <a:pt x="47" y="215"/>
                      <a:pt x="47" y="214"/>
                    </a:cubicBezTo>
                    <a:cubicBezTo>
                      <a:pt x="47" y="209"/>
                      <a:pt x="49" y="205"/>
                      <a:pt x="48" y="199"/>
                    </a:cubicBezTo>
                    <a:cubicBezTo>
                      <a:pt x="48" y="199"/>
                      <a:pt x="48" y="198"/>
                      <a:pt x="48" y="198"/>
                    </a:cubicBezTo>
                    <a:cubicBezTo>
                      <a:pt x="48" y="199"/>
                      <a:pt x="47" y="199"/>
                      <a:pt x="47" y="200"/>
                    </a:cubicBezTo>
                    <a:close/>
                    <a:moveTo>
                      <a:pt x="48" y="196"/>
                    </a:moveTo>
                    <a:cubicBezTo>
                      <a:pt x="47" y="195"/>
                      <a:pt x="46" y="194"/>
                      <a:pt x="46" y="193"/>
                    </a:cubicBezTo>
                    <a:cubicBezTo>
                      <a:pt x="45" y="194"/>
                      <a:pt x="43" y="195"/>
                      <a:pt x="43" y="196"/>
                    </a:cubicBezTo>
                    <a:cubicBezTo>
                      <a:pt x="44" y="197"/>
                      <a:pt x="45" y="198"/>
                      <a:pt x="46" y="198"/>
                    </a:cubicBezTo>
                    <a:cubicBezTo>
                      <a:pt x="47" y="198"/>
                      <a:pt x="48" y="197"/>
                      <a:pt x="48" y="196"/>
                    </a:cubicBezTo>
                    <a:close/>
                    <a:moveTo>
                      <a:pt x="48" y="176"/>
                    </a:moveTo>
                    <a:cubicBezTo>
                      <a:pt x="47" y="174"/>
                      <a:pt x="46" y="174"/>
                      <a:pt x="46" y="172"/>
                    </a:cubicBezTo>
                    <a:cubicBezTo>
                      <a:pt x="45" y="173"/>
                      <a:pt x="44" y="174"/>
                      <a:pt x="43" y="176"/>
                    </a:cubicBezTo>
                    <a:cubicBezTo>
                      <a:pt x="44" y="177"/>
                      <a:pt x="44" y="178"/>
                      <a:pt x="46" y="179"/>
                    </a:cubicBezTo>
                    <a:cubicBezTo>
                      <a:pt x="46" y="178"/>
                      <a:pt x="47" y="177"/>
                      <a:pt x="48" y="176"/>
                    </a:cubicBezTo>
                    <a:close/>
                    <a:moveTo>
                      <a:pt x="36" y="61"/>
                    </a:moveTo>
                    <a:cubicBezTo>
                      <a:pt x="39" y="60"/>
                      <a:pt x="39" y="57"/>
                      <a:pt x="40" y="55"/>
                    </a:cubicBezTo>
                    <a:cubicBezTo>
                      <a:pt x="40" y="54"/>
                      <a:pt x="41" y="54"/>
                      <a:pt x="42" y="54"/>
                    </a:cubicBezTo>
                    <a:cubicBezTo>
                      <a:pt x="41" y="51"/>
                      <a:pt x="44" y="52"/>
                      <a:pt x="46" y="50"/>
                    </a:cubicBezTo>
                    <a:cubicBezTo>
                      <a:pt x="47" y="49"/>
                      <a:pt x="46" y="48"/>
                      <a:pt x="47" y="46"/>
                    </a:cubicBezTo>
                    <a:cubicBezTo>
                      <a:pt x="43" y="50"/>
                      <a:pt x="39" y="55"/>
                      <a:pt x="36" y="61"/>
                    </a:cubicBezTo>
                    <a:close/>
                    <a:moveTo>
                      <a:pt x="45" y="161"/>
                    </a:moveTo>
                    <a:cubicBezTo>
                      <a:pt x="45" y="160"/>
                      <a:pt x="44" y="159"/>
                      <a:pt x="43" y="157"/>
                    </a:cubicBezTo>
                    <a:cubicBezTo>
                      <a:pt x="42" y="159"/>
                      <a:pt x="41" y="160"/>
                      <a:pt x="40" y="161"/>
                    </a:cubicBezTo>
                    <a:cubicBezTo>
                      <a:pt x="41" y="162"/>
                      <a:pt x="41" y="164"/>
                      <a:pt x="42" y="165"/>
                    </a:cubicBezTo>
                    <a:cubicBezTo>
                      <a:pt x="43" y="164"/>
                      <a:pt x="45" y="163"/>
                      <a:pt x="45" y="161"/>
                    </a:cubicBezTo>
                    <a:close/>
                    <a:moveTo>
                      <a:pt x="42" y="167"/>
                    </a:moveTo>
                    <a:cubicBezTo>
                      <a:pt x="42" y="168"/>
                      <a:pt x="39" y="170"/>
                      <a:pt x="39" y="171"/>
                    </a:cubicBezTo>
                    <a:cubicBezTo>
                      <a:pt x="38" y="171"/>
                      <a:pt x="40" y="172"/>
                      <a:pt x="40" y="173"/>
                    </a:cubicBezTo>
                    <a:cubicBezTo>
                      <a:pt x="41" y="174"/>
                      <a:pt x="41" y="174"/>
                      <a:pt x="42" y="175"/>
                    </a:cubicBezTo>
                    <a:cubicBezTo>
                      <a:pt x="43" y="174"/>
                      <a:pt x="44" y="172"/>
                      <a:pt x="45" y="171"/>
                    </a:cubicBezTo>
                    <a:cubicBezTo>
                      <a:pt x="44" y="170"/>
                      <a:pt x="43" y="168"/>
                      <a:pt x="42" y="167"/>
                    </a:cubicBezTo>
                    <a:close/>
                    <a:moveTo>
                      <a:pt x="45" y="180"/>
                    </a:moveTo>
                    <a:cubicBezTo>
                      <a:pt x="44" y="179"/>
                      <a:pt x="43" y="177"/>
                      <a:pt x="42" y="176"/>
                    </a:cubicBezTo>
                    <a:cubicBezTo>
                      <a:pt x="41" y="178"/>
                      <a:pt x="39" y="179"/>
                      <a:pt x="39" y="180"/>
                    </a:cubicBezTo>
                    <a:cubicBezTo>
                      <a:pt x="39" y="182"/>
                      <a:pt x="40" y="183"/>
                      <a:pt x="41" y="185"/>
                    </a:cubicBezTo>
                    <a:cubicBezTo>
                      <a:pt x="43" y="183"/>
                      <a:pt x="44" y="182"/>
                      <a:pt x="45" y="180"/>
                    </a:cubicBezTo>
                    <a:close/>
                    <a:moveTo>
                      <a:pt x="45" y="192"/>
                    </a:moveTo>
                    <a:cubicBezTo>
                      <a:pt x="44" y="190"/>
                      <a:pt x="42" y="189"/>
                      <a:pt x="42" y="187"/>
                    </a:cubicBezTo>
                    <a:cubicBezTo>
                      <a:pt x="40" y="188"/>
                      <a:pt x="39" y="189"/>
                      <a:pt x="38" y="191"/>
                    </a:cubicBezTo>
                    <a:cubicBezTo>
                      <a:pt x="39" y="192"/>
                      <a:pt x="40" y="194"/>
                      <a:pt x="42" y="195"/>
                    </a:cubicBezTo>
                    <a:cubicBezTo>
                      <a:pt x="43" y="194"/>
                      <a:pt x="44" y="193"/>
                      <a:pt x="45" y="192"/>
                    </a:cubicBezTo>
                    <a:close/>
                    <a:moveTo>
                      <a:pt x="43" y="155"/>
                    </a:moveTo>
                    <a:cubicBezTo>
                      <a:pt x="43" y="155"/>
                      <a:pt x="43" y="155"/>
                      <a:pt x="43" y="155"/>
                    </a:cubicBezTo>
                    <a:cubicBezTo>
                      <a:pt x="43" y="155"/>
                      <a:pt x="44" y="154"/>
                      <a:pt x="44" y="154"/>
                    </a:cubicBezTo>
                    <a:cubicBezTo>
                      <a:pt x="44" y="155"/>
                      <a:pt x="43" y="154"/>
                      <a:pt x="43" y="155"/>
                    </a:cubicBezTo>
                    <a:close/>
                    <a:moveTo>
                      <a:pt x="42" y="197"/>
                    </a:moveTo>
                    <a:cubicBezTo>
                      <a:pt x="41" y="198"/>
                      <a:pt x="40" y="198"/>
                      <a:pt x="39" y="199"/>
                    </a:cubicBezTo>
                    <a:cubicBezTo>
                      <a:pt x="41" y="200"/>
                      <a:pt x="43" y="200"/>
                      <a:pt x="44" y="199"/>
                    </a:cubicBezTo>
                    <a:cubicBezTo>
                      <a:pt x="43" y="198"/>
                      <a:pt x="43" y="197"/>
                      <a:pt x="42" y="197"/>
                    </a:cubicBezTo>
                    <a:close/>
                    <a:moveTo>
                      <a:pt x="41" y="154"/>
                    </a:moveTo>
                    <a:cubicBezTo>
                      <a:pt x="40" y="155"/>
                      <a:pt x="38" y="155"/>
                      <a:pt x="37" y="155"/>
                    </a:cubicBezTo>
                    <a:cubicBezTo>
                      <a:pt x="37" y="157"/>
                      <a:pt x="39" y="158"/>
                      <a:pt x="39" y="160"/>
                    </a:cubicBezTo>
                    <a:cubicBezTo>
                      <a:pt x="41" y="159"/>
                      <a:pt x="44" y="156"/>
                      <a:pt x="41" y="154"/>
                    </a:cubicBezTo>
                    <a:close/>
                    <a:moveTo>
                      <a:pt x="42" y="165"/>
                    </a:moveTo>
                    <a:cubicBezTo>
                      <a:pt x="41" y="164"/>
                      <a:pt x="40" y="163"/>
                      <a:pt x="39" y="162"/>
                    </a:cubicBezTo>
                    <a:cubicBezTo>
                      <a:pt x="39" y="163"/>
                      <a:pt x="36" y="165"/>
                      <a:pt x="36" y="166"/>
                    </a:cubicBezTo>
                    <a:cubicBezTo>
                      <a:pt x="36" y="168"/>
                      <a:pt x="37" y="169"/>
                      <a:pt x="38" y="170"/>
                    </a:cubicBezTo>
                    <a:cubicBezTo>
                      <a:pt x="39" y="168"/>
                      <a:pt x="41" y="167"/>
                      <a:pt x="42" y="165"/>
                    </a:cubicBezTo>
                    <a:close/>
                    <a:moveTo>
                      <a:pt x="38" y="171"/>
                    </a:moveTo>
                    <a:cubicBezTo>
                      <a:pt x="37" y="172"/>
                      <a:pt x="36" y="173"/>
                      <a:pt x="35" y="174"/>
                    </a:cubicBezTo>
                    <a:cubicBezTo>
                      <a:pt x="36" y="172"/>
                      <a:pt x="37" y="171"/>
                      <a:pt x="37" y="171"/>
                    </a:cubicBezTo>
                    <a:cubicBezTo>
                      <a:pt x="36" y="170"/>
                      <a:pt x="36" y="168"/>
                      <a:pt x="35" y="167"/>
                    </a:cubicBezTo>
                    <a:cubicBezTo>
                      <a:pt x="35" y="169"/>
                      <a:pt x="35" y="170"/>
                      <a:pt x="34" y="173"/>
                    </a:cubicBezTo>
                    <a:cubicBezTo>
                      <a:pt x="35" y="175"/>
                      <a:pt x="37" y="177"/>
                      <a:pt x="38" y="179"/>
                    </a:cubicBezTo>
                    <a:cubicBezTo>
                      <a:pt x="39" y="178"/>
                      <a:pt x="40" y="177"/>
                      <a:pt x="41" y="176"/>
                    </a:cubicBezTo>
                    <a:cubicBezTo>
                      <a:pt x="40" y="174"/>
                      <a:pt x="39" y="173"/>
                      <a:pt x="38" y="171"/>
                    </a:cubicBezTo>
                    <a:close/>
                    <a:moveTo>
                      <a:pt x="41" y="196"/>
                    </a:moveTo>
                    <a:cubicBezTo>
                      <a:pt x="39" y="195"/>
                      <a:pt x="39" y="192"/>
                      <a:pt x="37" y="191"/>
                    </a:cubicBezTo>
                    <a:cubicBezTo>
                      <a:pt x="36" y="193"/>
                      <a:pt x="36" y="193"/>
                      <a:pt x="35" y="194"/>
                    </a:cubicBezTo>
                    <a:cubicBezTo>
                      <a:pt x="36" y="196"/>
                      <a:pt x="37" y="197"/>
                      <a:pt x="39" y="198"/>
                    </a:cubicBezTo>
                    <a:cubicBezTo>
                      <a:pt x="39" y="198"/>
                      <a:pt x="41" y="197"/>
                      <a:pt x="41" y="196"/>
                    </a:cubicBezTo>
                    <a:close/>
                    <a:moveTo>
                      <a:pt x="41" y="185"/>
                    </a:moveTo>
                    <a:cubicBezTo>
                      <a:pt x="39" y="184"/>
                      <a:pt x="39" y="182"/>
                      <a:pt x="38" y="181"/>
                    </a:cubicBezTo>
                    <a:cubicBezTo>
                      <a:pt x="37" y="183"/>
                      <a:pt x="35" y="184"/>
                      <a:pt x="34" y="186"/>
                    </a:cubicBezTo>
                    <a:cubicBezTo>
                      <a:pt x="35" y="187"/>
                      <a:pt x="36" y="188"/>
                      <a:pt x="37" y="190"/>
                    </a:cubicBezTo>
                    <a:cubicBezTo>
                      <a:pt x="39" y="189"/>
                      <a:pt x="40" y="187"/>
                      <a:pt x="41" y="185"/>
                    </a:cubicBezTo>
                    <a:close/>
                    <a:moveTo>
                      <a:pt x="13" y="149"/>
                    </a:moveTo>
                    <a:cubicBezTo>
                      <a:pt x="13" y="150"/>
                      <a:pt x="15" y="151"/>
                      <a:pt x="15" y="152"/>
                    </a:cubicBezTo>
                    <a:cubicBezTo>
                      <a:pt x="22" y="153"/>
                      <a:pt x="27" y="154"/>
                      <a:pt x="34" y="154"/>
                    </a:cubicBezTo>
                    <a:cubicBezTo>
                      <a:pt x="35" y="153"/>
                      <a:pt x="34" y="153"/>
                      <a:pt x="35" y="153"/>
                    </a:cubicBezTo>
                    <a:cubicBezTo>
                      <a:pt x="35" y="153"/>
                      <a:pt x="35" y="153"/>
                      <a:pt x="36" y="154"/>
                    </a:cubicBezTo>
                    <a:cubicBezTo>
                      <a:pt x="37" y="153"/>
                      <a:pt x="39" y="153"/>
                      <a:pt x="40" y="153"/>
                    </a:cubicBezTo>
                    <a:cubicBezTo>
                      <a:pt x="40" y="152"/>
                      <a:pt x="39" y="151"/>
                      <a:pt x="39" y="150"/>
                    </a:cubicBezTo>
                    <a:cubicBezTo>
                      <a:pt x="31" y="151"/>
                      <a:pt x="23" y="149"/>
                      <a:pt x="16" y="148"/>
                    </a:cubicBezTo>
                    <a:cubicBezTo>
                      <a:pt x="16" y="147"/>
                      <a:pt x="14" y="147"/>
                      <a:pt x="13" y="146"/>
                    </a:cubicBezTo>
                    <a:cubicBezTo>
                      <a:pt x="13" y="147"/>
                      <a:pt x="13" y="147"/>
                      <a:pt x="12" y="148"/>
                    </a:cubicBezTo>
                    <a:cubicBezTo>
                      <a:pt x="13" y="148"/>
                      <a:pt x="13" y="149"/>
                      <a:pt x="13" y="149"/>
                    </a:cubicBezTo>
                    <a:close/>
                    <a:moveTo>
                      <a:pt x="39" y="161"/>
                    </a:moveTo>
                    <a:cubicBezTo>
                      <a:pt x="38" y="159"/>
                      <a:pt x="37" y="158"/>
                      <a:pt x="36" y="156"/>
                    </a:cubicBezTo>
                    <a:cubicBezTo>
                      <a:pt x="36" y="159"/>
                      <a:pt x="36" y="162"/>
                      <a:pt x="36" y="165"/>
                    </a:cubicBezTo>
                    <a:cubicBezTo>
                      <a:pt x="36" y="163"/>
                      <a:pt x="38" y="163"/>
                      <a:pt x="39" y="161"/>
                    </a:cubicBezTo>
                    <a:close/>
                    <a:moveTo>
                      <a:pt x="37" y="179"/>
                    </a:moveTo>
                    <a:cubicBezTo>
                      <a:pt x="36" y="178"/>
                      <a:pt x="35" y="175"/>
                      <a:pt x="34" y="174"/>
                    </a:cubicBezTo>
                    <a:cubicBezTo>
                      <a:pt x="34" y="179"/>
                      <a:pt x="32" y="185"/>
                      <a:pt x="31" y="189"/>
                    </a:cubicBezTo>
                    <a:cubicBezTo>
                      <a:pt x="32" y="190"/>
                      <a:pt x="33" y="192"/>
                      <a:pt x="34" y="193"/>
                    </a:cubicBezTo>
                    <a:cubicBezTo>
                      <a:pt x="35" y="192"/>
                      <a:pt x="36" y="192"/>
                      <a:pt x="37" y="190"/>
                    </a:cubicBezTo>
                    <a:cubicBezTo>
                      <a:pt x="36" y="189"/>
                      <a:pt x="35" y="187"/>
                      <a:pt x="34" y="186"/>
                    </a:cubicBezTo>
                    <a:cubicBezTo>
                      <a:pt x="33" y="186"/>
                      <a:pt x="33" y="187"/>
                      <a:pt x="33" y="187"/>
                    </a:cubicBezTo>
                    <a:cubicBezTo>
                      <a:pt x="33" y="186"/>
                      <a:pt x="33" y="185"/>
                      <a:pt x="34" y="184"/>
                    </a:cubicBezTo>
                    <a:cubicBezTo>
                      <a:pt x="34" y="184"/>
                      <a:pt x="34" y="185"/>
                      <a:pt x="34" y="185"/>
                    </a:cubicBezTo>
                    <a:cubicBezTo>
                      <a:pt x="34" y="183"/>
                      <a:pt x="38" y="181"/>
                      <a:pt x="37" y="179"/>
                    </a:cubicBezTo>
                    <a:close/>
                    <a:moveTo>
                      <a:pt x="34" y="195"/>
                    </a:moveTo>
                    <a:cubicBezTo>
                      <a:pt x="34" y="195"/>
                      <a:pt x="33" y="197"/>
                      <a:pt x="32" y="196"/>
                    </a:cubicBezTo>
                    <a:cubicBezTo>
                      <a:pt x="33" y="195"/>
                      <a:pt x="33" y="195"/>
                      <a:pt x="34" y="194"/>
                    </a:cubicBezTo>
                    <a:cubicBezTo>
                      <a:pt x="33" y="193"/>
                      <a:pt x="32" y="191"/>
                      <a:pt x="31" y="190"/>
                    </a:cubicBezTo>
                    <a:cubicBezTo>
                      <a:pt x="31" y="192"/>
                      <a:pt x="31" y="194"/>
                      <a:pt x="32" y="197"/>
                    </a:cubicBezTo>
                    <a:cubicBezTo>
                      <a:pt x="34" y="197"/>
                      <a:pt x="35" y="198"/>
                      <a:pt x="37" y="199"/>
                    </a:cubicBezTo>
                    <a:cubicBezTo>
                      <a:pt x="37" y="197"/>
                      <a:pt x="35" y="196"/>
                      <a:pt x="34" y="195"/>
                    </a:cubicBezTo>
                    <a:close/>
                    <a:moveTo>
                      <a:pt x="29" y="81"/>
                    </a:moveTo>
                    <a:cubicBezTo>
                      <a:pt x="30" y="80"/>
                      <a:pt x="31" y="78"/>
                      <a:pt x="30" y="76"/>
                    </a:cubicBezTo>
                    <a:cubicBezTo>
                      <a:pt x="31" y="75"/>
                      <a:pt x="31" y="75"/>
                      <a:pt x="32" y="75"/>
                    </a:cubicBezTo>
                    <a:cubicBezTo>
                      <a:pt x="32" y="73"/>
                      <a:pt x="32" y="70"/>
                      <a:pt x="34" y="69"/>
                    </a:cubicBezTo>
                    <a:cubicBezTo>
                      <a:pt x="32" y="66"/>
                      <a:pt x="36" y="65"/>
                      <a:pt x="35" y="62"/>
                    </a:cubicBezTo>
                    <a:cubicBezTo>
                      <a:pt x="32" y="67"/>
                      <a:pt x="31" y="74"/>
                      <a:pt x="29" y="81"/>
                    </a:cubicBezTo>
                    <a:close/>
                    <a:moveTo>
                      <a:pt x="18" y="198"/>
                    </a:moveTo>
                    <a:cubicBezTo>
                      <a:pt x="21" y="199"/>
                      <a:pt x="26" y="201"/>
                      <a:pt x="28" y="199"/>
                    </a:cubicBezTo>
                    <a:cubicBezTo>
                      <a:pt x="31" y="197"/>
                      <a:pt x="30" y="196"/>
                      <a:pt x="29" y="193"/>
                    </a:cubicBezTo>
                    <a:cubicBezTo>
                      <a:pt x="29" y="191"/>
                      <a:pt x="30" y="188"/>
                      <a:pt x="30" y="186"/>
                    </a:cubicBezTo>
                    <a:cubicBezTo>
                      <a:pt x="31" y="184"/>
                      <a:pt x="31" y="182"/>
                      <a:pt x="32" y="179"/>
                    </a:cubicBezTo>
                    <a:cubicBezTo>
                      <a:pt x="33" y="171"/>
                      <a:pt x="35" y="164"/>
                      <a:pt x="34" y="155"/>
                    </a:cubicBezTo>
                    <a:cubicBezTo>
                      <a:pt x="30" y="155"/>
                      <a:pt x="26" y="155"/>
                      <a:pt x="22" y="155"/>
                    </a:cubicBezTo>
                    <a:cubicBezTo>
                      <a:pt x="22" y="161"/>
                      <a:pt x="21" y="167"/>
                      <a:pt x="23" y="173"/>
                    </a:cubicBezTo>
                    <a:cubicBezTo>
                      <a:pt x="23" y="173"/>
                      <a:pt x="22" y="173"/>
                      <a:pt x="22" y="174"/>
                    </a:cubicBezTo>
                    <a:cubicBezTo>
                      <a:pt x="22" y="177"/>
                      <a:pt x="20" y="180"/>
                      <a:pt x="21" y="183"/>
                    </a:cubicBezTo>
                    <a:cubicBezTo>
                      <a:pt x="21" y="183"/>
                      <a:pt x="20" y="183"/>
                      <a:pt x="20" y="183"/>
                    </a:cubicBezTo>
                    <a:cubicBezTo>
                      <a:pt x="18" y="189"/>
                      <a:pt x="14" y="191"/>
                      <a:pt x="12" y="195"/>
                    </a:cubicBezTo>
                    <a:cubicBezTo>
                      <a:pt x="14" y="196"/>
                      <a:pt x="16" y="197"/>
                      <a:pt x="18" y="198"/>
                    </a:cubicBezTo>
                    <a:close/>
                    <a:moveTo>
                      <a:pt x="22" y="140"/>
                    </a:moveTo>
                    <a:cubicBezTo>
                      <a:pt x="22" y="144"/>
                      <a:pt x="31" y="145"/>
                      <a:pt x="32" y="141"/>
                    </a:cubicBezTo>
                    <a:cubicBezTo>
                      <a:pt x="33" y="138"/>
                      <a:pt x="30" y="132"/>
                      <a:pt x="30" y="130"/>
                    </a:cubicBezTo>
                    <a:cubicBezTo>
                      <a:pt x="30" y="133"/>
                      <a:pt x="31" y="137"/>
                      <a:pt x="30" y="139"/>
                    </a:cubicBezTo>
                    <a:cubicBezTo>
                      <a:pt x="29" y="141"/>
                      <a:pt x="26" y="141"/>
                      <a:pt x="25" y="139"/>
                    </a:cubicBezTo>
                    <a:cubicBezTo>
                      <a:pt x="24" y="137"/>
                      <a:pt x="25" y="133"/>
                      <a:pt x="24" y="131"/>
                    </a:cubicBezTo>
                    <a:cubicBezTo>
                      <a:pt x="23" y="134"/>
                      <a:pt x="21" y="136"/>
                      <a:pt x="22" y="140"/>
                    </a:cubicBezTo>
                    <a:close/>
                    <a:moveTo>
                      <a:pt x="31" y="206"/>
                    </a:moveTo>
                    <a:cubicBezTo>
                      <a:pt x="31" y="205"/>
                      <a:pt x="31" y="202"/>
                      <a:pt x="30" y="200"/>
                    </a:cubicBezTo>
                    <a:cubicBezTo>
                      <a:pt x="29" y="201"/>
                      <a:pt x="29" y="202"/>
                      <a:pt x="27" y="202"/>
                    </a:cubicBezTo>
                    <a:cubicBezTo>
                      <a:pt x="25" y="202"/>
                      <a:pt x="22" y="201"/>
                      <a:pt x="21" y="200"/>
                    </a:cubicBezTo>
                    <a:cubicBezTo>
                      <a:pt x="18" y="200"/>
                      <a:pt x="16" y="199"/>
                      <a:pt x="14" y="198"/>
                    </a:cubicBezTo>
                    <a:cubicBezTo>
                      <a:pt x="13" y="198"/>
                      <a:pt x="13" y="197"/>
                      <a:pt x="12" y="197"/>
                    </a:cubicBezTo>
                    <a:cubicBezTo>
                      <a:pt x="11" y="204"/>
                      <a:pt x="12" y="209"/>
                      <a:pt x="13" y="214"/>
                    </a:cubicBezTo>
                    <a:cubicBezTo>
                      <a:pt x="17" y="218"/>
                      <a:pt x="23" y="218"/>
                      <a:pt x="28" y="220"/>
                    </a:cubicBezTo>
                    <a:cubicBezTo>
                      <a:pt x="29" y="220"/>
                      <a:pt x="29" y="220"/>
                      <a:pt x="30" y="220"/>
                    </a:cubicBezTo>
                    <a:cubicBezTo>
                      <a:pt x="31" y="216"/>
                      <a:pt x="31" y="211"/>
                      <a:pt x="31" y="206"/>
                    </a:cubicBezTo>
                    <a:close/>
                    <a:moveTo>
                      <a:pt x="26" y="123"/>
                    </a:moveTo>
                    <a:cubicBezTo>
                      <a:pt x="26" y="124"/>
                      <a:pt x="25" y="128"/>
                      <a:pt x="26" y="128"/>
                    </a:cubicBezTo>
                    <a:cubicBezTo>
                      <a:pt x="26" y="129"/>
                      <a:pt x="29" y="128"/>
                      <a:pt x="30" y="128"/>
                    </a:cubicBezTo>
                    <a:cubicBezTo>
                      <a:pt x="31" y="126"/>
                      <a:pt x="30" y="125"/>
                      <a:pt x="30" y="123"/>
                    </a:cubicBezTo>
                    <a:cubicBezTo>
                      <a:pt x="28" y="122"/>
                      <a:pt x="28" y="122"/>
                      <a:pt x="26" y="123"/>
                    </a:cubicBezTo>
                    <a:close/>
                    <a:moveTo>
                      <a:pt x="29" y="81"/>
                    </a:moveTo>
                    <a:cubicBezTo>
                      <a:pt x="29" y="82"/>
                      <a:pt x="28" y="83"/>
                      <a:pt x="29" y="84"/>
                    </a:cubicBezTo>
                    <a:cubicBezTo>
                      <a:pt x="29" y="84"/>
                      <a:pt x="30" y="84"/>
                      <a:pt x="30" y="83"/>
                    </a:cubicBezTo>
                    <a:cubicBezTo>
                      <a:pt x="29" y="82"/>
                      <a:pt x="29" y="81"/>
                      <a:pt x="29" y="81"/>
                    </a:cubicBezTo>
                    <a:close/>
                    <a:moveTo>
                      <a:pt x="26" y="130"/>
                    </a:moveTo>
                    <a:cubicBezTo>
                      <a:pt x="25" y="132"/>
                      <a:pt x="26" y="136"/>
                      <a:pt x="26" y="138"/>
                    </a:cubicBezTo>
                    <a:cubicBezTo>
                      <a:pt x="27" y="139"/>
                      <a:pt x="27" y="139"/>
                      <a:pt x="28" y="139"/>
                    </a:cubicBezTo>
                    <a:cubicBezTo>
                      <a:pt x="30" y="137"/>
                      <a:pt x="30" y="129"/>
                      <a:pt x="26" y="130"/>
                    </a:cubicBezTo>
                    <a:close/>
                    <a:moveTo>
                      <a:pt x="28" y="87"/>
                    </a:moveTo>
                    <a:cubicBezTo>
                      <a:pt x="28" y="88"/>
                      <a:pt x="27" y="89"/>
                      <a:pt x="28" y="90"/>
                    </a:cubicBezTo>
                    <a:cubicBezTo>
                      <a:pt x="29" y="89"/>
                      <a:pt x="29" y="88"/>
                      <a:pt x="28" y="87"/>
                    </a:cubicBezTo>
                    <a:close/>
                    <a:moveTo>
                      <a:pt x="26" y="121"/>
                    </a:moveTo>
                    <a:cubicBezTo>
                      <a:pt x="27" y="121"/>
                      <a:pt x="28" y="120"/>
                      <a:pt x="28" y="119"/>
                    </a:cubicBezTo>
                    <a:cubicBezTo>
                      <a:pt x="28" y="119"/>
                      <a:pt x="27" y="118"/>
                      <a:pt x="27" y="118"/>
                    </a:cubicBezTo>
                    <a:cubicBezTo>
                      <a:pt x="27" y="116"/>
                      <a:pt x="27" y="116"/>
                      <a:pt x="28" y="114"/>
                    </a:cubicBezTo>
                    <a:cubicBezTo>
                      <a:pt x="26" y="113"/>
                      <a:pt x="25" y="110"/>
                      <a:pt x="28" y="110"/>
                    </a:cubicBezTo>
                    <a:cubicBezTo>
                      <a:pt x="27" y="108"/>
                      <a:pt x="26" y="105"/>
                      <a:pt x="28" y="103"/>
                    </a:cubicBezTo>
                    <a:cubicBezTo>
                      <a:pt x="28" y="102"/>
                      <a:pt x="27" y="102"/>
                      <a:pt x="27" y="101"/>
                    </a:cubicBezTo>
                    <a:cubicBezTo>
                      <a:pt x="27" y="100"/>
                      <a:pt x="28" y="100"/>
                      <a:pt x="28" y="99"/>
                    </a:cubicBezTo>
                    <a:cubicBezTo>
                      <a:pt x="28" y="97"/>
                      <a:pt x="27" y="95"/>
                      <a:pt x="28" y="95"/>
                    </a:cubicBezTo>
                    <a:cubicBezTo>
                      <a:pt x="28" y="94"/>
                      <a:pt x="27" y="91"/>
                      <a:pt x="27" y="91"/>
                    </a:cubicBezTo>
                    <a:cubicBezTo>
                      <a:pt x="25" y="98"/>
                      <a:pt x="25" y="111"/>
                      <a:pt x="26" y="121"/>
                    </a:cubicBezTo>
                    <a:close/>
                    <a:moveTo>
                      <a:pt x="20" y="170"/>
                    </a:moveTo>
                    <a:cubicBezTo>
                      <a:pt x="19" y="170"/>
                      <a:pt x="18" y="171"/>
                      <a:pt x="16" y="171"/>
                    </a:cubicBezTo>
                    <a:cubicBezTo>
                      <a:pt x="17" y="173"/>
                      <a:pt x="17" y="175"/>
                      <a:pt x="18" y="176"/>
                    </a:cubicBezTo>
                    <a:cubicBezTo>
                      <a:pt x="21" y="175"/>
                      <a:pt x="22" y="173"/>
                      <a:pt x="20" y="170"/>
                    </a:cubicBezTo>
                    <a:close/>
                    <a:moveTo>
                      <a:pt x="20" y="164"/>
                    </a:moveTo>
                    <a:cubicBezTo>
                      <a:pt x="20" y="165"/>
                      <a:pt x="19" y="165"/>
                      <a:pt x="18" y="165"/>
                    </a:cubicBezTo>
                    <a:cubicBezTo>
                      <a:pt x="19" y="166"/>
                      <a:pt x="19" y="168"/>
                      <a:pt x="20" y="168"/>
                    </a:cubicBezTo>
                    <a:cubicBezTo>
                      <a:pt x="21" y="167"/>
                      <a:pt x="21" y="165"/>
                      <a:pt x="20" y="164"/>
                    </a:cubicBezTo>
                    <a:close/>
                    <a:moveTo>
                      <a:pt x="19" y="155"/>
                    </a:moveTo>
                    <a:cubicBezTo>
                      <a:pt x="18" y="157"/>
                      <a:pt x="16" y="159"/>
                      <a:pt x="16" y="160"/>
                    </a:cubicBezTo>
                    <a:cubicBezTo>
                      <a:pt x="17" y="160"/>
                      <a:pt x="18" y="160"/>
                      <a:pt x="19" y="159"/>
                    </a:cubicBezTo>
                    <a:cubicBezTo>
                      <a:pt x="19" y="159"/>
                      <a:pt x="18" y="158"/>
                      <a:pt x="19" y="157"/>
                    </a:cubicBezTo>
                    <a:cubicBezTo>
                      <a:pt x="19" y="158"/>
                      <a:pt x="19" y="158"/>
                      <a:pt x="20" y="158"/>
                    </a:cubicBezTo>
                    <a:cubicBezTo>
                      <a:pt x="20" y="158"/>
                      <a:pt x="21" y="155"/>
                      <a:pt x="19" y="155"/>
                    </a:cubicBezTo>
                    <a:close/>
                    <a:moveTo>
                      <a:pt x="19" y="177"/>
                    </a:moveTo>
                    <a:cubicBezTo>
                      <a:pt x="19" y="178"/>
                      <a:pt x="19" y="179"/>
                      <a:pt x="20" y="179"/>
                    </a:cubicBezTo>
                    <a:cubicBezTo>
                      <a:pt x="20" y="178"/>
                      <a:pt x="20" y="178"/>
                      <a:pt x="20" y="177"/>
                    </a:cubicBezTo>
                    <a:cubicBezTo>
                      <a:pt x="20" y="177"/>
                      <a:pt x="19" y="177"/>
                      <a:pt x="19" y="177"/>
                    </a:cubicBezTo>
                    <a:close/>
                    <a:moveTo>
                      <a:pt x="20" y="160"/>
                    </a:moveTo>
                    <a:cubicBezTo>
                      <a:pt x="19" y="160"/>
                      <a:pt x="18" y="161"/>
                      <a:pt x="17" y="161"/>
                    </a:cubicBezTo>
                    <a:cubicBezTo>
                      <a:pt x="18" y="161"/>
                      <a:pt x="17" y="162"/>
                      <a:pt x="17" y="163"/>
                    </a:cubicBezTo>
                    <a:cubicBezTo>
                      <a:pt x="17" y="164"/>
                      <a:pt x="18" y="163"/>
                      <a:pt x="17" y="164"/>
                    </a:cubicBezTo>
                    <a:cubicBezTo>
                      <a:pt x="19" y="164"/>
                      <a:pt x="21" y="162"/>
                      <a:pt x="20" y="160"/>
                    </a:cubicBezTo>
                    <a:close/>
                    <a:moveTo>
                      <a:pt x="19" y="169"/>
                    </a:moveTo>
                    <a:cubicBezTo>
                      <a:pt x="18" y="168"/>
                      <a:pt x="18" y="166"/>
                      <a:pt x="17" y="166"/>
                    </a:cubicBezTo>
                    <a:cubicBezTo>
                      <a:pt x="16" y="166"/>
                      <a:pt x="16" y="166"/>
                      <a:pt x="15" y="166"/>
                    </a:cubicBezTo>
                    <a:cubicBezTo>
                      <a:pt x="15" y="168"/>
                      <a:pt x="15" y="169"/>
                      <a:pt x="16" y="170"/>
                    </a:cubicBezTo>
                    <a:cubicBezTo>
                      <a:pt x="17" y="170"/>
                      <a:pt x="18" y="170"/>
                      <a:pt x="19" y="169"/>
                    </a:cubicBezTo>
                    <a:close/>
                    <a:moveTo>
                      <a:pt x="17" y="178"/>
                    </a:moveTo>
                    <a:cubicBezTo>
                      <a:pt x="16" y="179"/>
                      <a:pt x="15" y="179"/>
                      <a:pt x="14" y="180"/>
                    </a:cubicBezTo>
                    <a:cubicBezTo>
                      <a:pt x="15" y="181"/>
                      <a:pt x="15" y="182"/>
                      <a:pt x="16" y="183"/>
                    </a:cubicBezTo>
                    <a:cubicBezTo>
                      <a:pt x="17" y="183"/>
                      <a:pt x="18" y="182"/>
                      <a:pt x="19" y="181"/>
                    </a:cubicBezTo>
                    <a:cubicBezTo>
                      <a:pt x="18" y="180"/>
                      <a:pt x="18" y="179"/>
                      <a:pt x="17" y="178"/>
                    </a:cubicBezTo>
                    <a:close/>
                    <a:moveTo>
                      <a:pt x="17" y="184"/>
                    </a:moveTo>
                    <a:cubicBezTo>
                      <a:pt x="17" y="185"/>
                      <a:pt x="17" y="185"/>
                      <a:pt x="17" y="185"/>
                    </a:cubicBezTo>
                    <a:cubicBezTo>
                      <a:pt x="18" y="185"/>
                      <a:pt x="18" y="184"/>
                      <a:pt x="18" y="184"/>
                    </a:cubicBezTo>
                    <a:cubicBezTo>
                      <a:pt x="17" y="184"/>
                      <a:pt x="17" y="184"/>
                      <a:pt x="17" y="184"/>
                    </a:cubicBezTo>
                    <a:close/>
                    <a:moveTo>
                      <a:pt x="12" y="152"/>
                    </a:moveTo>
                    <a:cubicBezTo>
                      <a:pt x="9" y="161"/>
                      <a:pt x="5" y="171"/>
                      <a:pt x="2" y="182"/>
                    </a:cubicBezTo>
                    <a:cubicBezTo>
                      <a:pt x="1" y="189"/>
                      <a:pt x="7" y="190"/>
                      <a:pt x="11" y="194"/>
                    </a:cubicBezTo>
                    <a:cubicBezTo>
                      <a:pt x="10" y="190"/>
                      <a:pt x="9" y="186"/>
                      <a:pt x="9" y="182"/>
                    </a:cubicBezTo>
                    <a:cubicBezTo>
                      <a:pt x="8" y="182"/>
                      <a:pt x="7" y="181"/>
                      <a:pt x="7" y="181"/>
                    </a:cubicBezTo>
                    <a:cubicBezTo>
                      <a:pt x="8" y="180"/>
                      <a:pt x="8" y="181"/>
                      <a:pt x="8" y="181"/>
                    </a:cubicBezTo>
                    <a:cubicBezTo>
                      <a:pt x="8" y="169"/>
                      <a:pt x="14" y="162"/>
                      <a:pt x="18" y="154"/>
                    </a:cubicBezTo>
                    <a:cubicBezTo>
                      <a:pt x="16" y="154"/>
                      <a:pt x="14" y="153"/>
                      <a:pt x="12" y="152"/>
                    </a:cubicBezTo>
                    <a:close/>
                    <a:moveTo>
                      <a:pt x="16" y="172"/>
                    </a:moveTo>
                    <a:cubicBezTo>
                      <a:pt x="14" y="172"/>
                      <a:pt x="13" y="173"/>
                      <a:pt x="12" y="173"/>
                    </a:cubicBezTo>
                    <a:cubicBezTo>
                      <a:pt x="12" y="175"/>
                      <a:pt x="13" y="176"/>
                      <a:pt x="14" y="178"/>
                    </a:cubicBezTo>
                    <a:cubicBezTo>
                      <a:pt x="15" y="178"/>
                      <a:pt x="16" y="177"/>
                      <a:pt x="17" y="177"/>
                    </a:cubicBezTo>
                    <a:cubicBezTo>
                      <a:pt x="17" y="175"/>
                      <a:pt x="16" y="173"/>
                      <a:pt x="16" y="172"/>
                    </a:cubicBezTo>
                    <a:close/>
                    <a:moveTo>
                      <a:pt x="14" y="166"/>
                    </a:moveTo>
                    <a:cubicBezTo>
                      <a:pt x="14" y="165"/>
                      <a:pt x="16" y="165"/>
                      <a:pt x="17" y="164"/>
                    </a:cubicBezTo>
                    <a:cubicBezTo>
                      <a:pt x="17" y="163"/>
                      <a:pt x="16" y="162"/>
                      <a:pt x="16" y="161"/>
                    </a:cubicBezTo>
                    <a:cubicBezTo>
                      <a:pt x="15" y="163"/>
                      <a:pt x="14" y="164"/>
                      <a:pt x="14" y="166"/>
                    </a:cubicBezTo>
                    <a:close/>
                    <a:moveTo>
                      <a:pt x="15" y="185"/>
                    </a:moveTo>
                    <a:cubicBezTo>
                      <a:pt x="14" y="185"/>
                      <a:pt x="14" y="185"/>
                      <a:pt x="13" y="186"/>
                    </a:cubicBezTo>
                    <a:cubicBezTo>
                      <a:pt x="13" y="187"/>
                      <a:pt x="14" y="188"/>
                      <a:pt x="15" y="189"/>
                    </a:cubicBezTo>
                    <a:cubicBezTo>
                      <a:pt x="16" y="188"/>
                      <a:pt x="17" y="186"/>
                      <a:pt x="15" y="185"/>
                    </a:cubicBezTo>
                    <a:close/>
                    <a:moveTo>
                      <a:pt x="14" y="167"/>
                    </a:moveTo>
                    <a:cubicBezTo>
                      <a:pt x="12" y="167"/>
                      <a:pt x="11" y="170"/>
                      <a:pt x="11" y="173"/>
                    </a:cubicBezTo>
                    <a:cubicBezTo>
                      <a:pt x="11" y="172"/>
                      <a:pt x="11" y="172"/>
                      <a:pt x="11" y="172"/>
                    </a:cubicBezTo>
                    <a:cubicBezTo>
                      <a:pt x="12" y="173"/>
                      <a:pt x="14" y="171"/>
                      <a:pt x="15" y="171"/>
                    </a:cubicBezTo>
                    <a:cubicBezTo>
                      <a:pt x="15" y="169"/>
                      <a:pt x="14" y="168"/>
                      <a:pt x="14" y="167"/>
                    </a:cubicBezTo>
                    <a:close/>
                    <a:moveTo>
                      <a:pt x="13" y="180"/>
                    </a:moveTo>
                    <a:cubicBezTo>
                      <a:pt x="13" y="180"/>
                      <a:pt x="12" y="181"/>
                      <a:pt x="11" y="181"/>
                    </a:cubicBezTo>
                    <a:cubicBezTo>
                      <a:pt x="11" y="182"/>
                      <a:pt x="12" y="183"/>
                      <a:pt x="12" y="185"/>
                    </a:cubicBezTo>
                    <a:cubicBezTo>
                      <a:pt x="13" y="184"/>
                      <a:pt x="14" y="184"/>
                      <a:pt x="15" y="184"/>
                    </a:cubicBezTo>
                    <a:cubicBezTo>
                      <a:pt x="14" y="182"/>
                      <a:pt x="14" y="181"/>
                      <a:pt x="13" y="180"/>
                    </a:cubicBezTo>
                    <a:close/>
                    <a:moveTo>
                      <a:pt x="12" y="186"/>
                    </a:moveTo>
                    <a:cubicBezTo>
                      <a:pt x="11" y="186"/>
                      <a:pt x="11" y="187"/>
                      <a:pt x="11" y="186"/>
                    </a:cubicBezTo>
                    <a:cubicBezTo>
                      <a:pt x="11" y="185"/>
                      <a:pt x="12" y="186"/>
                      <a:pt x="12" y="185"/>
                    </a:cubicBezTo>
                    <a:cubicBezTo>
                      <a:pt x="11" y="184"/>
                      <a:pt x="11" y="183"/>
                      <a:pt x="10" y="182"/>
                    </a:cubicBezTo>
                    <a:cubicBezTo>
                      <a:pt x="10" y="186"/>
                      <a:pt x="11" y="189"/>
                      <a:pt x="12" y="192"/>
                    </a:cubicBezTo>
                    <a:cubicBezTo>
                      <a:pt x="15" y="191"/>
                      <a:pt x="13" y="188"/>
                      <a:pt x="12" y="186"/>
                    </a:cubicBezTo>
                    <a:close/>
                    <a:moveTo>
                      <a:pt x="13" y="179"/>
                    </a:moveTo>
                    <a:cubicBezTo>
                      <a:pt x="12" y="177"/>
                      <a:pt x="12" y="175"/>
                      <a:pt x="11" y="174"/>
                    </a:cubicBezTo>
                    <a:cubicBezTo>
                      <a:pt x="10" y="175"/>
                      <a:pt x="10" y="178"/>
                      <a:pt x="11" y="180"/>
                    </a:cubicBezTo>
                    <a:cubicBezTo>
                      <a:pt x="11" y="180"/>
                      <a:pt x="12" y="179"/>
                      <a:pt x="13" y="179"/>
                    </a:cubicBezTo>
                    <a:close/>
                    <a:moveTo>
                      <a:pt x="11" y="197"/>
                    </a:moveTo>
                    <a:cubicBezTo>
                      <a:pt x="9" y="193"/>
                      <a:pt x="5" y="192"/>
                      <a:pt x="2" y="189"/>
                    </a:cubicBezTo>
                    <a:cubicBezTo>
                      <a:pt x="2" y="193"/>
                      <a:pt x="3" y="197"/>
                      <a:pt x="3" y="201"/>
                    </a:cubicBezTo>
                    <a:cubicBezTo>
                      <a:pt x="3" y="202"/>
                      <a:pt x="3" y="203"/>
                      <a:pt x="3" y="204"/>
                    </a:cubicBezTo>
                    <a:cubicBezTo>
                      <a:pt x="3" y="207"/>
                      <a:pt x="5" y="208"/>
                      <a:pt x="6" y="210"/>
                    </a:cubicBezTo>
                    <a:cubicBezTo>
                      <a:pt x="8" y="210"/>
                      <a:pt x="10" y="212"/>
                      <a:pt x="12" y="213"/>
                    </a:cubicBezTo>
                    <a:cubicBezTo>
                      <a:pt x="10" y="207"/>
                      <a:pt x="10" y="202"/>
                      <a:pt x="11" y="1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cs typeface="+mn-ea"/>
                  <a:sym typeface="+mn-lt"/>
                </a:endParaRPr>
              </a:p>
            </p:txBody>
          </p:sp>
          <p:sp>
            <p:nvSpPr>
              <p:cNvPr id="16" name="Freeform 126"/>
              <p:cNvSpPr>
                <a:spLocks noEditPoints="1"/>
              </p:cNvSpPr>
              <p:nvPr/>
            </p:nvSpPr>
            <p:spPr bwMode="auto">
              <a:xfrm>
                <a:off x="5102225" y="1028700"/>
                <a:ext cx="106363" cy="47625"/>
              </a:xfrm>
              <a:custGeom>
                <a:avLst/>
                <a:gdLst>
                  <a:gd name="T0" fmla="*/ 30 w 34"/>
                  <a:gd name="T1" fmla="*/ 14 h 15"/>
                  <a:gd name="T2" fmla="*/ 17 w 34"/>
                  <a:gd name="T3" fmla="*/ 14 h 15"/>
                  <a:gd name="T4" fmla="*/ 13 w 34"/>
                  <a:gd name="T5" fmla="*/ 15 h 15"/>
                  <a:gd name="T6" fmla="*/ 7 w 34"/>
                  <a:gd name="T7" fmla="*/ 15 h 15"/>
                  <a:gd name="T8" fmla="*/ 2 w 34"/>
                  <a:gd name="T9" fmla="*/ 5 h 15"/>
                  <a:gd name="T10" fmla="*/ 24 w 34"/>
                  <a:gd name="T11" fmla="*/ 1 h 15"/>
                  <a:gd name="T12" fmla="*/ 28 w 34"/>
                  <a:gd name="T13" fmla="*/ 2 h 15"/>
                  <a:gd name="T14" fmla="*/ 33 w 34"/>
                  <a:gd name="T15" fmla="*/ 4 h 15"/>
                  <a:gd name="T16" fmla="*/ 30 w 34"/>
                  <a:gd name="T17" fmla="*/ 14 h 15"/>
                  <a:gd name="T18" fmla="*/ 22 w 34"/>
                  <a:gd name="T19" fmla="*/ 4 h 15"/>
                  <a:gd name="T20" fmla="*/ 13 w 34"/>
                  <a:gd name="T21" fmla="*/ 5 h 15"/>
                  <a:gd name="T22" fmla="*/ 11 w 34"/>
                  <a:gd name="T23" fmla="*/ 4 h 15"/>
                  <a:gd name="T24" fmla="*/ 6 w 34"/>
                  <a:gd name="T25" fmla="*/ 7 h 15"/>
                  <a:gd name="T26" fmla="*/ 8 w 34"/>
                  <a:gd name="T27" fmla="*/ 10 h 15"/>
                  <a:gd name="T28" fmla="*/ 28 w 34"/>
                  <a:gd name="T29" fmla="*/ 10 h 15"/>
                  <a:gd name="T30" fmla="*/ 29 w 34"/>
                  <a:gd name="T31" fmla="*/ 5 h 15"/>
                  <a:gd name="T32" fmla="*/ 22 w 34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15">
                    <a:moveTo>
                      <a:pt x="30" y="14"/>
                    </a:moveTo>
                    <a:cubicBezTo>
                      <a:pt x="26" y="15"/>
                      <a:pt x="22" y="14"/>
                      <a:pt x="17" y="14"/>
                    </a:cubicBezTo>
                    <a:cubicBezTo>
                      <a:pt x="16" y="14"/>
                      <a:pt x="15" y="15"/>
                      <a:pt x="13" y="15"/>
                    </a:cubicBezTo>
                    <a:cubicBezTo>
                      <a:pt x="11" y="15"/>
                      <a:pt x="9" y="15"/>
                      <a:pt x="7" y="15"/>
                    </a:cubicBezTo>
                    <a:cubicBezTo>
                      <a:pt x="5" y="13"/>
                      <a:pt x="0" y="10"/>
                      <a:pt x="2" y="5"/>
                    </a:cubicBezTo>
                    <a:cubicBezTo>
                      <a:pt x="8" y="1"/>
                      <a:pt x="16" y="0"/>
                      <a:pt x="24" y="1"/>
                    </a:cubicBezTo>
                    <a:cubicBezTo>
                      <a:pt x="26" y="1"/>
                      <a:pt x="27" y="2"/>
                      <a:pt x="28" y="2"/>
                    </a:cubicBezTo>
                    <a:cubicBezTo>
                      <a:pt x="30" y="3"/>
                      <a:pt x="32" y="3"/>
                      <a:pt x="33" y="4"/>
                    </a:cubicBezTo>
                    <a:cubicBezTo>
                      <a:pt x="34" y="8"/>
                      <a:pt x="32" y="12"/>
                      <a:pt x="30" y="14"/>
                    </a:cubicBezTo>
                    <a:close/>
                    <a:moveTo>
                      <a:pt x="22" y="4"/>
                    </a:moveTo>
                    <a:cubicBezTo>
                      <a:pt x="19" y="4"/>
                      <a:pt x="16" y="5"/>
                      <a:pt x="13" y="5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9" y="5"/>
                      <a:pt x="7" y="6"/>
                      <a:pt x="6" y="7"/>
                    </a:cubicBezTo>
                    <a:cubicBezTo>
                      <a:pt x="6" y="8"/>
                      <a:pt x="7" y="9"/>
                      <a:pt x="8" y="10"/>
                    </a:cubicBezTo>
                    <a:cubicBezTo>
                      <a:pt x="15" y="10"/>
                      <a:pt x="21" y="9"/>
                      <a:pt x="28" y="10"/>
                    </a:cubicBezTo>
                    <a:cubicBezTo>
                      <a:pt x="29" y="9"/>
                      <a:pt x="29" y="7"/>
                      <a:pt x="29" y="5"/>
                    </a:cubicBezTo>
                    <a:cubicBezTo>
                      <a:pt x="27" y="5"/>
                      <a:pt x="24" y="4"/>
                      <a:pt x="2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28"/>
            <p:cNvGrpSpPr/>
            <p:nvPr/>
          </p:nvGrpSpPr>
          <p:grpSpPr>
            <a:xfrm>
              <a:off x="2316" y="7518"/>
              <a:ext cx="2409" cy="347"/>
              <a:chOff x="4811713" y="3189288"/>
              <a:chExt cx="2571751" cy="476251"/>
            </a:xfrm>
            <a:solidFill>
              <a:schemeClr val="bg1">
                <a:lumMod val="85000"/>
              </a:schemeClr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6980238" y="3281363"/>
                <a:ext cx="61913" cy="33338"/>
              </a:xfrm>
              <a:custGeom>
                <a:avLst/>
                <a:gdLst>
                  <a:gd name="T0" fmla="*/ 3 w 19"/>
                  <a:gd name="T1" fmla="*/ 8 h 10"/>
                  <a:gd name="T2" fmla="*/ 13 w 19"/>
                  <a:gd name="T3" fmla="*/ 5 h 10"/>
                  <a:gd name="T4" fmla="*/ 13 w 19"/>
                  <a:gd name="T5" fmla="*/ 9 h 10"/>
                  <a:gd name="T6" fmla="*/ 15 w 19"/>
                  <a:gd name="T7" fmla="*/ 4 h 10"/>
                  <a:gd name="T8" fmla="*/ 19 w 19"/>
                  <a:gd name="T9" fmla="*/ 2 h 10"/>
                  <a:gd name="T10" fmla="*/ 18 w 19"/>
                  <a:gd name="T11" fmla="*/ 0 h 10"/>
                  <a:gd name="T12" fmla="*/ 14 w 19"/>
                  <a:gd name="T13" fmla="*/ 0 h 10"/>
                  <a:gd name="T14" fmla="*/ 8 w 19"/>
                  <a:gd name="T15" fmla="*/ 0 h 10"/>
                  <a:gd name="T16" fmla="*/ 3 w 19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0">
                    <a:moveTo>
                      <a:pt x="3" y="8"/>
                    </a:moveTo>
                    <a:cubicBezTo>
                      <a:pt x="7" y="10"/>
                      <a:pt x="9" y="2"/>
                      <a:pt x="13" y="5"/>
                    </a:cubicBezTo>
                    <a:cubicBezTo>
                      <a:pt x="14" y="6"/>
                      <a:pt x="11" y="7"/>
                      <a:pt x="13" y="9"/>
                    </a:cubicBezTo>
                    <a:cubicBezTo>
                      <a:pt x="16" y="9"/>
                      <a:pt x="15" y="5"/>
                      <a:pt x="15" y="4"/>
                    </a:cubicBezTo>
                    <a:cubicBezTo>
                      <a:pt x="16" y="3"/>
                      <a:pt x="18" y="4"/>
                      <a:pt x="19" y="2"/>
                    </a:cubicBezTo>
                    <a:cubicBezTo>
                      <a:pt x="18" y="1"/>
                      <a:pt x="19" y="1"/>
                      <a:pt x="18" y="0"/>
                    </a:cubicBezTo>
                    <a:cubicBezTo>
                      <a:pt x="17" y="1"/>
                      <a:pt x="16" y="1"/>
                      <a:pt x="14" y="0"/>
                    </a:cubicBezTo>
                    <a:cubicBezTo>
                      <a:pt x="13" y="2"/>
                      <a:pt x="11" y="3"/>
                      <a:pt x="8" y="0"/>
                    </a:cubicBezTo>
                    <a:cubicBezTo>
                      <a:pt x="5" y="1"/>
                      <a:pt x="0" y="5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6980238" y="3271838"/>
                <a:ext cx="12700" cy="12700"/>
              </a:xfrm>
              <a:custGeom>
                <a:avLst/>
                <a:gdLst>
                  <a:gd name="T0" fmla="*/ 3 w 4"/>
                  <a:gd name="T1" fmla="*/ 1 h 4"/>
                  <a:gd name="T2" fmla="*/ 0 w 4"/>
                  <a:gd name="T3" fmla="*/ 2 h 4"/>
                  <a:gd name="T4" fmla="*/ 3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2" y="3"/>
                      <a:pt x="1" y="0"/>
                      <a:pt x="0" y="2"/>
                    </a:cubicBezTo>
                    <a:cubicBezTo>
                      <a:pt x="1" y="4"/>
                      <a:pt x="4" y="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6958013" y="3271838"/>
                <a:ext cx="19050" cy="33338"/>
              </a:xfrm>
              <a:custGeom>
                <a:avLst/>
                <a:gdLst>
                  <a:gd name="T0" fmla="*/ 5 w 6"/>
                  <a:gd name="T1" fmla="*/ 9 h 10"/>
                  <a:gd name="T2" fmla="*/ 6 w 6"/>
                  <a:gd name="T3" fmla="*/ 2 h 10"/>
                  <a:gd name="T4" fmla="*/ 3 w 6"/>
                  <a:gd name="T5" fmla="*/ 1 h 10"/>
                  <a:gd name="T6" fmla="*/ 0 w 6"/>
                  <a:gd name="T7" fmla="*/ 8 h 10"/>
                  <a:gd name="T8" fmla="*/ 5 w 6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5" y="9"/>
                    </a:moveTo>
                    <a:cubicBezTo>
                      <a:pt x="5" y="7"/>
                      <a:pt x="6" y="5"/>
                      <a:pt x="6" y="2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0" y="3"/>
                      <a:pt x="3" y="7"/>
                      <a:pt x="0" y="8"/>
                    </a:cubicBezTo>
                    <a:cubicBezTo>
                      <a:pt x="2" y="10"/>
                      <a:pt x="3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6927851" y="3262313"/>
                <a:ext cx="36513" cy="33338"/>
              </a:xfrm>
              <a:custGeom>
                <a:avLst/>
                <a:gdLst>
                  <a:gd name="T0" fmla="*/ 4 w 11"/>
                  <a:gd name="T1" fmla="*/ 3 h 10"/>
                  <a:gd name="T2" fmla="*/ 3 w 11"/>
                  <a:gd name="T3" fmla="*/ 10 h 10"/>
                  <a:gd name="T4" fmla="*/ 4 w 11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4" y="3"/>
                    </a:moveTo>
                    <a:cubicBezTo>
                      <a:pt x="4" y="5"/>
                      <a:pt x="0" y="8"/>
                      <a:pt x="3" y="10"/>
                    </a:cubicBezTo>
                    <a:cubicBezTo>
                      <a:pt x="7" y="8"/>
                      <a:pt x="11" y="0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6980238" y="3338513"/>
                <a:ext cx="65088" cy="61913"/>
              </a:xfrm>
              <a:custGeom>
                <a:avLst/>
                <a:gdLst>
                  <a:gd name="T0" fmla="*/ 5 w 20"/>
                  <a:gd name="T1" fmla="*/ 14 h 19"/>
                  <a:gd name="T2" fmla="*/ 0 w 20"/>
                  <a:gd name="T3" fmla="*/ 18 h 19"/>
                  <a:gd name="T4" fmla="*/ 15 w 20"/>
                  <a:gd name="T5" fmla="*/ 16 h 19"/>
                  <a:gd name="T6" fmla="*/ 12 w 20"/>
                  <a:gd name="T7" fmla="*/ 14 h 19"/>
                  <a:gd name="T8" fmla="*/ 10 w 20"/>
                  <a:gd name="T9" fmla="*/ 16 h 19"/>
                  <a:gd name="T10" fmla="*/ 13 w 20"/>
                  <a:gd name="T11" fmla="*/ 7 h 19"/>
                  <a:gd name="T12" fmla="*/ 14 w 20"/>
                  <a:gd name="T13" fmla="*/ 13 h 19"/>
                  <a:gd name="T14" fmla="*/ 20 w 20"/>
                  <a:gd name="T15" fmla="*/ 6 h 19"/>
                  <a:gd name="T16" fmla="*/ 17 w 20"/>
                  <a:gd name="T17" fmla="*/ 1 h 19"/>
                  <a:gd name="T18" fmla="*/ 7 w 20"/>
                  <a:gd name="T19" fmla="*/ 4 h 19"/>
                  <a:gd name="T20" fmla="*/ 3 w 20"/>
                  <a:gd name="T21" fmla="*/ 0 h 19"/>
                  <a:gd name="T22" fmla="*/ 2 w 20"/>
                  <a:gd name="T23" fmla="*/ 4 h 19"/>
                  <a:gd name="T24" fmla="*/ 5 w 20"/>
                  <a:gd name="T25" fmla="*/ 14 h 19"/>
                  <a:gd name="T26" fmla="*/ 11 w 20"/>
                  <a:gd name="T27" fmla="*/ 3 h 19"/>
                  <a:gd name="T28" fmla="*/ 12 w 20"/>
                  <a:gd name="T29" fmla="*/ 3 h 19"/>
                  <a:gd name="T30" fmla="*/ 11 w 20"/>
                  <a:gd name="T31" fmla="*/ 5 h 19"/>
                  <a:gd name="T32" fmla="*/ 11 w 20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9">
                    <a:moveTo>
                      <a:pt x="5" y="14"/>
                    </a:moveTo>
                    <a:cubicBezTo>
                      <a:pt x="3" y="15"/>
                      <a:pt x="0" y="15"/>
                      <a:pt x="0" y="18"/>
                    </a:cubicBezTo>
                    <a:cubicBezTo>
                      <a:pt x="5" y="16"/>
                      <a:pt x="10" y="19"/>
                      <a:pt x="15" y="16"/>
                    </a:cubicBezTo>
                    <a:cubicBezTo>
                      <a:pt x="14" y="15"/>
                      <a:pt x="13" y="15"/>
                      <a:pt x="12" y="14"/>
                    </a:cubicBezTo>
                    <a:cubicBezTo>
                      <a:pt x="12" y="15"/>
                      <a:pt x="11" y="16"/>
                      <a:pt x="10" y="16"/>
                    </a:cubicBezTo>
                    <a:cubicBezTo>
                      <a:pt x="6" y="13"/>
                      <a:pt x="9" y="7"/>
                      <a:pt x="13" y="7"/>
                    </a:cubicBezTo>
                    <a:cubicBezTo>
                      <a:pt x="15" y="9"/>
                      <a:pt x="13" y="11"/>
                      <a:pt x="14" y="13"/>
                    </a:cubicBezTo>
                    <a:cubicBezTo>
                      <a:pt x="16" y="9"/>
                      <a:pt x="20" y="9"/>
                      <a:pt x="20" y="6"/>
                    </a:cubicBezTo>
                    <a:cubicBezTo>
                      <a:pt x="16" y="5"/>
                      <a:pt x="19" y="2"/>
                      <a:pt x="17" y="1"/>
                    </a:cubicBezTo>
                    <a:cubicBezTo>
                      <a:pt x="12" y="0"/>
                      <a:pt x="11" y="3"/>
                      <a:pt x="7" y="4"/>
                    </a:cubicBezTo>
                    <a:cubicBezTo>
                      <a:pt x="4" y="3"/>
                      <a:pt x="6" y="0"/>
                      <a:pt x="3" y="0"/>
                    </a:cubicBezTo>
                    <a:cubicBezTo>
                      <a:pt x="5" y="1"/>
                      <a:pt x="3" y="3"/>
                      <a:pt x="2" y="4"/>
                    </a:cubicBezTo>
                    <a:cubicBezTo>
                      <a:pt x="5" y="7"/>
                      <a:pt x="4" y="10"/>
                      <a:pt x="5" y="14"/>
                    </a:cubicBezTo>
                    <a:close/>
                    <a:moveTo>
                      <a:pt x="11" y="3"/>
                    </a:moveTo>
                    <a:cubicBezTo>
                      <a:pt x="11" y="3"/>
                      <a:pt x="12" y="4"/>
                      <a:pt x="12" y="3"/>
                    </a:cubicBezTo>
                    <a:cubicBezTo>
                      <a:pt x="13" y="3"/>
                      <a:pt x="13" y="6"/>
                      <a:pt x="11" y="5"/>
                    </a:cubicBezTo>
                    <a:cubicBezTo>
                      <a:pt x="10" y="5"/>
                      <a:pt x="11" y="4"/>
                      <a:pt x="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0"/>
              <p:cNvSpPr/>
              <p:nvPr/>
            </p:nvSpPr>
            <p:spPr bwMode="auto">
              <a:xfrm>
                <a:off x="6908801" y="3271838"/>
                <a:ext cx="22225" cy="23813"/>
              </a:xfrm>
              <a:custGeom>
                <a:avLst/>
                <a:gdLst>
                  <a:gd name="T0" fmla="*/ 0 w 7"/>
                  <a:gd name="T1" fmla="*/ 5 h 7"/>
                  <a:gd name="T2" fmla="*/ 2 w 7"/>
                  <a:gd name="T3" fmla="*/ 7 h 7"/>
                  <a:gd name="T4" fmla="*/ 6 w 7"/>
                  <a:gd name="T5" fmla="*/ 0 h 7"/>
                  <a:gd name="T6" fmla="*/ 3 w 7"/>
                  <a:gd name="T7" fmla="*/ 1 h 7"/>
                  <a:gd name="T8" fmla="*/ 0 w 7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5"/>
                    </a:moveTo>
                    <a:cubicBezTo>
                      <a:pt x="1" y="7"/>
                      <a:pt x="0" y="7"/>
                      <a:pt x="2" y="7"/>
                    </a:cubicBezTo>
                    <a:cubicBezTo>
                      <a:pt x="5" y="5"/>
                      <a:pt x="7" y="3"/>
                      <a:pt x="6" y="0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1" y="2"/>
                      <a:pt x="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1"/>
              <p:cNvSpPr/>
              <p:nvPr/>
            </p:nvSpPr>
            <p:spPr bwMode="auto">
              <a:xfrm>
                <a:off x="6784976" y="3259138"/>
                <a:ext cx="39688" cy="22225"/>
              </a:xfrm>
              <a:custGeom>
                <a:avLst/>
                <a:gdLst>
                  <a:gd name="T0" fmla="*/ 9 w 12"/>
                  <a:gd name="T1" fmla="*/ 4 h 7"/>
                  <a:gd name="T2" fmla="*/ 12 w 12"/>
                  <a:gd name="T3" fmla="*/ 0 h 7"/>
                  <a:gd name="T4" fmla="*/ 8 w 12"/>
                  <a:gd name="T5" fmla="*/ 0 h 7"/>
                  <a:gd name="T6" fmla="*/ 5 w 12"/>
                  <a:gd name="T7" fmla="*/ 5 h 7"/>
                  <a:gd name="T8" fmla="*/ 0 w 12"/>
                  <a:gd name="T9" fmla="*/ 6 h 7"/>
                  <a:gd name="T10" fmla="*/ 11 w 12"/>
                  <a:gd name="T11" fmla="*/ 7 h 7"/>
                  <a:gd name="T12" fmla="*/ 9 w 12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9" y="4"/>
                    </a:moveTo>
                    <a:cubicBezTo>
                      <a:pt x="9" y="2"/>
                      <a:pt x="12" y="2"/>
                      <a:pt x="12" y="0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7" y="2"/>
                      <a:pt x="6" y="4"/>
                      <a:pt x="5" y="5"/>
                    </a:cubicBezTo>
                    <a:cubicBezTo>
                      <a:pt x="3" y="6"/>
                      <a:pt x="1" y="3"/>
                      <a:pt x="0" y="6"/>
                    </a:cubicBezTo>
                    <a:cubicBezTo>
                      <a:pt x="4" y="7"/>
                      <a:pt x="7" y="7"/>
                      <a:pt x="11" y="7"/>
                    </a:cubicBezTo>
                    <a:cubicBezTo>
                      <a:pt x="10" y="6"/>
                      <a:pt x="9" y="5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12"/>
              <p:cNvSpPr/>
              <p:nvPr/>
            </p:nvSpPr>
            <p:spPr bwMode="auto">
              <a:xfrm>
                <a:off x="6719888" y="3244851"/>
                <a:ext cx="58738" cy="33338"/>
              </a:xfrm>
              <a:custGeom>
                <a:avLst/>
                <a:gdLst>
                  <a:gd name="T0" fmla="*/ 0 w 18"/>
                  <a:gd name="T1" fmla="*/ 8 h 10"/>
                  <a:gd name="T2" fmla="*/ 18 w 18"/>
                  <a:gd name="T3" fmla="*/ 1 h 10"/>
                  <a:gd name="T4" fmla="*/ 5 w 18"/>
                  <a:gd name="T5" fmla="*/ 0 h 10"/>
                  <a:gd name="T6" fmla="*/ 0 w 18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0">
                    <a:moveTo>
                      <a:pt x="0" y="8"/>
                    </a:moveTo>
                    <a:cubicBezTo>
                      <a:pt x="7" y="10"/>
                      <a:pt x="14" y="6"/>
                      <a:pt x="18" y="1"/>
                    </a:cubicBezTo>
                    <a:cubicBezTo>
                      <a:pt x="14" y="2"/>
                      <a:pt x="9" y="1"/>
                      <a:pt x="5" y="0"/>
                    </a:cubicBezTo>
                    <a:cubicBezTo>
                      <a:pt x="6" y="5"/>
                      <a:pt x="2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" name="Freeform 13"/>
              <p:cNvSpPr/>
              <p:nvPr/>
            </p:nvSpPr>
            <p:spPr bwMode="auto">
              <a:xfrm>
                <a:off x="6778626" y="3255963"/>
                <a:ext cx="15875" cy="12700"/>
              </a:xfrm>
              <a:custGeom>
                <a:avLst/>
                <a:gdLst>
                  <a:gd name="T0" fmla="*/ 2 w 5"/>
                  <a:gd name="T1" fmla="*/ 4 h 4"/>
                  <a:gd name="T2" fmla="*/ 5 w 5"/>
                  <a:gd name="T3" fmla="*/ 3 h 4"/>
                  <a:gd name="T4" fmla="*/ 3 w 5"/>
                  <a:gd name="T5" fmla="*/ 0 h 4"/>
                  <a:gd name="T6" fmla="*/ 2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4" y="4"/>
                      <a:pt x="5" y="3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2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4"/>
              <p:cNvSpPr/>
              <p:nvPr/>
            </p:nvSpPr>
            <p:spPr bwMode="auto">
              <a:xfrm>
                <a:off x="6675438" y="3235326"/>
                <a:ext cx="47625" cy="33338"/>
              </a:xfrm>
              <a:custGeom>
                <a:avLst/>
                <a:gdLst>
                  <a:gd name="T0" fmla="*/ 4 w 15"/>
                  <a:gd name="T1" fmla="*/ 10 h 10"/>
                  <a:gd name="T2" fmla="*/ 4 w 15"/>
                  <a:gd name="T3" fmla="*/ 5 h 10"/>
                  <a:gd name="T4" fmla="*/ 9 w 15"/>
                  <a:gd name="T5" fmla="*/ 4 h 10"/>
                  <a:gd name="T6" fmla="*/ 10 w 15"/>
                  <a:gd name="T7" fmla="*/ 9 h 10"/>
                  <a:gd name="T8" fmla="*/ 14 w 15"/>
                  <a:gd name="T9" fmla="*/ 2 h 10"/>
                  <a:gd name="T10" fmla="*/ 9 w 15"/>
                  <a:gd name="T11" fmla="*/ 1 h 10"/>
                  <a:gd name="T12" fmla="*/ 0 w 15"/>
                  <a:gd name="T13" fmla="*/ 5 h 10"/>
                  <a:gd name="T14" fmla="*/ 4 w 1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10"/>
                    </a:moveTo>
                    <a:cubicBezTo>
                      <a:pt x="5" y="8"/>
                      <a:pt x="3" y="7"/>
                      <a:pt x="4" y="5"/>
                    </a:cubicBezTo>
                    <a:cubicBezTo>
                      <a:pt x="6" y="4"/>
                      <a:pt x="8" y="3"/>
                      <a:pt x="9" y="4"/>
                    </a:cubicBezTo>
                    <a:cubicBezTo>
                      <a:pt x="11" y="5"/>
                      <a:pt x="8" y="7"/>
                      <a:pt x="10" y="9"/>
                    </a:cubicBezTo>
                    <a:cubicBezTo>
                      <a:pt x="13" y="8"/>
                      <a:pt x="15" y="3"/>
                      <a:pt x="14" y="2"/>
                    </a:cubicBezTo>
                    <a:cubicBezTo>
                      <a:pt x="13" y="5"/>
                      <a:pt x="10" y="2"/>
                      <a:pt x="9" y="1"/>
                    </a:cubicBezTo>
                    <a:cubicBezTo>
                      <a:pt x="5" y="1"/>
                      <a:pt x="2" y="0"/>
                      <a:pt x="0" y="5"/>
                    </a:cubicBezTo>
                    <a:cubicBezTo>
                      <a:pt x="1" y="6"/>
                      <a:pt x="1" y="8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5"/>
              <p:cNvSpPr/>
              <p:nvPr/>
            </p:nvSpPr>
            <p:spPr bwMode="auto">
              <a:xfrm>
                <a:off x="6834188" y="3371851"/>
                <a:ext cx="19050" cy="9525"/>
              </a:xfrm>
              <a:custGeom>
                <a:avLst/>
                <a:gdLst>
                  <a:gd name="T0" fmla="*/ 4 w 6"/>
                  <a:gd name="T1" fmla="*/ 0 h 3"/>
                  <a:gd name="T2" fmla="*/ 3 w 6"/>
                  <a:gd name="T3" fmla="*/ 0 h 3"/>
                  <a:gd name="T4" fmla="*/ 1 w 6"/>
                  <a:gd name="T5" fmla="*/ 3 h 3"/>
                  <a:gd name="T6" fmla="*/ 4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0" y="2"/>
                      <a:pt x="1" y="3"/>
                    </a:cubicBezTo>
                    <a:cubicBezTo>
                      <a:pt x="2" y="2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6"/>
              <p:cNvSpPr/>
              <p:nvPr/>
            </p:nvSpPr>
            <p:spPr bwMode="auto">
              <a:xfrm>
                <a:off x="6651626" y="3235326"/>
                <a:ext cx="17463" cy="9525"/>
              </a:xfrm>
              <a:custGeom>
                <a:avLst/>
                <a:gdLst>
                  <a:gd name="T0" fmla="*/ 2 w 5"/>
                  <a:gd name="T1" fmla="*/ 0 h 3"/>
                  <a:gd name="T2" fmla="*/ 1 w 5"/>
                  <a:gd name="T3" fmla="*/ 3 h 3"/>
                  <a:gd name="T4" fmla="*/ 2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2" y="3"/>
                      <a:pt x="5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7"/>
              <p:cNvSpPr/>
              <p:nvPr/>
            </p:nvSpPr>
            <p:spPr bwMode="auto">
              <a:xfrm>
                <a:off x="6623051" y="3232151"/>
                <a:ext cx="28575" cy="15875"/>
              </a:xfrm>
              <a:custGeom>
                <a:avLst/>
                <a:gdLst>
                  <a:gd name="T0" fmla="*/ 7 w 9"/>
                  <a:gd name="T1" fmla="*/ 0 h 5"/>
                  <a:gd name="T2" fmla="*/ 3 w 9"/>
                  <a:gd name="T3" fmla="*/ 0 h 5"/>
                  <a:gd name="T4" fmla="*/ 0 w 9"/>
                  <a:gd name="T5" fmla="*/ 4 h 5"/>
                  <a:gd name="T6" fmla="*/ 5 w 9"/>
                  <a:gd name="T7" fmla="*/ 5 h 5"/>
                  <a:gd name="T8" fmla="*/ 7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6" y="0"/>
                      <a:pt x="4" y="0"/>
                      <a:pt x="3" y="0"/>
                    </a:cubicBezTo>
                    <a:cubicBezTo>
                      <a:pt x="2" y="2"/>
                      <a:pt x="2" y="3"/>
                      <a:pt x="0" y="4"/>
                    </a:cubicBezTo>
                    <a:cubicBezTo>
                      <a:pt x="2" y="4"/>
                      <a:pt x="3" y="5"/>
                      <a:pt x="5" y="5"/>
                    </a:cubicBezTo>
                    <a:cubicBezTo>
                      <a:pt x="5" y="3"/>
                      <a:pt x="9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18"/>
              <p:cNvSpPr/>
              <p:nvPr/>
            </p:nvSpPr>
            <p:spPr bwMode="auto">
              <a:xfrm>
                <a:off x="6808788" y="3360738"/>
                <a:ext cx="19050" cy="26988"/>
              </a:xfrm>
              <a:custGeom>
                <a:avLst/>
                <a:gdLst>
                  <a:gd name="T0" fmla="*/ 3 w 6"/>
                  <a:gd name="T1" fmla="*/ 0 h 8"/>
                  <a:gd name="T2" fmla="*/ 0 w 6"/>
                  <a:gd name="T3" fmla="*/ 1 h 8"/>
                  <a:gd name="T4" fmla="*/ 3 w 6"/>
                  <a:gd name="T5" fmla="*/ 8 h 8"/>
                  <a:gd name="T6" fmla="*/ 3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4" y="3"/>
                      <a:pt x="3" y="5"/>
                      <a:pt x="3" y="8"/>
                    </a:cubicBezTo>
                    <a:cubicBezTo>
                      <a:pt x="6" y="6"/>
                      <a:pt x="5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19"/>
              <p:cNvSpPr/>
              <p:nvPr/>
            </p:nvSpPr>
            <p:spPr bwMode="auto">
              <a:xfrm>
                <a:off x="6661151" y="3251201"/>
                <a:ext cx="11113" cy="11113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0"/>
              <p:cNvSpPr/>
              <p:nvPr/>
            </p:nvSpPr>
            <p:spPr bwMode="auto">
              <a:xfrm>
                <a:off x="6694488" y="3360738"/>
                <a:ext cx="103188" cy="60325"/>
              </a:xfrm>
              <a:custGeom>
                <a:avLst/>
                <a:gdLst>
                  <a:gd name="T0" fmla="*/ 27 w 32"/>
                  <a:gd name="T1" fmla="*/ 1 h 18"/>
                  <a:gd name="T2" fmla="*/ 26 w 32"/>
                  <a:gd name="T3" fmla="*/ 9 h 18"/>
                  <a:gd name="T4" fmla="*/ 20 w 32"/>
                  <a:gd name="T5" fmla="*/ 10 h 18"/>
                  <a:gd name="T6" fmla="*/ 18 w 32"/>
                  <a:gd name="T7" fmla="*/ 9 h 18"/>
                  <a:gd name="T8" fmla="*/ 21 w 32"/>
                  <a:gd name="T9" fmla="*/ 2 h 18"/>
                  <a:gd name="T10" fmla="*/ 17 w 32"/>
                  <a:gd name="T11" fmla="*/ 1 h 18"/>
                  <a:gd name="T12" fmla="*/ 17 w 32"/>
                  <a:gd name="T13" fmla="*/ 10 h 18"/>
                  <a:gd name="T14" fmla="*/ 14 w 32"/>
                  <a:gd name="T15" fmla="*/ 10 h 18"/>
                  <a:gd name="T16" fmla="*/ 6 w 32"/>
                  <a:gd name="T17" fmla="*/ 8 h 18"/>
                  <a:gd name="T18" fmla="*/ 0 w 32"/>
                  <a:gd name="T19" fmla="*/ 7 h 18"/>
                  <a:gd name="T20" fmla="*/ 5 w 32"/>
                  <a:gd name="T21" fmla="*/ 14 h 18"/>
                  <a:gd name="T22" fmla="*/ 11 w 32"/>
                  <a:gd name="T23" fmla="*/ 12 h 18"/>
                  <a:gd name="T24" fmla="*/ 28 w 32"/>
                  <a:gd name="T25" fmla="*/ 14 h 18"/>
                  <a:gd name="T26" fmla="*/ 30 w 32"/>
                  <a:gd name="T27" fmla="*/ 2 h 18"/>
                  <a:gd name="T28" fmla="*/ 27 w 32"/>
                  <a:gd name="T2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18">
                    <a:moveTo>
                      <a:pt x="27" y="1"/>
                    </a:moveTo>
                    <a:cubicBezTo>
                      <a:pt x="24" y="4"/>
                      <a:pt x="26" y="6"/>
                      <a:pt x="26" y="9"/>
                    </a:cubicBezTo>
                    <a:cubicBezTo>
                      <a:pt x="23" y="7"/>
                      <a:pt x="22" y="8"/>
                      <a:pt x="20" y="10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19" y="6"/>
                      <a:pt x="19" y="3"/>
                      <a:pt x="21" y="2"/>
                    </a:cubicBezTo>
                    <a:cubicBezTo>
                      <a:pt x="19" y="0"/>
                      <a:pt x="18" y="1"/>
                      <a:pt x="17" y="1"/>
                    </a:cubicBezTo>
                    <a:cubicBezTo>
                      <a:pt x="14" y="4"/>
                      <a:pt x="17" y="7"/>
                      <a:pt x="17" y="10"/>
                    </a:cubicBezTo>
                    <a:cubicBezTo>
                      <a:pt x="16" y="11"/>
                      <a:pt x="15" y="11"/>
                      <a:pt x="14" y="10"/>
                    </a:cubicBezTo>
                    <a:cubicBezTo>
                      <a:pt x="13" y="6"/>
                      <a:pt x="9" y="7"/>
                      <a:pt x="6" y="8"/>
                    </a:cubicBezTo>
                    <a:cubicBezTo>
                      <a:pt x="5" y="6"/>
                      <a:pt x="2" y="4"/>
                      <a:pt x="0" y="7"/>
                    </a:cubicBezTo>
                    <a:cubicBezTo>
                      <a:pt x="4" y="9"/>
                      <a:pt x="3" y="12"/>
                      <a:pt x="5" y="14"/>
                    </a:cubicBezTo>
                    <a:cubicBezTo>
                      <a:pt x="7" y="14"/>
                      <a:pt x="9" y="11"/>
                      <a:pt x="11" y="12"/>
                    </a:cubicBezTo>
                    <a:cubicBezTo>
                      <a:pt x="17" y="18"/>
                      <a:pt x="22" y="11"/>
                      <a:pt x="28" y="14"/>
                    </a:cubicBezTo>
                    <a:cubicBezTo>
                      <a:pt x="28" y="10"/>
                      <a:pt x="32" y="6"/>
                      <a:pt x="30" y="2"/>
                    </a:cubicBezTo>
                    <a:cubicBezTo>
                      <a:pt x="29" y="3"/>
                      <a:pt x="28" y="1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1"/>
              <p:cNvSpPr/>
              <p:nvPr/>
            </p:nvSpPr>
            <p:spPr bwMode="auto">
              <a:xfrm>
                <a:off x="6586538" y="3222626"/>
                <a:ext cx="17463" cy="25400"/>
              </a:xfrm>
              <a:custGeom>
                <a:avLst/>
                <a:gdLst>
                  <a:gd name="T0" fmla="*/ 5 w 5"/>
                  <a:gd name="T1" fmla="*/ 5 h 8"/>
                  <a:gd name="T2" fmla="*/ 0 w 5"/>
                  <a:gd name="T3" fmla="*/ 3 h 8"/>
                  <a:gd name="T4" fmla="*/ 5 w 5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2"/>
                      <a:pt x="2" y="0"/>
                      <a:pt x="0" y="3"/>
                    </a:cubicBezTo>
                    <a:cubicBezTo>
                      <a:pt x="0" y="4"/>
                      <a:pt x="4" y="8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2"/>
              <p:cNvSpPr/>
              <p:nvPr/>
            </p:nvSpPr>
            <p:spPr bwMode="auto">
              <a:xfrm>
                <a:off x="6607176" y="3244851"/>
                <a:ext cx="15875" cy="11113"/>
              </a:xfrm>
              <a:custGeom>
                <a:avLst/>
                <a:gdLst>
                  <a:gd name="T0" fmla="*/ 3 w 5"/>
                  <a:gd name="T1" fmla="*/ 3 h 3"/>
                  <a:gd name="T2" fmla="*/ 5 w 5"/>
                  <a:gd name="T3" fmla="*/ 0 h 3"/>
                  <a:gd name="T4" fmla="*/ 2 w 5"/>
                  <a:gd name="T5" fmla="*/ 0 h 3"/>
                  <a:gd name="T6" fmla="*/ 0 w 5"/>
                  <a:gd name="T7" fmla="*/ 1 h 3"/>
                  <a:gd name="T8" fmla="*/ 3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4" y="1"/>
                      <a:pt x="5" y="2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3"/>
                      <a:pt x="2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3"/>
              <p:cNvSpPr/>
              <p:nvPr/>
            </p:nvSpPr>
            <p:spPr bwMode="auto">
              <a:xfrm>
                <a:off x="6567488" y="3228976"/>
                <a:ext cx="15875" cy="12700"/>
              </a:xfrm>
              <a:custGeom>
                <a:avLst/>
                <a:gdLst>
                  <a:gd name="T0" fmla="*/ 5 w 5"/>
                  <a:gd name="T1" fmla="*/ 2 h 4"/>
                  <a:gd name="T2" fmla="*/ 0 w 5"/>
                  <a:gd name="T3" fmla="*/ 2 h 4"/>
                  <a:gd name="T4" fmla="*/ 2 w 5"/>
                  <a:gd name="T5" fmla="*/ 4 h 4"/>
                  <a:gd name="T6" fmla="*/ 5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3" y="1"/>
                      <a:pt x="1" y="0"/>
                      <a:pt x="0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3" y="2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4"/>
              <p:cNvSpPr/>
              <p:nvPr/>
            </p:nvSpPr>
            <p:spPr bwMode="auto">
              <a:xfrm>
                <a:off x="6508751" y="3228976"/>
                <a:ext cx="52388" cy="26988"/>
              </a:xfrm>
              <a:custGeom>
                <a:avLst/>
                <a:gdLst>
                  <a:gd name="T0" fmla="*/ 9 w 16"/>
                  <a:gd name="T1" fmla="*/ 8 h 8"/>
                  <a:gd name="T2" fmla="*/ 11 w 16"/>
                  <a:gd name="T3" fmla="*/ 4 h 8"/>
                  <a:gd name="T4" fmla="*/ 16 w 16"/>
                  <a:gd name="T5" fmla="*/ 3 h 8"/>
                  <a:gd name="T6" fmla="*/ 15 w 16"/>
                  <a:gd name="T7" fmla="*/ 1 h 8"/>
                  <a:gd name="T8" fmla="*/ 8 w 16"/>
                  <a:gd name="T9" fmla="*/ 1 h 8"/>
                  <a:gd name="T10" fmla="*/ 0 w 16"/>
                  <a:gd name="T11" fmla="*/ 7 h 8"/>
                  <a:gd name="T12" fmla="*/ 9 w 16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9" y="8"/>
                    </a:moveTo>
                    <a:cubicBezTo>
                      <a:pt x="11" y="7"/>
                      <a:pt x="9" y="5"/>
                      <a:pt x="11" y="4"/>
                    </a:cubicBezTo>
                    <a:cubicBezTo>
                      <a:pt x="13" y="6"/>
                      <a:pt x="15" y="4"/>
                      <a:pt x="16" y="3"/>
                    </a:cubicBezTo>
                    <a:cubicBezTo>
                      <a:pt x="15" y="2"/>
                      <a:pt x="16" y="1"/>
                      <a:pt x="15" y="1"/>
                    </a:cubicBezTo>
                    <a:cubicBezTo>
                      <a:pt x="12" y="0"/>
                      <a:pt x="11" y="4"/>
                      <a:pt x="8" y="1"/>
                    </a:cubicBezTo>
                    <a:cubicBezTo>
                      <a:pt x="6" y="4"/>
                      <a:pt x="3" y="4"/>
                      <a:pt x="0" y="7"/>
                    </a:cubicBezTo>
                    <a:cubicBezTo>
                      <a:pt x="3" y="8"/>
                      <a:pt x="6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5"/>
              <p:cNvSpPr/>
              <p:nvPr/>
            </p:nvSpPr>
            <p:spPr bwMode="auto">
              <a:xfrm>
                <a:off x="6669088" y="3363913"/>
                <a:ext cx="31750" cy="23813"/>
              </a:xfrm>
              <a:custGeom>
                <a:avLst/>
                <a:gdLst>
                  <a:gd name="T0" fmla="*/ 9 w 10"/>
                  <a:gd name="T1" fmla="*/ 0 h 7"/>
                  <a:gd name="T2" fmla="*/ 0 w 10"/>
                  <a:gd name="T3" fmla="*/ 3 h 7"/>
                  <a:gd name="T4" fmla="*/ 3 w 10"/>
                  <a:gd name="T5" fmla="*/ 7 h 7"/>
                  <a:gd name="T6" fmla="*/ 10 w 10"/>
                  <a:gd name="T7" fmla="*/ 2 h 7"/>
                  <a:gd name="T8" fmla="*/ 9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9" y="0"/>
                    </a:moveTo>
                    <a:cubicBezTo>
                      <a:pt x="6" y="1"/>
                      <a:pt x="3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4" y="3"/>
                      <a:pt x="7" y="4"/>
                      <a:pt x="10" y="2"/>
                    </a:cubicBezTo>
                    <a:cubicBezTo>
                      <a:pt x="10" y="1"/>
                      <a:pt x="10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6"/>
              <p:cNvSpPr/>
              <p:nvPr/>
            </p:nvSpPr>
            <p:spPr bwMode="auto">
              <a:xfrm>
                <a:off x="6477001" y="3219451"/>
                <a:ext cx="34925" cy="36513"/>
              </a:xfrm>
              <a:custGeom>
                <a:avLst/>
                <a:gdLst>
                  <a:gd name="T0" fmla="*/ 8 w 11"/>
                  <a:gd name="T1" fmla="*/ 11 h 11"/>
                  <a:gd name="T2" fmla="*/ 10 w 11"/>
                  <a:gd name="T3" fmla="*/ 4 h 11"/>
                  <a:gd name="T4" fmla="*/ 4 w 11"/>
                  <a:gd name="T5" fmla="*/ 0 h 11"/>
                  <a:gd name="T6" fmla="*/ 3 w 11"/>
                  <a:gd name="T7" fmla="*/ 5 h 11"/>
                  <a:gd name="T8" fmla="*/ 6 w 11"/>
                  <a:gd name="T9" fmla="*/ 9 h 11"/>
                  <a:gd name="T10" fmla="*/ 1 w 11"/>
                  <a:gd name="T11" fmla="*/ 8 h 11"/>
                  <a:gd name="T12" fmla="*/ 8 w 11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8" y="11"/>
                    </a:moveTo>
                    <a:cubicBezTo>
                      <a:pt x="9" y="8"/>
                      <a:pt x="11" y="6"/>
                      <a:pt x="10" y="4"/>
                    </a:cubicBezTo>
                    <a:cubicBezTo>
                      <a:pt x="8" y="3"/>
                      <a:pt x="6" y="0"/>
                      <a:pt x="4" y="0"/>
                    </a:cubicBezTo>
                    <a:cubicBezTo>
                      <a:pt x="1" y="1"/>
                      <a:pt x="6" y="3"/>
                      <a:pt x="3" y="5"/>
                    </a:cubicBezTo>
                    <a:cubicBezTo>
                      <a:pt x="5" y="6"/>
                      <a:pt x="7" y="7"/>
                      <a:pt x="6" y="9"/>
                    </a:cubicBezTo>
                    <a:cubicBezTo>
                      <a:pt x="3" y="11"/>
                      <a:pt x="2" y="6"/>
                      <a:pt x="1" y="8"/>
                    </a:cubicBezTo>
                    <a:cubicBezTo>
                      <a:pt x="0" y="11"/>
                      <a:pt x="6" y="9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7"/>
              <p:cNvSpPr/>
              <p:nvPr/>
            </p:nvSpPr>
            <p:spPr bwMode="auto">
              <a:xfrm>
                <a:off x="6456363" y="3211513"/>
                <a:ext cx="23813" cy="39688"/>
              </a:xfrm>
              <a:custGeom>
                <a:avLst/>
                <a:gdLst>
                  <a:gd name="T0" fmla="*/ 6 w 7"/>
                  <a:gd name="T1" fmla="*/ 3 h 12"/>
                  <a:gd name="T2" fmla="*/ 3 w 7"/>
                  <a:gd name="T3" fmla="*/ 2 h 12"/>
                  <a:gd name="T4" fmla="*/ 1 w 7"/>
                  <a:gd name="T5" fmla="*/ 12 h 12"/>
                  <a:gd name="T6" fmla="*/ 6 w 7"/>
                  <a:gd name="T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6" y="3"/>
                    </a:moveTo>
                    <a:cubicBezTo>
                      <a:pt x="5" y="0"/>
                      <a:pt x="4" y="3"/>
                      <a:pt x="3" y="2"/>
                    </a:cubicBezTo>
                    <a:cubicBezTo>
                      <a:pt x="1" y="5"/>
                      <a:pt x="0" y="8"/>
                      <a:pt x="1" y="12"/>
                    </a:cubicBezTo>
                    <a:cubicBezTo>
                      <a:pt x="7" y="11"/>
                      <a:pt x="1" y="4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28"/>
              <p:cNvSpPr/>
              <p:nvPr/>
            </p:nvSpPr>
            <p:spPr bwMode="auto">
              <a:xfrm>
                <a:off x="6665913" y="3394076"/>
                <a:ext cx="31750" cy="23813"/>
              </a:xfrm>
              <a:custGeom>
                <a:avLst/>
                <a:gdLst>
                  <a:gd name="T0" fmla="*/ 10 w 10"/>
                  <a:gd name="T1" fmla="*/ 5 h 7"/>
                  <a:gd name="T2" fmla="*/ 6 w 10"/>
                  <a:gd name="T3" fmla="*/ 0 h 7"/>
                  <a:gd name="T4" fmla="*/ 0 w 10"/>
                  <a:gd name="T5" fmla="*/ 7 h 7"/>
                  <a:gd name="T6" fmla="*/ 10 w 10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10" y="5"/>
                    </a:moveTo>
                    <a:cubicBezTo>
                      <a:pt x="9" y="2"/>
                      <a:pt x="9" y="0"/>
                      <a:pt x="6" y="0"/>
                    </a:cubicBezTo>
                    <a:cubicBezTo>
                      <a:pt x="5" y="4"/>
                      <a:pt x="0" y="4"/>
                      <a:pt x="0" y="7"/>
                    </a:cubicBezTo>
                    <a:cubicBezTo>
                      <a:pt x="3" y="4"/>
                      <a:pt x="7" y="7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29"/>
              <p:cNvSpPr/>
              <p:nvPr/>
            </p:nvSpPr>
            <p:spPr bwMode="auto">
              <a:xfrm>
                <a:off x="6424613" y="3216276"/>
                <a:ext cx="31750" cy="31750"/>
              </a:xfrm>
              <a:custGeom>
                <a:avLst/>
                <a:gdLst>
                  <a:gd name="T0" fmla="*/ 7 w 10"/>
                  <a:gd name="T1" fmla="*/ 8 h 10"/>
                  <a:gd name="T2" fmla="*/ 0 w 10"/>
                  <a:gd name="T3" fmla="*/ 8 h 10"/>
                  <a:gd name="T4" fmla="*/ 7 w 10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8"/>
                    </a:moveTo>
                    <a:cubicBezTo>
                      <a:pt x="10" y="0"/>
                      <a:pt x="0" y="0"/>
                      <a:pt x="0" y="8"/>
                    </a:cubicBezTo>
                    <a:cubicBezTo>
                      <a:pt x="3" y="10"/>
                      <a:pt x="5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>
                <a:off x="6551613" y="3367088"/>
                <a:ext cx="114300" cy="63500"/>
              </a:xfrm>
              <a:custGeom>
                <a:avLst/>
                <a:gdLst>
                  <a:gd name="T0" fmla="*/ 10 w 35"/>
                  <a:gd name="T1" fmla="*/ 7 h 19"/>
                  <a:gd name="T2" fmla="*/ 7 w 35"/>
                  <a:gd name="T3" fmla="*/ 13 h 19"/>
                  <a:gd name="T4" fmla="*/ 4 w 35"/>
                  <a:gd name="T5" fmla="*/ 11 h 19"/>
                  <a:gd name="T6" fmla="*/ 0 w 35"/>
                  <a:gd name="T7" fmla="*/ 17 h 19"/>
                  <a:gd name="T8" fmla="*/ 10 w 35"/>
                  <a:gd name="T9" fmla="*/ 15 h 19"/>
                  <a:gd name="T10" fmla="*/ 15 w 35"/>
                  <a:gd name="T11" fmla="*/ 8 h 19"/>
                  <a:gd name="T12" fmla="*/ 12 w 35"/>
                  <a:gd name="T13" fmla="*/ 13 h 19"/>
                  <a:gd name="T14" fmla="*/ 17 w 35"/>
                  <a:gd name="T15" fmla="*/ 15 h 19"/>
                  <a:gd name="T16" fmla="*/ 23 w 35"/>
                  <a:gd name="T17" fmla="*/ 4 h 19"/>
                  <a:gd name="T18" fmla="*/ 23 w 35"/>
                  <a:gd name="T19" fmla="*/ 11 h 19"/>
                  <a:gd name="T20" fmla="*/ 29 w 35"/>
                  <a:gd name="T21" fmla="*/ 10 h 19"/>
                  <a:gd name="T22" fmla="*/ 30 w 35"/>
                  <a:gd name="T23" fmla="*/ 13 h 19"/>
                  <a:gd name="T24" fmla="*/ 35 w 35"/>
                  <a:gd name="T25" fmla="*/ 8 h 19"/>
                  <a:gd name="T26" fmla="*/ 32 w 35"/>
                  <a:gd name="T27" fmla="*/ 3 h 19"/>
                  <a:gd name="T28" fmla="*/ 27 w 35"/>
                  <a:gd name="T29" fmla="*/ 6 h 19"/>
                  <a:gd name="T30" fmla="*/ 25 w 35"/>
                  <a:gd name="T31" fmla="*/ 3 h 19"/>
                  <a:gd name="T32" fmla="*/ 28 w 35"/>
                  <a:gd name="T33" fmla="*/ 1 h 19"/>
                  <a:gd name="T34" fmla="*/ 22 w 35"/>
                  <a:gd name="T35" fmla="*/ 0 h 19"/>
                  <a:gd name="T36" fmla="*/ 21 w 35"/>
                  <a:gd name="T37" fmla="*/ 4 h 19"/>
                  <a:gd name="T38" fmla="*/ 13 w 35"/>
                  <a:gd name="T39" fmla="*/ 8 h 19"/>
                  <a:gd name="T40" fmla="*/ 10 w 35"/>
                  <a:gd name="T41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19">
                    <a:moveTo>
                      <a:pt x="10" y="7"/>
                    </a:moveTo>
                    <a:cubicBezTo>
                      <a:pt x="8" y="9"/>
                      <a:pt x="9" y="11"/>
                      <a:pt x="7" y="13"/>
                    </a:cubicBezTo>
                    <a:cubicBezTo>
                      <a:pt x="5" y="12"/>
                      <a:pt x="5" y="13"/>
                      <a:pt x="4" y="11"/>
                    </a:cubicBezTo>
                    <a:cubicBezTo>
                      <a:pt x="3" y="14"/>
                      <a:pt x="0" y="15"/>
                      <a:pt x="0" y="17"/>
                    </a:cubicBezTo>
                    <a:cubicBezTo>
                      <a:pt x="4" y="19"/>
                      <a:pt x="6" y="12"/>
                      <a:pt x="10" y="15"/>
                    </a:cubicBezTo>
                    <a:cubicBezTo>
                      <a:pt x="11" y="13"/>
                      <a:pt x="12" y="9"/>
                      <a:pt x="15" y="8"/>
                    </a:cubicBezTo>
                    <a:cubicBezTo>
                      <a:pt x="15" y="10"/>
                      <a:pt x="14" y="11"/>
                      <a:pt x="12" y="13"/>
                    </a:cubicBezTo>
                    <a:cubicBezTo>
                      <a:pt x="14" y="14"/>
                      <a:pt x="16" y="16"/>
                      <a:pt x="17" y="15"/>
                    </a:cubicBezTo>
                    <a:cubicBezTo>
                      <a:pt x="12" y="11"/>
                      <a:pt x="21" y="7"/>
                      <a:pt x="23" y="4"/>
                    </a:cubicBezTo>
                    <a:cubicBezTo>
                      <a:pt x="26" y="6"/>
                      <a:pt x="21" y="9"/>
                      <a:pt x="23" y="11"/>
                    </a:cubicBezTo>
                    <a:cubicBezTo>
                      <a:pt x="25" y="12"/>
                      <a:pt x="27" y="9"/>
                      <a:pt x="29" y="10"/>
                    </a:cubicBezTo>
                    <a:cubicBezTo>
                      <a:pt x="29" y="11"/>
                      <a:pt x="28" y="12"/>
                      <a:pt x="30" y="13"/>
                    </a:cubicBezTo>
                    <a:cubicBezTo>
                      <a:pt x="31" y="10"/>
                      <a:pt x="33" y="10"/>
                      <a:pt x="35" y="8"/>
                    </a:cubicBezTo>
                    <a:cubicBezTo>
                      <a:pt x="34" y="6"/>
                      <a:pt x="34" y="4"/>
                      <a:pt x="32" y="3"/>
                    </a:cubicBezTo>
                    <a:cubicBezTo>
                      <a:pt x="30" y="2"/>
                      <a:pt x="29" y="7"/>
                      <a:pt x="27" y="6"/>
                    </a:cubicBezTo>
                    <a:cubicBezTo>
                      <a:pt x="26" y="5"/>
                      <a:pt x="25" y="4"/>
                      <a:pt x="25" y="3"/>
                    </a:cubicBezTo>
                    <a:cubicBezTo>
                      <a:pt x="26" y="3"/>
                      <a:pt x="27" y="2"/>
                      <a:pt x="28" y="1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24" y="1"/>
                      <a:pt x="22" y="3"/>
                      <a:pt x="21" y="4"/>
                    </a:cubicBezTo>
                    <a:cubicBezTo>
                      <a:pt x="17" y="2"/>
                      <a:pt x="15" y="4"/>
                      <a:pt x="13" y="8"/>
                    </a:cubicBezTo>
                    <a:cubicBezTo>
                      <a:pt x="12" y="7"/>
                      <a:pt x="11" y="7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1"/>
              <p:cNvSpPr/>
              <p:nvPr/>
            </p:nvSpPr>
            <p:spPr bwMode="auto">
              <a:xfrm>
                <a:off x="6378576" y="3216276"/>
                <a:ext cx="36513" cy="19050"/>
              </a:xfrm>
              <a:custGeom>
                <a:avLst/>
                <a:gdLst>
                  <a:gd name="T0" fmla="*/ 9 w 11"/>
                  <a:gd name="T1" fmla="*/ 0 h 6"/>
                  <a:gd name="T2" fmla="*/ 1 w 11"/>
                  <a:gd name="T3" fmla="*/ 0 h 6"/>
                  <a:gd name="T4" fmla="*/ 2 w 11"/>
                  <a:gd name="T5" fmla="*/ 6 h 6"/>
                  <a:gd name="T6" fmla="*/ 8 w 11"/>
                  <a:gd name="T7" fmla="*/ 6 h 6"/>
                  <a:gd name="T8" fmla="*/ 9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cubicBezTo>
                      <a:pt x="2" y="2"/>
                      <a:pt x="0" y="5"/>
                      <a:pt x="2" y="6"/>
                    </a:cubicBezTo>
                    <a:cubicBezTo>
                      <a:pt x="4" y="6"/>
                      <a:pt x="5" y="4"/>
                      <a:pt x="8" y="6"/>
                    </a:cubicBezTo>
                    <a:cubicBezTo>
                      <a:pt x="10" y="4"/>
                      <a:pt x="11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2"/>
              <p:cNvSpPr/>
              <p:nvPr/>
            </p:nvSpPr>
            <p:spPr bwMode="auto">
              <a:xfrm>
                <a:off x="6359526" y="3211513"/>
                <a:ext cx="25400" cy="33338"/>
              </a:xfrm>
              <a:custGeom>
                <a:avLst/>
                <a:gdLst>
                  <a:gd name="T0" fmla="*/ 3 w 8"/>
                  <a:gd name="T1" fmla="*/ 10 h 10"/>
                  <a:gd name="T2" fmla="*/ 6 w 8"/>
                  <a:gd name="T3" fmla="*/ 3 h 10"/>
                  <a:gd name="T4" fmla="*/ 5 w 8"/>
                  <a:gd name="T5" fmla="*/ 0 h 10"/>
                  <a:gd name="T6" fmla="*/ 3 w 8"/>
                  <a:gd name="T7" fmla="*/ 0 h 10"/>
                  <a:gd name="T8" fmla="*/ 0 w 8"/>
                  <a:gd name="T9" fmla="*/ 8 h 10"/>
                  <a:gd name="T10" fmla="*/ 3 w 8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3" y="10"/>
                    </a:moveTo>
                    <a:cubicBezTo>
                      <a:pt x="8" y="7"/>
                      <a:pt x="2" y="7"/>
                      <a:pt x="6" y="3"/>
                    </a:cubicBezTo>
                    <a:cubicBezTo>
                      <a:pt x="4" y="2"/>
                      <a:pt x="5" y="1"/>
                      <a:pt x="5" y="0"/>
                    </a:cubicBezTo>
                    <a:cubicBezTo>
                      <a:pt x="4" y="1"/>
                      <a:pt x="4" y="1"/>
                      <a:pt x="3" y="0"/>
                    </a:cubicBezTo>
                    <a:cubicBezTo>
                      <a:pt x="2" y="3"/>
                      <a:pt x="0" y="6"/>
                      <a:pt x="0" y="8"/>
                    </a:cubicBezTo>
                    <a:cubicBezTo>
                      <a:pt x="1" y="10"/>
                      <a:pt x="2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3"/>
              <p:cNvSpPr/>
              <p:nvPr/>
            </p:nvSpPr>
            <p:spPr bwMode="auto">
              <a:xfrm>
                <a:off x="6551613" y="3371851"/>
                <a:ext cx="41275" cy="34925"/>
              </a:xfrm>
              <a:custGeom>
                <a:avLst/>
                <a:gdLst>
                  <a:gd name="T0" fmla="*/ 10 w 13"/>
                  <a:gd name="T1" fmla="*/ 0 h 11"/>
                  <a:gd name="T2" fmla="*/ 1 w 13"/>
                  <a:gd name="T3" fmla="*/ 5 h 11"/>
                  <a:gd name="T4" fmla="*/ 2 w 13"/>
                  <a:gd name="T5" fmla="*/ 11 h 11"/>
                  <a:gd name="T6" fmla="*/ 8 w 13"/>
                  <a:gd name="T7" fmla="*/ 7 h 11"/>
                  <a:gd name="T8" fmla="*/ 10 w 1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0" y="0"/>
                    </a:moveTo>
                    <a:cubicBezTo>
                      <a:pt x="7" y="2"/>
                      <a:pt x="3" y="0"/>
                      <a:pt x="1" y="5"/>
                    </a:cubicBezTo>
                    <a:cubicBezTo>
                      <a:pt x="0" y="6"/>
                      <a:pt x="1" y="9"/>
                      <a:pt x="2" y="11"/>
                    </a:cubicBezTo>
                    <a:cubicBezTo>
                      <a:pt x="3" y="7"/>
                      <a:pt x="4" y="6"/>
                      <a:pt x="8" y="7"/>
                    </a:cubicBezTo>
                    <a:cubicBezTo>
                      <a:pt x="4" y="4"/>
                      <a:pt x="13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4"/>
              <p:cNvSpPr>
                <a:spLocks noEditPoints="1"/>
              </p:cNvSpPr>
              <p:nvPr/>
            </p:nvSpPr>
            <p:spPr bwMode="auto">
              <a:xfrm>
                <a:off x="6269038" y="3198813"/>
                <a:ext cx="84138" cy="46038"/>
              </a:xfrm>
              <a:custGeom>
                <a:avLst/>
                <a:gdLst>
                  <a:gd name="T0" fmla="*/ 26 w 26"/>
                  <a:gd name="T1" fmla="*/ 6 h 14"/>
                  <a:gd name="T2" fmla="*/ 9 w 26"/>
                  <a:gd name="T3" fmla="*/ 5 h 14"/>
                  <a:gd name="T4" fmla="*/ 0 w 26"/>
                  <a:gd name="T5" fmla="*/ 4 h 14"/>
                  <a:gd name="T6" fmla="*/ 0 w 26"/>
                  <a:gd name="T7" fmla="*/ 11 h 14"/>
                  <a:gd name="T8" fmla="*/ 4 w 26"/>
                  <a:gd name="T9" fmla="*/ 14 h 14"/>
                  <a:gd name="T10" fmla="*/ 10 w 26"/>
                  <a:gd name="T11" fmla="*/ 12 h 14"/>
                  <a:gd name="T12" fmla="*/ 11 w 26"/>
                  <a:gd name="T13" fmla="*/ 9 h 14"/>
                  <a:gd name="T14" fmla="*/ 16 w 26"/>
                  <a:gd name="T15" fmla="*/ 9 h 14"/>
                  <a:gd name="T16" fmla="*/ 14 w 26"/>
                  <a:gd name="T17" fmla="*/ 12 h 14"/>
                  <a:gd name="T18" fmla="*/ 20 w 26"/>
                  <a:gd name="T19" fmla="*/ 14 h 14"/>
                  <a:gd name="T20" fmla="*/ 22 w 26"/>
                  <a:gd name="T21" fmla="*/ 12 h 14"/>
                  <a:gd name="T22" fmla="*/ 20 w 26"/>
                  <a:gd name="T23" fmla="*/ 6 h 14"/>
                  <a:gd name="T24" fmla="*/ 23 w 26"/>
                  <a:gd name="T25" fmla="*/ 8 h 14"/>
                  <a:gd name="T26" fmla="*/ 26 w 26"/>
                  <a:gd name="T27" fmla="*/ 6 h 14"/>
                  <a:gd name="T28" fmla="*/ 7 w 26"/>
                  <a:gd name="T29" fmla="*/ 9 h 14"/>
                  <a:gd name="T30" fmla="*/ 5 w 26"/>
                  <a:gd name="T31" fmla="*/ 8 h 14"/>
                  <a:gd name="T32" fmla="*/ 8 w 26"/>
                  <a:gd name="T33" fmla="*/ 4 h 14"/>
                  <a:gd name="T34" fmla="*/ 7 w 26"/>
                  <a:gd name="T3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4">
                    <a:moveTo>
                      <a:pt x="26" y="6"/>
                    </a:moveTo>
                    <a:cubicBezTo>
                      <a:pt x="23" y="0"/>
                      <a:pt x="15" y="6"/>
                      <a:pt x="9" y="5"/>
                    </a:cubicBezTo>
                    <a:cubicBezTo>
                      <a:pt x="7" y="1"/>
                      <a:pt x="2" y="1"/>
                      <a:pt x="0" y="4"/>
                    </a:cubicBezTo>
                    <a:cubicBezTo>
                      <a:pt x="1" y="6"/>
                      <a:pt x="2" y="9"/>
                      <a:pt x="0" y="11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7" y="12"/>
                      <a:pt x="7" y="13"/>
                      <a:pt x="10" y="12"/>
                    </a:cubicBezTo>
                    <a:cubicBezTo>
                      <a:pt x="12" y="11"/>
                      <a:pt x="10" y="10"/>
                      <a:pt x="11" y="9"/>
                    </a:cubicBezTo>
                    <a:cubicBezTo>
                      <a:pt x="12" y="9"/>
                      <a:pt x="14" y="7"/>
                      <a:pt x="16" y="9"/>
                    </a:cubicBezTo>
                    <a:cubicBezTo>
                      <a:pt x="14" y="10"/>
                      <a:pt x="14" y="11"/>
                      <a:pt x="14" y="12"/>
                    </a:cubicBezTo>
                    <a:cubicBezTo>
                      <a:pt x="16" y="14"/>
                      <a:pt x="18" y="10"/>
                      <a:pt x="20" y="14"/>
                    </a:cubicBezTo>
                    <a:cubicBezTo>
                      <a:pt x="21" y="13"/>
                      <a:pt x="22" y="14"/>
                      <a:pt x="22" y="12"/>
                    </a:cubicBezTo>
                    <a:cubicBezTo>
                      <a:pt x="18" y="12"/>
                      <a:pt x="18" y="10"/>
                      <a:pt x="20" y="6"/>
                    </a:cubicBezTo>
                    <a:cubicBezTo>
                      <a:pt x="21" y="6"/>
                      <a:pt x="22" y="7"/>
                      <a:pt x="23" y="8"/>
                    </a:cubicBezTo>
                    <a:cubicBezTo>
                      <a:pt x="24" y="7"/>
                      <a:pt x="25" y="8"/>
                      <a:pt x="26" y="6"/>
                    </a:cubicBezTo>
                    <a:close/>
                    <a:moveTo>
                      <a:pt x="7" y="9"/>
                    </a:moveTo>
                    <a:cubicBezTo>
                      <a:pt x="6" y="9"/>
                      <a:pt x="5" y="8"/>
                      <a:pt x="5" y="8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8" y="6"/>
                      <a:pt x="8" y="9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35"/>
              <p:cNvSpPr/>
              <p:nvPr/>
            </p:nvSpPr>
            <p:spPr bwMode="auto">
              <a:xfrm>
                <a:off x="6502401" y="3375026"/>
                <a:ext cx="46038" cy="55563"/>
              </a:xfrm>
              <a:custGeom>
                <a:avLst/>
                <a:gdLst>
                  <a:gd name="T0" fmla="*/ 2 w 14"/>
                  <a:gd name="T1" fmla="*/ 15 h 17"/>
                  <a:gd name="T2" fmla="*/ 14 w 14"/>
                  <a:gd name="T3" fmla="*/ 10 h 17"/>
                  <a:gd name="T4" fmla="*/ 9 w 14"/>
                  <a:gd name="T5" fmla="*/ 7 h 17"/>
                  <a:gd name="T6" fmla="*/ 0 w 14"/>
                  <a:gd name="T7" fmla="*/ 1 h 17"/>
                  <a:gd name="T8" fmla="*/ 4 w 14"/>
                  <a:gd name="T9" fmla="*/ 7 h 17"/>
                  <a:gd name="T10" fmla="*/ 7 w 14"/>
                  <a:gd name="T11" fmla="*/ 5 h 17"/>
                  <a:gd name="T12" fmla="*/ 9 w 14"/>
                  <a:gd name="T13" fmla="*/ 6 h 17"/>
                  <a:gd name="T14" fmla="*/ 2 w 14"/>
                  <a:gd name="T15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7">
                    <a:moveTo>
                      <a:pt x="2" y="15"/>
                    </a:moveTo>
                    <a:cubicBezTo>
                      <a:pt x="6" y="17"/>
                      <a:pt x="10" y="13"/>
                      <a:pt x="14" y="10"/>
                    </a:cubicBezTo>
                    <a:cubicBezTo>
                      <a:pt x="13" y="8"/>
                      <a:pt x="11" y="9"/>
                      <a:pt x="9" y="7"/>
                    </a:cubicBezTo>
                    <a:cubicBezTo>
                      <a:pt x="13" y="0"/>
                      <a:pt x="5" y="1"/>
                      <a:pt x="0" y="1"/>
                    </a:cubicBezTo>
                    <a:cubicBezTo>
                      <a:pt x="3" y="3"/>
                      <a:pt x="0" y="6"/>
                      <a:pt x="4" y="7"/>
                    </a:cubicBezTo>
                    <a:cubicBezTo>
                      <a:pt x="5" y="7"/>
                      <a:pt x="6" y="4"/>
                      <a:pt x="7" y="5"/>
                    </a:cubicBezTo>
                    <a:cubicBezTo>
                      <a:pt x="9" y="5"/>
                      <a:pt x="7" y="5"/>
                      <a:pt x="9" y="6"/>
                    </a:cubicBezTo>
                    <a:cubicBezTo>
                      <a:pt x="5" y="10"/>
                      <a:pt x="4" y="10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36"/>
              <p:cNvSpPr/>
              <p:nvPr/>
            </p:nvSpPr>
            <p:spPr bwMode="auto">
              <a:xfrm>
                <a:off x="6765926" y="3579813"/>
                <a:ext cx="19050" cy="12700"/>
              </a:xfrm>
              <a:custGeom>
                <a:avLst/>
                <a:gdLst>
                  <a:gd name="T0" fmla="*/ 4 w 6"/>
                  <a:gd name="T1" fmla="*/ 0 h 4"/>
                  <a:gd name="T2" fmla="*/ 2 w 6"/>
                  <a:gd name="T3" fmla="*/ 4 h 4"/>
                  <a:gd name="T4" fmla="*/ 5 w 6"/>
                  <a:gd name="T5" fmla="*/ 2 h 4"/>
                  <a:gd name="T6" fmla="*/ 4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1"/>
                      <a:pt x="0" y="3"/>
                      <a:pt x="2" y="4"/>
                    </a:cubicBezTo>
                    <a:cubicBezTo>
                      <a:pt x="3" y="2"/>
                      <a:pt x="4" y="3"/>
                      <a:pt x="5" y="2"/>
                    </a:cubicBezTo>
                    <a:cubicBezTo>
                      <a:pt x="5" y="1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37"/>
              <p:cNvSpPr/>
              <p:nvPr/>
            </p:nvSpPr>
            <p:spPr bwMode="auto">
              <a:xfrm>
                <a:off x="6408738" y="3378201"/>
                <a:ext cx="71438" cy="52388"/>
              </a:xfrm>
              <a:custGeom>
                <a:avLst/>
                <a:gdLst>
                  <a:gd name="T0" fmla="*/ 22 w 22"/>
                  <a:gd name="T1" fmla="*/ 1 h 16"/>
                  <a:gd name="T2" fmla="*/ 16 w 22"/>
                  <a:gd name="T3" fmla="*/ 1 h 16"/>
                  <a:gd name="T4" fmla="*/ 3 w 22"/>
                  <a:gd name="T5" fmla="*/ 8 h 16"/>
                  <a:gd name="T6" fmla="*/ 5 w 22"/>
                  <a:gd name="T7" fmla="*/ 16 h 16"/>
                  <a:gd name="T8" fmla="*/ 22 w 22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22" y="1"/>
                    </a:moveTo>
                    <a:cubicBezTo>
                      <a:pt x="20" y="3"/>
                      <a:pt x="17" y="0"/>
                      <a:pt x="16" y="1"/>
                    </a:cubicBezTo>
                    <a:cubicBezTo>
                      <a:pt x="13" y="5"/>
                      <a:pt x="6" y="5"/>
                      <a:pt x="3" y="8"/>
                    </a:cubicBezTo>
                    <a:cubicBezTo>
                      <a:pt x="6" y="10"/>
                      <a:pt x="0" y="13"/>
                      <a:pt x="5" y="16"/>
                    </a:cubicBezTo>
                    <a:cubicBezTo>
                      <a:pt x="8" y="9"/>
                      <a:pt x="17" y="8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38"/>
              <p:cNvSpPr/>
              <p:nvPr/>
            </p:nvSpPr>
            <p:spPr bwMode="auto">
              <a:xfrm>
                <a:off x="6470651" y="3397251"/>
                <a:ext cx="31750" cy="26988"/>
              </a:xfrm>
              <a:custGeom>
                <a:avLst/>
                <a:gdLst>
                  <a:gd name="T0" fmla="*/ 1 w 10"/>
                  <a:gd name="T1" fmla="*/ 8 h 8"/>
                  <a:gd name="T2" fmla="*/ 10 w 10"/>
                  <a:gd name="T3" fmla="*/ 4 h 8"/>
                  <a:gd name="T4" fmla="*/ 5 w 10"/>
                  <a:gd name="T5" fmla="*/ 0 h 8"/>
                  <a:gd name="T6" fmla="*/ 0 w 10"/>
                  <a:gd name="T7" fmla="*/ 3 h 8"/>
                  <a:gd name="T8" fmla="*/ 1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1" y="8"/>
                    </a:moveTo>
                    <a:cubicBezTo>
                      <a:pt x="4" y="6"/>
                      <a:pt x="8" y="7"/>
                      <a:pt x="10" y="4"/>
                    </a:cubicBezTo>
                    <a:cubicBezTo>
                      <a:pt x="9" y="1"/>
                      <a:pt x="5" y="3"/>
                      <a:pt x="5" y="0"/>
                    </a:cubicBezTo>
                    <a:cubicBezTo>
                      <a:pt x="3" y="2"/>
                      <a:pt x="1" y="1"/>
                      <a:pt x="0" y="3"/>
                    </a:cubicBezTo>
                    <a:cubicBezTo>
                      <a:pt x="3" y="4"/>
                      <a:pt x="1" y="6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39"/>
              <p:cNvSpPr/>
              <p:nvPr/>
            </p:nvSpPr>
            <p:spPr bwMode="auto">
              <a:xfrm>
                <a:off x="6319838" y="3397251"/>
                <a:ext cx="30163" cy="30163"/>
              </a:xfrm>
              <a:custGeom>
                <a:avLst/>
                <a:gdLst>
                  <a:gd name="T0" fmla="*/ 2 w 9"/>
                  <a:gd name="T1" fmla="*/ 0 h 9"/>
                  <a:gd name="T2" fmla="*/ 0 w 9"/>
                  <a:gd name="T3" fmla="*/ 6 h 9"/>
                  <a:gd name="T4" fmla="*/ 9 w 9"/>
                  <a:gd name="T5" fmla="*/ 4 h 9"/>
                  <a:gd name="T6" fmla="*/ 6 w 9"/>
                  <a:gd name="T7" fmla="*/ 0 h 9"/>
                  <a:gd name="T8" fmla="*/ 2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cubicBezTo>
                      <a:pt x="0" y="2"/>
                      <a:pt x="2" y="4"/>
                      <a:pt x="0" y="6"/>
                    </a:cubicBezTo>
                    <a:cubicBezTo>
                      <a:pt x="3" y="9"/>
                      <a:pt x="6" y="7"/>
                      <a:pt x="9" y="4"/>
                    </a:cubicBezTo>
                    <a:cubicBezTo>
                      <a:pt x="8" y="3"/>
                      <a:pt x="8" y="1"/>
                      <a:pt x="6" y="0"/>
                    </a:cubicBezTo>
                    <a:cubicBezTo>
                      <a:pt x="5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40"/>
              <p:cNvSpPr/>
              <p:nvPr/>
            </p:nvSpPr>
            <p:spPr bwMode="auto">
              <a:xfrm>
                <a:off x="6259513" y="3384551"/>
                <a:ext cx="44450" cy="73025"/>
              </a:xfrm>
              <a:custGeom>
                <a:avLst/>
                <a:gdLst>
                  <a:gd name="T0" fmla="*/ 13 w 14"/>
                  <a:gd name="T1" fmla="*/ 3 h 22"/>
                  <a:gd name="T2" fmla="*/ 7 w 14"/>
                  <a:gd name="T3" fmla="*/ 12 h 22"/>
                  <a:gd name="T4" fmla="*/ 0 w 14"/>
                  <a:gd name="T5" fmla="*/ 16 h 22"/>
                  <a:gd name="T6" fmla="*/ 9 w 14"/>
                  <a:gd name="T7" fmla="*/ 18 h 22"/>
                  <a:gd name="T8" fmla="*/ 7 w 14"/>
                  <a:gd name="T9" fmla="*/ 14 h 22"/>
                  <a:gd name="T10" fmla="*/ 13 w 14"/>
                  <a:gd name="T11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2">
                    <a:moveTo>
                      <a:pt x="13" y="3"/>
                    </a:moveTo>
                    <a:cubicBezTo>
                      <a:pt x="9" y="0"/>
                      <a:pt x="6" y="9"/>
                      <a:pt x="7" y="12"/>
                    </a:cubicBezTo>
                    <a:cubicBezTo>
                      <a:pt x="4" y="10"/>
                      <a:pt x="3" y="16"/>
                      <a:pt x="0" y="16"/>
                    </a:cubicBezTo>
                    <a:cubicBezTo>
                      <a:pt x="1" y="22"/>
                      <a:pt x="5" y="18"/>
                      <a:pt x="9" y="18"/>
                    </a:cubicBezTo>
                    <a:cubicBezTo>
                      <a:pt x="10" y="17"/>
                      <a:pt x="7" y="16"/>
                      <a:pt x="7" y="14"/>
                    </a:cubicBezTo>
                    <a:cubicBezTo>
                      <a:pt x="8" y="11"/>
                      <a:pt x="14" y="7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41"/>
              <p:cNvSpPr/>
              <p:nvPr/>
            </p:nvSpPr>
            <p:spPr bwMode="auto">
              <a:xfrm>
                <a:off x="6300788" y="3406776"/>
                <a:ext cx="9525" cy="14288"/>
              </a:xfrm>
              <a:custGeom>
                <a:avLst/>
                <a:gdLst>
                  <a:gd name="T0" fmla="*/ 2 w 3"/>
                  <a:gd name="T1" fmla="*/ 3 h 4"/>
                  <a:gd name="T2" fmla="*/ 3 w 3"/>
                  <a:gd name="T3" fmla="*/ 1 h 4"/>
                  <a:gd name="T4" fmla="*/ 1 w 3"/>
                  <a:gd name="T5" fmla="*/ 0 h 4"/>
                  <a:gd name="T6" fmla="*/ 2 w 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42"/>
              <p:cNvSpPr/>
              <p:nvPr/>
            </p:nvSpPr>
            <p:spPr bwMode="auto">
              <a:xfrm>
                <a:off x="6291263" y="3427413"/>
                <a:ext cx="15875" cy="15875"/>
              </a:xfrm>
              <a:custGeom>
                <a:avLst/>
                <a:gdLst>
                  <a:gd name="T0" fmla="*/ 0 w 5"/>
                  <a:gd name="T1" fmla="*/ 5 h 5"/>
                  <a:gd name="T2" fmla="*/ 4 w 5"/>
                  <a:gd name="T3" fmla="*/ 3 h 5"/>
                  <a:gd name="T4" fmla="*/ 4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1" y="3"/>
                      <a:pt x="3" y="5"/>
                      <a:pt x="4" y="3"/>
                    </a:cubicBezTo>
                    <a:cubicBezTo>
                      <a:pt x="5" y="2"/>
                      <a:pt x="4" y="1"/>
                      <a:pt x="4" y="0"/>
                    </a:cubicBezTo>
                    <a:cubicBezTo>
                      <a:pt x="1" y="0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43"/>
              <p:cNvSpPr/>
              <p:nvPr/>
            </p:nvSpPr>
            <p:spPr bwMode="auto">
              <a:xfrm>
                <a:off x="6118226" y="3400426"/>
                <a:ext cx="157163" cy="63500"/>
              </a:xfrm>
              <a:custGeom>
                <a:avLst/>
                <a:gdLst>
                  <a:gd name="T0" fmla="*/ 44 w 48"/>
                  <a:gd name="T1" fmla="*/ 2 h 19"/>
                  <a:gd name="T2" fmla="*/ 37 w 48"/>
                  <a:gd name="T3" fmla="*/ 7 h 19"/>
                  <a:gd name="T4" fmla="*/ 39 w 48"/>
                  <a:gd name="T5" fmla="*/ 0 h 19"/>
                  <a:gd name="T6" fmla="*/ 32 w 48"/>
                  <a:gd name="T7" fmla="*/ 8 h 19"/>
                  <a:gd name="T8" fmla="*/ 30 w 48"/>
                  <a:gd name="T9" fmla="*/ 7 h 19"/>
                  <a:gd name="T10" fmla="*/ 30 w 48"/>
                  <a:gd name="T11" fmla="*/ 3 h 19"/>
                  <a:gd name="T12" fmla="*/ 26 w 48"/>
                  <a:gd name="T13" fmla="*/ 3 h 19"/>
                  <a:gd name="T14" fmla="*/ 17 w 48"/>
                  <a:gd name="T15" fmla="*/ 6 h 19"/>
                  <a:gd name="T16" fmla="*/ 14 w 48"/>
                  <a:gd name="T17" fmla="*/ 2 h 19"/>
                  <a:gd name="T18" fmla="*/ 4 w 48"/>
                  <a:gd name="T19" fmla="*/ 15 h 19"/>
                  <a:gd name="T20" fmla="*/ 2 w 48"/>
                  <a:gd name="T21" fmla="*/ 18 h 19"/>
                  <a:gd name="T22" fmla="*/ 8 w 48"/>
                  <a:gd name="T23" fmla="*/ 19 h 19"/>
                  <a:gd name="T24" fmla="*/ 11 w 48"/>
                  <a:gd name="T25" fmla="*/ 7 h 19"/>
                  <a:gd name="T26" fmla="*/ 15 w 48"/>
                  <a:gd name="T27" fmla="*/ 18 h 19"/>
                  <a:gd name="T28" fmla="*/ 19 w 48"/>
                  <a:gd name="T29" fmla="*/ 10 h 19"/>
                  <a:gd name="T30" fmla="*/ 16 w 48"/>
                  <a:gd name="T31" fmla="*/ 8 h 19"/>
                  <a:gd name="T32" fmla="*/ 19 w 48"/>
                  <a:gd name="T33" fmla="*/ 8 h 19"/>
                  <a:gd name="T34" fmla="*/ 22 w 48"/>
                  <a:gd name="T35" fmla="*/ 12 h 19"/>
                  <a:gd name="T36" fmla="*/ 27 w 48"/>
                  <a:gd name="T37" fmla="*/ 7 h 19"/>
                  <a:gd name="T38" fmla="*/ 28 w 48"/>
                  <a:gd name="T39" fmla="*/ 12 h 19"/>
                  <a:gd name="T40" fmla="*/ 25 w 48"/>
                  <a:gd name="T41" fmla="*/ 17 h 19"/>
                  <a:gd name="T42" fmla="*/ 31 w 48"/>
                  <a:gd name="T43" fmla="*/ 16 h 19"/>
                  <a:gd name="T44" fmla="*/ 29 w 48"/>
                  <a:gd name="T45" fmla="*/ 13 h 19"/>
                  <a:gd name="T46" fmla="*/ 33 w 48"/>
                  <a:gd name="T47" fmla="*/ 9 h 19"/>
                  <a:gd name="T48" fmla="*/ 35 w 48"/>
                  <a:gd name="T49" fmla="*/ 14 h 19"/>
                  <a:gd name="T50" fmla="*/ 48 w 48"/>
                  <a:gd name="T51" fmla="*/ 5 h 19"/>
                  <a:gd name="T52" fmla="*/ 44 w 48"/>
                  <a:gd name="T5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19">
                    <a:moveTo>
                      <a:pt x="44" y="2"/>
                    </a:moveTo>
                    <a:cubicBezTo>
                      <a:pt x="41" y="5"/>
                      <a:pt x="41" y="8"/>
                      <a:pt x="37" y="7"/>
                    </a:cubicBezTo>
                    <a:cubicBezTo>
                      <a:pt x="35" y="4"/>
                      <a:pt x="38" y="2"/>
                      <a:pt x="39" y="0"/>
                    </a:cubicBezTo>
                    <a:cubicBezTo>
                      <a:pt x="35" y="0"/>
                      <a:pt x="35" y="4"/>
                      <a:pt x="32" y="8"/>
                    </a:cubicBezTo>
                    <a:cubicBezTo>
                      <a:pt x="31" y="8"/>
                      <a:pt x="31" y="8"/>
                      <a:pt x="30" y="7"/>
                    </a:cubicBezTo>
                    <a:cubicBezTo>
                      <a:pt x="31" y="6"/>
                      <a:pt x="32" y="4"/>
                      <a:pt x="30" y="3"/>
                    </a:cubicBezTo>
                    <a:cubicBezTo>
                      <a:pt x="29" y="4"/>
                      <a:pt x="26" y="6"/>
                      <a:pt x="26" y="3"/>
                    </a:cubicBezTo>
                    <a:cubicBezTo>
                      <a:pt x="23" y="5"/>
                      <a:pt x="20" y="4"/>
                      <a:pt x="17" y="6"/>
                    </a:cubicBezTo>
                    <a:cubicBezTo>
                      <a:pt x="15" y="5"/>
                      <a:pt x="15" y="3"/>
                      <a:pt x="14" y="2"/>
                    </a:cubicBezTo>
                    <a:cubicBezTo>
                      <a:pt x="8" y="2"/>
                      <a:pt x="2" y="9"/>
                      <a:pt x="4" y="15"/>
                    </a:cubicBezTo>
                    <a:cubicBezTo>
                      <a:pt x="2" y="15"/>
                      <a:pt x="0" y="16"/>
                      <a:pt x="2" y="18"/>
                    </a:cubicBezTo>
                    <a:cubicBezTo>
                      <a:pt x="4" y="17"/>
                      <a:pt x="6" y="18"/>
                      <a:pt x="8" y="19"/>
                    </a:cubicBezTo>
                    <a:cubicBezTo>
                      <a:pt x="10" y="15"/>
                      <a:pt x="5" y="10"/>
                      <a:pt x="11" y="7"/>
                    </a:cubicBezTo>
                    <a:cubicBezTo>
                      <a:pt x="15" y="10"/>
                      <a:pt x="12" y="14"/>
                      <a:pt x="15" y="18"/>
                    </a:cubicBezTo>
                    <a:cubicBezTo>
                      <a:pt x="15" y="14"/>
                      <a:pt x="17" y="13"/>
                      <a:pt x="19" y="10"/>
                    </a:cubicBezTo>
                    <a:cubicBezTo>
                      <a:pt x="18" y="8"/>
                      <a:pt x="16" y="9"/>
                      <a:pt x="16" y="8"/>
                    </a:cubicBezTo>
                    <a:cubicBezTo>
                      <a:pt x="17" y="7"/>
                      <a:pt x="18" y="7"/>
                      <a:pt x="19" y="8"/>
                    </a:cubicBezTo>
                    <a:cubicBezTo>
                      <a:pt x="20" y="9"/>
                      <a:pt x="20" y="11"/>
                      <a:pt x="22" y="12"/>
                    </a:cubicBezTo>
                    <a:cubicBezTo>
                      <a:pt x="24" y="11"/>
                      <a:pt x="25" y="7"/>
                      <a:pt x="27" y="7"/>
                    </a:cubicBezTo>
                    <a:cubicBezTo>
                      <a:pt x="29" y="9"/>
                      <a:pt x="28" y="10"/>
                      <a:pt x="28" y="12"/>
                    </a:cubicBezTo>
                    <a:cubicBezTo>
                      <a:pt x="25" y="12"/>
                      <a:pt x="24" y="15"/>
                      <a:pt x="25" y="17"/>
                    </a:cubicBezTo>
                    <a:cubicBezTo>
                      <a:pt x="27" y="14"/>
                      <a:pt x="28" y="18"/>
                      <a:pt x="31" y="16"/>
                    </a:cubicBezTo>
                    <a:cubicBezTo>
                      <a:pt x="30" y="15"/>
                      <a:pt x="28" y="14"/>
                      <a:pt x="29" y="13"/>
                    </a:cubicBezTo>
                    <a:cubicBezTo>
                      <a:pt x="30" y="12"/>
                      <a:pt x="31" y="9"/>
                      <a:pt x="33" y="9"/>
                    </a:cubicBezTo>
                    <a:cubicBezTo>
                      <a:pt x="35" y="11"/>
                      <a:pt x="32" y="13"/>
                      <a:pt x="35" y="14"/>
                    </a:cubicBezTo>
                    <a:cubicBezTo>
                      <a:pt x="40" y="11"/>
                      <a:pt x="43" y="7"/>
                      <a:pt x="48" y="5"/>
                    </a:cubicBezTo>
                    <a:cubicBezTo>
                      <a:pt x="46" y="3"/>
                      <a:pt x="46" y="2"/>
                      <a:pt x="4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44"/>
              <p:cNvSpPr/>
              <p:nvPr/>
            </p:nvSpPr>
            <p:spPr bwMode="auto">
              <a:xfrm>
                <a:off x="6030913" y="3433763"/>
                <a:ext cx="19050" cy="17463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3 h 5"/>
                  <a:gd name="T4" fmla="*/ 0 w 6"/>
                  <a:gd name="T5" fmla="*/ 2 h 5"/>
                  <a:gd name="T6" fmla="*/ 4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cubicBezTo>
                      <a:pt x="4" y="4"/>
                      <a:pt x="5" y="3"/>
                      <a:pt x="6" y="3"/>
                    </a:cubicBezTo>
                    <a:cubicBezTo>
                      <a:pt x="3" y="1"/>
                      <a:pt x="1" y="0"/>
                      <a:pt x="0" y="2"/>
                    </a:cubicBezTo>
                    <a:cubicBezTo>
                      <a:pt x="0" y="3"/>
                      <a:pt x="2" y="3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45"/>
              <p:cNvSpPr/>
              <p:nvPr/>
            </p:nvSpPr>
            <p:spPr bwMode="auto">
              <a:xfrm>
                <a:off x="5862638" y="3440113"/>
                <a:ext cx="71438" cy="39688"/>
              </a:xfrm>
              <a:custGeom>
                <a:avLst/>
                <a:gdLst>
                  <a:gd name="T0" fmla="*/ 22 w 22"/>
                  <a:gd name="T1" fmla="*/ 1 h 12"/>
                  <a:gd name="T2" fmla="*/ 18 w 22"/>
                  <a:gd name="T3" fmla="*/ 0 h 12"/>
                  <a:gd name="T4" fmla="*/ 11 w 22"/>
                  <a:gd name="T5" fmla="*/ 7 h 12"/>
                  <a:gd name="T6" fmla="*/ 10 w 22"/>
                  <a:gd name="T7" fmla="*/ 1 h 12"/>
                  <a:gd name="T8" fmla="*/ 7 w 22"/>
                  <a:gd name="T9" fmla="*/ 1 h 12"/>
                  <a:gd name="T10" fmla="*/ 2 w 22"/>
                  <a:gd name="T11" fmla="*/ 12 h 12"/>
                  <a:gd name="T12" fmla="*/ 4 w 22"/>
                  <a:gd name="T13" fmla="*/ 12 h 12"/>
                  <a:gd name="T14" fmla="*/ 9 w 22"/>
                  <a:gd name="T15" fmla="*/ 7 h 12"/>
                  <a:gd name="T16" fmla="*/ 10 w 22"/>
                  <a:gd name="T17" fmla="*/ 11 h 12"/>
                  <a:gd name="T18" fmla="*/ 22 w 22"/>
                  <a:gd name="T1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2" y="1"/>
                    </a:moveTo>
                    <a:cubicBezTo>
                      <a:pt x="21" y="0"/>
                      <a:pt x="20" y="0"/>
                      <a:pt x="18" y="0"/>
                    </a:cubicBezTo>
                    <a:cubicBezTo>
                      <a:pt x="16" y="1"/>
                      <a:pt x="14" y="8"/>
                      <a:pt x="11" y="7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9" y="2"/>
                      <a:pt x="8" y="1"/>
                      <a:pt x="7" y="1"/>
                    </a:cubicBezTo>
                    <a:cubicBezTo>
                      <a:pt x="6" y="6"/>
                      <a:pt x="0" y="8"/>
                      <a:pt x="2" y="12"/>
                    </a:cubicBezTo>
                    <a:cubicBezTo>
                      <a:pt x="2" y="12"/>
                      <a:pt x="3" y="12"/>
                      <a:pt x="4" y="12"/>
                    </a:cubicBezTo>
                    <a:cubicBezTo>
                      <a:pt x="6" y="10"/>
                      <a:pt x="5" y="7"/>
                      <a:pt x="9" y="7"/>
                    </a:cubicBezTo>
                    <a:cubicBezTo>
                      <a:pt x="9" y="8"/>
                      <a:pt x="10" y="9"/>
                      <a:pt x="10" y="11"/>
                    </a:cubicBezTo>
                    <a:cubicBezTo>
                      <a:pt x="16" y="12"/>
                      <a:pt x="19" y="3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46"/>
              <p:cNvSpPr/>
              <p:nvPr/>
            </p:nvSpPr>
            <p:spPr bwMode="auto">
              <a:xfrm>
                <a:off x="5953126" y="3476626"/>
                <a:ext cx="9525" cy="11113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2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3"/>
                      <a:pt x="3" y="2"/>
                    </a:cubicBezTo>
                    <a:cubicBezTo>
                      <a:pt x="2" y="1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47"/>
              <p:cNvSpPr/>
              <p:nvPr/>
            </p:nvSpPr>
            <p:spPr bwMode="auto">
              <a:xfrm>
                <a:off x="5816601" y="3443288"/>
                <a:ext cx="55563" cy="53975"/>
              </a:xfrm>
              <a:custGeom>
                <a:avLst/>
                <a:gdLst>
                  <a:gd name="T0" fmla="*/ 9 w 17"/>
                  <a:gd name="T1" fmla="*/ 9 h 16"/>
                  <a:gd name="T2" fmla="*/ 17 w 17"/>
                  <a:gd name="T3" fmla="*/ 4 h 16"/>
                  <a:gd name="T4" fmla="*/ 16 w 17"/>
                  <a:gd name="T5" fmla="*/ 1 h 16"/>
                  <a:gd name="T6" fmla="*/ 11 w 17"/>
                  <a:gd name="T7" fmla="*/ 2 h 16"/>
                  <a:gd name="T8" fmla="*/ 10 w 17"/>
                  <a:gd name="T9" fmla="*/ 7 h 16"/>
                  <a:gd name="T10" fmla="*/ 10 w 17"/>
                  <a:gd name="T11" fmla="*/ 3 h 16"/>
                  <a:gd name="T12" fmla="*/ 0 w 17"/>
                  <a:gd name="T13" fmla="*/ 8 h 16"/>
                  <a:gd name="T14" fmla="*/ 5 w 17"/>
                  <a:gd name="T15" fmla="*/ 9 h 16"/>
                  <a:gd name="T16" fmla="*/ 1 w 17"/>
                  <a:gd name="T17" fmla="*/ 15 h 16"/>
                  <a:gd name="T18" fmla="*/ 10 w 17"/>
                  <a:gd name="T19" fmla="*/ 15 h 16"/>
                  <a:gd name="T20" fmla="*/ 11 w 17"/>
                  <a:gd name="T21" fmla="*/ 12 h 16"/>
                  <a:gd name="T22" fmla="*/ 9 w 17"/>
                  <a:gd name="T23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6">
                    <a:moveTo>
                      <a:pt x="9" y="9"/>
                    </a:moveTo>
                    <a:cubicBezTo>
                      <a:pt x="12" y="8"/>
                      <a:pt x="13" y="4"/>
                      <a:pt x="17" y="4"/>
                    </a:cubicBezTo>
                    <a:cubicBezTo>
                      <a:pt x="15" y="3"/>
                      <a:pt x="17" y="2"/>
                      <a:pt x="16" y="1"/>
                    </a:cubicBezTo>
                    <a:cubicBezTo>
                      <a:pt x="15" y="1"/>
                      <a:pt x="13" y="0"/>
                      <a:pt x="11" y="2"/>
                    </a:cubicBezTo>
                    <a:cubicBezTo>
                      <a:pt x="12" y="3"/>
                      <a:pt x="13" y="7"/>
                      <a:pt x="10" y="7"/>
                    </a:cubicBezTo>
                    <a:cubicBezTo>
                      <a:pt x="10" y="5"/>
                      <a:pt x="12" y="5"/>
                      <a:pt x="10" y="3"/>
                    </a:cubicBezTo>
                    <a:cubicBezTo>
                      <a:pt x="7" y="5"/>
                      <a:pt x="1" y="4"/>
                      <a:pt x="0" y="8"/>
                    </a:cubicBezTo>
                    <a:cubicBezTo>
                      <a:pt x="1" y="8"/>
                      <a:pt x="3" y="6"/>
                      <a:pt x="5" y="9"/>
                    </a:cubicBezTo>
                    <a:cubicBezTo>
                      <a:pt x="6" y="12"/>
                      <a:pt x="3" y="13"/>
                      <a:pt x="1" y="15"/>
                    </a:cubicBezTo>
                    <a:cubicBezTo>
                      <a:pt x="4" y="16"/>
                      <a:pt x="7" y="14"/>
                      <a:pt x="10" y="15"/>
                    </a:cubicBezTo>
                    <a:cubicBezTo>
                      <a:pt x="11" y="14"/>
                      <a:pt x="12" y="13"/>
                      <a:pt x="11" y="12"/>
                    </a:cubicBezTo>
                    <a:cubicBezTo>
                      <a:pt x="10" y="13"/>
                      <a:pt x="8" y="1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48"/>
              <p:cNvSpPr/>
              <p:nvPr/>
            </p:nvSpPr>
            <p:spPr bwMode="auto">
              <a:xfrm>
                <a:off x="5894388" y="3479801"/>
                <a:ext cx="22225" cy="17463"/>
              </a:xfrm>
              <a:custGeom>
                <a:avLst/>
                <a:gdLst>
                  <a:gd name="T0" fmla="*/ 2 w 7"/>
                  <a:gd name="T1" fmla="*/ 0 h 5"/>
                  <a:gd name="T2" fmla="*/ 0 w 7"/>
                  <a:gd name="T3" fmla="*/ 3 h 5"/>
                  <a:gd name="T4" fmla="*/ 7 w 7"/>
                  <a:gd name="T5" fmla="*/ 2 h 5"/>
                  <a:gd name="T6" fmla="*/ 2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cubicBezTo>
                      <a:pt x="1" y="1"/>
                      <a:pt x="2" y="2"/>
                      <a:pt x="0" y="3"/>
                    </a:cubicBezTo>
                    <a:cubicBezTo>
                      <a:pt x="3" y="4"/>
                      <a:pt x="6" y="5"/>
                      <a:pt x="7" y="2"/>
                    </a:cubicBezTo>
                    <a:cubicBezTo>
                      <a:pt x="5" y="0"/>
                      <a:pt x="4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49"/>
              <p:cNvSpPr/>
              <p:nvPr/>
            </p:nvSpPr>
            <p:spPr bwMode="auto">
              <a:xfrm>
                <a:off x="5735638" y="3451226"/>
                <a:ext cx="84138" cy="61913"/>
              </a:xfrm>
              <a:custGeom>
                <a:avLst/>
                <a:gdLst>
                  <a:gd name="T0" fmla="*/ 21 w 26"/>
                  <a:gd name="T1" fmla="*/ 1 h 19"/>
                  <a:gd name="T2" fmla="*/ 19 w 26"/>
                  <a:gd name="T3" fmla="*/ 0 h 19"/>
                  <a:gd name="T4" fmla="*/ 15 w 26"/>
                  <a:gd name="T5" fmla="*/ 2 h 19"/>
                  <a:gd name="T6" fmla="*/ 11 w 26"/>
                  <a:gd name="T7" fmla="*/ 5 h 19"/>
                  <a:gd name="T8" fmla="*/ 9 w 26"/>
                  <a:gd name="T9" fmla="*/ 2 h 19"/>
                  <a:gd name="T10" fmla="*/ 5 w 26"/>
                  <a:gd name="T11" fmla="*/ 11 h 19"/>
                  <a:gd name="T12" fmla="*/ 4 w 26"/>
                  <a:gd name="T13" fmla="*/ 9 h 19"/>
                  <a:gd name="T14" fmla="*/ 2 w 26"/>
                  <a:gd name="T15" fmla="*/ 14 h 19"/>
                  <a:gd name="T16" fmla="*/ 5 w 26"/>
                  <a:gd name="T17" fmla="*/ 12 h 19"/>
                  <a:gd name="T18" fmla="*/ 6 w 26"/>
                  <a:gd name="T19" fmla="*/ 16 h 19"/>
                  <a:gd name="T20" fmla="*/ 12 w 26"/>
                  <a:gd name="T21" fmla="*/ 12 h 19"/>
                  <a:gd name="T22" fmla="*/ 17 w 26"/>
                  <a:gd name="T23" fmla="*/ 10 h 19"/>
                  <a:gd name="T24" fmla="*/ 14 w 26"/>
                  <a:gd name="T25" fmla="*/ 8 h 19"/>
                  <a:gd name="T26" fmla="*/ 15 w 26"/>
                  <a:gd name="T27" fmla="*/ 7 h 19"/>
                  <a:gd name="T28" fmla="*/ 20 w 26"/>
                  <a:gd name="T29" fmla="*/ 5 h 19"/>
                  <a:gd name="T30" fmla="*/ 20 w 26"/>
                  <a:gd name="T31" fmla="*/ 11 h 19"/>
                  <a:gd name="T32" fmla="*/ 26 w 26"/>
                  <a:gd name="T33" fmla="*/ 14 h 19"/>
                  <a:gd name="T34" fmla="*/ 21 w 26"/>
                  <a:gd name="T3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9">
                    <a:moveTo>
                      <a:pt x="21" y="1"/>
                    </a:moveTo>
                    <a:cubicBezTo>
                      <a:pt x="20" y="1"/>
                      <a:pt x="20" y="0"/>
                      <a:pt x="19" y="0"/>
                    </a:cubicBezTo>
                    <a:cubicBezTo>
                      <a:pt x="18" y="2"/>
                      <a:pt x="16" y="0"/>
                      <a:pt x="15" y="2"/>
                    </a:cubicBezTo>
                    <a:cubicBezTo>
                      <a:pt x="17" y="4"/>
                      <a:pt x="12" y="6"/>
                      <a:pt x="11" y="5"/>
                    </a:cubicBezTo>
                    <a:cubicBezTo>
                      <a:pt x="10" y="4"/>
                      <a:pt x="11" y="2"/>
                      <a:pt x="9" y="2"/>
                    </a:cubicBezTo>
                    <a:cubicBezTo>
                      <a:pt x="7" y="5"/>
                      <a:pt x="8" y="8"/>
                      <a:pt x="5" y="11"/>
                    </a:cubicBezTo>
                    <a:cubicBezTo>
                      <a:pt x="5" y="10"/>
                      <a:pt x="4" y="10"/>
                      <a:pt x="4" y="9"/>
                    </a:cubicBezTo>
                    <a:cubicBezTo>
                      <a:pt x="3" y="11"/>
                      <a:pt x="0" y="13"/>
                      <a:pt x="2" y="14"/>
                    </a:cubicBezTo>
                    <a:cubicBezTo>
                      <a:pt x="3" y="14"/>
                      <a:pt x="4" y="11"/>
                      <a:pt x="5" y="12"/>
                    </a:cubicBezTo>
                    <a:cubicBezTo>
                      <a:pt x="6" y="14"/>
                      <a:pt x="7" y="15"/>
                      <a:pt x="6" y="16"/>
                    </a:cubicBezTo>
                    <a:cubicBezTo>
                      <a:pt x="9" y="19"/>
                      <a:pt x="10" y="13"/>
                      <a:pt x="12" y="12"/>
                    </a:cubicBezTo>
                    <a:cubicBezTo>
                      <a:pt x="13" y="15"/>
                      <a:pt x="17" y="13"/>
                      <a:pt x="17" y="10"/>
                    </a:cubicBezTo>
                    <a:cubicBezTo>
                      <a:pt x="17" y="8"/>
                      <a:pt x="14" y="10"/>
                      <a:pt x="14" y="8"/>
                    </a:cubicBezTo>
                    <a:cubicBezTo>
                      <a:pt x="15" y="8"/>
                      <a:pt x="14" y="8"/>
                      <a:pt x="15" y="7"/>
                    </a:cubicBezTo>
                    <a:cubicBezTo>
                      <a:pt x="16" y="6"/>
                      <a:pt x="18" y="6"/>
                      <a:pt x="20" y="5"/>
                    </a:cubicBezTo>
                    <a:cubicBezTo>
                      <a:pt x="21" y="7"/>
                      <a:pt x="21" y="9"/>
                      <a:pt x="20" y="11"/>
                    </a:cubicBezTo>
                    <a:cubicBezTo>
                      <a:pt x="22" y="12"/>
                      <a:pt x="23" y="16"/>
                      <a:pt x="26" y="14"/>
                    </a:cubicBezTo>
                    <a:cubicBezTo>
                      <a:pt x="25" y="9"/>
                      <a:pt x="20" y="6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50"/>
              <p:cNvSpPr/>
              <p:nvPr/>
            </p:nvSpPr>
            <p:spPr bwMode="auto">
              <a:xfrm>
                <a:off x="5791201" y="3494088"/>
                <a:ext cx="9525" cy="9525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2 w 3"/>
                  <a:gd name="T5" fmla="*/ 0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3"/>
                      <a:pt x="3" y="1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1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51"/>
              <p:cNvSpPr/>
              <p:nvPr/>
            </p:nvSpPr>
            <p:spPr bwMode="auto">
              <a:xfrm>
                <a:off x="5719763" y="3497263"/>
                <a:ext cx="12700" cy="12700"/>
              </a:xfrm>
              <a:custGeom>
                <a:avLst/>
                <a:gdLst>
                  <a:gd name="T0" fmla="*/ 1 w 4"/>
                  <a:gd name="T1" fmla="*/ 3 h 4"/>
                  <a:gd name="T2" fmla="*/ 4 w 4"/>
                  <a:gd name="T3" fmla="*/ 2 h 4"/>
                  <a:gd name="T4" fmla="*/ 2 w 4"/>
                  <a:gd name="T5" fmla="*/ 0 h 4"/>
                  <a:gd name="T6" fmla="*/ 1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2" y="2"/>
                      <a:pt x="3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52"/>
              <p:cNvSpPr/>
              <p:nvPr/>
            </p:nvSpPr>
            <p:spPr bwMode="auto">
              <a:xfrm>
                <a:off x="5595938" y="3473451"/>
                <a:ext cx="9525" cy="14288"/>
              </a:xfrm>
              <a:custGeom>
                <a:avLst/>
                <a:gdLst>
                  <a:gd name="T0" fmla="*/ 1 w 3"/>
                  <a:gd name="T1" fmla="*/ 4 h 4"/>
                  <a:gd name="T2" fmla="*/ 2 w 3"/>
                  <a:gd name="T3" fmla="*/ 0 h 4"/>
                  <a:gd name="T4" fmla="*/ 0 w 3"/>
                  <a:gd name="T5" fmla="*/ 1 h 4"/>
                  <a:gd name="T6" fmla="*/ 1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2" y="2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53"/>
              <p:cNvSpPr/>
              <p:nvPr/>
            </p:nvSpPr>
            <p:spPr bwMode="auto">
              <a:xfrm>
                <a:off x="5592763" y="3516313"/>
                <a:ext cx="12700" cy="11113"/>
              </a:xfrm>
              <a:custGeom>
                <a:avLst/>
                <a:gdLst>
                  <a:gd name="T0" fmla="*/ 3 w 4"/>
                  <a:gd name="T1" fmla="*/ 3 h 3"/>
                  <a:gd name="T2" fmla="*/ 3 w 4"/>
                  <a:gd name="T3" fmla="*/ 0 h 3"/>
                  <a:gd name="T4" fmla="*/ 3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4" y="2"/>
                      <a:pt x="3" y="1"/>
                      <a:pt x="3" y="0"/>
                    </a:cubicBezTo>
                    <a:cubicBezTo>
                      <a:pt x="1" y="2"/>
                      <a:pt x="0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54"/>
              <p:cNvSpPr/>
              <p:nvPr/>
            </p:nvSpPr>
            <p:spPr bwMode="auto">
              <a:xfrm>
                <a:off x="5481638" y="3522663"/>
                <a:ext cx="25400" cy="23813"/>
              </a:xfrm>
              <a:custGeom>
                <a:avLst/>
                <a:gdLst>
                  <a:gd name="T0" fmla="*/ 0 w 8"/>
                  <a:gd name="T1" fmla="*/ 3 h 7"/>
                  <a:gd name="T2" fmla="*/ 8 w 8"/>
                  <a:gd name="T3" fmla="*/ 3 h 7"/>
                  <a:gd name="T4" fmla="*/ 0 w 8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cubicBezTo>
                      <a:pt x="1" y="6"/>
                      <a:pt x="6" y="7"/>
                      <a:pt x="8" y="3"/>
                    </a:cubicBezTo>
                    <a:cubicBezTo>
                      <a:pt x="5" y="0"/>
                      <a:pt x="3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55"/>
              <p:cNvSpPr/>
              <p:nvPr/>
            </p:nvSpPr>
            <p:spPr bwMode="auto">
              <a:xfrm>
                <a:off x="6856413" y="3262313"/>
                <a:ext cx="58738" cy="30163"/>
              </a:xfrm>
              <a:custGeom>
                <a:avLst/>
                <a:gdLst>
                  <a:gd name="T0" fmla="*/ 3 w 18"/>
                  <a:gd name="T1" fmla="*/ 6 h 9"/>
                  <a:gd name="T2" fmla="*/ 2 w 18"/>
                  <a:gd name="T3" fmla="*/ 8 h 9"/>
                  <a:gd name="T4" fmla="*/ 4 w 18"/>
                  <a:gd name="T5" fmla="*/ 9 h 9"/>
                  <a:gd name="T6" fmla="*/ 9 w 18"/>
                  <a:gd name="T7" fmla="*/ 4 h 9"/>
                  <a:gd name="T8" fmla="*/ 11 w 18"/>
                  <a:gd name="T9" fmla="*/ 8 h 9"/>
                  <a:gd name="T10" fmla="*/ 18 w 18"/>
                  <a:gd name="T11" fmla="*/ 1 h 9"/>
                  <a:gd name="T12" fmla="*/ 1 w 18"/>
                  <a:gd name="T13" fmla="*/ 1 h 9"/>
                  <a:gd name="T14" fmla="*/ 0 w 18"/>
                  <a:gd name="T15" fmla="*/ 4 h 9"/>
                  <a:gd name="T16" fmla="*/ 3 w 18"/>
                  <a:gd name="T1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">
                    <a:moveTo>
                      <a:pt x="3" y="6"/>
                    </a:moveTo>
                    <a:cubicBezTo>
                      <a:pt x="3" y="7"/>
                      <a:pt x="0" y="7"/>
                      <a:pt x="2" y="8"/>
                    </a:cubicBezTo>
                    <a:cubicBezTo>
                      <a:pt x="3" y="6"/>
                      <a:pt x="2" y="9"/>
                      <a:pt x="4" y="9"/>
                    </a:cubicBezTo>
                    <a:cubicBezTo>
                      <a:pt x="7" y="9"/>
                      <a:pt x="5" y="5"/>
                      <a:pt x="9" y="4"/>
                    </a:cubicBezTo>
                    <a:cubicBezTo>
                      <a:pt x="11" y="5"/>
                      <a:pt x="9" y="7"/>
                      <a:pt x="11" y="8"/>
                    </a:cubicBezTo>
                    <a:cubicBezTo>
                      <a:pt x="14" y="6"/>
                      <a:pt x="13" y="1"/>
                      <a:pt x="18" y="1"/>
                    </a:cubicBezTo>
                    <a:cubicBezTo>
                      <a:pt x="12" y="0"/>
                      <a:pt x="7" y="3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5"/>
                      <a:pt x="2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56"/>
              <p:cNvSpPr/>
              <p:nvPr/>
            </p:nvSpPr>
            <p:spPr bwMode="auto">
              <a:xfrm>
                <a:off x="6797676" y="3327401"/>
                <a:ext cx="188913" cy="84138"/>
              </a:xfrm>
              <a:custGeom>
                <a:avLst/>
                <a:gdLst>
                  <a:gd name="T0" fmla="*/ 6 w 58"/>
                  <a:gd name="T1" fmla="*/ 23 h 25"/>
                  <a:gd name="T2" fmla="*/ 1 w 58"/>
                  <a:gd name="T3" fmla="*/ 19 h 25"/>
                  <a:gd name="T4" fmla="*/ 1 w 58"/>
                  <a:gd name="T5" fmla="*/ 23 h 25"/>
                  <a:gd name="T6" fmla="*/ 16 w 58"/>
                  <a:gd name="T7" fmla="*/ 24 h 25"/>
                  <a:gd name="T8" fmla="*/ 18 w 58"/>
                  <a:gd name="T9" fmla="*/ 19 h 25"/>
                  <a:gd name="T10" fmla="*/ 28 w 58"/>
                  <a:gd name="T11" fmla="*/ 21 h 25"/>
                  <a:gd name="T12" fmla="*/ 32 w 58"/>
                  <a:gd name="T13" fmla="*/ 18 h 25"/>
                  <a:gd name="T14" fmla="*/ 35 w 58"/>
                  <a:gd name="T15" fmla="*/ 12 h 25"/>
                  <a:gd name="T16" fmla="*/ 39 w 58"/>
                  <a:gd name="T17" fmla="*/ 15 h 25"/>
                  <a:gd name="T18" fmla="*/ 33 w 58"/>
                  <a:gd name="T19" fmla="*/ 17 h 25"/>
                  <a:gd name="T20" fmla="*/ 33 w 58"/>
                  <a:gd name="T21" fmla="*/ 21 h 25"/>
                  <a:gd name="T22" fmla="*/ 39 w 58"/>
                  <a:gd name="T23" fmla="*/ 22 h 25"/>
                  <a:gd name="T24" fmla="*/ 41 w 58"/>
                  <a:gd name="T25" fmla="*/ 13 h 25"/>
                  <a:gd name="T26" fmla="*/ 51 w 58"/>
                  <a:gd name="T27" fmla="*/ 10 h 25"/>
                  <a:gd name="T28" fmla="*/ 50 w 58"/>
                  <a:gd name="T29" fmla="*/ 14 h 25"/>
                  <a:gd name="T30" fmla="*/ 47 w 58"/>
                  <a:gd name="T31" fmla="*/ 13 h 25"/>
                  <a:gd name="T32" fmla="*/ 43 w 58"/>
                  <a:gd name="T33" fmla="*/ 19 h 25"/>
                  <a:gd name="T34" fmla="*/ 51 w 58"/>
                  <a:gd name="T35" fmla="*/ 20 h 25"/>
                  <a:gd name="T36" fmla="*/ 48 w 58"/>
                  <a:gd name="T37" fmla="*/ 17 h 25"/>
                  <a:gd name="T38" fmla="*/ 58 w 58"/>
                  <a:gd name="T39" fmla="*/ 11 h 25"/>
                  <a:gd name="T40" fmla="*/ 55 w 58"/>
                  <a:gd name="T41" fmla="*/ 2 h 25"/>
                  <a:gd name="T42" fmla="*/ 50 w 58"/>
                  <a:gd name="T43" fmla="*/ 2 h 25"/>
                  <a:gd name="T44" fmla="*/ 51 w 58"/>
                  <a:gd name="T45" fmla="*/ 6 h 25"/>
                  <a:gd name="T46" fmla="*/ 48 w 58"/>
                  <a:gd name="T47" fmla="*/ 9 h 25"/>
                  <a:gd name="T48" fmla="*/ 30 w 58"/>
                  <a:gd name="T49" fmla="*/ 13 h 25"/>
                  <a:gd name="T50" fmla="*/ 20 w 58"/>
                  <a:gd name="T51" fmla="*/ 10 h 25"/>
                  <a:gd name="T52" fmla="*/ 6 w 58"/>
                  <a:gd name="T53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" h="25">
                    <a:moveTo>
                      <a:pt x="6" y="23"/>
                    </a:moveTo>
                    <a:cubicBezTo>
                      <a:pt x="6" y="21"/>
                      <a:pt x="3" y="19"/>
                      <a:pt x="1" y="19"/>
                    </a:cubicBezTo>
                    <a:cubicBezTo>
                      <a:pt x="0" y="21"/>
                      <a:pt x="1" y="22"/>
                      <a:pt x="1" y="23"/>
                    </a:cubicBezTo>
                    <a:cubicBezTo>
                      <a:pt x="6" y="25"/>
                      <a:pt x="11" y="23"/>
                      <a:pt x="16" y="24"/>
                    </a:cubicBezTo>
                    <a:cubicBezTo>
                      <a:pt x="18" y="22"/>
                      <a:pt x="17" y="21"/>
                      <a:pt x="18" y="19"/>
                    </a:cubicBezTo>
                    <a:cubicBezTo>
                      <a:pt x="21" y="20"/>
                      <a:pt x="25" y="22"/>
                      <a:pt x="28" y="21"/>
                    </a:cubicBezTo>
                    <a:cubicBezTo>
                      <a:pt x="24" y="17"/>
                      <a:pt x="31" y="16"/>
                      <a:pt x="32" y="18"/>
                    </a:cubicBezTo>
                    <a:cubicBezTo>
                      <a:pt x="33" y="16"/>
                      <a:pt x="33" y="16"/>
                      <a:pt x="35" y="12"/>
                    </a:cubicBezTo>
                    <a:cubicBezTo>
                      <a:pt x="36" y="12"/>
                      <a:pt x="39" y="13"/>
                      <a:pt x="39" y="15"/>
                    </a:cubicBezTo>
                    <a:cubicBezTo>
                      <a:pt x="37" y="18"/>
                      <a:pt x="35" y="16"/>
                      <a:pt x="33" y="17"/>
                    </a:cubicBezTo>
                    <a:cubicBezTo>
                      <a:pt x="36" y="18"/>
                      <a:pt x="34" y="20"/>
                      <a:pt x="33" y="21"/>
                    </a:cubicBezTo>
                    <a:cubicBezTo>
                      <a:pt x="35" y="23"/>
                      <a:pt x="37" y="22"/>
                      <a:pt x="39" y="22"/>
                    </a:cubicBezTo>
                    <a:cubicBezTo>
                      <a:pt x="40" y="19"/>
                      <a:pt x="41" y="16"/>
                      <a:pt x="41" y="13"/>
                    </a:cubicBezTo>
                    <a:cubicBezTo>
                      <a:pt x="44" y="12"/>
                      <a:pt x="47" y="10"/>
                      <a:pt x="51" y="10"/>
                    </a:cubicBezTo>
                    <a:cubicBezTo>
                      <a:pt x="50" y="12"/>
                      <a:pt x="51" y="13"/>
                      <a:pt x="50" y="14"/>
                    </a:cubicBezTo>
                    <a:cubicBezTo>
                      <a:pt x="48" y="13"/>
                      <a:pt x="48" y="13"/>
                      <a:pt x="47" y="13"/>
                    </a:cubicBezTo>
                    <a:cubicBezTo>
                      <a:pt x="43" y="15"/>
                      <a:pt x="45" y="17"/>
                      <a:pt x="43" y="19"/>
                    </a:cubicBezTo>
                    <a:cubicBezTo>
                      <a:pt x="46" y="20"/>
                      <a:pt x="49" y="23"/>
                      <a:pt x="51" y="20"/>
                    </a:cubicBezTo>
                    <a:cubicBezTo>
                      <a:pt x="50" y="19"/>
                      <a:pt x="47" y="18"/>
                      <a:pt x="48" y="17"/>
                    </a:cubicBezTo>
                    <a:cubicBezTo>
                      <a:pt x="52" y="18"/>
                      <a:pt x="54" y="14"/>
                      <a:pt x="58" y="11"/>
                    </a:cubicBezTo>
                    <a:cubicBezTo>
                      <a:pt x="57" y="8"/>
                      <a:pt x="54" y="5"/>
                      <a:pt x="55" y="2"/>
                    </a:cubicBezTo>
                    <a:cubicBezTo>
                      <a:pt x="53" y="2"/>
                      <a:pt x="52" y="0"/>
                      <a:pt x="50" y="2"/>
                    </a:cubicBezTo>
                    <a:cubicBezTo>
                      <a:pt x="50" y="3"/>
                      <a:pt x="51" y="5"/>
                      <a:pt x="51" y="6"/>
                    </a:cubicBezTo>
                    <a:cubicBezTo>
                      <a:pt x="50" y="8"/>
                      <a:pt x="49" y="7"/>
                      <a:pt x="48" y="9"/>
                    </a:cubicBezTo>
                    <a:cubicBezTo>
                      <a:pt x="43" y="6"/>
                      <a:pt x="35" y="8"/>
                      <a:pt x="30" y="13"/>
                    </a:cubicBezTo>
                    <a:cubicBezTo>
                      <a:pt x="27" y="9"/>
                      <a:pt x="21" y="15"/>
                      <a:pt x="20" y="10"/>
                    </a:cubicBezTo>
                    <a:cubicBezTo>
                      <a:pt x="22" y="17"/>
                      <a:pt x="10" y="20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57"/>
              <p:cNvSpPr/>
              <p:nvPr/>
            </p:nvSpPr>
            <p:spPr bwMode="auto">
              <a:xfrm>
                <a:off x="6824663" y="3265488"/>
                <a:ext cx="28575" cy="33338"/>
              </a:xfrm>
              <a:custGeom>
                <a:avLst/>
                <a:gdLst>
                  <a:gd name="T0" fmla="*/ 0 w 9"/>
                  <a:gd name="T1" fmla="*/ 7 h 10"/>
                  <a:gd name="T2" fmla="*/ 9 w 9"/>
                  <a:gd name="T3" fmla="*/ 3 h 10"/>
                  <a:gd name="T4" fmla="*/ 2 w 9"/>
                  <a:gd name="T5" fmla="*/ 0 h 10"/>
                  <a:gd name="T6" fmla="*/ 0 w 9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0" y="7"/>
                    </a:moveTo>
                    <a:cubicBezTo>
                      <a:pt x="3" y="10"/>
                      <a:pt x="7" y="5"/>
                      <a:pt x="9" y="3"/>
                    </a:cubicBezTo>
                    <a:cubicBezTo>
                      <a:pt x="6" y="3"/>
                      <a:pt x="3" y="0"/>
                      <a:pt x="2" y="0"/>
                    </a:cubicBezTo>
                    <a:cubicBezTo>
                      <a:pt x="3" y="3"/>
                      <a:pt x="0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58"/>
              <p:cNvSpPr/>
              <p:nvPr/>
            </p:nvSpPr>
            <p:spPr bwMode="auto">
              <a:xfrm>
                <a:off x="6707188" y="3354388"/>
                <a:ext cx="30163" cy="17463"/>
              </a:xfrm>
              <a:custGeom>
                <a:avLst/>
                <a:gdLst>
                  <a:gd name="T0" fmla="*/ 7 w 9"/>
                  <a:gd name="T1" fmla="*/ 2 h 5"/>
                  <a:gd name="T2" fmla="*/ 0 w 9"/>
                  <a:gd name="T3" fmla="*/ 4 h 5"/>
                  <a:gd name="T4" fmla="*/ 9 w 9"/>
                  <a:gd name="T5" fmla="*/ 5 h 5"/>
                  <a:gd name="T6" fmla="*/ 7 w 9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7" y="2"/>
                    </a:moveTo>
                    <a:cubicBezTo>
                      <a:pt x="5" y="4"/>
                      <a:pt x="1" y="0"/>
                      <a:pt x="0" y="4"/>
                    </a:cubicBezTo>
                    <a:cubicBezTo>
                      <a:pt x="4" y="4"/>
                      <a:pt x="6" y="4"/>
                      <a:pt x="9" y="5"/>
                    </a:cubicBezTo>
                    <a:cubicBezTo>
                      <a:pt x="9" y="4"/>
                      <a:pt x="8" y="3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59"/>
              <p:cNvSpPr/>
              <p:nvPr/>
            </p:nvSpPr>
            <p:spPr bwMode="auto">
              <a:xfrm>
                <a:off x="6446838" y="3406776"/>
                <a:ext cx="23813" cy="33338"/>
              </a:xfrm>
              <a:custGeom>
                <a:avLst/>
                <a:gdLst>
                  <a:gd name="T0" fmla="*/ 5 w 7"/>
                  <a:gd name="T1" fmla="*/ 1 h 10"/>
                  <a:gd name="T2" fmla="*/ 2 w 7"/>
                  <a:gd name="T3" fmla="*/ 1 h 10"/>
                  <a:gd name="T4" fmla="*/ 3 w 7"/>
                  <a:gd name="T5" fmla="*/ 9 h 10"/>
                  <a:gd name="T6" fmla="*/ 2 w 7"/>
                  <a:gd name="T7" fmla="*/ 9 h 10"/>
                  <a:gd name="T8" fmla="*/ 7 w 7"/>
                  <a:gd name="T9" fmla="*/ 8 h 10"/>
                  <a:gd name="T10" fmla="*/ 5 w 7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5" y="1"/>
                    </a:moveTo>
                    <a:cubicBezTo>
                      <a:pt x="4" y="0"/>
                      <a:pt x="3" y="1"/>
                      <a:pt x="2" y="1"/>
                    </a:cubicBezTo>
                    <a:cubicBezTo>
                      <a:pt x="0" y="4"/>
                      <a:pt x="3" y="6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0"/>
                      <a:pt x="6" y="9"/>
                      <a:pt x="7" y="8"/>
                    </a:cubicBezTo>
                    <a:cubicBezTo>
                      <a:pt x="4" y="6"/>
                      <a:pt x="5" y="4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60"/>
              <p:cNvSpPr/>
              <p:nvPr/>
            </p:nvSpPr>
            <p:spPr bwMode="auto">
              <a:xfrm>
                <a:off x="5927726" y="3430588"/>
                <a:ext cx="103188" cy="52388"/>
              </a:xfrm>
              <a:custGeom>
                <a:avLst/>
                <a:gdLst>
                  <a:gd name="T0" fmla="*/ 30 w 32"/>
                  <a:gd name="T1" fmla="*/ 5 h 16"/>
                  <a:gd name="T2" fmla="*/ 28 w 32"/>
                  <a:gd name="T3" fmla="*/ 5 h 16"/>
                  <a:gd name="T4" fmla="*/ 28 w 32"/>
                  <a:gd name="T5" fmla="*/ 1 h 16"/>
                  <a:gd name="T6" fmla="*/ 25 w 32"/>
                  <a:gd name="T7" fmla="*/ 7 h 16"/>
                  <a:gd name="T8" fmla="*/ 18 w 32"/>
                  <a:gd name="T9" fmla="*/ 8 h 16"/>
                  <a:gd name="T10" fmla="*/ 17 w 32"/>
                  <a:gd name="T11" fmla="*/ 6 h 16"/>
                  <a:gd name="T12" fmla="*/ 13 w 32"/>
                  <a:gd name="T13" fmla="*/ 7 h 16"/>
                  <a:gd name="T14" fmla="*/ 14 w 32"/>
                  <a:gd name="T15" fmla="*/ 4 h 16"/>
                  <a:gd name="T16" fmla="*/ 22 w 32"/>
                  <a:gd name="T17" fmla="*/ 1 h 16"/>
                  <a:gd name="T18" fmla="*/ 14 w 32"/>
                  <a:gd name="T19" fmla="*/ 0 h 16"/>
                  <a:gd name="T20" fmla="*/ 0 w 32"/>
                  <a:gd name="T21" fmla="*/ 14 h 16"/>
                  <a:gd name="T22" fmla="*/ 5 w 32"/>
                  <a:gd name="T23" fmla="*/ 14 h 16"/>
                  <a:gd name="T24" fmla="*/ 12 w 32"/>
                  <a:gd name="T25" fmla="*/ 10 h 16"/>
                  <a:gd name="T26" fmla="*/ 13 w 32"/>
                  <a:gd name="T27" fmla="*/ 14 h 16"/>
                  <a:gd name="T28" fmla="*/ 14 w 32"/>
                  <a:gd name="T29" fmla="*/ 15 h 16"/>
                  <a:gd name="T30" fmla="*/ 19 w 32"/>
                  <a:gd name="T31" fmla="*/ 9 h 16"/>
                  <a:gd name="T32" fmla="*/ 18 w 32"/>
                  <a:gd name="T33" fmla="*/ 15 h 16"/>
                  <a:gd name="T34" fmla="*/ 26 w 32"/>
                  <a:gd name="T35" fmla="*/ 11 h 16"/>
                  <a:gd name="T36" fmla="*/ 25 w 32"/>
                  <a:gd name="T37" fmla="*/ 7 h 16"/>
                  <a:gd name="T38" fmla="*/ 27 w 32"/>
                  <a:gd name="T39" fmla="*/ 9 h 16"/>
                  <a:gd name="T40" fmla="*/ 30 w 32"/>
                  <a:gd name="T4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16">
                    <a:moveTo>
                      <a:pt x="30" y="5"/>
                    </a:moveTo>
                    <a:cubicBezTo>
                      <a:pt x="30" y="6"/>
                      <a:pt x="29" y="6"/>
                      <a:pt x="28" y="5"/>
                    </a:cubicBezTo>
                    <a:cubicBezTo>
                      <a:pt x="27" y="4"/>
                      <a:pt x="30" y="2"/>
                      <a:pt x="28" y="1"/>
                    </a:cubicBezTo>
                    <a:cubicBezTo>
                      <a:pt x="25" y="2"/>
                      <a:pt x="27" y="5"/>
                      <a:pt x="25" y="7"/>
                    </a:cubicBezTo>
                    <a:cubicBezTo>
                      <a:pt x="22" y="6"/>
                      <a:pt x="21" y="9"/>
                      <a:pt x="18" y="8"/>
                    </a:cubicBezTo>
                    <a:cubicBezTo>
                      <a:pt x="19" y="7"/>
                      <a:pt x="18" y="7"/>
                      <a:pt x="17" y="6"/>
                    </a:cubicBezTo>
                    <a:cubicBezTo>
                      <a:pt x="16" y="7"/>
                      <a:pt x="15" y="8"/>
                      <a:pt x="13" y="7"/>
                    </a:cubicBezTo>
                    <a:cubicBezTo>
                      <a:pt x="12" y="6"/>
                      <a:pt x="13" y="5"/>
                      <a:pt x="14" y="4"/>
                    </a:cubicBezTo>
                    <a:cubicBezTo>
                      <a:pt x="17" y="6"/>
                      <a:pt x="19" y="2"/>
                      <a:pt x="22" y="1"/>
                    </a:cubicBezTo>
                    <a:cubicBezTo>
                      <a:pt x="19" y="0"/>
                      <a:pt x="17" y="0"/>
                      <a:pt x="14" y="0"/>
                    </a:cubicBezTo>
                    <a:cubicBezTo>
                      <a:pt x="11" y="7"/>
                      <a:pt x="3" y="5"/>
                      <a:pt x="0" y="14"/>
                    </a:cubicBezTo>
                    <a:cubicBezTo>
                      <a:pt x="2" y="13"/>
                      <a:pt x="3" y="14"/>
                      <a:pt x="5" y="14"/>
                    </a:cubicBezTo>
                    <a:cubicBezTo>
                      <a:pt x="6" y="11"/>
                      <a:pt x="9" y="9"/>
                      <a:pt x="12" y="10"/>
                    </a:cubicBezTo>
                    <a:cubicBezTo>
                      <a:pt x="14" y="11"/>
                      <a:pt x="10" y="13"/>
                      <a:pt x="13" y="14"/>
                    </a:cubicBezTo>
                    <a:cubicBezTo>
                      <a:pt x="13" y="14"/>
                      <a:pt x="14" y="14"/>
                      <a:pt x="14" y="15"/>
                    </a:cubicBezTo>
                    <a:cubicBezTo>
                      <a:pt x="17" y="12"/>
                      <a:pt x="17" y="10"/>
                      <a:pt x="19" y="9"/>
                    </a:cubicBezTo>
                    <a:cubicBezTo>
                      <a:pt x="21" y="11"/>
                      <a:pt x="18" y="14"/>
                      <a:pt x="18" y="15"/>
                    </a:cubicBezTo>
                    <a:cubicBezTo>
                      <a:pt x="21" y="16"/>
                      <a:pt x="23" y="13"/>
                      <a:pt x="26" y="11"/>
                    </a:cubicBezTo>
                    <a:cubicBezTo>
                      <a:pt x="24" y="10"/>
                      <a:pt x="24" y="9"/>
                      <a:pt x="25" y="7"/>
                    </a:cubicBezTo>
                    <a:cubicBezTo>
                      <a:pt x="26" y="8"/>
                      <a:pt x="26" y="9"/>
                      <a:pt x="27" y="9"/>
                    </a:cubicBezTo>
                    <a:cubicBezTo>
                      <a:pt x="28" y="7"/>
                      <a:pt x="32" y="6"/>
                      <a:pt x="3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61"/>
              <p:cNvSpPr/>
              <p:nvPr/>
            </p:nvSpPr>
            <p:spPr bwMode="auto">
              <a:xfrm>
                <a:off x="5422901" y="3487738"/>
                <a:ext cx="80963" cy="65088"/>
              </a:xfrm>
              <a:custGeom>
                <a:avLst/>
                <a:gdLst>
                  <a:gd name="T0" fmla="*/ 23 w 25"/>
                  <a:gd name="T1" fmla="*/ 0 h 20"/>
                  <a:gd name="T2" fmla="*/ 13 w 25"/>
                  <a:gd name="T3" fmla="*/ 4 h 20"/>
                  <a:gd name="T4" fmla="*/ 9 w 25"/>
                  <a:gd name="T5" fmla="*/ 2 h 20"/>
                  <a:gd name="T6" fmla="*/ 0 w 25"/>
                  <a:gd name="T7" fmla="*/ 12 h 20"/>
                  <a:gd name="T8" fmla="*/ 3 w 25"/>
                  <a:gd name="T9" fmla="*/ 20 h 20"/>
                  <a:gd name="T10" fmla="*/ 16 w 25"/>
                  <a:gd name="T11" fmla="*/ 17 h 20"/>
                  <a:gd name="T12" fmla="*/ 12 w 25"/>
                  <a:gd name="T13" fmla="*/ 10 h 20"/>
                  <a:gd name="T14" fmla="*/ 10 w 25"/>
                  <a:gd name="T15" fmla="*/ 14 h 20"/>
                  <a:gd name="T16" fmla="*/ 5 w 25"/>
                  <a:gd name="T17" fmla="*/ 10 h 20"/>
                  <a:gd name="T18" fmla="*/ 12 w 25"/>
                  <a:gd name="T19" fmla="*/ 10 h 20"/>
                  <a:gd name="T20" fmla="*/ 13 w 25"/>
                  <a:gd name="T21" fmla="*/ 5 h 20"/>
                  <a:gd name="T22" fmla="*/ 18 w 25"/>
                  <a:gd name="T23" fmla="*/ 7 h 20"/>
                  <a:gd name="T24" fmla="*/ 20 w 25"/>
                  <a:gd name="T25" fmla="*/ 4 h 20"/>
                  <a:gd name="T26" fmla="*/ 23 w 25"/>
                  <a:gd name="T27" fmla="*/ 5 h 20"/>
                  <a:gd name="T28" fmla="*/ 23 w 25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0">
                    <a:moveTo>
                      <a:pt x="23" y="0"/>
                    </a:moveTo>
                    <a:cubicBezTo>
                      <a:pt x="20" y="2"/>
                      <a:pt x="16" y="0"/>
                      <a:pt x="13" y="4"/>
                    </a:cubicBezTo>
                    <a:cubicBezTo>
                      <a:pt x="12" y="3"/>
                      <a:pt x="11" y="3"/>
                      <a:pt x="9" y="2"/>
                    </a:cubicBezTo>
                    <a:cubicBezTo>
                      <a:pt x="5" y="5"/>
                      <a:pt x="2" y="6"/>
                      <a:pt x="0" y="12"/>
                    </a:cubicBezTo>
                    <a:cubicBezTo>
                      <a:pt x="2" y="14"/>
                      <a:pt x="2" y="17"/>
                      <a:pt x="3" y="20"/>
                    </a:cubicBezTo>
                    <a:cubicBezTo>
                      <a:pt x="6" y="14"/>
                      <a:pt x="12" y="20"/>
                      <a:pt x="16" y="17"/>
                    </a:cubicBezTo>
                    <a:cubicBezTo>
                      <a:pt x="16" y="15"/>
                      <a:pt x="14" y="12"/>
                      <a:pt x="12" y="10"/>
                    </a:cubicBezTo>
                    <a:cubicBezTo>
                      <a:pt x="12" y="11"/>
                      <a:pt x="11" y="12"/>
                      <a:pt x="10" y="14"/>
                    </a:cubicBezTo>
                    <a:cubicBezTo>
                      <a:pt x="7" y="13"/>
                      <a:pt x="6" y="11"/>
                      <a:pt x="5" y="10"/>
                    </a:cubicBezTo>
                    <a:cubicBezTo>
                      <a:pt x="7" y="8"/>
                      <a:pt x="9" y="8"/>
                      <a:pt x="12" y="10"/>
                    </a:cubicBezTo>
                    <a:cubicBezTo>
                      <a:pt x="14" y="8"/>
                      <a:pt x="13" y="7"/>
                      <a:pt x="13" y="5"/>
                    </a:cubicBezTo>
                    <a:cubicBezTo>
                      <a:pt x="15" y="7"/>
                      <a:pt x="16" y="5"/>
                      <a:pt x="18" y="7"/>
                    </a:cubicBezTo>
                    <a:cubicBezTo>
                      <a:pt x="19" y="6"/>
                      <a:pt x="19" y="5"/>
                      <a:pt x="20" y="4"/>
                    </a:cubicBezTo>
                    <a:cubicBezTo>
                      <a:pt x="21" y="4"/>
                      <a:pt x="22" y="4"/>
                      <a:pt x="23" y="5"/>
                    </a:cubicBezTo>
                    <a:cubicBezTo>
                      <a:pt x="25" y="4"/>
                      <a:pt x="25" y="2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62"/>
              <p:cNvSpPr>
                <a:spLocks noEditPoints="1"/>
              </p:cNvSpPr>
              <p:nvPr/>
            </p:nvSpPr>
            <p:spPr bwMode="auto">
              <a:xfrm>
                <a:off x="5465763" y="3446463"/>
                <a:ext cx="249238" cy="90488"/>
              </a:xfrm>
              <a:custGeom>
                <a:avLst/>
                <a:gdLst>
                  <a:gd name="T0" fmla="*/ 60 w 77"/>
                  <a:gd name="T1" fmla="*/ 9 h 27"/>
                  <a:gd name="T2" fmla="*/ 61 w 77"/>
                  <a:gd name="T3" fmla="*/ 15 h 27"/>
                  <a:gd name="T4" fmla="*/ 48 w 77"/>
                  <a:gd name="T5" fmla="*/ 19 h 27"/>
                  <a:gd name="T6" fmla="*/ 47 w 77"/>
                  <a:gd name="T7" fmla="*/ 17 h 27"/>
                  <a:gd name="T8" fmla="*/ 53 w 77"/>
                  <a:gd name="T9" fmla="*/ 12 h 27"/>
                  <a:gd name="T10" fmla="*/ 55 w 77"/>
                  <a:gd name="T11" fmla="*/ 16 h 27"/>
                  <a:gd name="T12" fmla="*/ 56 w 77"/>
                  <a:gd name="T13" fmla="*/ 8 h 27"/>
                  <a:gd name="T14" fmla="*/ 48 w 77"/>
                  <a:gd name="T15" fmla="*/ 12 h 27"/>
                  <a:gd name="T16" fmla="*/ 45 w 77"/>
                  <a:gd name="T17" fmla="*/ 10 h 27"/>
                  <a:gd name="T18" fmla="*/ 40 w 77"/>
                  <a:gd name="T19" fmla="*/ 14 h 27"/>
                  <a:gd name="T20" fmla="*/ 35 w 77"/>
                  <a:gd name="T21" fmla="*/ 9 h 27"/>
                  <a:gd name="T22" fmla="*/ 27 w 77"/>
                  <a:gd name="T23" fmla="*/ 12 h 27"/>
                  <a:gd name="T24" fmla="*/ 26 w 77"/>
                  <a:gd name="T25" fmla="*/ 17 h 27"/>
                  <a:gd name="T26" fmla="*/ 22 w 77"/>
                  <a:gd name="T27" fmla="*/ 18 h 27"/>
                  <a:gd name="T28" fmla="*/ 22 w 77"/>
                  <a:gd name="T29" fmla="*/ 12 h 27"/>
                  <a:gd name="T30" fmla="*/ 14 w 77"/>
                  <a:gd name="T31" fmla="*/ 17 h 27"/>
                  <a:gd name="T32" fmla="*/ 10 w 77"/>
                  <a:gd name="T33" fmla="*/ 17 h 27"/>
                  <a:gd name="T34" fmla="*/ 8 w 77"/>
                  <a:gd name="T35" fmla="*/ 20 h 27"/>
                  <a:gd name="T36" fmla="*/ 4 w 77"/>
                  <a:gd name="T37" fmla="*/ 23 h 27"/>
                  <a:gd name="T38" fmla="*/ 8 w 77"/>
                  <a:gd name="T39" fmla="*/ 21 h 27"/>
                  <a:gd name="T40" fmla="*/ 9 w 77"/>
                  <a:gd name="T41" fmla="*/ 23 h 27"/>
                  <a:gd name="T42" fmla="*/ 18 w 77"/>
                  <a:gd name="T43" fmla="*/ 21 h 27"/>
                  <a:gd name="T44" fmla="*/ 18 w 77"/>
                  <a:gd name="T45" fmla="*/ 27 h 27"/>
                  <a:gd name="T46" fmla="*/ 29 w 77"/>
                  <a:gd name="T47" fmla="*/ 25 h 27"/>
                  <a:gd name="T48" fmla="*/ 37 w 77"/>
                  <a:gd name="T49" fmla="*/ 20 h 27"/>
                  <a:gd name="T50" fmla="*/ 41 w 77"/>
                  <a:gd name="T51" fmla="*/ 16 h 27"/>
                  <a:gd name="T52" fmla="*/ 46 w 77"/>
                  <a:gd name="T53" fmla="*/ 18 h 27"/>
                  <a:gd name="T54" fmla="*/ 46 w 77"/>
                  <a:gd name="T55" fmla="*/ 24 h 27"/>
                  <a:gd name="T56" fmla="*/ 58 w 77"/>
                  <a:gd name="T57" fmla="*/ 21 h 27"/>
                  <a:gd name="T58" fmla="*/ 62 w 77"/>
                  <a:gd name="T59" fmla="*/ 17 h 27"/>
                  <a:gd name="T60" fmla="*/ 64 w 77"/>
                  <a:gd name="T61" fmla="*/ 21 h 27"/>
                  <a:gd name="T62" fmla="*/ 68 w 77"/>
                  <a:gd name="T63" fmla="*/ 16 h 27"/>
                  <a:gd name="T64" fmla="*/ 73 w 77"/>
                  <a:gd name="T65" fmla="*/ 17 h 27"/>
                  <a:gd name="T66" fmla="*/ 72 w 77"/>
                  <a:gd name="T67" fmla="*/ 21 h 27"/>
                  <a:gd name="T68" fmla="*/ 75 w 77"/>
                  <a:gd name="T69" fmla="*/ 22 h 27"/>
                  <a:gd name="T70" fmla="*/ 77 w 77"/>
                  <a:gd name="T71" fmla="*/ 18 h 27"/>
                  <a:gd name="T72" fmla="*/ 60 w 77"/>
                  <a:gd name="T73" fmla="*/ 9 h 27"/>
                  <a:gd name="T74" fmla="*/ 26 w 77"/>
                  <a:gd name="T75" fmla="*/ 21 h 27"/>
                  <a:gd name="T76" fmla="*/ 28 w 77"/>
                  <a:gd name="T77" fmla="*/ 23 h 27"/>
                  <a:gd name="T78" fmla="*/ 26 w 77"/>
                  <a:gd name="T79" fmla="*/ 21 h 27"/>
                  <a:gd name="T80" fmla="*/ 66 w 77"/>
                  <a:gd name="T81" fmla="*/ 15 h 27"/>
                  <a:gd name="T82" fmla="*/ 66 w 77"/>
                  <a:gd name="T83" fmla="*/ 10 h 27"/>
                  <a:gd name="T84" fmla="*/ 66 w 77"/>
                  <a:gd name="T8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7" h="27">
                    <a:moveTo>
                      <a:pt x="60" y="9"/>
                    </a:moveTo>
                    <a:cubicBezTo>
                      <a:pt x="60" y="11"/>
                      <a:pt x="61" y="13"/>
                      <a:pt x="61" y="15"/>
                    </a:cubicBezTo>
                    <a:cubicBezTo>
                      <a:pt x="57" y="17"/>
                      <a:pt x="53" y="18"/>
                      <a:pt x="48" y="19"/>
                    </a:cubicBezTo>
                    <a:cubicBezTo>
                      <a:pt x="48" y="19"/>
                      <a:pt x="46" y="18"/>
                      <a:pt x="47" y="17"/>
                    </a:cubicBezTo>
                    <a:cubicBezTo>
                      <a:pt x="49" y="16"/>
                      <a:pt x="51" y="13"/>
                      <a:pt x="53" y="12"/>
                    </a:cubicBezTo>
                    <a:cubicBezTo>
                      <a:pt x="54" y="13"/>
                      <a:pt x="53" y="15"/>
                      <a:pt x="55" y="16"/>
                    </a:cubicBezTo>
                    <a:cubicBezTo>
                      <a:pt x="58" y="14"/>
                      <a:pt x="57" y="10"/>
                      <a:pt x="56" y="8"/>
                    </a:cubicBezTo>
                    <a:cubicBezTo>
                      <a:pt x="53" y="6"/>
                      <a:pt x="50" y="8"/>
                      <a:pt x="48" y="12"/>
                    </a:cubicBezTo>
                    <a:cubicBezTo>
                      <a:pt x="47" y="11"/>
                      <a:pt x="46" y="10"/>
                      <a:pt x="45" y="10"/>
                    </a:cubicBezTo>
                    <a:cubicBezTo>
                      <a:pt x="44" y="12"/>
                      <a:pt x="43" y="15"/>
                      <a:pt x="40" y="14"/>
                    </a:cubicBezTo>
                    <a:cubicBezTo>
                      <a:pt x="41" y="12"/>
                      <a:pt x="37" y="12"/>
                      <a:pt x="35" y="9"/>
                    </a:cubicBezTo>
                    <a:cubicBezTo>
                      <a:pt x="32" y="11"/>
                      <a:pt x="30" y="9"/>
                      <a:pt x="27" y="12"/>
                    </a:cubicBezTo>
                    <a:cubicBezTo>
                      <a:pt x="25" y="14"/>
                      <a:pt x="28" y="15"/>
                      <a:pt x="26" y="17"/>
                    </a:cubicBezTo>
                    <a:cubicBezTo>
                      <a:pt x="25" y="18"/>
                      <a:pt x="24" y="20"/>
                      <a:pt x="22" y="18"/>
                    </a:cubicBezTo>
                    <a:cubicBezTo>
                      <a:pt x="24" y="15"/>
                      <a:pt x="24" y="13"/>
                      <a:pt x="22" y="12"/>
                    </a:cubicBezTo>
                    <a:cubicBezTo>
                      <a:pt x="20" y="16"/>
                      <a:pt x="17" y="13"/>
                      <a:pt x="14" y="17"/>
                    </a:cubicBezTo>
                    <a:cubicBezTo>
                      <a:pt x="12" y="15"/>
                      <a:pt x="12" y="17"/>
                      <a:pt x="10" y="17"/>
                    </a:cubicBezTo>
                    <a:cubicBezTo>
                      <a:pt x="9" y="18"/>
                      <a:pt x="8" y="19"/>
                      <a:pt x="8" y="20"/>
                    </a:cubicBezTo>
                    <a:cubicBezTo>
                      <a:pt x="6" y="19"/>
                      <a:pt x="0" y="21"/>
                      <a:pt x="4" y="23"/>
                    </a:cubicBezTo>
                    <a:cubicBezTo>
                      <a:pt x="6" y="23"/>
                      <a:pt x="5" y="21"/>
                      <a:pt x="8" y="21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12" y="22"/>
                      <a:pt x="15" y="17"/>
                      <a:pt x="18" y="21"/>
                    </a:cubicBezTo>
                    <a:cubicBezTo>
                      <a:pt x="17" y="24"/>
                      <a:pt x="19" y="25"/>
                      <a:pt x="18" y="27"/>
                    </a:cubicBezTo>
                    <a:cubicBezTo>
                      <a:pt x="22" y="25"/>
                      <a:pt x="26" y="27"/>
                      <a:pt x="29" y="25"/>
                    </a:cubicBezTo>
                    <a:cubicBezTo>
                      <a:pt x="31" y="23"/>
                      <a:pt x="35" y="18"/>
                      <a:pt x="37" y="20"/>
                    </a:cubicBezTo>
                    <a:cubicBezTo>
                      <a:pt x="38" y="19"/>
                      <a:pt x="39" y="17"/>
                      <a:pt x="41" y="16"/>
                    </a:cubicBezTo>
                    <a:cubicBezTo>
                      <a:pt x="42" y="17"/>
                      <a:pt x="44" y="17"/>
                      <a:pt x="46" y="18"/>
                    </a:cubicBezTo>
                    <a:cubicBezTo>
                      <a:pt x="45" y="20"/>
                      <a:pt x="46" y="22"/>
                      <a:pt x="46" y="24"/>
                    </a:cubicBezTo>
                    <a:cubicBezTo>
                      <a:pt x="50" y="22"/>
                      <a:pt x="54" y="22"/>
                      <a:pt x="58" y="21"/>
                    </a:cubicBezTo>
                    <a:cubicBezTo>
                      <a:pt x="58" y="19"/>
                      <a:pt x="61" y="17"/>
                      <a:pt x="62" y="17"/>
                    </a:cubicBezTo>
                    <a:cubicBezTo>
                      <a:pt x="63" y="19"/>
                      <a:pt x="62" y="20"/>
                      <a:pt x="64" y="21"/>
                    </a:cubicBezTo>
                    <a:cubicBezTo>
                      <a:pt x="66" y="20"/>
                      <a:pt x="66" y="18"/>
                      <a:pt x="68" y="16"/>
                    </a:cubicBezTo>
                    <a:cubicBezTo>
                      <a:pt x="70" y="17"/>
                      <a:pt x="71" y="16"/>
                      <a:pt x="73" y="17"/>
                    </a:cubicBezTo>
                    <a:cubicBezTo>
                      <a:pt x="72" y="19"/>
                      <a:pt x="72" y="19"/>
                      <a:pt x="72" y="21"/>
                    </a:cubicBezTo>
                    <a:cubicBezTo>
                      <a:pt x="73" y="22"/>
                      <a:pt x="74" y="21"/>
                      <a:pt x="75" y="22"/>
                    </a:cubicBezTo>
                    <a:cubicBezTo>
                      <a:pt x="77" y="20"/>
                      <a:pt x="76" y="19"/>
                      <a:pt x="77" y="18"/>
                    </a:cubicBezTo>
                    <a:cubicBezTo>
                      <a:pt x="71" y="14"/>
                      <a:pt x="68" y="0"/>
                      <a:pt x="60" y="9"/>
                    </a:cubicBezTo>
                    <a:close/>
                    <a:moveTo>
                      <a:pt x="26" y="21"/>
                    </a:moveTo>
                    <a:cubicBezTo>
                      <a:pt x="26" y="22"/>
                      <a:pt x="27" y="22"/>
                      <a:pt x="28" y="23"/>
                    </a:cubicBezTo>
                    <a:cubicBezTo>
                      <a:pt x="26" y="25"/>
                      <a:pt x="23" y="23"/>
                      <a:pt x="26" y="21"/>
                    </a:cubicBezTo>
                    <a:close/>
                    <a:moveTo>
                      <a:pt x="66" y="15"/>
                    </a:moveTo>
                    <a:cubicBezTo>
                      <a:pt x="64" y="14"/>
                      <a:pt x="64" y="12"/>
                      <a:pt x="66" y="10"/>
                    </a:cubicBezTo>
                    <a:cubicBezTo>
                      <a:pt x="70" y="12"/>
                      <a:pt x="69" y="15"/>
                      <a:pt x="6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63"/>
              <p:cNvSpPr>
                <a:spLocks noEditPoints="1"/>
              </p:cNvSpPr>
              <p:nvPr/>
            </p:nvSpPr>
            <p:spPr bwMode="auto">
              <a:xfrm>
                <a:off x="5302251" y="3509963"/>
                <a:ext cx="114300" cy="63500"/>
              </a:xfrm>
              <a:custGeom>
                <a:avLst/>
                <a:gdLst>
                  <a:gd name="T0" fmla="*/ 32 w 35"/>
                  <a:gd name="T1" fmla="*/ 1 h 19"/>
                  <a:gd name="T2" fmla="*/ 27 w 35"/>
                  <a:gd name="T3" fmla="*/ 3 h 19"/>
                  <a:gd name="T4" fmla="*/ 25 w 35"/>
                  <a:gd name="T5" fmla="*/ 1 h 19"/>
                  <a:gd name="T6" fmla="*/ 15 w 35"/>
                  <a:gd name="T7" fmla="*/ 3 h 19"/>
                  <a:gd name="T8" fmla="*/ 13 w 35"/>
                  <a:gd name="T9" fmla="*/ 0 h 19"/>
                  <a:gd name="T10" fmla="*/ 5 w 35"/>
                  <a:gd name="T11" fmla="*/ 4 h 19"/>
                  <a:gd name="T12" fmla="*/ 5 w 35"/>
                  <a:gd name="T13" fmla="*/ 1 h 19"/>
                  <a:gd name="T14" fmla="*/ 2 w 35"/>
                  <a:gd name="T15" fmla="*/ 3 h 19"/>
                  <a:gd name="T16" fmla="*/ 4 w 35"/>
                  <a:gd name="T17" fmla="*/ 6 h 19"/>
                  <a:gd name="T18" fmla="*/ 0 w 35"/>
                  <a:gd name="T19" fmla="*/ 16 h 19"/>
                  <a:gd name="T20" fmla="*/ 3 w 35"/>
                  <a:gd name="T21" fmla="*/ 19 h 19"/>
                  <a:gd name="T22" fmla="*/ 13 w 35"/>
                  <a:gd name="T23" fmla="*/ 12 h 19"/>
                  <a:gd name="T24" fmla="*/ 11 w 35"/>
                  <a:gd name="T25" fmla="*/ 7 h 19"/>
                  <a:gd name="T26" fmla="*/ 14 w 35"/>
                  <a:gd name="T27" fmla="*/ 14 h 19"/>
                  <a:gd name="T28" fmla="*/ 24 w 35"/>
                  <a:gd name="T29" fmla="*/ 14 h 19"/>
                  <a:gd name="T30" fmla="*/ 27 w 35"/>
                  <a:gd name="T31" fmla="*/ 9 h 19"/>
                  <a:gd name="T32" fmla="*/ 29 w 35"/>
                  <a:gd name="T33" fmla="*/ 15 h 19"/>
                  <a:gd name="T34" fmla="*/ 35 w 35"/>
                  <a:gd name="T35" fmla="*/ 10 h 19"/>
                  <a:gd name="T36" fmla="*/ 32 w 35"/>
                  <a:gd name="T37" fmla="*/ 1 h 19"/>
                  <a:gd name="T38" fmla="*/ 19 w 35"/>
                  <a:gd name="T39" fmla="*/ 13 h 19"/>
                  <a:gd name="T40" fmla="*/ 20 w 35"/>
                  <a:gd name="T41" fmla="*/ 6 h 19"/>
                  <a:gd name="T42" fmla="*/ 19 w 35"/>
                  <a:gd name="T43" fmla="*/ 13 h 19"/>
                  <a:gd name="T44" fmla="*/ 22 w 35"/>
                  <a:gd name="T45" fmla="*/ 4 h 19"/>
                  <a:gd name="T46" fmla="*/ 25 w 35"/>
                  <a:gd name="T47" fmla="*/ 5 h 19"/>
                  <a:gd name="T48" fmla="*/ 22 w 35"/>
                  <a:gd name="T4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19">
                    <a:moveTo>
                      <a:pt x="32" y="1"/>
                    </a:moveTo>
                    <a:cubicBezTo>
                      <a:pt x="30" y="2"/>
                      <a:pt x="29" y="5"/>
                      <a:pt x="27" y="3"/>
                    </a:cubicBezTo>
                    <a:cubicBezTo>
                      <a:pt x="26" y="2"/>
                      <a:pt x="27" y="1"/>
                      <a:pt x="25" y="1"/>
                    </a:cubicBezTo>
                    <a:cubicBezTo>
                      <a:pt x="22" y="2"/>
                      <a:pt x="18" y="0"/>
                      <a:pt x="15" y="3"/>
                    </a:cubicBezTo>
                    <a:cubicBezTo>
                      <a:pt x="12" y="2"/>
                      <a:pt x="15" y="1"/>
                      <a:pt x="13" y="0"/>
                    </a:cubicBezTo>
                    <a:cubicBezTo>
                      <a:pt x="11" y="1"/>
                      <a:pt x="8" y="6"/>
                      <a:pt x="5" y="4"/>
                    </a:cubicBezTo>
                    <a:cubicBezTo>
                      <a:pt x="4" y="3"/>
                      <a:pt x="7" y="2"/>
                      <a:pt x="5" y="1"/>
                    </a:cubicBezTo>
                    <a:cubicBezTo>
                      <a:pt x="4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4" y="6"/>
                    </a:cubicBezTo>
                    <a:cubicBezTo>
                      <a:pt x="4" y="11"/>
                      <a:pt x="3" y="15"/>
                      <a:pt x="0" y="16"/>
                    </a:cubicBezTo>
                    <a:cubicBezTo>
                      <a:pt x="1" y="17"/>
                      <a:pt x="1" y="18"/>
                      <a:pt x="3" y="19"/>
                    </a:cubicBezTo>
                    <a:cubicBezTo>
                      <a:pt x="6" y="17"/>
                      <a:pt x="8" y="15"/>
                      <a:pt x="13" y="12"/>
                    </a:cubicBezTo>
                    <a:cubicBezTo>
                      <a:pt x="11" y="11"/>
                      <a:pt x="9" y="9"/>
                      <a:pt x="11" y="7"/>
                    </a:cubicBezTo>
                    <a:cubicBezTo>
                      <a:pt x="14" y="9"/>
                      <a:pt x="15" y="12"/>
                      <a:pt x="14" y="14"/>
                    </a:cubicBezTo>
                    <a:cubicBezTo>
                      <a:pt x="18" y="16"/>
                      <a:pt x="21" y="15"/>
                      <a:pt x="24" y="14"/>
                    </a:cubicBezTo>
                    <a:cubicBezTo>
                      <a:pt x="26" y="12"/>
                      <a:pt x="23" y="9"/>
                      <a:pt x="27" y="9"/>
                    </a:cubicBezTo>
                    <a:cubicBezTo>
                      <a:pt x="27" y="11"/>
                      <a:pt x="28" y="13"/>
                      <a:pt x="29" y="15"/>
                    </a:cubicBezTo>
                    <a:cubicBezTo>
                      <a:pt x="31" y="13"/>
                      <a:pt x="34" y="13"/>
                      <a:pt x="35" y="10"/>
                    </a:cubicBezTo>
                    <a:cubicBezTo>
                      <a:pt x="32" y="8"/>
                      <a:pt x="35" y="4"/>
                      <a:pt x="32" y="1"/>
                    </a:cubicBezTo>
                    <a:close/>
                    <a:moveTo>
                      <a:pt x="19" y="13"/>
                    </a:moveTo>
                    <a:cubicBezTo>
                      <a:pt x="16" y="11"/>
                      <a:pt x="17" y="8"/>
                      <a:pt x="20" y="6"/>
                    </a:cubicBezTo>
                    <a:cubicBezTo>
                      <a:pt x="22" y="8"/>
                      <a:pt x="21" y="12"/>
                      <a:pt x="19" y="13"/>
                    </a:cubicBezTo>
                    <a:close/>
                    <a:moveTo>
                      <a:pt x="22" y="4"/>
                    </a:moveTo>
                    <a:cubicBezTo>
                      <a:pt x="23" y="3"/>
                      <a:pt x="24" y="3"/>
                      <a:pt x="25" y="5"/>
                    </a:cubicBezTo>
                    <a:cubicBezTo>
                      <a:pt x="24" y="5"/>
                      <a:pt x="23" y="5"/>
                      <a:pt x="2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64"/>
              <p:cNvSpPr>
                <a:spLocks noEditPoints="1"/>
              </p:cNvSpPr>
              <p:nvPr/>
            </p:nvSpPr>
            <p:spPr bwMode="auto">
              <a:xfrm>
                <a:off x="4811713" y="3516313"/>
                <a:ext cx="490538" cy="119063"/>
              </a:xfrm>
              <a:custGeom>
                <a:avLst/>
                <a:gdLst>
                  <a:gd name="T0" fmla="*/ 151 w 151"/>
                  <a:gd name="T1" fmla="*/ 0 h 36"/>
                  <a:gd name="T2" fmla="*/ 136 w 151"/>
                  <a:gd name="T3" fmla="*/ 5 h 36"/>
                  <a:gd name="T4" fmla="*/ 131 w 151"/>
                  <a:gd name="T5" fmla="*/ 5 h 36"/>
                  <a:gd name="T6" fmla="*/ 106 w 151"/>
                  <a:gd name="T7" fmla="*/ 10 h 36"/>
                  <a:gd name="T8" fmla="*/ 95 w 151"/>
                  <a:gd name="T9" fmla="*/ 7 h 36"/>
                  <a:gd name="T10" fmla="*/ 87 w 151"/>
                  <a:gd name="T11" fmla="*/ 16 h 36"/>
                  <a:gd name="T12" fmla="*/ 90 w 151"/>
                  <a:gd name="T13" fmla="*/ 17 h 36"/>
                  <a:gd name="T14" fmla="*/ 84 w 151"/>
                  <a:gd name="T15" fmla="*/ 15 h 36"/>
                  <a:gd name="T16" fmla="*/ 87 w 151"/>
                  <a:gd name="T17" fmla="*/ 9 h 36"/>
                  <a:gd name="T18" fmla="*/ 69 w 151"/>
                  <a:gd name="T19" fmla="*/ 11 h 36"/>
                  <a:gd name="T20" fmla="*/ 58 w 151"/>
                  <a:gd name="T21" fmla="*/ 14 h 36"/>
                  <a:gd name="T22" fmla="*/ 44 w 151"/>
                  <a:gd name="T23" fmla="*/ 14 h 36"/>
                  <a:gd name="T24" fmla="*/ 37 w 151"/>
                  <a:gd name="T25" fmla="*/ 15 h 36"/>
                  <a:gd name="T26" fmla="*/ 34 w 151"/>
                  <a:gd name="T27" fmla="*/ 20 h 36"/>
                  <a:gd name="T28" fmla="*/ 23 w 151"/>
                  <a:gd name="T29" fmla="*/ 16 h 36"/>
                  <a:gd name="T30" fmla="*/ 20 w 151"/>
                  <a:gd name="T31" fmla="*/ 17 h 36"/>
                  <a:gd name="T32" fmla="*/ 13 w 151"/>
                  <a:gd name="T33" fmla="*/ 21 h 36"/>
                  <a:gd name="T34" fmla="*/ 2 w 151"/>
                  <a:gd name="T35" fmla="*/ 28 h 36"/>
                  <a:gd name="T36" fmla="*/ 9 w 151"/>
                  <a:gd name="T37" fmla="*/ 29 h 36"/>
                  <a:gd name="T38" fmla="*/ 11 w 151"/>
                  <a:gd name="T39" fmla="*/ 33 h 36"/>
                  <a:gd name="T40" fmla="*/ 22 w 151"/>
                  <a:gd name="T41" fmla="*/ 35 h 36"/>
                  <a:gd name="T42" fmla="*/ 31 w 151"/>
                  <a:gd name="T43" fmla="*/ 33 h 36"/>
                  <a:gd name="T44" fmla="*/ 40 w 151"/>
                  <a:gd name="T45" fmla="*/ 33 h 36"/>
                  <a:gd name="T46" fmla="*/ 55 w 151"/>
                  <a:gd name="T47" fmla="*/ 24 h 36"/>
                  <a:gd name="T48" fmla="*/ 68 w 151"/>
                  <a:gd name="T49" fmla="*/ 25 h 36"/>
                  <a:gd name="T50" fmla="*/ 69 w 151"/>
                  <a:gd name="T51" fmla="*/ 29 h 36"/>
                  <a:gd name="T52" fmla="*/ 92 w 151"/>
                  <a:gd name="T53" fmla="*/ 23 h 36"/>
                  <a:gd name="T54" fmla="*/ 99 w 151"/>
                  <a:gd name="T55" fmla="*/ 22 h 36"/>
                  <a:gd name="T56" fmla="*/ 107 w 151"/>
                  <a:gd name="T57" fmla="*/ 17 h 36"/>
                  <a:gd name="T58" fmla="*/ 113 w 151"/>
                  <a:gd name="T59" fmla="*/ 22 h 36"/>
                  <a:gd name="T60" fmla="*/ 127 w 151"/>
                  <a:gd name="T61" fmla="*/ 18 h 36"/>
                  <a:gd name="T62" fmla="*/ 134 w 151"/>
                  <a:gd name="T63" fmla="*/ 11 h 36"/>
                  <a:gd name="T64" fmla="*/ 132 w 151"/>
                  <a:gd name="T65" fmla="*/ 16 h 36"/>
                  <a:gd name="T66" fmla="*/ 144 w 151"/>
                  <a:gd name="T67" fmla="*/ 8 h 36"/>
                  <a:gd name="T68" fmla="*/ 144 w 151"/>
                  <a:gd name="T69" fmla="*/ 18 h 36"/>
                  <a:gd name="T70" fmla="*/ 151 w 151"/>
                  <a:gd name="T71" fmla="*/ 8 h 36"/>
                  <a:gd name="T72" fmla="*/ 16 w 151"/>
                  <a:gd name="T73" fmla="*/ 23 h 36"/>
                  <a:gd name="T74" fmla="*/ 20 w 151"/>
                  <a:gd name="T75" fmla="*/ 23 h 36"/>
                  <a:gd name="T76" fmla="*/ 32 w 151"/>
                  <a:gd name="T77" fmla="*/ 21 h 36"/>
                  <a:gd name="T78" fmla="*/ 30 w 151"/>
                  <a:gd name="T79" fmla="*/ 24 h 36"/>
                  <a:gd name="T80" fmla="*/ 46 w 151"/>
                  <a:gd name="T81" fmla="*/ 24 h 36"/>
                  <a:gd name="T82" fmla="*/ 73 w 151"/>
                  <a:gd name="T83" fmla="*/ 28 h 36"/>
                  <a:gd name="T84" fmla="*/ 73 w 151"/>
                  <a:gd name="T85" fmla="*/ 28 h 36"/>
                  <a:gd name="T86" fmla="*/ 73 w 151"/>
                  <a:gd name="T87" fmla="*/ 23 h 36"/>
                  <a:gd name="T88" fmla="*/ 79 w 151"/>
                  <a:gd name="T89" fmla="*/ 11 h 36"/>
                  <a:gd name="T90" fmla="*/ 77 w 151"/>
                  <a:gd name="T91" fmla="*/ 13 h 36"/>
                  <a:gd name="T92" fmla="*/ 103 w 151"/>
                  <a:gd name="T93" fmla="*/ 15 h 36"/>
                  <a:gd name="T94" fmla="*/ 102 w 151"/>
                  <a:gd name="T95" fmla="*/ 17 h 36"/>
                  <a:gd name="T96" fmla="*/ 111 w 151"/>
                  <a:gd name="T97" fmla="*/ 11 h 36"/>
                  <a:gd name="T98" fmla="*/ 111 w 151"/>
                  <a:gd name="T99" fmla="*/ 14 h 36"/>
                  <a:gd name="T100" fmla="*/ 119 w 151"/>
                  <a:gd name="T101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1" h="36">
                    <a:moveTo>
                      <a:pt x="151" y="8"/>
                    </a:moveTo>
                    <a:cubicBezTo>
                      <a:pt x="147" y="5"/>
                      <a:pt x="150" y="2"/>
                      <a:pt x="151" y="0"/>
                    </a:cubicBezTo>
                    <a:cubicBezTo>
                      <a:pt x="148" y="0"/>
                      <a:pt x="145" y="0"/>
                      <a:pt x="143" y="1"/>
                    </a:cubicBezTo>
                    <a:cubicBezTo>
                      <a:pt x="143" y="4"/>
                      <a:pt x="139" y="5"/>
                      <a:pt x="136" y="5"/>
                    </a:cubicBezTo>
                    <a:cubicBezTo>
                      <a:pt x="137" y="4"/>
                      <a:pt x="136" y="3"/>
                      <a:pt x="135" y="2"/>
                    </a:cubicBezTo>
                    <a:cubicBezTo>
                      <a:pt x="134" y="2"/>
                      <a:pt x="133" y="7"/>
                      <a:pt x="131" y="5"/>
                    </a:cubicBezTo>
                    <a:cubicBezTo>
                      <a:pt x="131" y="4"/>
                      <a:pt x="130" y="3"/>
                      <a:pt x="128" y="2"/>
                    </a:cubicBezTo>
                    <a:cubicBezTo>
                      <a:pt x="123" y="9"/>
                      <a:pt x="111" y="2"/>
                      <a:pt x="106" y="10"/>
                    </a:cubicBezTo>
                    <a:cubicBezTo>
                      <a:pt x="102" y="8"/>
                      <a:pt x="99" y="11"/>
                      <a:pt x="96" y="10"/>
                    </a:cubicBezTo>
                    <a:cubicBezTo>
                      <a:pt x="95" y="9"/>
                      <a:pt x="97" y="8"/>
                      <a:pt x="95" y="7"/>
                    </a:cubicBezTo>
                    <a:cubicBezTo>
                      <a:pt x="92" y="10"/>
                      <a:pt x="89" y="9"/>
                      <a:pt x="85" y="15"/>
                    </a:cubicBezTo>
                    <a:cubicBezTo>
                      <a:pt x="86" y="15"/>
                      <a:pt x="86" y="16"/>
                      <a:pt x="87" y="16"/>
                    </a:cubicBezTo>
                    <a:cubicBezTo>
                      <a:pt x="89" y="15"/>
                      <a:pt x="91" y="11"/>
                      <a:pt x="94" y="11"/>
                    </a:cubicBezTo>
                    <a:cubicBezTo>
                      <a:pt x="94" y="13"/>
                      <a:pt x="91" y="15"/>
                      <a:pt x="90" y="17"/>
                    </a:cubicBezTo>
                    <a:cubicBezTo>
                      <a:pt x="86" y="15"/>
                      <a:pt x="83" y="20"/>
                      <a:pt x="80" y="18"/>
                    </a:cubicBezTo>
                    <a:cubicBezTo>
                      <a:pt x="81" y="15"/>
                      <a:pt x="83" y="17"/>
                      <a:pt x="84" y="15"/>
                    </a:cubicBezTo>
                    <a:cubicBezTo>
                      <a:pt x="85" y="13"/>
                      <a:pt x="83" y="12"/>
                      <a:pt x="83" y="10"/>
                    </a:cubicBezTo>
                    <a:cubicBezTo>
                      <a:pt x="85" y="10"/>
                      <a:pt x="86" y="10"/>
                      <a:pt x="87" y="9"/>
                    </a:cubicBezTo>
                    <a:cubicBezTo>
                      <a:pt x="85" y="9"/>
                      <a:pt x="86" y="6"/>
                      <a:pt x="85" y="8"/>
                    </a:cubicBezTo>
                    <a:cubicBezTo>
                      <a:pt x="81" y="8"/>
                      <a:pt x="74" y="10"/>
                      <a:pt x="69" y="11"/>
                    </a:cubicBezTo>
                    <a:cubicBezTo>
                      <a:pt x="67" y="12"/>
                      <a:pt x="69" y="14"/>
                      <a:pt x="67" y="16"/>
                    </a:cubicBezTo>
                    <a:cubicBezTo>
                      <a:pt x="64" y="14"/>
                      <a:pt x="61" y="13"/>
                      <a:pt x="58" y="14"/>
                    </a:cubicBezTo>
                    <a:cubicBezTo>
                      <a:pt x="59" y="15"/>
                      <a:pt x="59" y="16"/>
                      <a:pt x="58" y="17"/>
                    </a:cubicBezTo>
                    <a:cubicBezTo>
                      <a:pt x="56" y="13"/>
                      <a:pt x="49" y="17"/>
                      <a:pt x="44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0" y="17"/>
                      <a:pt x="40" y="15"/>
                      <a:pt x="37" y="15"/>
                    </a:cubicBezTo>
                    <a:cubicBezTo>
                      <a:pt x="36" y="17"/>
                      <a:pt x="39" y="18"/>
                      <a:pt x="37" y="20"/>
                    </a:cubicBezTo>
                    <a:cubicBezTo>
                      <a:pt x="36" y="21"/>
                      <a:pt x="35" y="21"/>
                      <a:pt x="34" y="20"/>
                    </a:cubicBezTo>
                    <a:cubicBezTo>
                      <a:pt x="35" y="19"/>
                      <a:pt x="34" y="18"/>
                      <a:pt x="35" y="17"/>
                    </a:cubicBezTo>
                    <a:cubicBezTo>
                      <a:pt x="29" y="13"/>
                      <a:pt x="28" y="19"/>
                      <a:pt x="23" y="16"/>
                    </a:cubicBezTo>
                    <a:cubicBezTo>
                      <a:pt x="22" y="18"/>
                      <a:pt x="20" y="19"/>
                      <a:pt x="18" y="19"/>
                    </a:cubicBezTo>
                    <a:cubicBezTo>
                      <a:pt x="19" y="17"/>
                      <a:pt x="20" y="18"/>
                      <a:pt x="20" y="17"/>
                    </a:cubicBezTo>
                    <a:cubicBezTo>
                      <a:pt x="18" y="15"/>
                      <a:pt x="17" y="19"/>
                      <a:pt x="15" y="17"/>
                    </a:cubicBezTo>
                    <a:cubicBezTo>
                      <a:pt x="14" y="19"/>
                      <a:pt x="13" y="20"/>
                      <a:pt x="13" y="21"/>
                    </a:cubicBezTo>
                    <a:cubicBezTo>
                      <a:pt x="8" y="20"/>
                      <a:pt x="2" y="24"/>
                      <a:pt x="0" y="26"/>
                    </a:cubicBezTo>
                    <a:cubicBezTo>
                      <a:pt x="1" y="27"/>
                      <a:pt x="2" y="27"/>
                      <a:pt x="2" y="28"/>
                    </a:cubicBezTo>
                    <a:cubicBezTo>
                      <a:pt x="4" y="26"/>
                      <a:pt x="5" y="25"/>
                      <a:pt x="7" y="25"/>
                    </a:cubicBezTo>
                    <a:cubicBezTo>
                      <a:pt x="6" y="26"/>
                      <a:pt x="8" y="27"/>
                      <a:pt x="9" y="29"/>
                    </a:cubicBezTo>
                    <a:cubicBezTo>
                      <a:pt x="10" y="28"/>
                      <a:pt x="11" y="26"/>
                      <a:pt x="13" y="28"/>
                    </a:cubicBezTo>
                    <a:cubicBezTo>
                      <a:pt x="14" y="30"/>
                      <a:pt x="11" y="31"/>
                      <a:pt x="11" y="33"/>
                    </a:cubicBezTo>
                    <a:cubicBezTo>
                      <a:pt x="12" y="32"/>
                      <a:pt x="13" y="33"/>
                      <a:pt x="13" y="34"/>
                    </a:cubicBezTo>
                    <a:cubicBezTo>
                      <a:pt x="15" y="31"/>
                      <a:pt x="19" y="36"/>
                      <a:pt x="22" y="35"/>
                    </a:cubicBezTo>
                    <a:cubicBezTo>
                      <a:pt x="23" y="34"/>
                      <a:pt x="23" y="32"/>
                      <a:pt x="24" y="31"/>
                    </a:cubicBezTo>
                    <a:cubicBezTo>
                      <a:pt x="27" y="34"/>
                      <a:pt x="28" y="30"/>
                      <a:pt x="31" y="33"/>
                    </a:cubicBezTo>
                    <a:cubicBezTo>
                      <a:pt x="34" y="33"/>
                      <a:pt x="36" y="31"/>
                      <a:pt x="39" y="31"/>
                    </a:cubicBezTo>
                    <a:cubicBezTo>
                      <a:pt x="39" y="32"/>
                      <a:pt x="39" y="33"/>
                      <a:pt x="40" y="33"/>
                    </a:cubicBezTo>
                    <a:cubicBezTo>
                      <a:pt x="44" y="34"/>
                      <a:pt x="47" y="27"/>
                      <a:pt x="51" y="31"/>
                    </a:cubicBezTo>
                    <a:cubicBezTo>
                      <a:pt x="53" y="29"/>
                      <a:pt x="51" y="25"/>
                      <a:pt x="55" y="24"/>
                    </a:cubicBezTo>
                    <a:cubicBezTo>
                      <a:pt x="56" y="26"/>
                      <a:pt x="54" y="27"/>
                      <a:pt x="54" y="29"/>
                    </a:cubicBezTo>
                    <a:cubicBezTo>
                      <a:pt x="59" y="32"/>
                      <a:pt x="64" y="29"/>
                      <a:pt x="68" y="25"/>
                    </a:cubicBezTo>
                    <a:cubicBezTo>
                      <a:pt x="67" y="23"/>
                      <a:pt x="63" y="26"/>
                      <a:pt x="63" y="23"/>
                    </a:cubicBezTo>
                    <a:cubicBezTo>
                      <a:pt x="65" y="20"/>
                      <a:pt x="72" y="26"/>
                      <a:pt x="69" y="29"/>
                    </a:cubicBezTo>
                    <a:cubicBezTo>
                      <a:pt x="73" y="30"/>
                      <a:pt x="78" y="29"/>
                      <a:pt x="81" y="24"/>
                    </a:cubicBezTo>
                    <a:cubicBezTo>
                      <a:pt x="85" y="26"/>
                      <a:pt x="88" y="23"/>
                      <a:pt x="92" y="23"/>
                    </a:cubicBezTo>
                    <a:cubicBezTo>
                      <a:pt x="92" y="21"/>
                      <a:pt x="92" y="20"/>
                      <a:pt x="93" y="18"/>
                    </a:cubicBezTo>
                    <a:cubicBezTo>
                      <a:pt x="95" y="18"/>
                      <a:pt x="97" y="21"/>
                      <a:pt x="99" y="22"/>
                    </a:cubicBezTo>
                    <a:cubicBezTo>
                      <a:pt x="100" y="20"/>
                      <a:pt x="102" y="22"/>
                      <a:pt x="104" y="21"/>
                    </a:cubicBezTo>
                    <a:cubicBezTo>
                      <a:pt x="106" y="20"/>
                      <a:pt x="104" y="17"/>
                      <a:pt x="107" y="17"/>
                    </a:cubicBezTo>
                    <a:cubicBezTo>
                      <a:pt x="109" y="18"/>
                      <a:pt x="106" y="19"/>
                      <a:pt x="107" y="20"/>
                    </a:cubicBezTo>
                    <a:cubicBezTo>
                      <a:pt x="109" y="19"/>
                      <a:pt x="111" y="22"/>
                      <a:pt x="113" y="22"/>
                    </a:cubicBezTo>
                    <a:cubicBezTo>
                      <a:pt x="115" y="22"/>
                      <a:pt x="113" y="20"/>
                      <a:pt x="114" y="19"/>
                    </a:cubicBezTo>
                    <a:cubicBezTo>
                      <a:pt x="119" y="19"/>
                      <a:pt x="123" y="21"/>
                      <a:pt x="127" y="18"/>
                    </a:cubicBezTo>
                    <a:cubicBezTo>
                      <a:pt x="126" y="17"/>
                      <a:pt x="124" y="17"/>
                      <a:pt x="125" y="16"/>
                    </a:cubicBezTo>
                    <a:cubicBezTo>
                      <a:pt x="128" y="15"/>
                      <a:pt x="131" y="10"/>
                      <a:pt x="134" y="11"/>
                    </a:cubicBezTo>
                    <a:cubicBezTo>
                      <a:pt x="134" y="12"/>
                      <a:pt x="135" y="13"/>
                      <a:pt x="135" y="14"/>
                    </a:cubicBezTo>
                    <a:cubicBezTo>
                      <a:pt x="134" y="15"/>
                      <a:pt x="133" y="15"/>
                      <a:pt x="132" y="16"/>
                    </a:cubicBezTo>
                    <a:cubicBezTo>
                      <a:pt x="135" y="19"/>
                      <a:pt x="139" y="16"/>
                      <a:pt x="140" y="18"/>
                    </a:cubicBezTo>
                    <a:cubicBezTo>
                      <a:pt x="140" y="14"/>
                      <a:pt x="138" y="9"/>
                      <a:pt x="144" y="8"/>
                    </a:cubicBezTo>
                    <a:cubicBezTo>
                      <a:pt x="145" y="11"/>
                      <a:pt x="144" y="14"/>
                      <a:pt x="142" y="17"/>
                    </a:cubicBezTo>
                    <a:cubicBezTo>
                      <a:pt x="143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2" y="15"/>
                      <a:pt x="148" y="12"/>
                      <a:pt x="151" y="8"/>
                    </a:cubicBezTo>
                    <a:close/>
                    <a:moveTo>
                      <a:pt x="20" y="23"/>
                    </a:moveTo>
                    <a:cubicBezTo>
                      <a:pt x="19" y="25"/>
                      <a:pt x="17" y="24"/>
                      <a:pt x="16" y="23"/>
                    </a:cubicBezTo>
                    <a:cubicBezTo>
                      <a:pt x="16" y="21"/>
                      <a:pt x="15" y="21"/>
                      <a:pt x="16" y="19"/>
                    </a:cubicBezTo>
                    <a:cubicBezTo>
                      <a:pt x="18" y="19"/>
                      <a:pt x="20" y="22"/>
                      <a:pt x="20" y="23"/>
                    </a:cubicBezTo>
                    <a:close/>
                    <a:moveTo>
                      <a:pt x="30" y="24"/>
                    </a:moveTo>
                    <a:cubicBezTo>
                      <a:pt x="30" y="23"/>
                      <a:pt x="30" y="22"/>
                      <a:pt x="32" y="21"/>
                    </a:cubicBezTo>
                    <a:cubicBezTo>
                      <a:pt x="33" y="22"/>
                      <a:pt x="33" y="22"/>
                      <a:pt x="34" y="22"/>
                    </a:cubicBezTo>
                    <a:cubicBezTo>
                      <a:pt x="32" y="24"/>
                      <a:pt x="31" y="26"/>
                      <a:pt x="30" y="24"/>
                    </a:cubicBezTo>
                    <a:close/>
                    <a:moveTo>
                      <a:pt x="46" y="28"/>
                    </a:moveTo>
                    <a:cubicBezTo>
                      <a:pt x="44" y="26"/>
                      <a:pt x="44" y="25"/>
                      <a:pt x="46" y="24"/>
                    </a:cubicBezTo>
                    <a:cubicBezTo>
                      <a:pt x="48" y="25"/>
                      <a:pt x="47" y="26"/>
                      <a:pt x="46" y="28"/>
                    </a:cubicBezTo>
                    <a:close/>
                    <a:moveTo>
                      <a:pt x="73" y="28"/>
                    </a:moveTo>
                    <a:cubicBezTo>
                      <a:pt x="72" y="26"/>
                      <a:pt x="75" y="26"/>
                      <a:pt x="75" y="24"/>
                    </a:cubicBezTo>
                    <a:cubicBezTo>
                      <a:pt x="78" y="26"/>
                      <a:pt x="74" y="27"/>
                      <a:pt x="73" y="28"/>
                    </a:cubicBezTo>
                    <a:close/>
                    <a:moveTo>
                      <a:pt x="77" y="13"/>
                    </a:moveTo>
                    <a:cubicBezTo>
                      <a:pt x="77" y="17"/>
                      <a:pt x="74" y="19"/>
                      <a:pt x="73" y="23"/>
                    </a:cubicBezTo>
                    <a:cubicBezTo>
                      <a:pt x="69" y="19"/>
                      <a:pt x="75" y="15"/>
                      <a:pt x="75" y="11"/>
                    </a:cubicBezTo>
                    <a:cubicBezTo>
                      <a:pt x="77" y="13"/>
                      <a:pt x="78" y="12"/>
                      <a:pt x="79" y="11"/>
                    </a:cubicBezTo>
                    <a:cubicBezTo>
                      <a:pt x="80" y="12"/>
                      <a:pt x="80" y="13"/>
                      <a:pt x="80" y="13"/>
                    </a:cubicBezTo>
                    <a:cubicBezTo>
                      <a:pt x="79" y="15"/>
                      <a:pt x="78" y="12"/>
                      <a:pt x="77" y="13"/>
                    </a:cubicBezTo>
                    <a:close/>
                    <a:moveTo>
                      <a:pt x="102" y="17"/>
                    </a:moveTo>
                    <a:cubicBezTo>
                      <a:pt x="102" y="16"/>
                      <a:pt x="103" y="16"/>
                      <a:pt x="103" y="15"/>
                    </a:cubicBezTo>
                    <a:cubicBezTo>
                      <a:pt x="105" y="16"/>
                      <a:pt x="105" y="16"/>
                      <a:pt x="105" y="17"/>
                    </a:cubicBezTo>
                    <a:cubicBezTo>
                      <a:pt x="104" y="17"/>
                      <a:pt x="103" y="19"/>
                      <a:pt x="102" y="17"/>
                    </a:cubicBezTo>
                    <a:close/>
                    <a:moveTo>
                      <a:pt x="111" y="14"/>
                    </a:moveTo>
                    <a:cubicBezTo>
                      <a:pt x="109" y="13"/>
                      <a:pt x="109" y="12"/>
                      <a:pt x="111" y="11"/>
                    </a:cubicBezTo>
                    <a:cubicBezTo>
                      <a:pt x="111" y="11"/>
                      <a:pt x="112" y="12"/>
                      <a:pt x="113" y="12"/>
                    </a:cubicBezTo>
                    <a:cubicBezTo>
                      <a:pt x="112" y="13"/>
                      <a:pt x="112" y="14"/>
                      <a:pt x="111" y="14"/>
                    </a:cubicBezTo>
                    <a:close/>
                    <a:moveTo>
                      <a:pt x="117" y="18"/>
                    </a:moveTo>
                    <a:cubicBezTo>
                      <a:pt x="115" y="15"/>
                      <a:pt x="115" y="10"/>
                      <a:pt x="119" y="11"/>
                    </a:cubicBezTo>
                    <a:cubicBezTo>
                      <a:pt x="120" y="13"/>
                      <a:pt x="119" y="15"/>
                      <a:pt x="11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65"/>
              <p:cNvSpPr>
                <a:spLocks noEditPoints="1"/>
              </p:cNvSpPr>
              <p:nvPr/>
            </p:nvSpPr>
            <p:spPr bwMode="auto">
              <a:xfrm>
                <a:off x="6772276" y="3287713"/>
                <a:ext cx="611188" cy="298450"/>
              </a:xfrm>
              <a:custGeom>
                <a:avLst/>
                <a:gdLst>
                  <a:gd name="T0" fmla="*/ 148 w 188"/>
                  <a:gd name="T1" fmla="*/ 7 h 90"/>
                  <a:gd name="T2" fmla="*/ 132 w 188"/>
                  <a:gd name="T3" fmla="*/ 7 h 90"/>
                  <a:gd name="T4" fmla="*/ 114 w 188"/>
                  <a:gd name="T5" fmla="*/ 4 h 90"/>
                  <a:gd name="T6" fmla="*/ 122 w 188"/>
                  <a:gd name="T7" fmla="*/ 9 h 90"/>
                  <a:gd name="T8" fmla="*/ 105 w 188"/>
                  <a:gd name="T9" fmla="*/ 18 h 90"/>
                  <a:gd name="T10" fmla="*/ 95 w 188"/>
                  <a:gd name="T11" fmla="*/ 18 h 90"/>
                  <a:gd name="T12" fmla="*/ 81 w 188"/>
                  <a:gd name="T13" fmla="*/ 32 h 90"/>
                  <a:gd name="T14" fmla="*/ 90 w 188"/>
                  <a:gd name="T15" fmla="*/ 40 h 90"/>
                  <a:gd name="T16" fmla="*/ 82 w 188"/>
                  <a:gd name="T17" fmla="*/ 50 h 90"/>
                  <a:gd name="T18" fmla="*/ 60 w 188"/>
                  <a:gd name="T19" fmla="*/ 49 h 90"/>
                  <a:gd name="T20" fmla="*/ 45 w 188"/>
                  <a:gd name="T21" fmla="*/ 54 h 90"/>
                  <a:gd name="T22" fmla="*/ 31 w 188"/>
                  <a:gd name="T23" fmla="*/ 72 h 90"/>
                  <a:gd name="T24" fmla="*/ 22 w 188"/>
                  <a:gd name="T25" fmla="*/ 63 h 90"/>
                  <a:gd name="T26" fmla="*/ 4 w 188"/>
                  <a:gd name="T27" fmla="*/ 83 h 90"/>
                  <a:gd name="T28" fmla="*/ 13 w 188"/>
                  <a:gd name="T29" fmla="*/ 87 h 90"/>
                  <a:gd name="T30" fmla="*/ 19 w 188"/>
                  <a:gd name="T31" fmla="*/ 80 h 90"/>
                  <a:gd name="T32" fmla="*/ 35 w 188"/>
                  <a:gd name="T33" fmla="*/ 76 h 90"/>
                  <a:gd name="T34" fmla="*/ 53 w 188"/>
                  <a:gd name="T35" fmla="*/ 74 h 90"/>
                  <a:gd name="T36" fmla="*/ 63 w 188"/>
                  <a:gd name="T37" fmla="*/ 62 h 90"/>
                  <a:gd name="T38" fmla="*/ 81 w 188"/>
                  <a:gd name="T39" fmla="*/ 57 h 90"/>
                  <a:gd name="T40" fmla="*/ 84 w 188"/>
                  <a:gd name="T41" fmla="*/ 57 h 90"/>
                  <a:gd name="T42" fmla="*/ 89 w 188"/>
                  <a:gd name="T43" fmla="*/ 50 h 90"/>
                  <a:gd name="T44" fmla="*/ 95 w 188"/>
                  <a:gd name="T45" fmla="*/ 52 h 90"/>
                  <a:gd name="T46" fmla="*/ 110 w 188"/>
                  <a:gd name="T47" fmla="*/ 48 h 90"/>
                  <a:gd name="T48" fmla="*/ 117 w 188"/>
                  <a:gd name="T49" fmla="*/ 40 h 90"/>
                  <a:gd name="T50" fmla="*/ 120 w 188"/>
                  <a:gd name="T51" fmla="*/ 43 h 90"/>
                  <a:gd name="T52" fmla="*/ 137 w 188"/>
                  <a:gd name="T53" fmla="*/ 34 h 90"/>
                  <a:gd name="T54" fmla="*/ 155 w 188"/>
                  <a:gd name="T55" fmla="*/ 26 h 90"/>
                  <a:gd name="T56" fmla="*/ 161 w 188"/>
                  <a:gd name="T57" fmla="*/ 30 h 90"/>
                  <a:gd name="T58" fmla="*/ 181 w 188"/>
                  <a:gd name="T59" fmla="*/ 8 h 90"/>
                  <a:gd name="T60" fmla="*/ 7 w 188"/>
                  <a:gd name="T61" fmla="*/ 77 h 90"/>
                  <a:gd name="T62" fmla="*/ 19 w 188"/>
                  <a:gd name="T63" fmla="*/ 68 h 90"/>
                  <a:gd name="T64" fmla="*/ 42 w 188"/>
                  <a:gd name="T65" fmla="*/ 68 h 90"/>
                  <a:gd name="T66" fmla="*/ 42 w 188"/>
                  <a:gd name="T67" fmla="*/ 66 h 90"/>
                  <a:gd name="T68" fmla="*/ 42 w 188"/>
                  <a:gd name="T69" fmla="*/ 68 h 90"/>
                  <a:gd name="T70" fmla="*/ 52 w 188"/>
                  <a:gd name="T71" fmla="*/ 61 h 90"/>
                  <a:gd name="T72" fmla="*/ 57 w 188"/>
                  <a:gd name="T73" fmla="*/ 55 h 90"/>
                  <a:gd name="T74" fmla="*/ 70 w 188"/>
                  <a:gd name="T75" fmla="*/ 60 h 90"/>
                  <a:gd name="T76" fmla="*/ 70 w 188"/>
                  <a:gd name="T77" fmla="*/ 51 h 90"/>
                  <a:gd name="T78" fmla="*/ 70 w 188"/>
                  <a:gd name="T79" fmla="*/ 60 h 90"/>
                  <a:gd name="T80" fmla="*/ 79 w 188"/>
                  <a:gd name="T81" fmla="*/ 50 h 90"/>
                  <a:gd name="T82" fmla="*/ 95 w 188"/>
                  <a:gd name="T83" fmla="*/ 20 h 90"/>
                  <a:gd name="T84" fmla="*/ 98 w 188"/>
                  <a:gd name="T85" fmla="*/ 39 h 90"/>
                  <a:gd name="T86" fmla="*/ 100 w 188"/>
                  <a:gd name="T87" fmla="*/ 39 h 90"/>
                  <a:gd name="T88" fmla="*/ 91 w 188"/>
                  <a:gd name="T89" fmla="*/ 33 h 90"/>
                  <a:gd name="T90" fmla="*/ 97 w 188"/>
                  <a:gd name="T91" fmla="*/ 30 h 90"/>
                  <a:gd name="T92" fmla="*/ 104 w 188"/>
                  <a:gd name="T93" fmla="*/ 35 h 90"/>
                  <a:gd name="T94" fmla="*/ 111 w 188"/>
                  <a:gd name="T95" fmla="*/ 30 h 90"/>
                  <a:gd name="T96" fmla="*/ 122 w 188"/>
                  <a:gd name="T97" fmla="*/ 21 h 90"/>
                  <a:gd name="T98" fmla="*/ 130 w 188"/>
                  <a:gd name="T99" fmla="*/ 28 h 90"/>
                  <a:gd name="T100" fmla="*/ 130 w 188"/>
                  <a:gd name="T101" fmla="*/ 17 h 90"/>
                  <a:gd name="T102" fmla="*/ 130 w 188"/>
                  <a:gd name="T103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8" h="90">
                    <a:moveTo>
                      <a:pt x="181" y="8"/>
                    </a:moveTo>
                    <a:cubicBezTo>
                      <a:pt x="172" y="4"/>
                      <a:pt x="163" y="4"/>
                      <a:pt x="155" y="2"/>
                    </a:cubicBezTo>
                    <a:cubicBezTo>
                      <a:pt x="154" y="5"/>
                      <a:pt x="150" y="8"/>
                      <a:pt x="148" y="7"/>
                    </a:cubicBezTo>
                    <a:cubicBezTo>
                      <a:pt x="148" y="3"/>
                      <a:pt x="151" y="5"/>
                      <a:pt x="153" y="1"/>
                    </a:cubicBezTo>
                    <a:cubicBezTo>
                      <a:pt x="150" y="0"/>
                      <a:pt x="147" y="1"/>
                      <a:pt x="144" y="4"/>
                    </a:cubicBezTo>
                    <a:cubicBezTo>
                      <a:pt x="140" y="4"/>
                      <a:pt x="136" y="2"/>
                      <a:pt x="132" y="7"/>
                    </a:cubicBezTo>
                    <a:cubicBezTo>
                      <a:pt x="131" y="5"/>
                      <a:pt x="127" y="7"/>
                      <a:pt x="128" y="5"/>
                    </a:cubicBezTo>
                    <a:cubicBezTo>
                      <a:pt x="129" y="4"/>
                      <a:pt x="130" y="4"/>
                      <a:pt x="132" y="1"/>
                    </a:cubicBezTo>
                    <a:cubicBezTo>
                      <a:pt x="126" y="2"/>
                      <a:pt x="120" y="0"/>
                      <a:pt x="114" y="4"/>
                    </a:cubicBezTo>
                    <a:cubicBezTo>
                      <a:pt x="111" y="1"/>
                      <a:pt x="109" y="2"/>
                      <a:pt x="107" y="3"/>
                    </a:cubicBezTo>
                    <a:cubicBezTo>
                      <a:pt x="104" y="7"/>
                      <a:pt x="111" y="8"/>
                      <a:pt x="113" y="12"/>
                    </a:cubicBezTo>
                    <a:cubicBezTo>
                      <a:pt x="116" y="9"/>
                      <a:pt x="120" y="13"/>
                      <a:pt x="122" y="9"/>
                    </a:cubicBezTo>
                    <a:cubicBezTo>
                      <a:pt x="124" y="12"/>
                      <a:pt x="121" y="17"/>
                      <a:pt x="119" y="20"/>
                    </a:cubicBezTo>
                    <a:cubicBezTo>
                      <a:pt x="117" y="18"/>
                      <a:pt x="119" y="15"/>
                      <a:pt x="116" y="14"/>
                    </a:cubicBezTo>
                    <a:cubicBezTo>
                      <a:pt x="112" y="17"/>
                      <a:pt x="108" y="16"/>
                      <a:pt x="105" y="18"/>
                    </a:cubicBezTo>
                    <a:cubicBezTo>
                      <a:pt x="106" y="20"/>
                      <a:pt x="105" y="22"/>
                      <a:pt x="103" y="24"/>
                    </a:cubicBezTo>
                    <a:cubicBezTo>
                      <a:pt x="100" y="21"/>
                      <a:pt x="105" y="19"/>
                      <a:pt x="103" y="16"/>
                    </a:cubicBezTo>
                    <a:cubicBezTo>
                      <a:pt x="101" y="19"/>
                      <a:pt x="96" y="16"/>
                      <a:pt x="95" y="18"/>
                    </a:cubicBezTo>
                    <a:cubicBezTo>
                      <a:pt x="94" y="18"/>
                      <a:pt x="93" y="17"/>
                      <a:pt x="92" y="16"/>
                    </a:cubicBezTo>
                    <a:cubicBezTo>
                      <a:pt x="85" y="16"/>
                      <a:pt x="90" y="27"/>
                      <a:pt x="84" y="27"/>
                    </a:cubicBezTo>
                    <a:cubicBezTo>
                      <a:pt x="84" y="30"/>
                      <a:pt x="84" y="31"/>
                      <a:pt x="81" y="32"/>
                    </a:cubicBezTo>
                    <a:cubicBezTo>
                      <a:pt x="82" y="33"/>
                      <a:pt x="83" y="32"/>
                      <a:pt x="84" y="34"/>
                    </a:cubicBezTo>
                    <a:cubicBezTo>
                      <a:pt x="85" y="33"/>
                      <a:pt x="84" y="31"/>
                      <a:pt x="86" y="31"/>
                    </a:cubicBezTo>
                    <a:cubicBezTo>
                      <a:pt x="89" y="34"/>
                      <a:pt x="92" y="35"/>
                      <a:pt x="90" y="40"/>
                    </a:cubicBezTo>
                    <a:cubicBezTo>
                      <a:pt x="88" y="39"/>
                      <a:pt x="87" y="41"/>
                      <a:pt x="86" y="40"/>
                    </a:cubicBezTo>
                    <a:cubicBezTo>
                      <a:pt x="84" y="44"/>
                      <a:pt x="87" y="47"/>
                      <a:pt x="86" y="51"/>
                    </a:cubicBezTo>
                    <a:cubicBezTo>
                      <a:pt x="85" y="50"/>
                      <a:pt x="84" y="51"/>
                      <a:pt x="82" y="50"/>
                    </a:cubicBezTo>
                    <a:cubicBezTo>
                      <a:pt x="84" y="47"/>
                      <a:pt x="82" y="44"/>
                      <a:pt x="80" y="41"/>
                    </a:cubicBezTo>
                    <a:cubicBezTo>
                      <a:pt x="75" y="43"/>
                      <a:pt x="68" y="45"/>
                      <a:pt x="66" y="52"/>
                    </a:cubicBezTo>
                    <a:cubicBezTo>
                      <a:pt x="64" y="50"/>
                      <a:pt x="63" y="48"/>
                      <a:pt x="60" y="49"/>
                    </a:cubicBezTo>
                    <a:cubicBezTo>
                      <a:pt x="61" y="51"/>
                      <a:pt x="63" y="52"/>
                      <a:pt x="62" y="53"/>
                    </a:cubicBezTo>
                    <a:cubicBezTo>
                      <a:pt x="60" y="53"/>
                      <a:pt x="58" y="52"/>
                      <a:pt x="57" y="55"/>
                    </a:cubicBezTo>
                    <a:cubicBezTo>
                      <a:pt x="54" y="50"/>
                      <a:pt x="48" y="59"/>
                      <a:pt x="45" y="54"/>
                    </a:cubicBezTo>
                    <a:cubicBezTo>
                      <a:pt x="41" y="56"/>
                      <a:pt x="42" y="61"/>
                      <a:pt x="41" y="64"/>
                    </a:cubicBezTo>
                    <a:cubicBezTo>
                      <a:pt x="37" y="64"/>
                      <a:pt x="39" y="60"/>
                      <a:pt x="37" y="60"/>
                    </a:cubicBezTo>
                    <a:cubicBezTo>
                      <a:pt x="34" y="64"/>
                      <a:pt x="32" y="68"/>
                      <a:pt x="31" y="72"/>
                    </a:cubicBezTo>
                    <a:cubicBezTo>
                      <a:pt x="29" y="73"/>
                      <a:pt x="28" y="73"/>
                      <a:pt x="27" y="72"/>
                    </a:cubicBezTo>
                    <a:cubicBezTo>
                      <a:pt x="27" y="67"/>
                      <a:pt x="33" y="66"/>
                      <a:pt x="31" y="62"/>
                    </a:cubicBezTo>
                    <a:cubicBezTo>
                      <a:pt x="27" y="60"/>
                      <a:pt x="25" y="67"/>
                      <a:pt x="22" y="63"/>
                    </a:cubicBezTo>
                    <a:cubicBezTo>
                      <a:pt x="17" y="74"/>
                      <a:pt x="4" y="67"/>
                      <a:pt x="0" y="77"/>
                    </a:cubicBezTo>
                    <a:cubicBezTo>
                      <a:pt x="2" y="80"/>
                      <a:pt x="4" y="78"/>
                      <a:pt x="6" y="79"/>
                    </a:cubicBezTo>
                    <a:cubicBezTo>
                      <a:pt x="5" y="81"/>
                      <a:pt x="6" y="83"/>
                      <a:pt x="4" y="83"/>
                    </a:cubicBezTo>
                    <a:cubicBezTo>
                      <a:pt x="6" y="84"/>
                      <a:pt x="6" y="85"/>
                      <a:pt x="7" y="86"/>
                    </a:cubicBezTo>
                    <a:cubicBezTo>
                      <a:pt x="6" y="88"/>
                      <a:pt x="6" y="89"/>
                      <a:pt x="6" y="90"/>
                    </a:cubicBezTo>
                    <a:cubicBezTo>
                      <a:pt x="8" y="88"/>
                      <a:pt x="11" y="90"/>
                      <a:pt x="13" y="87"/>
                    </a:cubicBezTo>
                    <a:cubicBezTo>
                      <a:pt x="12" y="86"/>
                      <a:pt x="12" y="82"/>
                      <a:pt x="15" y="82"/>
                    </a:cubicBezTo>
                    <a:cubicBezTo>
                      <a:pt x="16" y="83"/>
                      <a:pt x="16" y="86"/>
                      <a:pt x="18" y="85"/>
                    </a:cubicBezTo>
                    <a:cubicBezTo>
                      <a:pt x="17" y="84"/>
                      <a:pt x="18" y="82"/>
                      <a:pt x="19" y="80"/>
                    </a:cubicBezTo>
                    <a:cubicBezTo>
                      <a:pt x="23" y="85"/>
                      <a:pt x="29" y="76"/>
                      <a:pt x="30" y="81"/>
                    </a:cubicBezTo>
                    <a:cubicBezTo>
                      <a:pt x="34" y="80"/>
                      <a:pt x="31" y="76"/>
                      <a:pt x="32" y="74"/>
                    </a:cubicBezTo>
                    <a:cubicBezTo>
                      <a:pt x="34" y="73"/>
                      <a:pt x="33" y="75"/>
                      <a:pt x="35" y="76"/>
                    </a:cubicBezTo>
                    <a:cubicBezTo>
                      <a:pt x="39" y="74"/>
                      <a:pt x="43" y="76"/>
                      <a:pt x="47" y="74"/>
                    </a:cubicBezTo>
                    <a:cubicBezTo>
                      <a:pt x="47" y="73"/>
                      <a:pt x="44" y="72"/>
                      <a:pt x="45" y="70"/>
                    </a:cubicBezTo>
                    <a:cubicBezTo>
                      <a:pt x="48" y="68"/>
                      <a:pt x="52" y="72"/>
                      <a:pt x="53" y="74"/>
                    </a:cubicBezTo>
                    <a:cubicBezTo>
                      <a:pt x="55" y="72"/>
                      <a:pt x="54" y="71"/>
                      <a:pt x="55" y="69"/>
                    </a:cubicBezTo>
                    <a:cubicBezTo>
                      <a:pt x="57" y="69"/>
                      <a:pt x="58" y="69"/>
                      <a:pt x="59" y="69"/>
                    </a:cubicBezTo>
                    <a:cubicBezTo>
                      <a:pt x="62" y="67"/>
                      <a:pt x="60" y="65"/>
                      <a:pt x="63" y="62"/>
                    </a:cubicBezTo>
                    <a:cubicBezTo>
                      <a:pt x="64" y="63"/>
                      <a:pt x="65" y="62"/>
                      <a:pt x="66" y="62"/>
                    </a:cubicBezTo>
                    <a:cubicBezTo>
                      <a:pt x="66" y="65"/>
                      <a:pt x="68" y="64"/>
                      <a:pt x="69" y="66"/>
                    </a:cubicBezTo>
                    <a:cubicBezTo>
                      <a:pt x="73" y="62"/>
                      <a:pt x="77" y="62"/>
                      <a:pt x="81" y="57"/>
                    </a:cubicBezTo>
                    <a:cubicBezTo>
                      <a:pt x="81" y="56"/>
                      <a:pt x="79" y="55"/>
                      <a:pt x="79" y="54"/>
                    </a:cubicBezTo>
                    <a:cubicBezTo>
                      <a:pt x="82" y="52"/>
                      <a:pt x="85" y="54"/>
                      <a:pt x="86" y="52"/>
                    </a:cubicBezTo>
                    <a:cubicBezTo>
                      <a:pt x="90" y="54"/>
                      <a:pt x="85" y="55"/>
                      <a:pt x="84" y="57"/>
                    </a:cubicBezTo>
                    <a:cubicBezTo>
                      <a:pt x="88" y="59"/>
                      <a:pt x="91" y="55"/>
                      <a:pt x="93" y="55"/>
                    </a:cubicBezTo>
                    <a:cubicBezTo>
                      <a:pt x="94" y="54"/>
                      <a:pt x="93" y="53"/>
                      <a:pt x="94" y="51"/>
                    </a:cubicBezTo>
                    <a:cubicBezTo>
                      <a:pt x="92" y="50"/>
                      <a:pt x="91" y="52"/>
                      <a:pt x="89" y="50"/>
                    </a:cubicBezTo>
                    <a:cubicBezTo>
                      <a:pt x="91" y="44"/>
                      <a:pt x="100" y="43"/>
                      <a:pt x="105" y="41"/>
                    </a:cubicBezTo>
                    <a:cubicBezTo>
                      <a:pt x="104" y="46"/>
                      <a:pt x="99" y="45"/>
                      <a:pt x="96" y="45"/>
                    </a:cubicBezTo>
                    <a:cubicBezTo>
                      <a:pt x="95" y="48"/>
                      <a:pt x="95" y="50"/>
                      <a:pt x="95" y="52"/>
                    </a:cubicBezTo>
                    <a:cubicBezTo>
                      <a:pt x="95" y="53"/>
                      <a:pt x="98" y="52"/>
                      <a:pt x="98" y="52"/>
                    </a:cubicBezTo>
                    <a:cubicBezTo>
                      <a:pt x="98" y="51"/>
                      <a:pt x="99" y="50"/>
                      <a:pt x="99" y="49"/>
                    </a:cubicBezTo>
                    <a:cubicBezTo>
                      <a:pt x="102" y="49"/>
                      <a:pt x="109" y="49"/>
                      <a:pt x="110" y="48"/>
                    </a:cubicBezTo>
                    <a:cubicBezTo>
                      <a:pt x="111" y="46"/>
                      <a:pt x="108" y="45"/>
                      <a:pt x="110" y="43"/>
                    </a:cubicBezTo>
                    <a:cubicBezTo>
                      <a:pt x="112" y="43"/>
                      <a:pt x="114" y="45"/>
                      <a:pt x="115" y="44"/>
                    </a:cubicBezTo>
                    <a:cubicBezTo>
                      <a:pt x="115" y="42"/>
                      <a:pt x="117" y="41"/>
                      <a:pt x="117" y="40"/>
                    </a:cubicBezTo>
                    <a:cubicBezTo>
                      <a:pt x="115" y="40"/>
                      <a:pt x="114" y="42"/>
                      <a:pt x="113" y="41"/>
                    </a:cubicBezTo>
                    <a:cubicBezTo>
                      <a:pt x="115" y="38"/>
                      <a:pt x="111" y="37"/>
                      <a:pt x="113" y="34"/>
                    </a:cubicBezTo>
                    <a:cubicBezTo>
                      <a:pt x="117" y="35"/>
                      <a:pt x="117" y="40"/>
                      <a:pt x="120" y="43"/>
                    </a:cubicBezTo>
                    <a:cubicBezTo>
                      <a:pt x="123" y="41"/>
                      <a:pt x="125" y="41"/>
                      <a:pt x="128" y="39"/>
                    </a:cubicBezTo>
                    <a:cubicBezTo>
                      <a:pt x="127" y="38"/>
                      <a:pt x="126" y="38"/>
                      <a:pt x="126" y="37"/>
                    </a:cubicBezTo>
                    <a:cubicBezTo>
                      <a:pt x="131" y="36"/>
                      <a:pt x="133" y="39"/>
                      <a:pt x="137" y="34"/>
                    </a:cubicBezTo>
                    <a:cubicBezTo>
                      <a:pt x="136" y="31"/>
                      <a:pt x="135" y="36"/>
                      <a:pt x="134" y="33"/>
                    </a:cubicBezTo>
                    <a:cubicBezTo>
                      <a:pt x="142" y="26"/>
                      <a:pt x="149" y="30"/>
                      <a:pt x="158" y="29"/>
                    </a:cubicBezTo>
                    <a:cubicBezTo>
                      <a:pt x="156" y="27"/>
                      <a:pt x="155" y="28"/>
                      <a:pt x="155" y="26"/>
                    </a:cubicBezTo>
                    <a:cubicBezTo>
                      <a:pt x="157" y="22"/>
                      <a:pt x="160" y="20"/>
                      <a:pt x="163" y="22"/>
                    </a:cubicBezTo>
                    <a:cubicBezTo>
                      <a:pt x="162" y="23"/>
                      <a:pt x="161" y="24"/>
                      <a:pt x="159" y="25"/>
                    </a:cubicBezTo>
                    <a:cubicBezTo>
                      <a:pt x="162" y="27"/>
                      <a:pt x="162" y="28"/>
                      <a:pt x="161" y="30"/>
                    </a:cubicBezTo>
                    <a:cubicBezTo>
                      <a:pt x="166" y="29"/>
                      <a:pt x="172" y="28"/>
                      <a:pt x="175" y="23"/>
                    </a:cubicBezTo>
                    <a:cubicBezTo>
                      <a:pt x="182" y="28"/>
                      <a:pt x="184" y="19"/>
                      <a:pt x="188" y="16"/>
                    </a:cubicBezTo>
                    <a:cubicBezTo>
                      <a:pt x="185" y="12"/>
                      <a:pt x="182" y="11"/>
                      <a:pt x="181" y="8"/>
                    </a:cubicBezTo>
                    <a:close/>
                    <a:moveTo>
                      <a:pt x="21" y="80"/>
                    </a:moveTo>
                    <a:cubicBezTo>
                      <a:pt x="19" y="78"/>
                      <a:pt x="21" y="75"/>
                      <a:pt x="20" y="73"/>
                    </a:cubicBezTo>
                    <a:cubicBezTo>
                      <a:pt x="14" y="70"/>
                      <a:pt x="14" y="81"/>
                      <a:pt x="7" y="77"/>
                    </a:cubicBezTo>
                    <a:cubicBezTo>
                      <a:pt x="8" y="74"/>
                      <a:pt x="11" y="75"/>
                      <a:pt x="11" y="72"/>
                    </a:cubicBezTo>
                    <a:cubicBezTo>
                      <a:pt x="12" y="73"/>
                      <a:pt x="13" y="72"/>
                      <a:pt x="14" y="73"/>
                    </a:cubicBezTo>
                    <a:cubicBezTo>
                      <a:pt x="15" y="71"/>
                      <a:pt x="19" y="70"/>
                      <a:pt x="19" y="68"/>
                    </a:cubicBezTo>
                    <a:cubicBezTo>
                      <a:pt x="23" y="68"/>
                      <a:pt x="23" y="73"/>
                      <a:pt x="26" y="74"/>
                    </a:cubicBezTo>
                    <a:cubicBezTo>
                      <a:pt x="25" y="76"/>
                      <a:pt x="23" y="80"/>
                      <a:pt x="21" y="80"/>
                    </a:cubicBezTo>
                    <a:close/>
                    <a:moveTo>
                      <a:pt x="42" y="68"/>
                    </a:moveTo>
                    <a:cubicBezTo>
                      <a:pt x="40" y="70"/>
                      <a:pt x="43" y="71"/>
                      <a:pt x="41" y="72"/>
                    </a:cubicBezTo>
                    <a:cubicBezTo>
                      <a:pt x="38" y="72"/>
                      <a:pt x="35" y="69"/>
                      <a:pt x="36" y="66"/>
                    </a:cubicBezTo>
                    <a:cubicBezTo>
                      <a:pt x="38" y="65"/>
                      <a:pt x="40" y="67"/>
                      <a:pt x="42" y="66"/>
                    </a:cubicBezTo>
                    <a:cubicBezTo>
                      <a:pt x="45" y="60"/>
                      <a:pt x="47" y="61"/>
                      <a:pt x="50" y="57"/>
                    </a:cubicBezTo>
                    <a:cubicBezTo>
                      <a:pt x="52" y="58"/>
                      <a:pt x="51" y="59"/>
                      <a:pt x="52" y="60"/>
                    </a:cubicBezTo>
                    <a:cubicBezTo>
                      <a:pt x="47" y="61"/>
                      <a:pt x="47" y="67"/>
                      <a:pt x="42" y="68"/>
                    </a:cubicBezTo>
                    <a:close/>
                    <a:moveTo>
                      <a:pt x="54" y="68"/>
                    </a:moveTo>
                    <a:cubicBezTo>
                      <a:pt x="53" y="68"/>
                      <a:pt x="52" y="68"/>
                      <a:pt x="52" y="68"/>
                    </a:cubicBezTo>
                    <a:cubicBezTo>
                      <a:pt x="51" y="66"/>
                      <a:pt x="50" y="64"/>
                      <a:pt x="52" y="61"/>
                    </a:cubicBezTo>
                    <a:cubicBezTo>
                      <a:pt x="52" y="64"/>
                      <a:pt x="56" y="65"/>
                      <a:pt x="54" y="68"/>
                    </a:cubicBezTo>
                    <a:close/>
                    <a:moveTo>
                      <a:pt x="59" y="64"/>
                    </a:moveTo>
                    <a:cubicBezTo>
                      <a:pt x="59" y="61"/>
                      <a:pt x="58" y="58"/>
                      <a:pt x="57" y="55"/>
                    </a:cubicBezTo>
                    <a:cubicBezTo>
                      <a:pt x="59" y="54"/>
                      <a:pt x="60" y="54"/>
                      <a:pt x="62" y="54"/>
                    </a:cubicBezTo>
                    <a:cubicBezTo>
                      <a:pt x="63" y="57"/>
                      <a:pt x="61" y="62"/>
                      <a:pt x="59" y="64"/>
                    </a:cubicBezTo>
                    <a:close/>
                    <a:moveTo>
                      <a:pt x="70" y="60"/>
                    </a:moveTo>
                    <a:cubicBezTo>
                      <a:pt x="70" y="57"/>
                      <a:pt x="68" y="58"/>
                      <a:pt x="66" y="59"/>
                    </a:cubicBezTo>
                    <a:cubicBezTo>
                      <a:pt x="64" y="57"/>
                      <a:pt x="67" y="54"/>
                      <a:pt x="67" y="51"/>
                    </a:cubicBezTo>
                    <a:cubicBezTo>
                      <a:pt x="68" y="51"/>
                      <a:pt x="69" y="52"/>
                      <a:pt x="70" y="51"/>
                    </a:cubicBezTo>
                    <a:cubicBezTo>
                      <a:pt x="70" y="52"/>
                      <a:pt x="68" y="54"/>
                      <a:pt x="70" y="55"/>
                    </a:cubicBezTo>
                    <a:cubicBezTo>
                      <a:pt x="73" y="57"/>
                      <a:pt x="75" y="52"/>
                      <a:pt x="79" y="55"/>
                    </a:cubicBezTo>
                    <a:cubicBezTo>
                      <a:pt x="76" y="57"/>
                      <a:pt x="73" y="57"/>
                      <a:pt x="70" y="60"/>
                    </a:cubicBezTo>
                    <a:close/>
                    <a:moveTo>
                      <a:pt x="75" y="52"/>
                    </a:moveTo>
                    <a:cubicBezTo>
                      <a:pt x="73" y="50"/>
                      <a:pt x="74" y="48"/>
                      <a:pt x="76" y="46"/>
                    </a:cubicBezTo>
                    <a:cubicBezTo>
                      <a:pt x="78" y="47"/>
                      <a:pt x="79" y="48"/>
                      <a:pt x="79" y="50"/>
                    </a:cubicBezTo>
                    <a:cubicBezTo>
                      <a:pt x="78" y="52"/>
                      <a:pt x="76" y="51"/>
                      <a:pt x="75" y="52"/>
                    </a:cubicBezTo>
                    <a:close/>
                    <a:moveTo>
                      <a:pt x="98" y="22"/>
                    </a:moveTo>
                    <a:cubicBezTo>
                      <a:pt x="96" y="23"/>
                      <a:pt x="95" y="21"/>
                      <a:pt x="95" y="20"/>
                    </a:cubicBezTo>
                    <a:cubicBezTo>
                      <a:pt x="97" y="18"/>
                      <a:pt x="96" y="21"/>
                      <a:pt x="98" y="22"/>
                    </a:cubicBezTo>
                    <a:close/>
                    <a:moveTo>
                      <a:pt x="100" y="39"/>
                    </a:moveTo>
                    <a:cubicBezTo>
                      <a:pt x="100" y="39"/>
                      <a:pt x="99" y="39"/>
                      <a:pt x="98" y="39"/>
                    </a:cubicBezTo>
                    <a:cubicBezTo>
                      <a:pt x="96" y="38"/>
                      <a:pt x="97" y="37"/>
                      <a:pt x="96" y="36"/>
                    </a:cubicBezTo>
                    <a:cubicBezTo>
                      <a:pt x="98" y="35"/>
                      <a:pt x="99" y="35"/>
                      <a:pt x="101" y="35"/>
                    </a:cubicBezTo>
                    <a:cubicBezTo>
                      <a:pt x="101" y="36"/>
                      <a:pt x="101" y="37"/>
                      <a:pt x="100" y="39"/>
                    </a:cubicBezTo>
                    <a:close/>
                    <a:moveTo>
                      <a:pt x="97" y="30"/>
                    </a:moveTo>
                    <a:cubicBezTo>
                      <a:pt x="96" y="31"/>
                      <a:pt x="95" y="33"/>
                      <a:pt x="96" y="33"/>
                    </a:cubicBezTo>
                    <a:cubicBezTo>
                      <a:pt x="95" y="33"/>
                      <a:pt x="93" y="33"/>
                      <a:pt x="91" y="33"/>
                    </a:cubicBezTo>
                    <a:cubicBezTo>
                      <a:pt x="92" y="30"/>
                      <a:pt x="92" y="30"/>
                      <a:pt x="93" y="27"/>
                    </a:cubicBezTo>
                    <a:cubicBezTo>
                      <a:pt x="96" y="29"/>
                      <a:pt x="98" y="29"/>
                      <a:pt x="103" y="30"/>
                    </a:cubicBezTo>
                    <a:cubicBezTo>
                      <a:pt x="101" y="33"/>
                      <a:pt x="99" y="30"/>
                      <a:pt x="97" y="30"/>
                    </a:cubicBezTo>
                    <a:close/>
                    <a:moveTo>
                      <a:pt x="104" y="35"/>
                    </a:moveTo>
                    <a:cubicBezTo>
                      <a:pt x="102" y="33"/>
                      <a:pt x="103" y="29"/>
                      <a:pt x="106" y="28"/>
                    </a:cubicBezTo>
                    <a:cubicBezTo>
                      <a:pt x="107" y="30"/>
                      <a:pt x="106" y="33"/>
                      <a:pt x="104" y="35"/>
                    </a:cubicBezTo>
                    <a:close/>
                    <a:moveTo>
                      <a:pt x="111" y="30"/>
                    </a:moveTo>
                    <a:cubicBezTo>
                      <a:pt x="112" y="28"/>
                      <a:pt x="113" y="28"/>
                      <a:pt x="114" y="29"/>
                    </a:cubicBezTo>
                    <a:cubicBezTo>
                      <a:pt x="114" y="31"/>
                      <a:pt x="112" y="31"/>
                      <a:pt x="111" y="30"/>
                    </a:cubicBezTo>
                    <a:close/>
                    <a:moveTo>
                      <a:pt x="121" y="24"/>
                    </a:moveTo>
                    <a:cubicBezTo>
                      <a:pt x="120" y="22"/>
                      <a:pt x="120" y="21"/>
                      <a:pt x="121" y="20"/>
                    </a:cubicBezTo>
                    <a:cubicBezTo>
                      <a:pt x="121" y="20"/>
                      <a:pt x="122" y="21"/>
                      <a:pt x="122" y="21"/>
                    </a:cubicBezTo>
                    <a:cubicBezTo>
                      <a:pt x="122" y="22"/>
                      <a:pt x="122" y="23"/>
                      <a:pt x="121" y="24"/>
                    </a:cubicBezTo>
                    <a:close/>
                    <a:moveTo>
                      <a:pt x="130" y="31"/>
                    </a:moveTo>
                    <a:cubicBezTo>
                      <a:pt x="129" y="30"/>
                      <a:pt x="129" y="29"/>
                      <a:pt x="130" y="28"/>
                    </a:cubicBezTo>
                    <a:cubicBezTo>
                      <a:pt x="131" y="28"/>
                      <a:pt x="132" y="29"/>
                      <a:pt x="132" y="29"/>
                    </a:cubicBezTo>
                    <a:cubicBezTo>
                      <a:pt x="131" y="30"/>
                      <a:pt x="131" y="30"/>
                      <a:pt x="130" y="31"/>
                    </a:cubicBezTo>
                    <a:close/>
                    <a:moveTo>
                      <a:pt x="130" y="17"/>
                    </a:moveTo>
                    <a:cubicBezTo>
                      <a:pt x="127" y="17"/>
                      <a:pt x="130" y="14"/>
                      <a:pt x="128" y="15"/>
                    </a:cubicBezTo>
                    <a:cubicBezTo>
                      <a:pt x="127" y="14"/>
                      <a:pt x="132" y="14"/>
                      <a:pt x="131" y="16"/>
                    </a:cubicBezTo>
                    <a:cubicBezTo>
                      <a:pt x="131" y="16"/>
                      <a:pt x="130" y="16"/>
                      <a:pt x="130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66"/>
              <p:cNvSpPr/>
              <p:nvPr/>
            </p:nvSpPr>
            <p:spPr bwMode="auto">
              <a:xfrm>
                <a:off x="7038976" y="3284538"/>
                <a:ext cx="80963" cy="53975"/>
              </a:xfrm>
              <a:custGeom>
                <a:avLst/>
                <a:gdLst>
                  <a:gd name="T0" fmla="*/ 4 w 25"/>
                  <a:gd name="T1" fmla="*/ 10 h 16"/>
                  <a:gd name="T2" fmla="*/ 5 w 25"/>
                  <a:gd name="T3" fmla="*/ 7 h 16"/>
                  <a:gd name="T4" fmla="*/ 15 w 25"/>
                  <a:gd name="T5" fmla="*/ 8 h 16"/>
                  <a:gd name="T6" fmla="*/ 25 w 25"/>
                  <a:gd name="T7" fmla="*/ 2 h 16"/>
                  <a:gd name="T8" fmla="*/ 11 w 25"/>
                  <a:gd name="T9" fmla="*/ 3 h 16"/>
                  <a:gd name="T10" fmla="*/ 11 w 25"/>
                  <a:gd name="T11" fmla="*/ 0 h 16"/>
                  <a:gd name="T12" fmla="*/ 0 w 25"/>
                  <a:gd name="T13" fmla="*/ 6 h 16"/>
                  <a:gd name="T14" fmla="*/ 4 w 25"/>
                  <a:gd name="T1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4" y="10"/>
                    </a:moveTo>
                    <a:cubicBezTo>
                      <a:pt x="6" y="9"/>
                      <a:pt x="5" y="9"/>
                      <a:pt x="5" y="7"/>
                    </a:cubicBezTo>
                    <a:cubicBezTo>
                      <a:pt x="9" y="11"/>
                      <a:pt x="11" y="8"/>
                      <a:pt x="15" y="8"/>
                    </a:cubicBezTo>
                    <a:cubicBezTo>
                      <a:pt x="18" y="16"/>
                      <a:pt x="25" y="3"/>
                      <a:pt x="25" y="2"/>
                    </a:cubicBezTo>
                    <a:cubicBezTo>
                      <a:pt x="21" y="1"/>
                      <a:pt x="15" y="2"/>
                      <a:pt x="11" y="3"/>
                    </a:cubicBezTo>
                    <a:cubicBezTo>
                      <a:pt x="11" y="2"/>
                      <a:pt x="11" y="1"/>
                      <a:pt x="11" y="0"/>
                    </a:cubicBezTo>
                    <a:cubicBezTo>
                      <a:pt x="6" y="1"/>
                      <a:pt x="5" y="5"/>
                      <a:pt x="0" y="6"/>
                    </a:cubicBezTo>
                    <a:cubicBezTo>
                      <a:pt x="1" y="9"/>
                      <a:pt x="2" y="9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67"/>
              <p:cNvSpPr>
                <a:spLocks noEditPoints="1"/>
              </p:cNvSpPr>
              <p:nvPr/>
            </p:nvSpPr>
            <p:spPr bwMode="auto">
              <a:xfrm>
                <a:off x="6164263" y="3189288"/>
                <a:ext cx="101600" cy="58738"/>
              </a:xfrm>
              <a:custGeom>
                <a:avLst/>
                <a:gdLst>
                  <a:gd name="T0" fmla="*/ 31 w 31"/>
                  <a:gd name="T1" fmla="*/ 7 h 18"/>
                  <a:gd name="T2" fmla="*/ 5 w 31"/>
                  <a:gd name="T3" fmla="*/ 3 h 18"/>
                  <a:gd name="T4" fmla="*/ 0 w 31"/>
                  <a:gd name="T5" fmla="*/ 10 h 18"/>
                  <a:gd name="T6" fmla="*/ 31 w 31"/>
                  <a:gd name="T7" fmla="*/ 7 h 18"/>
                  <a:gd name="T8" fmla="*/ 3 w 31"/>
                  <a:gd name="T9" fmla="*/ 8 h 18"/>
                  <a:gd name="T10" fmla="*/ 5 w 31"/>
                  <a:gd name="T11" fmla="*/ 10 h 18"/>
                  <a:gd name="T12" fmla="*/ 3 w 31"/>
                  <a:gd name="T1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8">
                    <a:moveTo>
                      <a:pt x="31" y="7"/>
                    </a:moveTo>
                    <a:cubicBezTo>
                      <a:pt x="21" y="0"/>
                      <a:pt x="16" y="6"/>
                      <a:pt x="5" y="3"/>
                    </a:cubicBezTo>
                    <a:cubicBezTo>
                      <a:pt x="3" y="5"/>
                      <a:pt x="0" y="7"/>
                      <a:pt x="0" y="10"/>
                    </a:cubicBezTo>
                    <a:cubicBezTo>
                      <a:pt x="8" y="15"/>
                      <a:pt x="31" y="18"/>
                      <a:pt x="31" y="7"/>
                    </a:cubicBezTo>
                    <a:close/>
                    <a:moveTo>
                      <a:pt x="3" y="8"/>
                    </a:moveTo>
                    <a:cubicBezTo>
                      <a:pt x="4" y="8"/>
                      <a:pt x="5" y="9"/>
                      <a:pt x="5" y="10"/>
                    </a:cubicBezTo>
                    <a:cubicBezTo>
                      <a:pt x="3" y="12"/>
                      <a:pt x="3" y="9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68"/>
              <p:cNvSpPr/>
              <p:nvPr/>
            </p:nvSpPr>
            <p:spPr bwMode="auto">
              <a:xfrm>
                <a:off x="6362701" y="3390901"/>
                <a:ext cx="39688" cy="49213"/>
              </a:xfrm>
              <a:custGeom>
                <a:avLst/>
                <a:gdLst>
                  <a:gd name="T0" fmla="*/ 8 w 12"/>
                  <a:gd name="T1" fmla="*/ 0 h 15"/>
                  <a:gd name="T2" fmla="*/ 0 w 12"/>
                  <a:gd name="T3" fmla="*/ 7 h 15"/>
                  <a:gd name="T4" fmla="*/ 4 w 12"/>
                  <a:gd name="T5" fmla="*/ 9 h 15"/>
                  <a:gd name="T6" fmla="*/ 2 w 12"/>
                  <a:gd name="T7" fmla="*/ 13 h 15"/>
                  <a:gd name="T8" fmla="*/ 8 w 12"/>
                  <a:gd name="T9" fmla="*/ 14 h 15"/>
                  <a:gd name="T10" fmla="*/ 8 w 12"/>
                  <a:gd name="T11" fmla="*/ 8 h 15"/>
                  <a:gd name="T12" fmla="*/ 12 w 12"/>
                  <a:gd name="T13" fmla="*/ 5 h 15"/>
                  <a:gd name="T14" fmla="*/ 10 w 12"/>
                  <a:gd name="T15" fmla="*/ 0 h 15"/>
                  <a:gd name="T16" fmla="*/ 8 w 12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5">
                    <a:moveTo>
                      <a:pt x="8" y="0"/>
                    </a:moveTo>
                    <a:cubicBezTo>
                      <a:pt x="7" y="5"/>
                      <a:pt x="3" y="3"/>
                      <a:pt x="0" y="7"/>
                    </a:cubicBezTo>
                    <a:cubicBezTo>
                      <a:pt x="0" y="9"/>
                      <a:pt x="3" y="8"/>
                      <a:pt x="4" y="9"/>
                    </a:cubicBezTo>
                    <a:cubicBezTo>
                      <a:pt x="4" y="10"/>
                      <a:pt x="3" y="12"/>
                      <a:pt x="2" y="13"/>
                    </a:cubicBezTo>
                    <a:cubicBezTo>
                      <a:pt x="4" y="15"/>
                      <a:pt x="6" y="15"/>
                      <a:pt x="8" y="14"/>
                    </a:cubicBezTo>
                    <a:cubicBezTo>
                      <a:pt x="7" y="12"/>
                      <a:pt x="8" y="10"/>
                      <a:pt x="8" y="8"/>
                    </a:cubicBezTo>
                    <a:cubicBezTo>
                      <a:pt x="9" y="7"/>
                      <a:pt x="11" y="7"/>
                      <a:pt x="12" y="5"/>
                    </a:cubicBezTo>
                    <a:cubicBezTo>
                      <a:pt x="12" y="4"/>
                      <a:pt x="12" y="2"/>
                      <a:pt x="10" y="0"/>
                    </a:cubicBezTo>
                    <a:cubicBezTo>
                      <a:pt x="10" y="0"/>
                      <a:pt x="9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69"/>
              <p:cNvSpPr>
                <a:spLocks noEditPoints="1"/>
              </p:cNvSpPr>
              <p:nvPr/>
            </p:nvSpPr>
            <p:spPr bwMode="auto">
              <a:xfrm>
                <a:off x="6489701" y="3536951"/>
                <a:ext cx="282575" cy="128588"/>
              </a:xfrm>
              <a:custGeom>
                <a:avLst/>
                <a:gdLst>
                  <a:gd name="T0" fmla="*/ 87 w 87"/>
                  <a:gd name="T1" fmla="*/ 4 h 39"/>
                  <a:gd name="T2" fmla="*/ 80 w 87"/>
                  <a:gd name="T3" fmla="*/ 3 h 39"/>
                  <a:gd name="T4" fmla="*/ 81 w 87"/>
                  <a:gd name="T5" fmla="*/ 6 h 39"/>
                  <a:gd name="T6" fmla="*/ 71 w 87"/>
                  <a:gd name="T7" fmla="*/ 13 h 39"/>
                  <a:gd name="T8" fmla="*/ 77 w 87"/>
                  <a:gd name="T9" fmla="*/ 8 h 39"/>
                  <a:gd name="T10" fmla="*/ 78 w 87"/>
                  <a:gd name="T11" fmla="*/ 6 h 39"/>
                  <a:gd name="T12" fmla="*/ 63 w 87"/>
                  <a:gd name="T13" fmla="*/ 8 h 39"/>
                  <a:gd name="T14" fmla="*/ 60 w 87"/>
                  <a:gd name="T15" fmla="*/ 11 h 39"/>
                  <a:gd name="T16" fmla="*/ 56 w 87"/>
                  <a:gd name="T17" fmla="*/ 8 h 39"/>
                  <a:gd name="T18" fmla="*/ 49 w 87"/>
                  <a:gd name="T19" fmla="*/ 12 h 39"/>
                  <a:gd name="T20" fmla="*/ 39 w 87"/>
                  <a:gd name="T21" fmla="*/ 12 h 39"/>
                  <a:gd name="T22" fmla="*/ 42 w 87"/>
                  <a:gd name="T23" fmla="*/ 15 h 39"/>
                  <a:gd name="T24" fmla="*/ 45 w 87"/>
                  <a:gd name="T25" fmla="*/ 16 h 39"/>
                  <a:gd name="T26" fmla="*/ 45 w 87"/>
                  <a:gd name="T27" fmla="*/ 20 h 39"/>
                  <a:gd name="T28" fmla="*/ 36 w 87"/>
                  <a:gd name="T29" fmla="*/ 17 h 39"/>
                  <a:gd name="T30" fmla="*/ 38 w 87"/>
                  <a:gd name="T31" fmla="*/ 15 h 39"/>
                  <a:gd name="T32" fmla="*/ 24 w 87"/>
                  <a:gd name="T33" fmla="*/ 20 h 39"/>
                  <a:gd name="T34" fmla="*/ 25 w 87"/>
                  <a:gd name="T35" fmla="*/ 23 h 39"/>
                  <a:gd name="T36" fmla="*/ 24 w 87"/>
                  <a:gd name="T37" fmla="*/ 23 h 39"/>
                  <a:gd name="T38" fmla="*/ 18 w 87"/>
                  <a:gd name="T39" fmla="*/ 17 h 39"/>
                  <a:gd name="T40" fmla="*/ 16 w 87"/>
                  <a:gd name="T41" fmla="*/ 19 h 39"/>
                  <a:gd name="T42" fmla="*/ 4 w 87"/>
                  <a:gd name="T43" fmla="*/ 26 h 39"/>
                  <a:gd name="T44" fmla="*/ 1 w 87"/>
                  <a:gd name="T45" fmla="*/ 28 h 39"/>
                  <a:gd name="T46" fmla="*/ 12 w 87"/>
                  <a:gd name="T47" fmla="*/ 35 h 39"/>
                  <a:gd name="T48" fmla="*/ 11 w 87"/>
                  <a:gd name="T49" fmla="*/ 37 h 39"/>
                  <a:gd name="T50" fmla="*/ 27 w 87"/>
                  <a:gd name="T51" fmla="*/ 35 h 39"/>
                  <a:gd name="T52" fmla="*/ 29 w 87"/>
                  <a:gd name="T53" fmla="*/ 32 h 39"/>
                  <a:gd name="T54" fmla="*/ 25 w 87"/>
                  <a:gd name="T55" fmla="*/ 32 h 39"/>
                  <a:gd name="T56" fmla="*/ 26 w 87"/>
                  <a:gd name="T57" fmla="*/ 29 h 39"/>
                  <a:gd name="T58" fmla="*/ 34 w 87"/>
                  <a:gd name="T59" fmla="*/ 30 h 39"/>
                  <a:gd name="T60" fmla="*/ 51 w 87"/>
                  <a:gd name="T61" fmla="*/ 26 h 39"/>
                  <a:gd name="T62" fmla="*/ 57 w 87"/>
                  <a:gd name="T63" fmla="*/ 23 h 39"/>
                  <a:gd name="T64" fmla="*/ 56 w 87"/>
                  <a:gd name="T65" fmla="*/ 26 h 39"/>
                  <a:gd name="T66" fmla="*/ 61 w 87"/>
                  <a:gd name="T67" fmla="*/ 26 h 39"/>
                  <a:gd name="T68" fmla="*/ 65 w 87"/>
                  <a:gd name="T69" fmla="*/ 19 h 39"/>
                  <a:gd name="T70" fmla="*/ 66 w 87"/>
                  <a:gd name="T71" fmla="*/ 24 h 39"/>
                  <a:gd name="T72" fmla="*/ 72 w 87"/>
                  <a:gd name="T73" fmla="*/ 18 h 39"/>
                  <a:gd name="T74" fmla="*/ 72 w 87"/>
                  <a:gd name="T75" fmla="*/ 21 h 39"/>
                  <a:gd name="T76" fmla="*/ 78 w 87"/>
                  <a:gd name="T77" fmla="*/ 16 h 39"/>
                  <a:gd name="T78" fmla="*/ 81 w 87"/>
                  <a:gd name="T79" fmla="*/ 17 h 39"/>
                  <a:gd name="T80" fmla="*/ 87 w 87"/>
                  <a:gd name="T81" fmla="*/ 8 h 39"/>
                  <a:gd name="T82" fmla="*/ 87 w 87"/>
                  <a:gd name="T83" fmla="*/ 4 h 39"/>
                  <a:gd name="T84" fmla="*/ 34 w 87"/>
                  <a:gd name="T85" fmla="*/ 26 h 39"/>
                  <a:gd name="T86" fmla="*/ 36 w 87"/>
                  <a:gd name="T87" fmla="*/ 24 h 39"/>
                  <a:gd name="T88" fmla="*/ 34 w 87"/>
                  <a:gd name="T89" fmla="*/ 26 h 39"/>
                  <a:gd name="T90" fmla="*/ 53 w 87"/>
                  <a:gd name="T91" fmla="*/ 20 h 39"/>
                  <a:gd name="T92" fmla="*/ 51 w 87"/>
                  <a:gd name="T93" fmla="*/ 11 h 39"/>
                  <a:gd name="T94" fmla="*/ 56 w 87"/>
                  <a:gd name="T95" fmla="*/ 15 h 39"/>
                  <a:gd name="T96" fmla="*/ 53 w 87"/>
                  <a:gd name="T97" fmla="*/ 20 h 39"/>
                  <a:gd name="T98" fmla="*/ 60 w 87"/>
                  <a:gd name="T99" fmla="*/ 19 h 39"/>
                  <a:gd name="T100" fmla="*/ 60 w 87"/>
                  <a:gd name="T101" fmla="*/ 14 h 39"/>
                  <a:gd name="T102" fmla="*/ 62 w 87"/>
                  <a:gd name="T103" fmla="*/ 15 h 39"/>
                  <a:gd name="T104" fmla="*/ 60 w 87"/>
                  <a:gd name="T105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7" h="39">
                    <a:moveTo>
                      <a:pt x="87" y="4"/>
                    </a:moveTo>
                    <a:cubicBezTo>
                      <a:pt x="85" y="1"/>
                      <a:pt x="83" y="0"/>
                      <a:pt x="80" y="3"/>
                    </a:cubicBezTo>
                    <a:cubicBezTo>
                      <a:pt x="79" y="4"/>
                      <a:pt x="82" y="5"/>
                      <a:pt x="81" y="6"/>
                    </a:cubicBezTo>
                    <a:cubicBezTo>
                      <a:pt x="77" y="10"/>
                      <a:pt x="76" y="13"/>
                      <a:pt x="71" y="13"/>
                    </a:cubicBezTo>
                    <a:cubicBezTo>
                      <a:pt x="72" y="11"/>
                      <a:pt x="75" y="9"/>
                      <a:pt x="77" y="8"/>
                    </a:cubicBezTo>
                    <a:cubicBezTo>
                      <a:pt x="77" y="8"/>
                      <a:pt x="78" y="7"/>
                      <a:pt x="78" y="6"/>
                    </a:cubicBezTo>
                    <a:cubicBezTo>
                      <a:pt x="72" y="1"/>
                      <a:pt x="68" y="10"/>
                      <a:pt x="63" y="8"/>
                    </a:cubicBezTo>
                    <a:cubicBezTo>
                      <a:pt x="61" y="9"/>
                      <a:pt x="62" y="9"/>
                      <a:pt x="60" y="11"/>
                    </a:cubicBezTo>
                    <a:cubicBezTo>
                      <a:pt x="59" y="10"/>
                      <a:pt x="57" y="9"/>
                      <a:pt x="56" y="8"/>
                    </a:cubicBezTo>
                    <a:cubicBezTo>
                      <a:pt x="53" y="10"/>
                      <a:pt x="48" y="9"/>
                      <a:pt x="49" y="12"/>
                    </a:cubicBezTo>
                    <a:cubicBezTo>
                      <a:pt x="46" y="12"/>
                      <a:pt x="42" y="10"/>
                      <a:pt x="39" y="12"/>
                    </a:cubicBezTo>
                    <a:cubicBezTo>
                      <a:pt x="42" y="12"/>
                      <a:pt x="40" y="13"/>
                      <a:pt x="42" y="15"/>
                    </a:cubicBezTo>
                    <a:cubicBezTo>
                      <a:pt x="43" y="15"/>
                      <a:pt x="44" y="15"/>
                      <a:pt x="45" y="16"/>
                    </a:cubicBezTo>
                    <a:cubicBezTo>
                      <a:pt x="44" y="17"/>
                      <a:pt x="47" y="18"/>
                      <a:pt x="45" y="20"/>
                    </a:cubicBezTo>
                    <a:cubicBezTo>
                      <a:pt x="45" y="16"/>
                      <a:pt x="39" y="18"/>
                      <a:pt x="36" y="17"/>
                    </a:cubicBezTo>
                    <a:cubicBezTo>
                      <a:pt x="36" y="16"/>
                      <a:pt x="37" y="16"/>
                      <a:pt x="38" y="15"/>
                    </a:cubicBezTo>
                    <a:cubicBezTo>
                      <a:pt x="33" y="13"/>
                      <a:pt x="25" y="14"/>
                      <a:pt x="24" y="20"/>
                    </a:cubicBezTo>
                    <a:cubicBezTo>
                      <a:pt x="26" y="19"/>
                      <a:pt x="27" y="22"/>
                      <a:pt x="25" y="23"/>
                    </a:cubicBezTo>
                    <a:cubicBezTo>
                      <a:pt x="25" y="23"/>
                      <a:pt x="24" y="23"/>
                      <a:pt x="24" y="23"/>
                    </a:cubicBezTo>
                    <a:cubicBezTo>
                      <a:pt x="24" y="20"/>
                      <a:pt x="22" y="18"/>
                      <a:pt x="18" y="17"/>
                    </a:cubicBezTo>
                    <a:cubicBezTo>
                      <a:pt x="16" y="17"/>
                      <a:pt x="17" y="18"/>
                      <a:pt x="16" y="19"/>
                    </a:cubicBezTo>
                    <a:cubicBezTo>
                      <a:pt x="12" y="17"/>
                      <a:pt x="0" y="21"/>
                      <a:pt x="4" y="26"/>
                    </a:cubicBezTo>
                    <a:cubicBezTo>
                      <a:pt x="3" y="28"/>
                      <a:pt x="2" y="26"/>
                      <a:pt x="1" y="28"/>
                    </a:cubicBezTo>
                    <a:cubicBezTo>
                      <a:pt x="2" y="33"/>
                      <a:pt x="7" y="33"/>
                      <a:pt x="12" y="35"/>
                    </a:cubicBezTo>
                    <a:cubicBezTo>
                      <a:pt x="12" y="36"/>
                      <a:pt x="11" y="37"/>
                      <a:pt x="11" y="37"/>
                    </a:cubicBezTo>
                    <a:cubicBezTo>
                      <a:pt x="16" y="38"/>
                      <a:pt x="22" y="39"/>
                      <a:pt x="27" y="35"/>
                    </a:cubicBezTo>
                    <a:cubicBezTo>
                      <a:pt x="24" y="33"/>
                      <a:pt x="30" y="34"/>
                      <a:pt x="29" y="32"/>
                    </a:cubicBezTo>
                    <a:cubicBezTo>
                      <a:pt x="28" y="33"/>
                      <a:pt x="26" y="32"/>
                      <a:pt x="25" y="32"/>
                    </a:cubicBezTo>
                    <a:cubicBezTo>
                      <a:pt x="26" y="31"/>
                      <a:pt x="25" y="30"/>
                      <a:pt x="26" y="29"/>
                    </a:cubicBezTo>
                    <a:cubicBezTo>
                      <a:pt x="30" y="28"/>
                      <a:pt x="31" y="31"/>
                      <a:pt x="34" y="30"/>
                    </a:cubicBezTo>
                    <a:cubicBezTo>
                      <a:pt x="39" y="39"/>
                      <a:pt x="46" y="20"/>
                      <a:pt x="51" y="26"/>
                    </a:cubicBezTo>
                    <a:cubicBezTo>
                      <a:pt x="53" y="23"/>
                      <a:pt x="55" y="24"/>
                      <a:pt x="57" y="23"/>
                    </a:cubicBezTo>
                    <a:cubicBezTo>
                      <a:pt x="58" y="24"/>
                      <a:pt x="58" y="26"/>
                      <a:pt x="56" y="26"/>
                    </a:cubicBezTo>
                    <a:cubicBezTo>
                      <a:pt x="58" y="27"/>
                      <a:pt x="60" y="26"/>
                      <a:pt x="61" y="26"/>
                    </a:cubicBezTo>
                    <a:cubicBezTo>
                      <a:pt x="62" y="23"/>
                      <a:pt x="61" y="20"/>
                      <a:pt x="65" y="19"/>
                    </a:cubicBezTo>
                    <a:cubicBezTo>
                      <a:pt x="66" y="20"/>
                      <a:pt x="64" y="22"/>
                      <a:pt x="66" y="24"/>
                    </a:cubicBezTo>
                    <a:cubicBezTo>
                      <a:pt x="68" y="22"/>
                      <a:pt x="71" y="19"/>
                      <a:pt x="72" y="18"/>
                    </a:cubicBezTo>
                    <a:cubicBezTo>
                      <a:pt x="72" y="19"/>
                      <a:pt x="70" y="20"/>
                      <a:pt x="72" y="21"/>
                    </a:cubicBezTo>
                    <a:cubicBezTo>
                      <a:pt x="75" y="21"/>
                      <a:pt x="76" y="19"/>
                      <a:pt x="78" y="16"/>
                    </a:cubicBezTo>
                    <a:cubicBezTo>
                      <a:pt x="79" y="17"/>
                      <a:pt x="80" y="16"/>
                      <a:pt x="81" y="17"/>
                    </a:cubicBezTo>
                    <a:cubicBezTo>
                      <a:pt x="82" y="14"/>
                      <a:pt x="84" y="11"/>
                      <a:pt x="87" y="8"/>
                    </a:cubicBezTo>
                    <a:cubicBezTo>
                      <a:pt x="86" y="7"/>
                      <a:pt x="85" y="5"/>
                      <a:pt x="87" y="4"/>
                    </a:cubicBezTo>
                    <a:close/>
                    <a:moveTo>
                      <a:pt x="34" y="26"/>
                    </a:moveTo>
                    <a:cubicBezTo>
                      <a:pt x="30" y="25"/>
                      <a:pt x="34" y="21"/>
                      <a:pt x="36" y="24"/>
                    </a:cubicBezTo>
                    <a:cubicBezTo>
                      <a:pt x="35" y="24"/>
                      <a:pt x="36" y="25"/>
                      <a:pt x="34" y="26"/>
                    </a:cubicBezTo>
                    <a:close/>
                    <a:moveTo>
                      <a:pt x="53" y="20"/>
                    </a:moveTo>
                    <a:cubicBezTo>
                      <a:pt x="52" y="17"/>
                      <a:pt x="49" y="14"/>
                      <a:pt x="51" y="11"/>
                    </a:cubicBezTo>
                    <a:cubicBezTo>
                      <a:pt x="54" y="11"/>
                      <a:pt x="54" y="14"/>
                      <a:pt x="56" y="15"/>
                    </a:cubicBezTo>
                    <a:cubicBezTo>
                      <a:pt x="55" y="17"/>
                      <a:pt x="55" y="18"/>
                      <a:pt x="53" y="20"/>
                    </a:cubicBezTo>
                    <a:close/>
                    <a:moveTo>
                      <a:pt x="60" y="19"/>
                    </a:moveTo>
                    <a:cubicBezTo>
                      <a:pt x="59" y="17"/>
                      <a:pt x="57" y="15"/>
                      <a:pt x="60" y="14"/>
                    </a:cubicBezTo>
                    <a:cubicBezTo>
                      <a:pt x="61" y="14"/>
                      <a:pt x="61" y="15"/>
                      <a:pt x="62" y="15"/>
                    </a:cubicBezTo>
                    <a:cubicBezTo>
                      <a:pt x="62" y="16"/>
                      <a:pt x="61" y="19"/>
                      <a:pt x="6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70"/>
              <p:cNvSpPr/>
              <p:nvPr/>
            </p:nvSpPr>
            <p:spPr bwMode="auto">
              <a:xfrm>
                <a:off x="6024563" y="3403601"/>
                <a:ext cx="104775" cy="73025"/>
              </a:xfrm>
              <a:custGeom>
                <a:avLst/>
                <a:gdLst>
                  <a:gd name="T0" fmla="*/ 29 w 32"/>
                  <a:gd name="T1" fmla="*/ 6 h 22"/>
                  <a:gd name="T2" fmla="*/ 17 w 32"/>
                  <a:gd name="T3" fmla="*/ 8 h 22"/>
                  <a:gd name="T4" fmla="*/ 14 w 32"/>
                  <a:gd name="T5" fmla="*/ 4 h 22"/>
                  <a:gd name="T6" fmla="*/ 14 w 32"/>
                  <a:gd name="T7" fmla="*/ 11 h 22"/>
                  <a:gd name="T8" fmla="*/ 9 w 32"/>
                  <a:gd name="T9" fmla="*/ 11 h 22"/>
                  <a:gd name="T10" fmla="*/ 8 w 32"/>
                  <a:gd name="T11" fmla="*/ 16 h 22"/>
                  <a:gd name="T12" fmla="*/ 0 w 32"/>
                  <a:gd name="T13" fmla="*/ 21 h 22"/>
                  <a:gd name="T14" fmla="*/ 7 w 32"/>
                  <a:gd name="T15" fmla="*/ 21 h 22"/>
                  <a:gd name="T16" fmla="*/ 16 w 32"/>
                  <a:gd name="T17" fmla="*/ 16 h 22"/>
                  <a:gd name="T18" fmla="*/ 15 w 32"/>
                  <a:gd name="T19" fmla="*/ 20 h 22"/>
                  <a:gd name="T20" fmla="*/ 28 w 32"/>
                  <a:gd name="T21" fmla="*/ 9 h 22"/>
                  <a:gd name="T22" fmla="*/ 25 w 32"/>
                  <a:gd name="T23" fmla="*/ 14 h 22"/>
                  <a:gd name="T24" fmla="*/ 18 w 32"/>
                  <a:gd name="T25" fmla="*/ 14 h 22"/>
                  <a:gd name="T26" fmla="*/ 29 w 32"/>
                  <a:gd name="T27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22">
                    <a:moveTo>
                      <a:pt x="29" y="6"/>
                    </a:moveTo>
                    <a:cubicBezTo>
                      <a:pt x="28" y="0"/>
                      <a:pt x="21" y="6"/>
                      <a:pt x="17" y="8"/>
                    </a:cubicBezTo>
                    <a:cubicBezTo>
                      <a:pt x="14" y="7"/>
                      <a:pt x="16" y="5"/>
                      <a:pt x="14" y="4"/>
                    </a:cubicBezTo>
                    <a:cubicBezTo>
                      <a:pt x="11" y="6"/>
                      <a:pt x="16" y="8"/>
                      <a:pt x="14" y="11"/>
                    </a:cubicBezTo>
                    <a:cubicBezTo>
                      <a:pt x="12" y="14"/>
                      <a:pt x="10" y="8"/>
                      <a:pt x="9" y="11"/>
                    </a:cubicBezTo>
                    <a:cubicBezTo>
                      <a:pt x="7" y="11"/>
                      <a:pt x="10" y="14"/>
                      <a:pt x="8" y="16"/>
                    </a:cubicBezTo>
                    <a:cubicBezTo>
                      <a:pt x="5" y="19"/>
                      <a:pt x="2" y="18"/>
                      <a:pt x="0" y="21"/>
                    </a:cubicBezTo>
                    <a:cubicBezTo>
                      <a:pt x="2" y="22"/>
                      <a:pt x="5" y="20"/>
                      <a:pt x="7" y="21"/>
                    </a:cubicBezTo>
                    <a:cubicBezTo>
                      <a:pt x="9" y="19"/>
                      <a:pt x="12" y="12"/>
                      <a:pt x="16" y="16"/>
                    </a:cubicBezTo>
                    <a:cubicBezTo>
                      <a:pt x="16" y="17"/>
                      <a:pt x="16" y="18"/>
                      <a:pt x="15" y="20"/>
                    </a:cubicBezTo>
                    <a:cubicBezTo>
                      <a:pt x="19" y="19"/>
                      <a:pt x="32" y="15"/>
                      <a:pt x="28" y="9"/>
                    </a:cubicBezTo>
                    <a:cubicBezTo>
                      <a:pt x="27" y="11"/>
                      <a:pt x="26" y="12"/>
                      <a:pt x="25" y="14"/>
                    </a:cubicBezTo>
                    <a:cubicBezTo>
                      <a:pt x="22" y="12"/>
                      <a:pt x="20" y="15"/>
                      <a:pt x="18" y="14"/>
                    </a:cubicBezTo>
                    <a:cubicBezTo>
                      <a:pt x="20" y="8"/>
                      <a:pt x="26" y="9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71"/>
              <p:cNvSpPr/>
              <p:nvPr/>
            </p:nvSpPr>
            <p:spPr bwMode="auto">
              <a:xfrm>
                <a:off x="5699126" y="3457576"/>
                <a:ext cx="55563" cy="33338"/>
              </a:xfrm>
              <a:custGeom>
                <a:avLst/>
                <a:gdLst>
                  <a:gd name="T0" fmla="*/ 17 w 17"/>
                  <a:gd name="T1" fmla="*/ 4 h 10"/>
                  <a:gd name="T2" fmla="*/ 12 w 17"/>
                  <a:gd name="T3" fmla="*/ 0 h 10"/>
                  <a:gd name="T4" fmla="*/ 7 w 17"/>
                  <a:gd name="T5" fmla="*/ 0 h 10"/>
                  <a:gd name="T6" fmla="*/ 6 w 17"/>
                  <a:gd name="T7" fmla="*/ 4 h 10"/>
                  <a:gd name="T8" fmla="*/ 4 w 17"/>
                  <a:gd name="T9" fmla="*/ 6 h 10"/>
                  <a:gd name="T10" fmla="*/ 0 w 17"/>
                  <a:gd name="T11" fmla="*/ 3 h 10"/>
                  <a:gd name="T12" fmla="*/ 1 w 17"/>
                  <a:gd name="T13" fmla="*/ 7 h 10"/>
                  <a:gd name="T14" fmla="*/ 6 w 17"/>
                  <a:gd name="T15" fmla="*/ 10 h 10"/>
                  <a:gd name="T16" fmla="*/ 17 w 17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17" y="4"/>
                    </a:moveTo>
                    <a:cubicBezTo>
                      <a:pt x="14" y="3"/>
                      <a:pt x="13" y="3"/>
                      <a:pt x="12" y="0"/>
                    </a:cubicBezTo>
                    <a:cubicBezTo>
                      <a:pt x="11" y="2"/>
                      <a:pt x="9" y="2"/>
                      <a:pt x="7" y="0"/>
                    </a:cubicBezTo>
                    <a:cubicBezTo>
                      <a:pt x="4" y="2"/>
                      <a:pt x="6" y="3"/>
                      <a:pt x="6" y="4"/>
                    </a:cubicBezTo>
                    <a:cubicBezTo>
                      <a:pt x="6" y="4"/>
                      <a:pt x="5" y="6"/>
                      <a:pt x="4" y="6"/>
                    </a:cubicBezTo>
                    <a:cubicBezTo>
                      <a:pt x="2" y="5"/>
                      <a:pt x="2" y="2"/>
                      <a:pt x="0" y="3"/>
                    </a:cubicBezTo>
                    <a:cubicBezTo>
                      <a:pt x="0" y="4"/>
                      <a:pt x="2" y="6"/>
                      <a:pt x="1" y="7"/>
                    </a:cubicBezTo>
                    <a:cubicBezTo>
                      <a:pt x="5" y="7"/>
                      <a:pt x="5" y="7"/>
                      <a:pt x="6" y="10"/>
                    </a:cubicBezTo>
                    <a:cubicBezTo>
                      <a:pt x="9" y="7"/>
                      <a:pt x="15" y="9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Freeform 315"/>
          <p:cNvSpPr>
            <a:spLocks noEditPoints="1"/>
          </p:cNvSpPr>
          <p:nvPr/>
        </p:nvSpPr>
        <p:spPr bwMode="auto">
          <a:xfrm>
            <a:off x="8503890" y="4394443"/>
            <a:ext cx="1619622" cy="1556519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5" name="Freeform 315"/>
          <p:cNvSpPr>
            <a:spLocks noEditPoints="1"/>
          </p:cNvSpPr>
          <p:nvPr/>
        </p:nvSpPr>
        <p:spPr bwMode="auto">
          <a:xfrm>
            <a:off x="6884268" y="4394442"/>
            <a:ext cx="1619622" cy="1556519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6" name="Freeform 315"/>
          <p:cNvSpPr>
            <a:spLocks noEditPoints="1"/>
          </p:cNvSpPr>
          <p:nvPr/>
        </p:nvSpPr>
        <p:spPr bwMode="auto">
          <a:xfrm>
            <a:off x="5229368" y="4403774"/>
            <a:ext cx="1619622" cy="1556519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641215" y="2384425"/>
            <a:ext cx="6105525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快乐与成长，</a:t>
            </a:r>
          </a:p>
          <a:p>
            <a:pPr>
              <a:defRPr/>
            </a:pP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          是给老师最好的礼物！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656" flipH="1">
            <a:off x="8859729" y="184577"/>
            <a:ext cx="3039866" cy="303986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1341">
            <a:off x="8113488" y="3845496"/>
            <a:ext cx="2156156" cy="21561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">
            <a:off x="342900" y="3716020"/>
            <a:ext cx="3139440" cy="3139440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0000">
            <a:off x="1301750" y="1487170"/>
            <a:ext cx="8600440" cy="37261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 bwMode="auto">
          <a:xfrm>
            <a:off x="4621645" y="1075790"/>
            <a:ext cx="2741613" cy="1012766"/>
            <a:chOff x="219753" y="1989862"/>
            <a:chExt cx="2741551" cy="1013178"/>
          </a:xfrm>
        </p:grpSpPr>
        <p:sp>
          <p:nvSpPr>
            <p:cNvPr id="20" name="文本框 38"/>
            <p:cNvSpPr txBox="1"/>
            <p:nvPr/>
          </p:nvSpPr>
          <p:spPr>
            <a:xfrm>
              <a:off x="219753" y="2418027"/>
              <a:ext cx="2741551" cy="5850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blipFill>
                    <a:blip r:embed="rId3"/>
                    <a:stretch>
                      <a:fillRect/>
                    </a:stretch>
                  </a:blipFill>
                  <a:cs typeface="+mn-ea"/>
                  <a:sym typeface="+mn-lt"/>
                </a:rPr>
                <a:t>CONTENTS</a:t>
              </a:r>
              <a:endPara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5" name="文本框 11"/>
            <p:cNvSpPr txBox="1"/>
            <p:nvPr/>
          </p:nvSpPr>
          <p:spPr>
            <a:xfrm>
              <a:off x="1234778" y="1989862"/>
              <a:ext cx="1005380" cy="5850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blipFill>
                    <a:blip r:embed="rId3"/>
                    <a:stretch>
                      <a:fillRect/>
                    </a:stretch>
                  </a:blipFill>
                  <a:cs typeface="+mn-ea"/>
                  <a:sym typeface="+mn-lt"/>
                </a:rPr>
                <a:t>目录</a:t>
              </a:r>
            </a:p>
          </p:txBody>
        </p:sp>
      </p:grpSp>
      <p:sp>
        <p:nvSpPr>
          <p:cNvPr id="26" name="文本框 18"/>
          <p:cNvSpPr txBox="1"/>
          <p:nvPr/>
        </p:nvSpPr>
        <p:spPr>
          <a:xfrm>
            <a:off x="2562658" y="2690912"/>
            <a:ext cx="2478405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教师节演变</a:t>
            </a: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2013765" y="2617885"/>
            <a:ext cx="545341" cy="830997"/>
            <a:chOff x="3441409" y="2047768"/>
            <a:chExt cx="546066" cy="829958"/>
          </a:xfrm>
        </p:grpSpPr>
        <p:sp>
          <p:nvSpPr>
            <p:cNvPr id="28" name="文本框 16"/>
            <p:cNvSpPr txBox="1"/>
            <p:nvPr/>
          </p:nvSpPr>
          <p:spPr>
            <a:xfrm>
              <a:off x="3441409" y="2047768"/>
              <a:ext cx="546066" cy="8299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3736698" y="2226931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21"/>
          <p:cNvSpPr txBox="1"/>
          <p:nvPr/>
        </p:nvSpPr>
        <p:spPr>
          <a:xfrm>
            <a:off x="6430125" y="4024914"/>
            <a:ext cx="431673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尊师重教  重在行动</a:t>
            </a: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5851075" y="3936012"/>
            <a:ext cx="572706" cy="830997"/>
            <a:chOff x="5997755" y="2057986"/>
            <a:chExt cx="572971" cy="829958"/>
          </a:xfrm>
        </p:grpSpPr>
        <p:sp>
          <p:nvSpPr>
            <p:cNvPr id="33" name="文本框 20"/>
            <p:cNvSpPr txBox="1"/>
            <p:nvPr/>
          </p:nvSpPr>
          <p:spPr>
            <a:xfrm>
              <a:off x="5997755" y="2057986"/>
              <a:ext cx="545593" cy="8299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6324550" y="2227636"/>
              <a:ext cx="246176" cy="245755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24"/>
          <p:cNvSpPr txBox="1"/>
          <p:nvPr/>
        </p:nvSpPr>
        <p:spPr>
          <a:xfrm>
            <a:off x="2568373" y="4005679"/>
            <a:ext cx="201930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名人尊师</a:t>
            </a:r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2019480" y="3932652"/>
            <a:ext cx="545341" cy="830997"/>
            <a:chOff x="3441409" y="2627150"/>
            <a:chExt cx="546066" cy="829958"/>
          </a:xfrm>
        </p:grpSpPr>
        <p:sp>
          <p:nvSpPr>
            <p:cNvPr id="37" name="文本框 23"/>
            <p:cNvSpPr txBox="1"/>
            <p:nvPr/>
          </p:nvSpPr>
          <p:spPr>
            <a:xfrm>
              <a:off x="3441409" y="2627150"/>
              <a:ext cx="546066" cy="8299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 flipH="1">
              <a:off x="3736698" y="2806314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0"/>
          <p:cNvSpPr txBox="1"/>
          <p:nvPr/>
        </p:nvSpPr>
        <p:spPr>
          <a:xfrm>
            <a:off x="6423918" y="2714035"/>
            <a:ext cx="201930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教师礼赞</a:t>
            </a:r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5875025" y="2641008"/>
            <a:ext cx="545341" cy="830997"/>
            <a:chOff x="3441409" y="3200893"/>
            <a:chExt cx="546066" cy="829958"/>
          </a:xfrm>
        </p:grpSpPr>
        <p:sp>
          <p:nvSpPr>
            <p:cNvPr id="41" name="文本框 29"/>
            <p:cNvSpPr txBox="1"/>
            <p:nvPr/>
          </p:nvSpPr>
          <p:spPr>
            <a:xfrm>
              <a:off x="3441409" y="3200893"/>
              <a:ext cx="546066" cy="8299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 flipH="1">
              <a:off x="3736698" y="3380056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6"/>
          <a:stretch>
            <a:fillRect/>
          </a:stretch>
        </p:blipFill>
        <p:spPr>
          <a:xfrm>
            <a:off x="24130" y="4480560"/>
            <a:ext cx="4918710" cy="3437890"/>
          </a:xfrm>
          <a:prstGeom prst="rect">
            <a:avLst/>
          </a:prstGeom>
        </p:spPr>
      </p:pic>
      <p:sp>
        <p:nvSpPr>
          <p:cNvPr id="45" name="Freeform 7"/>
          <p:cNvSpPr>
            <a:spLocks noEditPoints="1"/>
          </p:cNvSpPr>
          <p:nvPr/>
        </p:nvSpPr>
        <p:spPr bwMode="auto">
          <a:xfrm>
            <a:off x="9916259" y="1046663"/>
            <a:ext cx="750887" cy="614362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43 L -3.33333E-6 2.59259E-6 " pathEditMode="relative" rAng="0" ptsTypes="AA">
                                      <p:cBhvr>
                                        <p:cTn id="14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097 L -3.33333E-6 1.85185E-6 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098 L -2.70833E-6 -3.7037E-6 " pathEditMode="relative" rAng="0" ptsTypes="AA">
                                      <p:cBhvr>
                                        <p:cTn id="30" dur="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7 0.04143 L -8.33333E-7 3.33333E-6 " pathEditMode="relative" rAng="0" ptsTypes="AA">
                                      <p:cBhvr>
                                        <p:cTn id="38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8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5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90"/>
          <p:cNvSpPr>
            <a:spLocks noEditPoints="1"/>
          </p:cNvSpPr>
          <p:nvPr/>
        </p:nvSpPr>
        <p:spPr bwMode="auto">
          <a:xfrm>
            <a:off x="3639820" y="1837690"/>
            <a:ext cx="4523740" cy="3484880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18"/>
          <p:cNvSpPr txBox="1"/>
          <p:nvPr/>
        </p:nvSpPr>
        <p:spPr>
          <a:xfrm>
            <a:off x="4393565" y="3165475"/>
            <a:ext cx="382905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教师节演变</a:t>
            </a:r>
          </a:p>
        </p:txBody>
      </p:sp>
      <p:sp>
        <p:nvSpPr>
          <p:cNvPr id="4" name="文本框 18"/>
          <p:cNvSpPr txBox="1"/>
          <p:nvPr/>
        </p:nvSpPr>
        <p:spPr>
          <a:xfrm>
            <a:off x="5590540" y="2335530"/>
            <a:ext cx="130556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01</a:t>
            </a:r>
            <a:endParaRPr lang="en-US" altLang="zh-CN" sz="4800" b="1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>
            <a:off x="9916259" y="1046663"/>
            <a:ext cx="750887" cy="614362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6"/>
          <a:stretch>
            <a:fillRect/>
          </a:stretch>
        </p:blipFill>
        <p:spPr>
          <a:xfrm>
            <a:off x="53340" y="4712970"/>
            <a:ext cx="4337050" cy="30314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4177030" y="905510"/>
            <a:ext cx="395795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教师称谓的由来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96" y="1272747"/>
            <a:ext cx="4989668" cy="498966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7151861" y="1936741"/>
            <a:ext cx="3377818" cy="376174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sz="20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老师：原是宋元时代对地方小学教师的称谓。</a:t>
            </a:r>
            <a:r>
              <a:rPr sz="20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金代文学家元好问《示侄孙伯安》诗云：“伯安入小学，颖悟非凡貌。属句有夙性，说字惊老师。” </a:t>
            </a:r>
          </a:p>
          <a:p>
            <a:pPr>
              <a:lnSpc>
                <a:spcPct val="150000"/>
              </a:lnSpc>
              <a:defRPr/>
            </a:pPr>
            <a:r>
              <a:rPr sz="20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  后专指学生对教师的尊称，一直沿用至今。 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4436110" y="905510"/>
            <a:ext cx="324167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教师节的演变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5031737" y="1782757"/>
            <a:ext cx="2000264" cy="2571768"/>
            <a:chOff x="3684588" y="1465263"/>
            <a:chExt cx="1762125" cy="2154238"/>
          </a:xfrm>
        </p:grpSpPr>
        <p:sp>
          <p:nvSpPr>
            <p:cNvPr id="107" name="Freeform 43"/>
            <p:cNvSpPr/>
            <p:nvPr/>
          </p:nvSpPr>
          <p:spPr bwMode="auto">
            <a:xfrm>
              <a:off x="4600576" y="1552575"/>
              <a:ext cx="466725" cy="174625"/>
            </a:xfrm>
            <a:custGeom>
              <a:avLst/>
              <a:gdLst/>
              <a:ahLst/>
              <a:cxnLst>
                <a:cxn ang="0">
                  <a:pos x="881" y="331"/>
                </a:cxn>
                <a:cxn ang="0">
                  <a:pos x="864" y="324"/>
                </a:cxn>
                <a:cxn ang="0">
                  <a:pos x="832" y="302"/>
                </a:cxn>
                <a:cxn ang="0">
                  <a:pos x="801" y="277"/>
                </a:cxn>
                <a:cxn ang="0">
                  <a:pos x="766" y="253"/>
                </a:cxn>
                <a:cxn ang="0">
                  <a:pos x="747" y="244"/>
                </a:cxn>
                <a:cxn ang="0">
                  <a:pos x="740" y="237"/>
                </a:cxn>
                <a:cxn ang="0">
                  <a:pos x="735" y="227"/>
                </a:cxn>
                <a:cxn ang="0">
                  <a:pos x="666" y="191"/>
                </a:cxn>
                <a:cxn ang="0">
                  <a:pos x="558" y="138"/>
                </a:cxn>
                <a:cxn ang="0">
                  <a:pos x="482" y="104"/>
                </a:cxn>
                <a:cxn ang="0">
                  <a:pos x="403" y="76"/>
                </a:cxn>
                <a:cxn ang="0">
                  <a:pos x="322" y="51"/>
                </a:cxn>
                <a:cxn ang="0">
                  <a:pos x="239" y="31"/>
                </a:cxn>
                <a:cxn ang="0">
                  <a:pos x="152" y="18"/>
                </a:cxn>
                <a:cxn ang="0">
                  <a:pos x="109" y="15"/>
                </a:cxn>
                <a:cxn ang="0">
                  <a:pos x="79" y="15"/>
                </a:cxn>
                <a:cxn ang="0">
                  <a:pos x="36" y="17"/>
                </a:cxn>
                <a:cxn ang="0">
                  <a:pos x="10" y="14"/>
                </a:cxn>
                <a:cxn ang="0">
                  <a:pos x="0" y="10"/>
                </a:cxn>
                <a:cxn ang="0">
                  <a:pos x="3" y="6"/>
                </a:cxn>
                <a:cxn ang="0">
                  <a:pos x="6" y="4"/>
                </a:cxn>
                <a:cxn ang="0">
                  <a:pos x="41" y="1"/>
                </a:cxn>
                <a:cxn ang="0">
                  <a:pos x="107" y="0"/>
                </a:cxn>
                <a:cxn ang="0">
                  <a:pos x="170" y="4"/>
                </a:cxn>
                <a:cxn ang="0">
                  <a:pos x="229" y="14"/>
                </a:cxn>
                <a:cxn ang="0">
                  <a:pos x="315" y="32"/>
                </a:cxn>
                <a:cxn ang="0">
                  <a:pos x="422" y="66"/>
                </a:cxn>
                <a:cxn ang="0">
                  <a:pos x="474" y="84"/>
                </a:cxn>
                <a:cxn ang="0">
                  <a:pos x="562" y="119"/>
                </a:cxn>
                <a:cxn ang="0">
                  <a:pos x="618" y="145"/>
                </a:cxn>
                <a:cxn ang="0">
                  <a:pos x="671" y="173"/>
                </a:cxn>
                <a:cxn ang="0">
                  <a:pos x="698" y="190"/>
                </a:cxn>
                <a:cxn ang="0">
                  <a:pos x="773" y="237"/>
                </a:cxn>
                <a:cxn ang="0">
                  <a:pos x="820" y="271"/>
                </a:cxn>
                <a:cxn ang="0">
                  <a:pos x="862" y="310"/>
                </a:cxn>
                <a:cxn ang="0">
                  <a:pos x="881" y="331"/>
                </a:cxn>
              </a:cxnLst>
              <a:rect l="0" t="0" r="r" b="b"/>
              <a:pathLst>
                <a:path w="881" h="331">
                  <a:moveTo>
                    <a:pt x="881" y="331"/>
                  </a:moveTo>
                  <a:lnTo>
                    <a:pt x="881" y="331"/>
                  </a:lnTo>
                  <a:lnTo>
                    <a:pt x="872" y="329"/>
                  </a:lnTo>
                  <a:lnTo>
                    <a:pt x="864" y="324"/>
                  </a:lnTo>
                  <a:lnTo>
                    <a:pt x="847" y="314"/>
                  </a:lnTo>
                  <a:lnTo>
                    <a:pt x="832" y="302"/>
                  </a:lnTo>
                  <a:lnTo>
                    <a:pt x="816" y="289"/>
                  </a:lnTo>
                  <a:lnTo>
                    <a:pt x="801" y="277"/>
                  </a:lnTo>
                  <a:lnTo>
                    <a:pt x="784" y="264"/>
                  </a:lnTo>
                  <a:lnTo>
                    <a:pt x="766" y="253"/>
                  </a:lnTo>
                  <a:lnTo>
                    <a:pt x="757" y="248"/>
                  </a:lnTo>
                  <a:lnTo>
                    <a:pt x="747" y="244"/>
                  </a:lnTo>
                  <a:lnTo>
                    <a:pt x="747" y="244"/>
                  </a:lnTo>
                  <a:lnTo>
                    <a:pt x="740" y="237"/>
                  </a:lnTo>
                  <a:lnTo>
                    <a:pt x="737" y="233"/>
                  </a:lnTo>
                  <a:lnTo>
                    <a:pt x="735" y="227"/>
                  </a:lnTo>
                  <a:lnTo>
                    <a:pt x="735" y="227"/>
                  </a:lnTo>
                  <a:lnTo>
                    <a:pt x="666" y="191"/>
                  </a:lnTo>
                  <a:lnTo>
                    <a:pt x="594" y="154"/>
                  </a:lnTo>
                  <a:lnTo>
                    <a:pt x="558" y="138"/>
                  </a:lnTo>
                  <a:lnTo>
                    <a:pt x="520" y="121"/>
                  </a:lnTo>
                  <a:lnTo>
                    <a:pt x="482" y="104"/>
                  </a:lnTo>
                  <a:lnTo>
                    <a:pt x="443" y="90"/>
                  </a:lnTo>
                  <a:lnTo>
                    <a:pt x="403" y="76"/>
                  </a:lnTo>
                  <a:lnTo>
                    <a:pt x="363" y="62"/>
                  </a:lnTo>
                  <a:lnTo>
                    <a:pt x="322" y="51"/>
                  </a:lnTo>
                  <a:lnTo>
                    <a:pt x="281" y="39"/>
                  </a:lnTo>
                  <a:lnTo>
                    <a:pt x="239" y="31"/>
                  </a:lnTo>
                  <a:lnTo>
                    <a:pt x="196" y="24"/>
                  </a:lnTo>
                  <a:lnTo>
                    <a:pt x="152" y="18"/>
                  </a:lnTo>
                  <a:lnTo>
                    <a:pt x="109" y="15"/>
                  </a:lnTo>
                  <a:lnTo>
                    <a:pt x="109" y="15"/>
                  </a:lnTo>
                  <a:lnTo>
                    <a:pt x="93" y="15"/>
                  </a:lnTo>
                  <a:lnTo>
                    <a:pt x="79" y="15"/>
                  </a:lnTo>
                  <a:lnTo>
                    <a:pt x="50" y="17"/>
                  </a:lnTo>
                  <a:lnTo>
                    <a:pt x="36" y="17"/>
                  </a:lnTo>
                  <a:lnTo>
                    <a:pt x="23" y="15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1" y="1"/>
                  </a:lnTo>
                  <a:lnTo>
                    <a:pt x="75" y="0"/>
                  </a:lnTo>
                  <a:lnTo>
                    <a:pt x="107" y="0"/>
                  </a:lnTo>
                  <a:lnTo>
                    <a:pt x="138" y="1"/>
                  </a:lnTo>
                  <a:lnTo>
                    <a:pt x="170" y="4"/>
                  </a:lnTo>
                  <a:lnTo>
                    <a:pt x="200" y="8"/>
                  </a:lnTo>
                  <a:lnTo>
                    <a:pt x="229" y="14"/>
                  </a:lnTo>
                  <a:lnTo>
                    <a:pt x="259" y="20"/>
                  </a:lnTo>
                  <a:lnTo>
                    <a:pt x="315" y="32"/>
                  </a:lnTo>
                  <a:lnTo>
                    <a:pt x="368" y="49"/>
                  </a:lnTo>
                  <a:lnTo>
                    <a:pt x="422" y="66"/>
                  </a:lnTo>
                  <a:lnTo>
                    <a:pt x="474" y="84"/>
                  </a:lnTo>
                  <a:lnTo>
                    <a:pt x="474" y="84"/>
                  </a:lnTo>
                  <a:lnTo>
                    <a:pt x="534" y="107"/>
                  </a:lnTo>
                  <a:lnTo>
                    <a:pt x="562" y="119"/>
                  </a:lnTo>
                  <a:lnTo>
                    <a:pt x="591" y="131"/>
                  </a:lnTo>
                  <a:lnTo>
                    <a:pt x="618" y="145"/>
                  </a:lnTo>
                  <a:lnTo>
                    <a:pt x="645" y="157"/>
                  </a:lnTo>
                  <a:lnTo>
                    <a:pt x="671" y="173"/>
                  </a:lnTo>
                  <a:lnTo>
                    <a:pt x="698" y="190"/>
                  </a:lnTo>
                  <a:lnTo>
                    <a:pt x="698" y="190"/>
                  </a:lnTo>
                  <a:lnTo>
                    <a:pt x="747" y="222"/>
                  </a:lnTo>
                  <a:lnTo>
                    <a:pt x="773" y="237"/>
                  </a:lnTo>
                  <a:lnTo>
                    <a:pt x="798" y="254"/>
                  </a:lnTo>
                  <a:lnTo>
                    <a:pt x="820" y="271"/>
                  </a:lnTo>
                  <a:lnTo>
                    <a:pt x="843" y="289"/>
                  </a:lnTo>
                  <a:lnTo>
                    <a:pt x="862" y="310"/>
                  </a:lnTo>
                  <a:lnTo>
                    <a:pt x="881" y="331"/>
                  </a:lnTo>
                  <a:lnTo>
                    <a:pt x="881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44"/>
            <p:cNvSpPr/>
            <p:nvPr/>
          </p:nvSpPr>
          <p:spPr bwMode="auto">
            <a:xfrm>
              <a:off x="3951288" y="1558925"/>
              <a:ext cx="542925" cy="276225"/>
            </a:xfrm>
            <a:custGeom>
              <a:avLst/>
              <a:gdLst/>
              <a:ahLst/>
              <a:cxnLst>
                <a:cxn ang="0">
                  <a:pos x="1026" y="1"/>
                </a:cxn>
                <a:cxn ang="0">
                  <a:pos x="980" y="13"/>
                </a:cxn>
                <a:cxn ang="0">
                  <a:pos x="934" y="20"/>
                </a:cxn>
                <a:cxn ang="0">
                  <a:pos x="865" y="27"/>
                </a:cxn>
                <a:cxn ang="0">
                  <a:pos x="842" y="30"/>
                </a:cxn>
                <a:cxn ang="0">
                  <a:pos x="821" y="38"/>
                </a:cxn>
                <a:cxn ang="0">
                  <a:pos x="802" y="45"/>
                </a:cxn>
                <a:cxn ang="0">
                  <a:pos x="767" y="52"/>
                </a:cxn>
                <a:cxn ang="0">
                  <a:pos x="701" y="65"/>
                </a:cxn>
                <a:cxn ang="0">
                  <a:pos x="668" y="74"/>
                </a:cxn>
                <a:cxn ang="0">
                  <a:pos x="626" y="88"/>
                </a:cxn>
                <a:cxn ang="0">
                  <a:pos x="542" y="124"/>
                </a:cxn>
                <a:cxn ang="0">
                  <a:pos x="459" y="161"/>
                </a:cxn>
                <a:cxn ang="0">
                  <a:pos x="381" y="205"/>
                </a:cxn>
                <a:cxn ang="0">
                  <a:pos x="344" y="227"/>
                </a:cxn>
                <a:cxn ang="0">
                  <a:pos x="296" y="260"/>
                </a:cxn>
                <a:cxn ang="0">
                  <a:pos x="208" y="333"/>
                </a:cxn>
                <a:cxn ang="0">
                  <a:pos x="166" y="369"/>
                </a:cxn>
                <a:cxn ang="0">
                  <a:pos x="103" y="425"/>
                </a:cxn>
                <a:cxn ang="0">
                  <a:pos x="82" y="445"/>
                </a:cxn>
                <a:cxn ang="0">
                  <a:pos x="45" y="487"/>
                </a:cxn>
                <a:cxn ang="0">
                  <a:pos x="25" y="507"/>
                </a:cxn>
                <a:cxn ang="0">
                  <a:pos x="0" y="521"/>
                </a:cxn>
                <a:cxn ang="0">
                  <a:pos x="0" y="514"/>
                </a:cxn>
                <a:cxn ang="0">
                  <a:pos x="4" y="501"/>
                </a:cxn>
                <a:cxn ang="0">
                  <a:pos x="18" y="484"/>
                </a:cxn>
                <a:cxn ang="0">
                  <a:pos x="27" y="475"/>
                </a:cxn>
                <a:cxn ang="0">
                  <a:pos x="83" y="417"/>
                </a:cxn>
                <a:cxn ang="0">
                  <a:pos x="143" y="361"/>
                </a:cxn>
                <a:cxn ang="0">
                  <a:pos x="173" y="336"/>
                </a:cxn>
                <a:cxn ang="0">
                  <a:pos x="237" y="285"/>
                </a:cxn>
                <a:cxn ang="0">
                  <a:pos x="303" y="237"/>
                </a:cxn>
                <a:cxn ang="0">
                  <a:pos x="375" y="192"/>
                </a:cxn>
                <a:cxn ang="0">
                  <a:pos x="449" y="152"/>
                </a:cxn>
                <a:cxn ang="0">
                  <a:pos x="527" y="114"/>
                </a:cxn>
                <a:cxn ang="0">
                  <a:pos x="608" y="80"/>
                </a:cxn>
                <a:cxn ang="0">
                  <a:pos x="692" y="49"/>
                </a:cxn>
                <a:cxn ang="0">
                  <a:pos x="736" y="37"/>
                </a:cxn>
                <a:cxn ang="0">
                  <a:pos x="807" y="24"/>
                </a:cxn>
                <a:cxn ang="0">
                  <a:pos x="914" y="4"/>
                </a:cxn>
                <a:cxn ang="0">
                  <a:pos x="988" y="0"/>
                </a:cxn>
                <a:cxn ang="0">
                  <a:pos x="1026" y="1"/>
                </a:cxn>
              </a:cxnLst>
              <a:rect l="0" t="0" r="r" b="b"/>
              <a:pathLst>
                <a:path w="1026" h="521">
                  <a:moveTo>
                    <a:pt x="1026" y="1"/>
                  </a:moveTo>
                  <a:lnTo>
                    <a:pt x="1026" y="1"/>
                  </a:lnTo>
                  <a:lnTo>
                    <a:pt x="1004" y="8"/>
                  </a:lnTo>
                  <a:lnTo>
                    <a:pt x="980" y="13"/>
                  </a:lnTo>
                  <a:lnTo>
                    <a:pt x="958" y="17"/>
                  </a:lnTo>
                  <a:lnTo>
                    <a:pt x="934" y="20"/>
                  </a:lnTo>
                  <a:lnTo>
                    <a:pt x="887" y="24"/>
                  </a:lnTo>
                  <a:lnTo>
                    <a:pt x="865" y="27"/>
                  </a:lnTo>
                  <a:lnTo>
                    <a:pt x="842" y="30"/>
                  </a:lnTo>
                  <a:lnTo>
                    <a:pt x="842" y="30"/>
                  </a:lnTo>
                  <a:lnTo>
                    <a:pt x="833" y="34"/>
                  </a:lnTo>
                  <a:lnTo>
                    <a:pt x="821" y="38"/>
                  </a:lnTo>
                  <a:lnTo>
                    <a:pt x="812" y="42"/>
                  </a:lnTo>
                  <a:lnTo>
                    <a:pt x="802" y="45"/>
                  </a:lnTo>
                  <a:lnTo>
                    <a:pt x="802" y="45"/>
                  </a:lnTo>
                  <a:lnTo>
                    <a:pt x="767" y="52"/>
                  </a:lnTo>
                  <a:lnTo>
                    <a:pt x="733" y="58"/>
                  </a:lnTo>
                  <a:lnTo>
                    <a:pt x="701" y="65"/>
                  </a:lnTo>
                  <a:lnTo>
                    <a:pt x="684" y="69"/>
                  </a:lnTo>
                  <a:lnTo>
                    <a:pt x="668" y="74"/>
                  </a:lnTo>
                  <a:lnTo>
                    <a:pt x="668" y="74"/>
                  </a:lnTo>
                  <a:lnTo>
                    <a:pt x="626" y="88"/>
                  </a:lnTo>
                  <a:lnTo>
                    <a:pt x="584" y="105"/>
                  </a:lnTo>
                  <a:lnTo>
                    <a:pt x="542" y="124"/>
                  </a:lnTo>
                  <a:lnTo>
                    <a:pt x="500" y="142"/>
                  </a:lnTo>
                  <a:lnTo>
                    <a:pt x="459" y="161"/>
                  </a:lnTo>
                  <a:lnTo>
                    <a:pt x="418" y="183"/>
                  </a:lnTo>
                  <a:lnTo>
                    <a:pt x="381" y="205"/>
                  </a:lnTo>
                  <a:lnTo>
                    <a:pt x="344" y="227"/>
                  </a:lnTo>
                  <a:lnTo>
                    <a:pt x="344" y="227"/>
                  </a:lnTo>
                  <a:lnTo>
                    <a:pt x="320" y="243"/>
                  </a:lnTo>
                  <a:lnTo>
                    <a:pt x="296" y="260"/>
                  </a:lnTo>
                  <a:lnTo>
                    <a:pt x="251" y="296"/>
                  </a:lnTo>
                  <a:lnTo>
                    <a:pt x="208" y="333"/>
                  </a:lnTo>
                  <a:lnTo>
                    <a:pt x="166" y="369"/>
                  </a:lnTo>
                  <a:lnTo>
                    <a:pt x="166" y="369"/>
                  </a:lnTo>
                  <a:lnTo>
                    <a:pt x="124" y="407"/>
                  </a:lnTo>
                  <a:lnTo>
                    <a:pt x="103" y="425"/>
                  </a:lnTo>
                  <a:lnTo>
                    <a:pt x="82" y="445"/>
                  </a:lnTo>
                  <a:lnTo>
                    <a:pt x="82" y="445"/>
                  </a:lnTo>
                  <a:lnTo>
                    <a:pt x="63" y="466"/>
                  </a:lnTo>
                  <a:lnTo>
                    <a:pt x="45" y="487"/>
                  </a:lnTo>
                  <a:lnTo>
                    <a:pt x="35" y="497"/>
                  </a:lnTo>
                  <a:lnTo>
                    <a:pt x="25" y="507"/>
                  </a:lnTo>
                  <a:lnTo>
                    <a:pt x="13" y="514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514"/>
                  </a:lnTo>
                  <a:lnTo>
                    <a:pt x="2" y="507"/>
                  </a:lnTo>
                  <a:lnTo>
                    <a:pt x="4" y="501"/>
                  </a:lnTo>
                  <a:lnTo>
                    <a:pt x="9" y="496"/>
                  </a:lnTo>
                  <a:lnTo>
                    <a:pt x="18" y="484"/>
                  </a:lnTo>
                  <a:lnTo>
                    <a:pt x="27" y="475"/>
                  </a:lnTo>
                  <a:lnTo>
                    <a:pt x="27" y="475"/>
                  </a:lnTo>
                  <a:lnTo>
                    <a:pt x="53" y="445"/>
                  </a:lnTo>
                  <a:lnTo>
                    <a:pt x="83" y="417"/>
                  </a:lnTo>
                  <a:lnTo>
                    <a:pt x="112" y="389"/>
                  </a:lnTo>
                  <a:lnTo>
                    <a:pt x="143" y="361"/>
                  </a:lnTo>
                  <a:lnTo>
                    <a:pt x="143" y="361"/>
                  </a:lnTo>
                  <a:lnTo>
                    <a:pt x="173" y="336"/>
                  </a:lnTo>
                  <a:lnTo>
                    <a:pt x="205" y="309"/>
                  </a:lnTo>
                  <a:lnTo>
                    <a:pt x="237" y="285"/>
                  </a:lnTo>
                  <a:lnTo>
                    <a:pt x="270" y="261"/>
                  </a:lnTo>
                  <a:lnTo>
                    <a:pt x="303" y="237"/>
                  </a:lnTo>
                  <a:lnTo>
                    <a:pt x="338" y="215"/>
                  </a:lnTo>
                  <a:lnTo>
                    <a:pt x="375" y="192"/>
                  </a:lnTo>
                  <a:lnTo>
                    <a:pt x="411" y="173"/>
                  </a:lnTo>
                  <a:lnTo>
                    <a:pt x="449" y="152"/>
                  </a:lnTo>
                  <a:lnTo>
                    <a:pt x="487" y="133"/>
                  </a:lnTo>
                  <a:lnTo>
                    <a:pt x="527" y="114"/>
                  </a:lnTo>
                  <a:lnTo>
                    <a:pt x="567" y="97"/>
                  </a:lnTo>
                  <a:lnTo>
                    <a:pt x="608" y="80"/>
                  </a:lnTo>
                  <a:lnTo>
                    <a:pt x="650" y="65"/>
                  </a:lnTo>
                  <a:lnTo>
                    <a:pt x="692" y="49"/>
                  </a:lnTo>
                  <a:lnTo>
                    <a:pt x="736" y="37"/>
                  </a:lnTo>
                  <a:lnTo>
                    <a:pt x="736" y="37"/>
                  </a:lnTo>
                  <a:lnTo>
                    <a:pt x="771" y="31"/>
                  </a:lnTo>
                  <a:lnTo>
                    <a:pt x="807" y="24"/>
                  </a:lnTo>
                  <a:lnTo>
                    <a:pt x="879" y="10"/>
                  </a:lnTo>
                  <a:lnTo>
                    <a:pt x="914" y="4"/>
                  </a:lnTo>
                  <a:lnTo>
                    <a:pt x="950" y="1"/>
                  </a:lnTo>
                  <a:lnTo>
                    <a:pt x="988" y="0"/>
                  </a:lnTo>
                  <a:lnTo>
                    <a:pt x="1026" y="1"/>
                  </a:lnTo>
                  <a:lnTo>
                    <a:pt x="102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45"/>
            <p:cNvSpPr/>
            <p:nvPr/>
          </p:nvSpPr>
          <p:spPr bwMode="auto">
            <a:xfrm>
              <a:off x="5146676" y="1806575"/>
              <a:ext cx="236538" cy="569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53" y="38"/>
                </a:cxn>
                <a:cxn ang="0">
                  <a:pos x="97" y="82"/>
                </a:cxn>
                <a:cxn ang="0">
                  <a:pos x="137" y="131"/>
                </a:cxn>
                <a:cxn ang="0">
                  <a:pos x="175" y="183"/>
                </a:cxn>
                <a:cxn ang="0">
                  <a:pos x="210" y="239"/>
                </a:cxn>
                <a:cxn ang="0">
                  <a:pos x="275" y="355"/>
                </a:cxn>
                <a:cxn ang="0">
                  <a:pos x="306" y="414"/>
                </a:cxn>
                <a:cxn ang="0">
                  <a:pos x="331" y="471"/>
                </a:cxn>
                <a:cxn ang="0">
                  <a:pos x="377" y="595"/>
                </a:cxn>
                <a:cxn ang="0">
                  <a:pos x="414" y="730"/>
                </a:cxn>
                <a:cxn ang="0">
                  <a:pos x="435" y="837"/>
                </a:cxn>
                <a:cxn ang="0">
                  <a:pos x="443" y="910"/>
                </a:cxn>
                <a:cxn ang="0">
                  <a:pos x="448" y="946"/>
                </a:cxn>
                <a:cxn ang="0">
                  <a:pos x="448" y="977"/>
                </a:cxn>
                <a:cxn ang="0">
                  <a:pos x="443" y="1046"/>
                </a:cxn>
                <a:cxn ang="0">
                  <a:pos x="442" y="1077"/>
                </a:cxn>
                <a:cxn ang="0">
                  <a:pos x="432" y="1067"/>
                </a:cxn>
                <a:cxn ang="0">
                  <a:pos x="428" y="1056"/>
                </a:cxn>
                <a:cxn ang="0">
                  <a:pos x="427" y="1034"/>
                </a:cxn>
                <a:cxn ang="0">
                  <a:pos x="431" y="994"/>
                </a:cxn>
                <a:cxn ang="0">
                  <a:pos x="429" y="982"/>
                </a:cxn>
                <a:cxn ang="0">
                  <a:pos x="418" y="896"/>
                </a:cxn>
                <a:cxn ang="0">
                  <a:pos x="401" y="805"/>
                </a:cxn>
                <a:cxn ang="0">
                  <a:pos x="392" y="747"/>
                </a:cxn>
                <a:cxn ang="0">
                  <a:pos x="368" y="636"/>
                </a:cxn>
                <a:cxn ang="0">
                  <a:pos x="352" y="583"/>
                </a:cxn>
                <a:cxn ang="0">
                  <a:pos x="321" y="500"/>
                </a:cxn>
                <a:cxn ang="0">
                  <a:pos x="286" y="420"/>
                </a:cxn>
                <a:cxn ang="0">
                  <a:pos x="247" y="343"/>
                </a:cxn>
                <a:cxn ang="0">
                  <a:pos x="203" y="268"/>
                </a:cxn>
                <a:cxn ang="0">
                  <a:pos x="157" y="198"/>
                </a:cxn>
                <a:cxn ang="0">
                  <a:pos x="107" y="131"/>
                </a:cxn>
                <a:cxn ang="0">
                  <a:pos x="55" y="69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448" h="1077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1" y="18"/>
                  </a:lnTo>
                  <a:lnTo>
                    <a:pt x="53" y="38"/>
                  </a:lnTo>
                  <a:lnTo>
                    <a:pt x="76" y="59"/>
                  </a:lnTo>
                  <a:lnTo>
                    <a:pt x="97" y="82"/>
                  </a:lnTo>
                  <a:lnTo>
                    <a:pt x="118" y="105"/>
                  </a:lnTo>
                  <a:lnTo>
                    <a:pt x="137" y="131"/>
                  </a:lnTo>
                  <a:lnTo>
                    <a:pt x="156" y="156"/>
                  </a:lnTo>
                  <a:lnTo>
                    <a:pt x="175" y="183"/>
                  </a:lnTo>
                  <a:lnTo>
                    <a:pt x="192" y="211"/>
                  </a:lnTo>
                  <a:lnTo>
                    <a:pt x="210" y="239"/>
                  </a:lnTo>
                  <a:lnTo>
                    <a:pt x="243" y="296"/>
                  </a:lnTo>
                  <a:lnTo>
                    <a:pt x="275" y="355"/>
                  </a:lnTo>
                  <a:lnTo>
                    <a:pt x="306" y="414"/>
                  </a:lnTo>
                  <a:lnTo>
                    <a:pt x="306" y="414"/>
                  </a:lnTo>
                  <a:lnTo>
                    <a:pt x="319" y="442"/>
                  </a:lnTo>
                  <a:lnTo>
                    <a:pt x="331" y="471"/>
                  </a:lnTo>
                  <a:lnTo>
                    <a:pt x="355" y="531"/>
                  </a:lnTo>
                  <a:lnTo>
                    <a:pt x="377" y="595"/>
                  </a:lnTo>
                  <a:lnTo>
                    <a:pt x="397" y="661"/>
                  </a:lnTo>
                  <a:lnTo>
                    <a:pt x="414" y="730"/>
                  </a:lnTo>
                  <a:lnTo>
                    <a:pt x="429" y="802"/>
                  </a:lnTo>
                  <a:lnTo>
                    <a:pt x="435" y="837"/>
                  </a:lnTo>
                  <a:lnTo>
                    <a:pt x="439" y="873"/>
                  </a:lnTo>
                  <a:lnTo>
                    <a:pt x="443" y="910"/>
                  </a:lnTo>
                  <a:lnTo>
                    <a:pt x="448" y="946"/>
                  </a:lnTo>
                  <a:lnTo>
                    <a:pt x="448" y="946"/>
                  </a:lnTo>
                  <a:lnTo>
                    <a:pt x="448" y="962"/>
                  </a:lnTo>
                  <a:lnTo>
                    <a:pt x="448" y="977"/>
                  </a:lnTo>
                  <a:lnTo>
                    <a:pt x="446" y="1012"/>
                  </a:lnTo>
                  <a:lnTo>
                    <a:pt x="443" y="1046"/>
                  </a:lnTo>
                  <a:lnTo>
                    <a:pt x="442" y="1077"/>
                  </a:lnTo>
                  <a:lnTo>
                    <a:pt x="442" y="1077"/>
                  </a:lnTo>
                  <a:lnTo>
                    <a:pt x="436" y="1073"/>
                  </a:lnTo>
                  <a:lnTo>
                    <a:pt x="432" y="1067"/>
                  </a:lnTo>
                  <a:lnTo>
                    <a:pt x="429" y="1062"/>
                  </a:lnTo>
                  <a:lnTo>
                    <a:pt x="428" y="1056"/>
                  </a:lnTo>
                  <a:lnTo>
                    <a:pt x="425" y="1045"/>
                  </a:lnTo>
                  <a:lnTo>
                    <a:pt x="427" y="1034"/>
                  </a:lnTo>
                  <a:lnTo>
                    <a:pt x="429" y="1007"/>
                  </a:lnTo>
                  <a:lnTo>
                    <a:pt x="431" y="994"/>
                  </a:lnTo>
                  <a:lnTo>
                    <a:pt x="429" y="982"/>
                  </a:lnTo>
                  <a:lnTo>
                    <a:pt x="429" y="982"/>
                  </a:lnTo>
                  <a:lnTo>
                    <a:pt x="425" y="941"/>
                  </a:lnTo>
                  <a:lnTo>
                    <a:pt x="418" y="896"/>
                  </a:lnTo>
                  <a:lnTo>
                    <a:pt x="410" y="851"/>
                  </a:lnTo>
                  <a:lnTo>
                    <a:pt x="401" y="805"/>
                  </a:lnTo>
                  <a:lnTo>
                    <a:pt x="401" y="805"/>
                  </a:lnTo>
                  <a:lnTo>
                    <a:pt x="392" y="747"/>
                  </a:lnTo>
                  <a:lnTo>
                    <a:pt x="380" y="691"/>
                  </a:lnTo>
                  <a:lnTo>
                    <a:pt x="368" y="636"/>
                  </a:lnTo>
                  <a:lnTo>
                    <a:pt x="352" y="583"/>
                  </a:lnTo>
                  <a:lnTo>
                    <a:pt x="352" y="583"/>
                  </a:lnTo>
                  <a:lnTo>
                    <a:pt x="337" y="541"/>
                  </a:lnTo>
                  <a:lnTo>
                    <a:pt x="321" y="500"/>
                  </a:lnTo>
                  <a:lnTo>
                    <a:pt x="304" y="459"/>
                  </a:lnTo>
                  <a:lnTo>
                    <a:pt x="286" y="420"/>
                  </a:lnTo>
                  <a:lnTo>
                    <a:pt x="267" y="381"/>
                  </a:lnTo>
                  <a:lnTo>
                    <a:pt x="247" y="343"/>
                  </a:lnTo>
                  <a:lnTo>
                    <a:pt x="226" y="305"/>
                  </a:lnTo>
                  <a:lnTo>
                    <a:pt x="203" y="268"/>
                  </a:lnTo>
                  <a:lnTo>
                    <a:pt x="181" y="232"/>
                  </a:lnTo>
                  <a:lnTo>
                    <a:pt x="157" y="198"/>
                  </a:lnTo>
                  <a:lnTo>
                    <a:pt x="132" y="164"/>
                  </a:lnTo>
                  <a:lnTo>
                    <a:pt x="107" y="131"/>
                  </a:lnTo>
                  <a:lnTo>
                    <a:pt x="81" y="100"/>
                  </a:lnTo>
                  <a:lnTo>
                    <a:pt x="55" y="69"/>
                  </a:lnTo>
                  <a:lnTo>
                    <a:pt x="28" y="3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46"/>
            <p:cNvSpPr/>
            <p:nvPr/>
          </p:nvSpPr>
          <p:spPr bwMode="auto">
            <a:xfrm>
              <a:off x="3756026" y="1882775"/>
              <a:ext cx="141288" cy="763588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267" y="3"/>
                </a:cxn>
                <a:cxn ang="0">
                  <a:pos x="235" y="64"/>
                </a:cxn>
                <a:cxn ang="0">
                  <a:pos x="172" y="194"/>
                </a:cxn>
                <a:cxn ang="0">
                  <a:pos x="142" y="264"/>
                </a:cxn>
                <a:cxn ang="0">
                  <a:pos x="134" y="285"/>
                </a:cxn>
                <a:cxn ang="0">
                  <a:pos x="111" y="327"/>
                </a:cxn>
                <a:cxn ang="0">
                  <a:pos x="101" y="348"/>
                </a:cxn>
                <a:cxn ang="0">
                  <a:pos x="85" y="401"/>
                </a:cxn>
                <a:cxn ang="0">
                  <a:pos x="71" y="460"/>
                </a:cxn>
                <a:cxn ang="0">
                  <a:pos x="49" y="584"/>
                </a:cxn>
                <a:cxn ang="0">
                  <a:pos x="40" y="650"/>
                </a:cxn>
                <a:cxn ang="0">
                  <a:pos x="26" y="782"/>
                </a:cxn>
                <a:cxn ang="0">
                  <a:pos x="21" y="881"/>
                </a:cxn>
                <a:cxn ang="0">
                  <a:pos x="23" y="949"/>
                </a:cxn>
                <a:cxn ang="0">
                  <a:pos x="28" y="1016"/>
                </a:cxn>
                <a:cxn ang="0">
                  <a:pos x="37" y="1084"/>
                </a:cxn>
                <a:cxn ang="0">
                  <a:pos x="44" y="1117"/>
                </a:cxn>
                <a:cxn ang="0">
                  <a:pos x="59" y="1179"/>
                </a:cxn>
                <a:cxn ang="0">
                  <a:pos x="79" y="1240"/>
                </a:cxn>
                <a:cxn ang="0">
                  <a:pos x="89" y="1266"/>
                </a:cxn>
                <a:cxn ang="0">
                  <a:pos x="125" y="1341"/>
                </a:cxn>
                <a:cxn ang="0">
                  <a:pos x="148" y="1390"/>
                </a:cxn>
                <a:cxn ang="0">
                  <a:pos x="166" y="1443"/>
                </a:cxn>
                <a:cxn ang="0">
                  <a:pos x="160" y="1442"/>
                </a:cxn>
                <a:cxn ang="0">
                  <a:pos x="145" y="1430"/>
                </a:cxn>
                <a:cxn ang="0">
                  <a:pos x="128" y="1407"/>
                </a:cxn>
                <a:cxn ang="0">
                  <a:pos x="115" y="1380"/>
                </a:cxn>
                <a:cxn ang="0">
                  <a:pos x="104" y="1353"/>
                </a:cxn>
                <a:cxn ang="0">
                  <a:pos x="72" y="1272"/>
                </a:cxn>
                <a:cxn ang="0">
                  <a:pos x="44" y="1186"/>
                </a:cxn>
                <a:cxn ang="0">
                  <a:pos x="24" y="1098"/>
                </a:cxn>
                <a:cxn ang="0">
                  <a:pos x="10" y="1006"/>
                </a:cxn>
                <a:cxn ang="0">
                  <a:pos x="2" y="912"/>
                </a:cxn>
                <a:cxn ang="0">
                  <a:pos x="0" y="820"/>
                </a:cxn>
                <a:cxn ang="0">
                  <a:pos x="5" y="726"/>
                </a:cxn>
                <a:cxn ang="0">
                  <a:pos x="14" y="633"/>
                </a:cxn>
                <a:cxn ang="0">
                  <a:pos x="27" y="557"/>
                </a:cxn>
                <a:cxn ang="0">
                  <a:pos x="41" y="483"/>
                </a:cxn>
                <a:cxn ang="0">
                  <a:pos x="58" y="410"/>
                </a:cxn>
                <a:cxn ang="0">
                  <a:pos x="82" y="340"/>
                </a:cxn>
                <a:cxn ang="0">
                  <a:pos x="90" y="317"/>
                </a:cxn>
                <a:cxn ang="0">
                  <a:pos x="110" y="272"/>
                </a:cxn>
                <a:cxn ang="0">
                  <a:pos x="120" y="250"/>
                </a:cxn>
                <a:cxn ang="0">
                  <a:pos x="146" y="184"/>
                </a:cxn>
                <a:cxn ang="0">
                  <a:pos x="180" y="118"/>
                </a:cxn>
                <a:cxn ang="0">
                  <a:pos x="219" y="56"/>
                </a:cxn>
                <a:cxn ang="0">
                  <a:pos x="261" y="0"/>
                </a:cxn>
              </a:cxnLst>
              <a:rect l="0" t="0" r="r" b="b"/>
              <a:pathLst>
                <a:path w="267" h="1443">
                  <a:moveTo>
                    <a:pt x="261" y="0"/>
                  </a:moveTo>
                  <a:lnTo>
                    <a:pt x="261" y="0"/>
                  </a:lnTo>
                  <a:lnTo>
                    <a:pt x="266" y="0"/>
                  </a:lnTo>
                  <a:lnTo>
                    <a:pt x="267" y="3"/>
                  </a:lnTo>
                  <a:lnTo>
                    <a:pt x="267" y="3"/>
                  </a:lnTo>
                  <a:lnTo>
                    <a:pt x="235" y="64"/>
                  </a:lnTo>
                  <a:lnTo>
                    <a:pt x="202" y="128"/>
                  </a:lnTo>
                  <a:lnTo>
                    <a:pt x="172" y="194"/>
                  </a:lnTo>
                  <a:lnTo>
                    <a:pt x="156" y="229"/>
                  </a:lnTo>
                  <a:lnTo>
                    <a:pt x="142" y="264"/>
                  </a:lnTo>
                  <a:lnTo>
                    <a:pt x="142" y="264"/>
                  </a:lnTo>
                  <a:lnTo>
                    <a:pt x="134" y="285"/>
                  </a:lnTo>
                  <a:lnTo>
                    <a:pt x="122" y="306"/>
                  </a:lnTo>
                  <a:lnTo>
                    <a:pt x="111" y="327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93" y="373"/>
                  </a:lnTo>
                  <a:lnTo>
                    <a:pt x="85" y="401"/>
                  </a:lnTo>
                  <a:lnTo>
                    <a:pt x="78" y="429"/>
                  </a:lnTo>
                  <a:lnTo>
                    <a:pt x="71" y="460"/>
                  </a:lnTo>
                  <a:lnTo>
                    <a:pt x="59" y="521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0" y="650"/>
                  </a:lnTo>
                  <a:lnTo>
                    <a:pt x="31" y="716"/>
                  </a:lnTo>
                  <a:lnTo>
                    <a:pt x="26" y="782"/>
                  </a:lnTo>
                  <a:lnTo>
                    <a:pt x="21" y="848"/>
                  </a:lnTo>
                  <a:lnTo>
                    <a:pt x="21" y="881"/>
                  </a:lnTo>
                  <a:lnTo>
                    <a:pt x="21" y="915"/>
                  </a:lnTo>
                  <a:lnTo>
                    <a:pt x="23" y="949"/>
                  </a:lnTo>
                  <a:lnTo>
                    <a:pt x="24" y="983"/>
                  </a:lnTo>
                  <a:lnTo>
                    <a:pt x="28" y="1016"/>
                  </a:lnTo>
                  <a:lnTo>
                    <a:pt x="33" y="1050"/>
                  </a:lnTo>
                  <a:lnTo>
                    <a:pt x="37" y="1084"/>
                  </a:lnTo>
                  <a:lnTo>
                    <a:pt x="44" y="1117"/>
                  </a:lnTo>
                  <a:lnTo>
                    <a:pt x="44" y="1117"/>
                  </a:lnTo>
                  <a:lnTo>
                    <a:pt x="51" y="1148"/>
                  </a:lnTo>
                  <a:lnTo>
                    <a:pt x="59" y="1179"/>
                  </a:lnTo>
                  <a:lnTo>
                    <a:pt x="68" y="1210"/>
                  </a:lnTo>
                  <a:lnTo>
                    <a:pt x="79" y="1240"/>
                  </a:lnTo>
                  <a:lnTo>
                    <a:pt x="79" y="1240"/>
                  </a:lnTo>
                  <a:lnTo>
                    <a:pt x="89" y="1266"/>
                  </a:lnTo>
                  <a:lnTo>
                    <a:pt x="100" y="1291"/>
                  </a:lnTo>
                  <a:lnTo>
                    <a:pt x="125" y="1341"/>
                  </a:lnTo>
                  <a:lnTo>
                    <a:pt x="136" y="1364"/>
                  </a:lnTo>
                  <a:lnTo>
                    <a:pt x="148" y="1390"/>
                  </a:lnTo>
                  <a:lnTo>
                    <a:pt x="158" y="1416"/>
                  </a:lnTo>
                  <a:lnTo>
                    <a:pt x="166" y="1443"/>
                  </a:lnTo>
                  <a:lnTo>
                    <a:pt x="166" y="1443"/>
                  </a:lnTo>
                  <a:lnTo>
                    <a:pt x="160" y="1442"/>
                  </a:lnTo>
                  <a:lnTo>
                    <a:pt x="155" y="1439"/>
                  </a:lnTo>
                  <a:lnTo>
                    <a:pt x="145" y="1430"/>
                  </a:lnTo>
                  <a:lnTo>
                    <a:pt x="136" y="1419"/>
                  </a:lnTo>
                  <a:lnTo>
                    <a:pt x="128" y="1407"/>
                  </a:lnTo>
                  <a:lnTo>
                    <a:pt x="122" y="1394"/>
                  </a:lnTo>
                  <a:lnTo>
                    <a:pt x="115" y="1380"/>
                  </a:lnTo>
                  <a:lnTo>
                    <a:pt x="104" y="1353"/>
                  </a:lnTo>
                  <a:lnTo>
                    <a:pt x="104" y="1353"/>
                  </a:lnTo>
                  <a:lnTo>
                    <a:pt x="87" y="1313"/>
                  </a:lnTo>
                  <a:lnTo>
                    <a:pt x="72" y="1272"/>
                  </a:lnTo>
                  <a:lnTo>
                    <a:pt x="56" y="1230"/>
                  </a:lnTo>
                  <a:lnTo>
                    <a:pt x="44" y="1186"/>
                  </a:lnTo>
                  <a:lnTo>
                    <a:pt x="34" y="1143"/>
                  </a:lnTo>
                  <a:lnTo>
                    <a:pt x="24" y="1098"/>
                  </a:lnTo>
                  <a:lnTo>
                    <a:pt x="16" y="1053"/>
                  </a:lnTo>
                  <a:lnTo>
                    <a:pt x="10" y="1006"/>
                  </a:lnTo>
                  <a:lnTo>
                    <a:pt x="5" y="960"/>
                  </a:lnTo>
                  <a:lnTo>
                    <a:pt x="2" y="912"/>
                  </a:lnTo>
                  <a:lnTo>
                    <a:pt x="0" y="866"/>
                  </a:lnTo>
                  <a:lnTo>
                    <a:pt x="0" y="820"/>
                  </a:lnTo>
                  <a:lnTo>
                    <a:pt x="2" y="772"/>
                  </a:lnTo>
                  <a:lnTo>
                    <a:pt x="5" y="726"/>
                  </a:lnTo>
                  <a:lnTo>
                    <a:pt x="9" y="679"/>
                  </a:lnTo>
                  <a:lnTo>
                    <a:pt x="14" y="633"/>
                  </a:lnTo>
                  <a:lnTo>
                    <a:pt x="14" y="633"/>
                  </a:lnTo>
                  <a:lnTo>
                    <a:pt x="27" y="557"/>
                  </a:lnTo>
                  <a:lnTo>
                    <a:pt x="33" y="521"/>
                  </a:lnTo>
                  <a:lnTo>
                    <a:pt x="41" y="483"/>
                  </a:lnTo>
                  <a:lnTo>
                    <a:pt x="49" y="446"/>
                  </a:lnTo>
                  <a:lnTo>
                    <a:pt x="58" y="410"/>
                  </a:lnTo>
                  <a:lnTo>
                    <a:pt x="69" y="375"/>
                  </a:lnTo>
                  <a:lnTo>
                    <a:pt x="82" y="340"/>
                  </a:lnTo>
                  <a:lnTo>
                    <a:pt x="82" y="340"/>
                  </a:lnTo>
                  <a:lnTo>
                    <a:pt x="90" y="317"/>
                  </a:lnTo>
                  <a:lnTo>
                    <a:pt x="100" y="295"/>
                  </a:lnTo>
                  <a:lnTo>
                    <a:pt x="110" y="272"/>
                  </a:lnTo>
                  <a:lnTo>
                    <a:pt x="120" y="250"/>
                  </a:lnTo>
                  <a:lnTo>
                    <a:pt x="120" y="250"/>
                  </a:lnTo>
                  <a:lnTo>
                    <a:pt x="132" y="216"/>
                  </a:lnTo>
                  <a:lnTo>
                    <a:pt x="146" y="184"/>
                  </a:lnTo>
                  <a:lnTo>
                    <a:pt x="163" y="150"/>
                  </a:lnTo>
                  <a:lnTo>
                    <a:pt x="180" y="118"/>
                  </a:lnTo>
                  <a:lnTo>
                    <a:pt x="198" y="87"/>
                  </a:lnTo>
                  <a:lnTo>
                    <a:pt x="219" y="56"/>
                  </a:lnTo>
                  <a:lnTo>
                    <a:pt x="239" y="26"/>
                  </a:lnTo>
                  <a:lnTo>
                    <a:pt x="261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47"/>
            <p:cNvSpPr>
              <a:spLocks noEditPoints="1"/>
            </p:cNvSpPr>
            <p:nvPr/>
          </p:nvSpPr>
          <p:spPr bwMode="auto">
            <a:xfrm>
              <a:off x="4479926" y="2216150"/>
              <a:ext cx="239713" cy="106363"/>
            </a:xfrm>
            <a:custGeom>
              <a:avLst/>
              <a:gdLst/>
              <a:ahLst/>
              <a:cxnLst>
                <a:cxn ang="0">
                  <a:pos x="342" y="194"/>
                </a:cxn>
                <a:cxn ang="0">
                  <a:pos x="0" y="197"/>
                </a:cxn>
                <a:cxn ang="0">
                  <a:pos x="4" y="162"/>
                </a:cxn>
                <a:cxn ang="0">
                  <a:pos x="21" y="111"/>
                </a:cxn>
                <a:cxn ang="0">
                  <a:pos x="50" y="69"/>
                </a:cxn>
                <a:cxn ang="0">
                  <a:pos x="91" y="34"/>
                </a:cxn>
                <a:cxn ang="0">
                  <a:pos x="140" y="11"/>
                </a:cxn>
                <a:cxn ang="0">
                  <a:pos x="177" y="3"/>
                </a:cxn>
                <a:cxn ang="0">
                  <a:pos x="257" y="3"/>
                </a:cxn>
                <a:cxn ang="0">
                  <a:pos x="324" y="24"/>
                </a:cxn>
                <a:cxn ang="0">
                  <a:pos x="377" y="61"/>
                </a:cxn>
                <a:cxn ang="0">
                  <a:pos x="418" y="110"/>
                </a:cxn>
                <a:cxn ang="0">
                  <a:pos x="446" y="169"/>
                </a:cxn>
                <a:cxn ang="0">
                  <a:pos x="84" y="63"/>
                </a:cxn>
                <a:cxn ang="0">
                  <a:pos x="151" y="117"/>
                </a:cxn>
                <a:cxn ang="0">
                  <a:pos x="223" y="160"/>
                </a:cxn>
                <a:cxn ang="0">
                  <a:pos x="219" y="58"/>
                </a:cxn>
                <a:cxn ang="0">
                  <a:pos x="195" y="20"/>
                </a:cxn>
                <a:cxn ang="0">
                  <a:pos x="143" y="32"/>
                </a:cxn>
                <a:cxn ang="0">
                  <a:pos x="84" y="63"/>
                </a:cxn>
                <a:cxn ang="0">
                  <a:pos x="237" y="150"/>
                </a:cxn>
                <a:cxn ang="0">
                  <a:pos x="339" y="98"/>
                </a:cxn>
                <a:cxn ang="0">
                  <a:pos x="359" y="66"/>
                </a:cxn>
                <a:cxn ang="0">
                  <a:pos x="313" y="38"/>
                </a:cxn>
                <a:cxn ang="0">
                  <a:pos x="254" y="24"/>
                </a:cxn>
                <a:cxn ang="0">
                  <a:pos x="231" y="35"/>
                </a:cxn>
                <a:cxn ang="0">
                  <a:pos x="238" y="120"/>
                </a:cxn>
                <a:cxn ang="0">
                  <a:pos x="237" y="150"/>
                </a:cxn>
                <a:cxn ang="0">
                  <a:pos x="39" y="184"/>
                </a:cxn>
                <a:cxn ang="0">
                  <a:pos x="158" y="180"/>
                </a:cxn>
                <a:cxn ang="0">
                  <a:pos x="189" y="160"/>
                </a:cxn>
                <a:cxn ang="0">
                  <a:pos x="102" y="101"/>
                </a:cxn>
                <a:cxn ang="0">
                  <a:pos x="70" y="76"/>
                </a:cxn>
                <a:cxn ang="0">
                  <a:pos x="42" y="114"/>
                </a:cxn>
                <a:cxn ang="0">
                  <a:pos x="21" y="157"/>
                </a:cxn>
                <a:cxn ang="0">
                  <a:pos x="14" y="183"/>
                </a:cxn>
                <a:cxn ang="0">
                  <a:pos x="363" y="104"/>
                </a:cxn>
                <a:cxn ang="0">
                  <a:pos x="272" y="155"/>
                </a:cxn>
                <a:cxn ang="0">
                  <a:pos x="237" y="177"/>
                </a:cxn>
                <a:cxn ang="0">
                  <a:pos x="432" y="177"/>
                </a:cxn>
                <a:cxn ang="0">
                  <a:pos x="424" y="152"/>
                </a:cxn>
                <a:cxn ang="0">
                  <a:pos x="404" y="120"/>
                </a:cxn>
                <a:cxn ang="0">
                  <a:pos x="380" y="93"/>
                </a:cxn>
              </a:cxnLst>
              <a:rect l="0" t="0" r="r" b="b"/>
              <a:pathLst>
                <a:path w="453" h="200">
                  <a:moveTo>
                    <a:pt x="453" y="188"/>
                  </a:moveTo>
                  <a:lnTo>
                    <a:pt x="453" y="188"/>
                  </a:lnTo>
                  <a:lnTo>
                    <a:pt x="342" y="194"/>
                  </a:lnTo>
                  <a:lnTo>
                    <a:pt x="230" y="198"/>
                  </a:lnTo>
                  <a:lnTo>
                    <a:pt x="116" y="200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1" y="180"/>
                  </a:lnTo>
                  <a:lnTo>
                    <a:pt x="4" y="162"/>
                  </a:lnTo>
                  <a:lnTo>
                    <a:pt x="8" y="145"/>
                  </a:lnTo>
                  <a:lnTo>
                    <a:pt x="14" y="128"/>
                  </a:lnTo>
                  <a:lnTo>
                    <a:pt x="21" y="111"/>
                  </a:lnTo>
                  <a:lnTo>
                    <a:pt x="29" y="97"/>
                  </a:lnTo>
                  <a:lnTo>
                    <a:pt x="39" y="82"/>
                  </a:lnTo>
                  <a:lnTo>
                    <a:pt x="50" y="69"/>
                  </a:lnTo>
                  <a:lnTo>
                    <a:pt x="63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0" y="11"/>
                  </a:lnTo>
                  <a:lnTo>
                    <a:pt x="158" y="6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205" y="0"/>
                  </a:lnTo>
                  <a:lnTo>
                    <a:pt x="231" y="2"/>
                  </a:lnTo>
                  <a:lnTo>
                    <a:pt x="257" y="3"/>
                  </a:lnTo>
                  <a:lnTo>
                    <a:pt x="280" y="9"/>
                  </a:lnTo>
                  <a:lnTo>
                    <a:pt x="303" y="16"/>
                  </a:lnTo>
                  <a:lnTo>
                    <a:pt x="324" y="24"/>
                  </a:lnTo>
                  <a:lnTo>
                    <a:pt x="342" y="35"/>
                  </a:lnTo>
                  <a:lnTo>
                    <a:pt x="360" y="47"/>
                  </a:lnTo>
                  <a:lnTo>
                    <a:pt x="377" y="61"/>
                  </a:lnTo>
                  <a:lnTo>
                    <a:pt x="393" y="76"/>
                  </a:lnTo>
                  <a:lnTo>
                    <a:pt x="407" y="93"/>
                  </a:lnTo>
                  <a:lnTo>
                    <a:pt x="418" y="110"/>
                  </a:lnTo>
                  <a:lnTo>
                    <a:pt x="429" y="128"/>
                  </a:lnTo>
                  <a:lnTo>
                    <a:pt x="439" y="148"/>
                  </a:lnTo>
                  <a:lnTo>
                    <a:pt x="446" y="169"/>
                  </a:lnTo>
                  <a:lnTo>
                    <a:pt x="453" y="188"/>
                  </a:lnTo>
                  <a:lnTo>
                    <a:pt x="453" y="188"/>
                  </a:lnTo>
                  <a:close/>
                  <a:moveTo>
                    <a:pt x="84" y="63"/>
                  </a:moveTo>
                  <a:lnTo>
                    <a:pt x="84" y="63"/>
                  </a:lnTo>
                  <a:lnTo>
                    <a:pt x="116" y="91"/>
                  </a:lnTo>
                  <a:lnTo>
                    <a:pt x="151" y="117"/>
                  </a:lnTo>
                  <a:lnTo>
                    <a:pt x="188" y="141"/>
                  </a:lnTo>
                  <a:lnTo>
                    <a:pt x="223" y="160"/>
                  </a:lnTo>
                  <a:lnTo>
                    <a:pt x="223" y="160"/>
                  </a:lnTo>
                  <a:lnTo>
                    <a:pt x="223" y="125"/>
                  </a:lnTo>
                  <a:lnTo>
                    <a:pt x="221" y="91"/>
                  </a:lnTo>
                  <a:lnTo>
                    <a:pt x="219" y="58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195" y="20"/>
                  </a:lnTo>
                  <a:lnTo>
                    <a:pt x="175" y="23"/>
                  </a:lnTo>
                  <a:lnTo>
                    <a:pt x="158" y="27"/>
                  </a:lnTo>
                  <a:lnTo>
                    <a:pt x="143" y="32"/>
                  </a:lnTo>
                  <a:lnTo>
                    <a:pt x="127" y="39"/>
                  </a:lnTo>
                  <a:lnTo>
                    <a:pt x="112" y="48"/>
                  </a:lnTo>
                  <a:lnTo>
                    <a:pt x="84" y="63"/>
                  </a:lnTo>
                  <a:lnTo>
                    <a:pt x="84" y="63"/>
                  </a:lnTo>
                  <a:close/>
                  <a:moveTo>
                    <a:pt x="237" y="150"/>
                  </a:moveTo>
                  <a:lnTo>
                    <a:pt x="237" y="150"/>
                  </a:lnTo>
                  <a:lnTo>
                    <a:pt x="273" y="135"/>
                  </a:lnTo>
                  <a:lnTo>
                    <a:pt x="307" y="118"/>
                  </a:lnTo>
                  <a:lnTo>
                    <a:pt x="339" y="98"/>
                  </a:lnTo>
                  <a:lnTo>
                    <a:pt x="372" y="79"/>
                  </a:lnTo>
                  <a:lnTo>
                    <a:pt x="372" y="79"/>
                  </a:lnTo>
                  <a:lnTo>
                    <a:pt x="359" y="66"/>
                  </a:lnTo>
                  <a:lnTo>
                    <a:pt x="345" y="55"/>
                  </a:lnTo>
                  <a:lnTo>
                    <a:pt x="330" y="47"/>
                  </a:lnTo>
                  <a:lnTo>
                    <a:pt x="313" y="38"/>
                  </a:lnTo>
                  <a:lnTo>
                    <a:pt x="293" y="32"/>
                  </a:lnTo>
                  <a:lnTo>
                    <a:pt x="273" y="27"/>
                  </a:lnTo>
                  <a:lnTo>
                    <a:pt x="254" y="24"/>
                  </a:lnTo>
                  <a:lnTo>
                    <a:pt x="231" y="20"/>
                  </a:lnTo>
                  <a:lnTo>
                    <a:pt x="231" y="20"/>
                  </a:lnTo>
                  <a:lnTo>
                    <a:pt x="231" y="35"/>
                  </a:lnTo>
                  <a:lnTo>
                    <a:pt x="233" y="52"/>
                  </a:lnTo>
                  <a:lnTo>
                    <a:pt x="235" y="86"/>
                  </a:lnTo>
                  <a:lnTo>
                    <a:pt x="238" y="120"/>
                  </a:lnTo>
                  <a:lnTo>
                    <a:pt x="238" y="135"/>
                  </a:lnTo>
                  <a:lnTo>
                    <a:pt x="237" y="150"/>
                  </a:lnTo>
                  <a:lnTo>
                    <a:pt x="237" y="150"/>
                  </a:lnTo>
                  <a:close/>
                  <a:moveTo>
                    <a:pt x="14" y="183"/>
                  </a:moveTo>
                  <a:lnTo>
                    <a:pt x="14" y="183"/>
                  </a:lnTo>
                  <a:lnTo>
                    <a:pt x="39" y="184"/>
                  </a:lnTo>
                  <a:lnTo>
                    <a:pt x="64" y="184"/>
                  </a:lnTo>
                  <a:lnTo>
                    <a:pt x="112" y="183"/>
                  </a:lnTo>
                  <a:lnTo>
                    <a:pt x="158" y="180"/>
                  </a:lnTo>
                  <a:lnTo>
                    <a:pt x="206" y="174"/>
                  </a:lnTo>
                  <a:lnTo>
                    <a:pt x="206" y="174"/>
                  </a:lnTo>
                  <a:lnTo>
                    <a:pt x="189" y="160"/>
                  </a:lnTo>
                  <a:lnTo>
                    <a:pt x="172" y="148"/>
                  </a:lnTo>
                  <a:lnTo>
                    <a:pt x="137" y="125"/>
                  </a:lnTo>
                  <a:lnTo>
                    <a:pt x="102" y="101"/>
                  </a:lnTo>
                  <a:lnTo>
                    <a:pt x="85" y="89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60" y="87"/>
                  </a:lnTo>
                  <a:lnTo>
                    <a:pt x="50" y="100"/>
                  </a:lnTo>
                  <a:lnTo>
                    <a:pt x="42" y="114"/>
                  </a:lnTo>
                  <a:lnTo>
                    <a:pt x="33" y="128"/>
                  </a:lnTo>
                  <a:lnTo>
                    <a:pt x="26" y="142"/>
                  </a:lnTo>
                  <a:lnTo>
                    <a:pt x="21" y="157"/>
                  </a:lnTo>
                  <a:lnTo>
                    <a:pt x="16" y="170"/>
                  </a:lnTo>
                  <a:lnTo>
                    <a:pt x="14" y="183"/>
                  </a:lnTo>
                  <a:lnTo>
                    <a:pt x="14" y="183"/>
                  </a:lnTo>
                  <a:close/>
                  <a:moveTo>
                    <a:pt x="380" y="93"/>
                  </a:moveTo>
                  <a:lnTo>
                    <a:pt x="380" y="93"/>
                  </a:lnTo>
                  <a:lnTo>
                    <a:pt x="363" y="104"/>
                  </a:lnTo>
                  <a:lnTo>
                    <a:pt x="345" y="115"/>
                  </a:lnTo>
                  <a:lnTo>
                    <a:pt x="308" y="135"/>
                  </a:lnTo>
                  <a:lnTo>
                    <a:pt x="272" y="155"/>
                  </a:lnTo>
                  <a:lnTo>
                    <a:pt x="254" y="166"/>
                  </a:lnTo>
                  <a:lnTo>
                    <a:pt x="237" y="177"/>
                  </a:lnTo>
                  <a:lnTo>
                    <a:pt x="237" y="177"/>
                  </a:lnTo>
                  <a:lnTo>
                    <a:pt x="328" y="178"/>
                  </a:lnTo>
                  <a:lnTo>
                    <a:pt x="380" y="178"/>
                  </a:lnTo>
                  <a:lnTo>
                    <a:pt x="432" y="177"/>
                  </a:lnTo>
                  <a:lnTo>
                    <a:pt x="432" y="177"/>
                  </a:lnTo>
                  <a:lnTo>
                    <a:pt x="428" y="163"/>
                  </a:lnTo>
                  <a:lnTo>
                    <a:pt x="424" y="152"/>
                  </a:lnTo>
                  <a:lnTo>
                    <a:pt x="418" y="141"/>
                  </a:lnTo>
                  <a:lnTo>
                    <a:pt x="411" y="129"/>
                  </a:lnTo>
                  <a:lnTo>
                    <a:pt x="404" y="120"/>
                  </a:lnTo>
                  <a:lnTo>
                    <a:pt x="397" y="110"/>
                  </a:lnTo>
                  <a:lnTo>
                    <a:pt x="380" y="93"/>
                  </a:lnTo>
                  <a:lnTo>
                    <a:pt x="38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48"/>
            <p:cNvSpPr>
              <a:spLocks noEditPoints="1"/>
            </p:cNvSpPr>
            <p:nvPr/>
          </p:nvSpPr>
          <p:spPr bwMode="auto">
            <a:xfrm>
              <a:off x="4719638" y="2411413"/>
              <a:ext cx="106363" cy="192088"/>
            </a:xfrm>
            <a:custGeom>
              <a:avLst/>
              <a:gdLst/>
              <a:ahLst/>
              <a:cxnLst>
                <a:cxn ang="0">
                  <a:pos x="184" y="295"/>
                </a:cxn>
                <a:cxn ang="0">
                  <a:pos x="198" y="329"/>
                </a:cxn>
                <a:cxn ang="0">
                  <a:pos x="177" y="358"/>
                </a:cxn>
                <a:cxn ang="0">
                  <a:pos x="103" y="360"/>
                </a:cxn>
                <a:cxn ang="0">
                  <a:pos x="8" y="339"/>
                </a:cxn>
                <a:cxn ang="0">
                  <a:pos x="1" y="302"/>
                </a:cxn>
                <a:cxn ang="0">
                  <a:pos x="25" y="278"/>
                </a:cxn>
                <a:cxn ang="0">
                  <a:pos x="31" y="149"/>
                </a:cxn>
                <a:cxn ang="0">
                  <a:pos x="42" y="69"/>
                </a:cxn>
                <a:cxn ang="0">
                  <a:pos x="60" y="31"/>
                </a:cxn>
                <a:cxn ang="0">
                  <a:pos x="98" y="3"/>
                </a:cxn>
                <a:cxn ang="0">
                  <a:pos x="133" y="3"/>
                </a:cxn>
                <a:cxn ang="0">
                  <a:pos x="156" y="19"/>
                </a:cxn>
                <a:cxn ang="0">
                  <a:pos x="184" y="82"/>
                </a:cxn>
                <a:cxn ang="0">
                  <a:pos x="188" y="160"/>
                </a:cxn>
                <a:cxn ang="0">
                  <a:pos x="171" y="284"/>
                </a:cxn>
                <a:cxn ang="0">
                  <a:pos x="128" y="138"/>
                </a:cxn>
                <a:cxn ang="0">
                  <a:pos x="167" y="137"/>
                </a:cxn>
                <a:cxn ang="0">
                  <a:pos x="166" y="82"/>
                </a:cxn>
                <a:cxn ang="0">
                  <a:pos x="132" y="27"/>
                </a:cxn>
                <a:cxn ang="0">
                  <a:pos x="117" y="78"/>
                </a:cxn>
                <a:cxn ang="0">
                  <a:pos x="49" y="137"/>
                </a:cxn>
                <a:cxn ang="0">
                  <a:pos x="97" y="137"/>
                </a:cxn>
                <a:cxn ang="0">
                  <a:pos x="104" y="118"/>
                </a:cxn>
                <a:cxn ang="0">
                  <a:pos x="101" y="31"/>
                </a:cxn>
                <a:cxn ang="0">
                  <a:pos x="87" y="30"/>
                </a:cxn>
                <a:cxn ang="0">
                  <a:pos x="58" y="87"/>
                </a:cxn>
                <a:cxn ang="0">
                  <a:pos x="121" y="153"/>
                </a:cxn>
                <a:cxn ang="0">
                  <a:pos x="125" y="222"/>
                </a:cxn>
                <a:cxn ang="0">
                  <a:pos x="128" y="287"/>
                </a:cxn>
                <a:cxn ang="0">
                  <a:pos x="163" y="253"/>
                </a:cxn>
                <a:cxn ang="0">
                  <a:pos x="174" y="156"/>
                </a:cxn>
                <a:cxn ang="0">
                  <a:pos x="139" y="153"/>
                </a:cxn>
                <a:cxn ang="0">
                  <a:pos x="46" y="159"/>
                </a:cxn>
                <a:cxn ang="0">
                  <a:pos x="49" y="205"/>
                </a:cxn>
                <a:cxn ang="0">
                  <a:pos x="76" y="284"/>
                </a:cxn>
                <a:cxn ang="0">
                  <a:pos x="112" y="284"/>
                </a:cxn>
                <a:cxn ang="0">
                  <a:pos x="107" y="186"/>
                </a:cxn>
                <a:cxn ang="0">
                  <a:pos x="97" y="155"/>
                </a:cxn>
                <a:cxn ang="0">
                  <a:pos x="51" y="156"/>
                </a:cxn>
                <a:cxn ang="0">
                  <a:pos x="112" y="305"/>
                </a:cxn>
                <a:cxn ang="0">
                  <a:pos x="39" y="295"/>
                </a:cxn>
                <a:cxn ang="0">
                  <a:pos x="17" y="302"/>
                </a:cxn>
                <a:cxn ang="0">
                  <a:pos x="23" y="330"/>
                </a:cxn>
                <a:cxn ang="0">
                  <a:pos x="98" y="342"/>
                </a:cxn>
                <a:cxn ang="0">
                  <a:pos x="170" y="342"/>
                </a:cxn>
                <a:cxn ang="0">
                  <a:pos x="180" y="325"/>
                </a:cxn>
                <a:cxn ang="0">
                  <a:pos x="170" y="308"/>
                </a:cxn>
                <a:cxn ang="0">
                  <a:pos x="138" y="305"/>
                </a:cxn>
              </a:cxnLst>
              <a:rect l="0" t="0" r="r" b="b"/>
              <a:pathLst>
                <a:path w="199" h="363">
                  <a:moveTo>
                    <a:pt x="171" y="284"/>
                  </a:moveTo>
                  <a:lnTo>
                    <a:pt x="171" y="284"/>
                  </a:lnTo>
                  <a:lnTo>
                    <a:pt x="178" y="290"/>
                  </a:lnTo>
                  <a:lnTo>
                    <a:pt x="184" y="295"/>
                  </a:lnTo>
                  <a:lnTo>
                    <a:pt x="188" y="302"/>
                  </a:lnTo>
                  <a:lnTo>
                    <a:pt x="192" y="311"/>
                  </a:lnTo>
                  <a:lnTo>
                    <a:pt x="195" y="319"/>
                  </a:lnTo>
                  <a:lnTo>
                    <a:pt x="198" y="329"/>
                  </a:lnTo>
                  <a:lnTo>
                    <a:pt x="199" y="351"/>
                  </a:lnTo>
                  <a:lnTo>
                    <a:pt x="199" y="351"/>
                  </a:lnTo>
                  <a:lnTo>
                    <a:pt x="188" y="356"/>
                  </a:lnTo>
                  <a:lnTo>
                    <a:pt x="177" y="358"/>
                  </a:lnTo>
                  <a:lnTo>
                    <a:pt x="164" y="360"/>
                  </a:lnTo>
                  <a:lnTo>
                    <a:pt x="153" y="361"/>
                  </a:lnTo>
                  <a:lnTo>
                    <a:pt x="128" y="363"/>
                  </a:lnTo>
                  <a:lnTo>
                    <a:pt x="103" y="360"/>
                  </a:lnTo>
                  <a:lnTo>
                    <a:pt x="79" y="357"/>
                  </a:lnTo>
                  <a:lnTo>
                    <a:pt x="53" y="351"/>
                  </a:lnTo>
                  <a:lnTo>
                    <a:pt x="8" y="339"/>
                  </a:lnTo>
                  <a:lnTo>
                    <a:pt x="8" y="339"/>
                  </a:lnTo>
                  <a:lnTo>
                    <a:pt x="3" y="330"/>
                  </a:lnTo>
                  <a:lnTo>
                    <a:pt x="0" y="322"/>
                  </a:lnTo>
                  <a:lnTo>
                    <a:pt x="0" y="312"/>
                  </a:lnTo>
                  <a:lnTo>
                    <a:pt x="1" y="302"/>
                  </a:lnTo>
                  <a:lnTo>
                    <a:pt x="4" y="294"/>
                  </a:lnTo>
                  <a:lnTo>
                    <a:pt x="10" y="287"/>
                  </a:lnTo>
                  <a:lnTo>
                    <a:pt x="17" y="281"/>
                  </a:lnTo>
                  <a:lnTo>
                    <a:pt x="25" y="278"/>
                  </a:lnTo>
                  <a:lnTo>
                    <a:pt x="25" y="278"/>
                  </a:lnTo>
                  <a:lnTo>
                    <a:pt x="30" y="249"/>
                  </a:lnTo>
                  <a:lnTo>
                    <a:pt x="30" y="217"/>
                  </a:lnTo>
                  <a:lnTo>
                    <a:pt x="31" y="149"/>
                  </a:lnTo>
                  <a:lnTo>
                    <a:pt x="34" y="116"/>
                  </a:lnTo>
                  <a:lnTo>
                    <a:pt x="35" y="100"/>
                  </a:lnTo>
                  <a:lnTo>
                    <a:pt x="38" y="85"/>
                  </a:lnTo>
                  <a:lnTo>
                    <a:pt x="42" y="69"/>
                  </a:lnTo>
                  <a:lnTo>
                    <a:pt x="46" y="57"/>
                  </a:lnTo>
                  <a:lnTo>
                    <a:pt x="53" y="44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7" y="23"/>
                  </a:lnTo>
                  <a:lnTo>
                    <a:pt x="77" y="16"/>
                  </a:lnTo>
                  <a:lnTo>
                    <a:pt x="87" y="9"/>
                  </a:lnTo>
                  <a:lnTo>
                    <a:pt x="98" y="3"/>
                  </a:lnTo>
                  <a:lnTo>
                    <a:pt x="111" y="0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3" y="3"/>
                  </a:lnTo>
                  <a:lnTo>
                    <a:pt x="139" y="5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56" y="19"/>
                  </a:lnTo>
                  <a:lnTo>
                    <a:pt x="166" y="33"/>
                  </a:lnTo>
                  <a:lnTo>
                    <a:pt x="173" y="47"/>
                  </a:lnTo>
                  <a:lnTo>
                    <a:pt x="180" y="64"/>
                  </a:lnTo>
                  <a:lnTo>
                    <a:pt x="184" y="82"/>
                  </a:lnTo>
                  <a:lnTo>
                    <a:pt x="187" y="100"/>
                  </a:lnTo>
                  <a:lnTo>
                    <a:pt x="188" y="120"/>
                  </a:lnTo>
                  <a:lnTo>
                    <a:pt x="190" y="141"/>
                  </a:lnTo>
                  <a:lnTo>
                    <a:pt x="188" y="160"/>
                  </a:lnTo>
                  <a:lnTo>
                    <a:pt x="187" y="180"/>
                  </a:lnTo>
                  <a:lnTo>
                    <a:pt x="183" y="219"/>
                  </a:lnTo>
                  <a:lnTo>
                    <a:pt x="177" y="255"/>
                  </a:lnTo>
                  <a:lnTo>
                    <a:pt x="171" y="284"/>
                  </a:lnTo>
                  <a:lnTo>
                    <a:pt x="171" y="284"/>
                  </a:lnTo>
                  <a:close/>
                  <a:moveTo>
                    <a:pt x="121" y="137"/>
                  </a:moveTo>
                  <a:lnTo>
                    <a:pt x="121" y="137"/>
                  </a:lnTo>
                  <a:lnTo>
                    <a:pt x="128" y="138"/>
                  </a:lnTo>
                  <a:lnTo>
                    <a:pt x="133" y="138"/>
                  </a:lnTo>
                  <a:lnTo>
                    <a:pt x="145" y="138"/>
                  </a:lnTo>
                  <a:lnTo>
                    <a:pt x="156" y="137"/>
                  </a:lnTo>
                  <a:lnTo>
                    <a:pt x="167" y="137"/>
                  </a:lnTo>
                  <a:lnTo>
                    <a:pt x="167" y="137"/>
                  </a:lnTo>
                  <a:lnTo>
                    <a:pt x="170" y="117"/>
                  </a:lnTo>
                  <a:lnTo>
                    <a:pt x="169" y="99"/>
                  </a:lnTo>
                  <a:lnTo>
                    <a:pt x="166" y="82"/>
                  </a:lnTo>
                  <a:lnTo>
                    <a:pt x="161" y="66"/>
                  </a:lnTo>
                  <a:lnTo>
                    <a:pt x="153" y="52"/>
                  </a:lnTo>
                  <a:lnTo>
                    <a:pt x="145" y="38"/>
                  </a:lnTo>
                  <a:lnTo>
                    <a:pt x="132" y="2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7" y="48"/>
                  </a:lnTo>
                  <a:lnTo>
                    <a:pt x="117" y="78"/>
                  </a:lnTo>
                  <a:lnTo>
                    <a:pt x="118" y="106"/>
                  </a:lnTo>
                  <a:lnTo>
                    <a:pt x="121" y="137"/>
                  </a:lnTo>
                  <a:lnTo>
                    <a:pt x="121" y="137"/>
                  </a:lnTo>
                  <a:close/>
                  <a:moveTo>
                    <a:pt x="49" y="137"/>
                  </a:moveTo>
                  <a:lnTo>
                    <a:pt x="49" y="137"/>
                  </a:lnTo>
                  <a:lnTo>
                    <a:pt x="66" y="139"/>
                  </a:lnTo>
                  <a:lnTo>
                    <a:pt x="83" y="139"/>
                  </a:lnTo>
                  <a:lnTo>
                    <a:pt x="97" y="137"/>
                  </a:lnTo>
                  <a:lnTo>
                    <a:pt x="103" y="135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4" y="118"/>
                  </a:lnTo>
                  <a:lnTo>
                    <a:pt x="103" y="103"/>
                  </a:lnTo>
                  <a:lnTo>
                    <a:pt x="103" y="73"/>
                  </a:lnTo>
                  <a:lnTo>
                    <a:pt x="101" y="45"/>
                  </a:lnTo>
                  <a:lnTo>
                    <a:pt x="101" y="31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1" y="24"/>
                  </a:lnTo>
                  <a:lnTo>
                    <a:pt x="87" y="30"/>
                  </a:lnTo>
                  <a:lnTo>
                    <a:pt x="77" y="41"/>
                  </a:lnTo>
                  <a:lnTo>
                    <a:pt x="69" y="55"/>
                  </a:lnTo>
                  <a:lnTo>
                    <a:pt x="63" y="71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49" y="137"/>
                  </a:lnTo>
                  <a:lnTo>
                    <a:pt x="49" y="137"/>
                  </a:lnTo>
                  <a:close/>
                  <a:moveTo>
                    <a:pt x="121" y="153"/>
                  </a:moveTo>
                  <a:lnTo>
                    <a:pt x="121" y="153"/>
                  </a:lnTo>
                  <a:lnTo>
                    <a:pt x="121" y="173"/>
                  </a:lnTo>
                  <a:lnTo>
                    <a:pt x="122" y="190"/>
                  </a:lnTo>
                  <a:lnTo>
                    <a:pt x="125" y="222"/>
                  </a:lnTo>
                  <a:lnTo>
                    <a:pt x="126" y="253"/>
                  </a:lnTo>
                  <a:lnTo>
                    <a:pt x="128" y="270"/>
                  </a:lnTo>
                  <a:lnTo>
                    <a:pt x="128" y="287"/>
                  </a:lnTo>
                  <a:lnTo>
                    <a:pt x="128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61" y="270"/>
                  </a:lnTo>
                  <a:lnTo>
                    <a:pt x="163" y="253"/>
                  </a:lnTo>
                  <a:lnTo>
                    <a:pt x="166" y="217"/>
                  </a:lnTo>
                  <a:lnTo>
                    <a:pt x="170" y="183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67" y="153"/>
                  </a:lnTo>
                  <a:lnTo>
                    <a:pt x="161" y="152"/>
                  </a:lnTo>
                  <a:lnTo>
                    <a:pt x="152" y="152"/>
                  </a:lnTo>
                  <a:lnTo>
                    <a:pt x="139" y="153"/>
                  </a:lnTo>
                  <a:lnTo>
                    <a:pt x="131" y="153"/>
                  </a:lnTo>
                  <a:lnTo>
                    <a:pt x="121" y="153"/>
                  </a:lnTo>
                  <a:lnTo>
                    <a:pt x="121" y="153"/>
                  </a:lnTo>
                  <a:close/>
                  <a:moveTo>
                    <a:pt x="46" y="159"/>
                  </a:moveTo>
                  <a:lnTo>
                    <a:pt x="46" y="159"/>
                  </a:lnTo>
                  <a:lnTo>
                    <a:pt x="48" y="175"/>
                  </a:lnTo>
                  <a:lnTo>
                    <a:pt x="49" y="190"/>
                  </a:lnTo>
                  <a:lnTo>
                    <a:pt x="49" y="205"/>
                  </a:lnTo>
                  <a:lnTo>
                    <a:pt x="48" y="222"/>
                  </a:lnTo>
                  <a:lnTo>
                    <a:pt x="44" y="278"/>
                  </a:lnTo>
                  <a:lnTo>
                    <a:pt x="44" y="278"/>
                  </a:lnTo>
                  <a:lnTo>
                    <a:pt x="76" y="284"/>
                  </a:lnTo>
                  <a:lnTo>
                    <a:pt x="94" y="285"/>
                  </a:lnTo>
                  <a:lnTo>
                    <a:pt x="104" y="285"/>
                  </a:lnTo>
                  <a:lnTo>
                    <a:pt x="112" y="284"/>
                  </a:lnTo>
                  <a:lnTo>
                    <a:pt x="112" y="284"/>
                  </a:lnTo>
                  <a:lnTo>
                    <a:pt x="111" y="271"/>
                  </a:lnTo>
                  <a:lnTo>
                    <a:pt x="110" y="256"/>
                  </a:lnTo>
                  <a:lnTo>
                    <a:pt x="108" y="221"/>
                  </a:lnTo>
                  <a:lnTo>
                    <a:pt x="107" y="186"/>
                  </a:lnTo>
                  <a:lnTo>
                    <a:pt x="105" y="169"/>
                  </a:lnTo>
                  <a:lnTo>
                    <a:pt x="104" y="153"/>
                  </a:lnTo>
                  <a:lnTo>
                    <a:pt x="104" y="153"/>
                  </a:lnTo>
                  <a:lnTo>
                    <a:pt x="97" y="155"/>
                  </a:lnTo>
                  <a:lnTo>
                    <a:pt x="90" y="155"/>
                  </a:lnTo>
                  <a:lnTo>
                    <a:pt x="73" y="155"/>
                  </a:lnTo>
                  <a:lnTo>
                    <a:pt x="58" y="156"/>
                  </a:lnTo>
                  <a:lnTo>
                    <a:pt x="51" y="156"/>
                  </a:lnTo>
                  <a:lnTo>
                    <a:pt x="46" y="159"/>
                  </a:lnTo>
                  <a:lnTo>
                    <a:pt x="46" y="159"/>
                  </a:lnTo>
                  <a:close/>
                  <a:moveTo>
                    <a:pt x="112" y="305"/>
                  </a:moveTo>
                  <a:lnTo>
                    <a:pt x="112" y="305"/>
                  </a:lnTo>
                  <a:lnTo>
                    <a:pt x="86" y="301"/>
                  </a:lnTo>
                  <a:lnTo>
                    <a:pt x="60" y="297"/>
                  </a:lnTo>
                  <a:lnTo>
                    <a:pt x="49" y="297"/>
                  </a:lnTo>
                  <a:lnTo>
                    <a:pt x="39" y="295"/>
                  </a:lnTo>
                  <a:lnTo>
                    <a:pt x="30" y="297"/>
                  </a:lnTo>
                  <a:lnTo>
                    <a:pt x="20" y="299"/>
                  </a:lnTo>
                  <a:lnTo>
                    <a:pt x="20" y="299"/>
                  </a:lnTo>
                  <a:lnTo>
                    <a:pt x="17" y="302"/>
                  </a:lnTo>
                  <a:lnTo>
                    <a:pt x="17" y="307"/>
                  </a:lnTo>
                  <a:lnTo>
                    <a:pt x="16" y="315"/>
                  </a:lnTo>
                  <a:lnTo>
                    <a:pt x="18" y="322"/>
                  </a:lnTo>
                  <a:lnTo>
                    <a:pt x="23" y="330"/>
                  </a:lnTo>
                  <a:lnTo>
                    <a:pt x="23" y="330"/>
                  </a:lnTo>
                  <a:lnTo>
                    <a:pt x="39" y="332"/>
                  </a:lnTo>
                  <a:lnTo>
                    <a:pt x="59" y="335"/>
                  </a:lnTo>
                  <a:lnTo>
                    <a:pt x="98" y="342"/>
                  </a:lnTo>
                  <a:lnTo>
                    <a:pt x="118" y="344"/>
                  </a:lnTo>
                  <a:lnTo>
                    <a:pt x="139" y="346"/>
                  </a:lnTo>
                  <a:lnTo>
                    <a:pt x="159" y="344"/>
                  </a:lnTo>
                  <a:lnTo>
                    <a:pt x="170" y="342"/>
                  </a:lnTo>
                  <a:lnTo>
                    <a:pt x="180" y="339"/>
                  </a:lnTo>
                  <a:lnTo>
                    <a:pt x="180" y="339"/>
                  </a:lnTo>
                  <a:lnTo>
                    <a:pt x="180" y="330"/>
                  </a:lnTo>
                  <a:lnTo>
                    <a:pt x="180" y="325"/>
                  </a:lnTo>
                  <a:lnTo>
                    <a:pt x="178" y="318"/>
                  </a:lnTo>
                  <a:lnTo>
                    <a:pt x="176" y="314"/>
                  </a:lnTo>
                  <a:lnTo>
                    <a:pt x="173" y="311"/>
                  </a:lnTo>
                  <a:lnTo>
                    <a:pt x="170" y="308"/>
                  </a:lnTo>
                  <a:lnTo>
                    <a:pt x="166" y="307"/>
                  </a:lnTo>
                  <a:lnTo>
                    <a:pt x="160" y="305"/>
                  </a:lnTo>
                  <a:lnTo>
                    <a:pt x="150" y="304"/>
                  </a:lnTo>
                  <a:lnTo>
                    <a:pt x="138" y="305"/>
                  </a:lnTo>
                  <a:lnTo>
                    <a:pt x="125" y="305"/>
                  </a:lnTo>
                  <a:lnTo>
                    <a:pt x="112" y="305"/>
                  </a:lnTo>
                  <a:lnTo>
                    <a:pt x="112" y="3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49"/>
            <p:cNvSpPr>
              <a:spLocks noEditPoints="1"/>
            </p:cNvSpPr>
            <p:nvPr/>
          </p:nvSpPr>
          <p:spPr bwMode="auto">
            <a:xfrm>
              <a:off x="4508501" y="2413000"/>
              <a:ext cx="65088" cy="106363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0"/>
                </a:cxn>
                <a:cxn ang="0">
                  <a:pos x="116" y="47"/>
                </a:cxn>
                <a:cxn ang="0">
                  <a:pos x="122" y="96"/>
                </a:cxn>
                <a:cxn ang="0">
                  <a:pos x="125" y="120"/>
                </a:cxn>
                <a:cxn ang="0">
                  <a:pos x="123" y="145"/>
                </a:cxn>
                <a:cxn ang="0">
                  <a:pos x="122" y="169"/>
                </a:cxn>
                <a:cxn ang="0">
                  <a:pos x="116" y="194"/>
                </a:cxn>
                <a:cxn ang="0">
                  <a:pos x="116" y="194"/>
                </a:cxn>
                <a:cxn ang="0">
                  <a:pos x="106" y="197"/>
                </a:cxn>
                <a:cxn ang="0">
                  <a:pos x="96" y="200"/>
                </a:cxn>
                <a:cxn ang="0">
                  <a:pos x="71" y="201"/>
                </a:cxn>
                <a:cxn ang="0">
                  <a:pos x="47" y="201"/>
                </a:cxn>
                <a:cxn ang="0">
                  <a:pos x="26" y="200"/>
                </a:cxn>
                <a:cxn ang="0">
                  <a:pos x="26" y="200"/>
                </a:cxn>
                <a:cxn ang="0">
                  <a:pos x="21" y="191"/>
                </a:cxn>
                <a:cxn ang="0">
                  <a:pos x="16" y="181"/>
                </a:cxn>
                <a:cxn ang="0">
                  <a:pos x="8" y="159"/>
                </a:cxn>
                <a:cxn ang="0">
                  <a:pos x="2" y="135"/>
                </a:cxn>
                <a:cxn ang="0">
                  <a:pos x="0" y="110"/>
                </a:cxn>
                <a:cxn ang="0">
                  <a:pos x="0" y="83"/>
                </a:cxn>
                <a:cxn ang="0">
                  <a:pos x="0" y="56"/>
                </a:cxn>
                <a:cxn ang="0">
                  <a:pos x="4" y="31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59" y="3"/>
                </a:cxn>
                <a:cxn ang="0">
                  <a:pos x="110" y="0"/>
                </a:cxn>
                <a:cxn ang="0">
                  <a:pos x="110" y="0"/>
                </a:cxn>
                <a:cxn ang="0">
                  <a:pos x="32" y="183"/>
                </a:cxn>
                <a:cxn ang="0">
                  <a:pos x="32" y="183"/>
                </a:cxn>
                <a:cxn ang="0">
                  <a:pos x="49" y="186"/>
                </a:cxn>
                <a:cxn ang="0">
                  <a:pos x="67" y="186"/>
                </a:cxn>
                <a:cxn ang="0">
                  <a:pos x="85" y="184"/>
                </a:cxn>
                <a:cxn ang="0">
                  <a:pos x="105" y="183"/>
                </a:cxn>
                <a:cxn ang="0">
                  <a:pos x="105" y="183"/>
                </a:cxn>
                <a:cxn ang="0">
                  <a:pos x="108" y="163"/>
                </a:cxn>
                <a:cxn ang="0">
                  <a:pos x="109" y="143"/>
                </a:cxn>
                <a:cxn ang="0">
                  <a:pos x="109" y="124"/>
                </a:cxn>
                <a:cxn ang="0">
                  <a:pos x="106" y="103"/>
                </a:cxn>
                <a:cxn ang="0">
                  <a:pos x="102" y="61"/>
                </a:cxn>
                <a:cxn ang="0">
                  <a:pos x="101" y="38"/>
                </a:cxn>
                <a:cxn ang="0">
                  <a:pos x="98" y="14"/>
                </a:cxn>
                <a:cxn ang="0">
                  <a:pos x="98" y="14"/>
                </a:cxn>
                <a:cxn ang="0">
                  <a:pos x="77" y="17"/>
                </a:cxn>
                <a:cxn ang="0">
                  <a:pos x="57" y="18"/>
                </a:cxn>
                <a:cxn ang="0">
                  <a:pos x="39" y="17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16" y="52"/>
                </a:cxn>
                <a:cxn ang="0">
                  <a:pos x="16" y="75"/>
                </a:cxn>
                <a:cxn ang="0">
                  <a:pos x="16" y="96"/>
                </a:cxn>
                <a:cxn ang="0">
                  <a:pos x="18" y="118"/>
                </a:cxn>
                <a:cxn ang="0">
                  <a:pos x="21" y="141"/>
                </a:cxn>
                <a:cxn ang="0">
                  <a:pos x="25" y="162"/>
                </a:cxn>
                <a:cxn ang="0">
                  <a:pos x="32" y="183"/>
                </a:cxn>
                <a:cxn ang="0">
                  <a:pos x="32" y="183"/>
                </a:cxn>
              </a:cxnLst>
              <a:rect l="0" t="0" r="r" b="b"/>
              <a:pathLst>
                <a:path w="125" h="201">
                  <a:moveTo>
                    <a:pt x="110" y="0"/>
                  </a:moveTo>
                  <a:lnTo>
                    <a:pt x="110" y="0"/>
                  </a:lnTo>
                  <a:lnTo>
                    <a:pt x="116" y="47"/>
                  </a:lnTo>
                  <a:lnTo>
                    <a:pt x="122" y="96"/>
                  </a:lnTo>
                  <a:lnTo>
                    <a:pt x="125" y="120"/>
                  </a:lnTo>
                  <a:lnTo>
                    <a:pt x="123" y="145"/>
                  </a:lnTo>
                  <a:lnTo>
                    <a:pt x="122" y="169"/>
                  </a:lnTo>
                  <a:lnTo>
                    <a:pt x="116" y="194"/>
                  </a:lnTo>
                  <a:lnTo>
                    <a:pt x="116" y="194"/>
                  </a:lnTo>
                  <a:lnTo>
                    <a:pt x="106" y="197"/>
                  </a:lnTo>
                  <a:lnTo>
                    <a:pt x="96" y="200"/>
                  </a:lnTo>
                  <a:lnTo>
                    <a:pt x="71" y="201"/>
                  </a:lnTo>
                  <a:lnTo>
                    <a:pt x="47" y="201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1" y="191"/>
                  </a:lnTo>
                  <a:lnTo>
                    <a:pt x="16" y="181"/>
                  </a:lnTo>
                  <a:lnTo>
                    <a:pt x="8" y="159"/>
                  </a:lnTo>
                  <a:lnTo>
                    <a:pt x="2" y="135"/>
                  </a:lnTo>
                  <a:lnTo>
                    <a:pt x="0" y="110"/>
                  </a:lnTo>
                  <a:lnTo>
                    <a:pt x="0" y="83"/>
                  </a:lnTo>
                  <a:lnTo>
                    <a:pt x="0" y="56"/>
                  </a:lnTo>
                  <a:lnTo>
                    <a:pt x="4" y="31"/>
                  </a:lnTo>
                  <a:lnTo>
                    <a:pt x="8" y="6"/>
                  </a:lnTo>
                  <a:lnTo>
                    <a:pt x="8" y="6"/>
                  </a:lnTo>
                  <a:lnTo>
                    <a:pt x="59" y="3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32" y="183"/>
                  </a:moveTo>
                  <a:lnTo>
                    <a:pt x="32" y="183"/>
                  </a:lnTo>
                  <a:lnTo>
                    <a:pt x="49" y="186"/>
                  </a:lnTo>
                  <a:lnTo>
                    <a:pt x="67" y="186"/>
                  </a:lnTo>
                  <a:lnTo>
                    <a:pt x="85" y="184"/>
                  </a:lnTo>
                  <a:lnTo>
                    <a:pt x="105" y="183"/>
                  </a:lnTo>
                  <a:lnTo>
                    <a:pt x="105" y="183"/>
                  </a:lnTo>
                  <a:lnTo>
                    <a:pt x="108" y="163"/>
                  </a:lnTo>
                  <a:lnTo>
                    <a:pt x="109" y="143"/>
                  </a:lnTo>
                  <a:lnTo>
                    <a:pt x="109" y="124"/>
                  </a:lnTo>
                  <a:lnTo>
                    <a:pt x="106" y="103"/>
                  </a:lnTo>
                  <a:lnTo>
                    <a:pt x="102" y="61"/>
                  </a:lnTo>
                  <a:lnTo>
                    <a:pt x="101" y="38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77" y="17"/>
                  </a:lnTo>
                  <a:lnTo>
                    <a:pt x="57" y="18"/>
                  </a:lnTo>
                  <a:lnTo>
                    <a:pt x="39" y="17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6" y="52"/>
                  </a:lnTo>
                  <a:lnTo>
                    <a:pt x="16" y="75"/>
                  </a:lnTo>
                  <a:lnTo>
                    <a:pt x="16" y="96"/>
                  </a:lnTo>
                  <a:lnTo>
                    <a:pt x="18" y="118"/>
                  </a:lnTo>
                  <a:lnTo>
                    <a:pt x="21" y="141"/>
                  </a:lnTo>
                  <a:lnTo>
                    <a:pt x="25" y="162"/>
                  </a:lnTo>
                  <a:lnTo>
                    <a:pt x="32" y="183"/>
                  </a:lnTo>
                  <a:lnTo>
                    <a:pt x="32" y="1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50"/>
            <p:cNvSpPr>
              <a:spLocks noEditPoints="1"/>
            </p:cNvSpPr>
            <p:nvPr/>
          </p:nvSpPr>
          <p:spPr bwMode="auto">
            <a:xfrm>
              <a:off x="4621213" y="2416175"/>
              <a:ext cx="66675" cy="101600"/>
            </a:xfrm>
            <a:custGeom>
              <a:avLst/>
              <a:gdLst/>
              <a:ahLst/>
              <a:cxnLst>
                <a:cxn ang="0">
                  <a:pos x="117" y="3"/>
                </a:cxn>
                <a:cxn ang="0">
                  <a:pos x="117" y="3"/>
                </a:cxn>
                <a:cxn ang="0">
                  <a:pos x="120" y="12"/>
                </a:cxn>
                <a:cxn ang="0">
                  <a:pos x="122" y="24"/>
                </a:cxn>
                <a:cxn ang="0">
                  <a:pos x="125" y="45"/>
                </a:cxn>
                <a:cxn ang="0">
                  <a:pos x="125" y="67"/>
                </a:cxn>
                <a:cxn ang="0">
                  <a:pos x="122" y="91"/>
                </a:cxn>
                <a:cxn ang="0">
                  <a:pos x="117" y="137"/>
                </a:cxn>
                <a:cxn ang="0">
                  <a:pos x="114" y="161"/>
                </a:cxn>
                <a:cxn ang="0">
                  <a:pos x="114" y="185"/>
                </a:cxn>
                <a:cxn ang="0">
                  <a:pos x="114" y="185"/>
                </a:cxn>
                <a:cxn ang="0">
                  <a:pos x="100" y="188"/>
                </a:cxn>
                <a:cxn ang="0">
                  <a:pos x="89" y="189"/>
                </a:cxn>
                <a:cxn ang="0">
                  <a:pos x="64" y="192"/>
                </a:cxn>
                <a:cxn ang="0">
                  <a:pos x="12" y="191"/>
                </a:cxn>
                <a:cxn ang="0">
                  <a:pos x="12" y="191"/>
                </a:cxn>
                <a:cxn ang="0">
                  <a:pos x="9" y="180"/>
                </a:cxn>
                <a:cxn ang="0">
                  <a:pos x="6" y="167"/>
                </a:cxn>
                <a:cxn ang="0">
                  <a:pos x="2" y="143"/>
                </a:cxn>
                <a:cxn ang="0">
                  <a:pos x="0" y="119"/>
                </a:cxn>
                <a:cxn ang="0">
                  <a:pos x="2" y="97"/>
                </a:cxn>
                <a:cxn ang="0">
                  <a:pos x="5" y="49"/>
                </a:cxn>
                <a:cxn ang="0">
                  <a:pos x="6" y="27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34" y="0"/>
                </a:cxn>
                <a:cxn ang="0">
                  <a:pos x="62" y="0"/>
                </a:cxn>
                <a:cxn ang="0">
                  <a:pos x="89" y="0"/>
                </a:cxn>
                <a:cxn ang="0">
                  <a:pos x="117" y="3"/>
                </a:cxn>
                <a:cxn ang="0">
                  <a:pos x="117" y="3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39"/>
                </a:cxn>
                <a:cxn ang="0">
                  <a:pos x="20" y="60"/>
                </a:cxn>
                <a:cxn ang="0">
                  <a:pos x="17" y="97"/>
                </a:cxn>
                <a:cxn ang="0">
                  <a:pos x="16" y="115"/>
                </a:cxn>
                <a:cxn ang="0">
                  <a:pos x="16" y="135"/>
                </a:cxn>
                <a:cxn ang="0">
                  <a:pos x="19" y="154"/>
                </a:cxn>
                <a:cxn ang="0">
                  <a:pos x="24" y="177"/>
                </a:cxn>
                <a:cxn ang="0">
                  <a:pos x="24" y="177"/>
                </a:cxn>
                <a:cxn ang="0">
                  <a:pos x="47" y="177"/>
                </a:cxn>
                <a:cxn ang="0">
                  <a:pos x="62" y="175"/>
                </a:cxn>
                <a:cxn ang="0">
                  <a:pos x="96" y="174"/>
                </a:cxn>
                <a:cxn ang="0">
                  <a:pos x="96" y="174"/>
                </a:cxn>
                <a:cxn ang="0">
                  <a:pos x="101" y="129"/>
                </a:cxn>
                <a:cxn ang="0">
                  <a:pos x="106" y="90"/>
                </a:cxn>
                <a:cxn ang="0">
                  <a:pos x="107" y="53"/>
                </a:cxn>
                <a:cxn ang="0">
                  <a:pos x="108" y="20"/>
                </a:cxn>
                <a:cxn ang="0">
                  <a:pos x="108" y="20"/>
                </a:cxn>
                <a:cxn ang="0">
                  <a:pos x="97" y="17"/>
                </a:cxn>
                <a:cxn ang="0">
                  <a:pos x="86" y="15"/>
                </a:cxn>
                <a:cxn ang="0">
                  <a:pos x="64" y="14"/>
                </a:cxn>
                <a:cxn ang="0">
                  <a:pos x="41" y="14"/>
                </a:cxn>
                <a:cxn ang="0">
                  <a:pos x="21" y="17"/>
                </a:cxn>
                <a:cxn ang="0">
                  <a:pos x="21" y="17"/>
                </a:cxn>
              </a:cxnLst>
              <a:rect l="0" t="0" r="r" b="b"/>
              <a:pathLst>
                <a:path w="125" h="192">
                  <a:moveTo>
                    <a:pt x="117" y="3"/>
                  </a:moveTo>
                  <a:lnTo>
                    <a:pt x="117" y="3"/>
                  </a:lnTo>
                  <a:lnTo>
                    <a:pt x="120" y="12"/>
                  </a:lnTo>
                  <a:lnTo>
                    <a:pt x="122" y="24"/>
                  </a:lnTo>
                  <a:lnTo>
                    <a:pt x="125" y="45"/>
                  </a:lnTo>
                  <a:lnTo>
                    <a:pt x="125" y="67"/>
                  </a:lnTo>
                  <a:lnTo>
                    <a:pt x="122" y="91"/>
                  </a:lnTo>
                  <a:lnTo>
                    <a:pt x="117" y="137"/>
                  </a:lnTo>
                  <a:lnTo>
                    <a:pt x="114" y="161"/>
                  </a:lnTo>
                  <a:lnTo>
                    <a:pt x="114" y="185"/>
                  </a:lnTo>
                  <a:lnTo>
                    <a:pt x="114" y="185"/>
                  </a:lnTo>
                  <a:lnTo>
                    <a:pt x="100" y="188"/>
                  </a:lnTo>
                  <a:lnTo>
                    <a:pt x="89" y="189"/>
                  </a:lnTo>
                  <a:lnTo>
                    <a:pt x="64" y="192"/>
                  </a:lnTo>
                  <a:lnTo>
                    <a:pt x="12" y="191"/>
                  </a:lnTo>
                  <a:lnTo>
                    <a:pt x="12" y="191"/>
                  </a:lnTo>
                  <a:lnTo>
                    <a:pt x="9" y="180"/>
                  </a:lnTo>
                  <a:lnTo>
                    <a:pt x="6" y="167"/>
                  </a:lnTo>
                  <a:lnTo>
                    <a:pt x="2" y="143"/>
                  </a:lnTo>
                  <a:lnTo>
                    <a:pt x="0" y="119"/>
                  </a:lnTo>
                  <a:lnTo>
                    <a:pt x="2" y="97"/>
                  </a:lnTo>
                  <a:lnTo>
                    <a:pt x="5" y="49"/>
                  </a:lnTo>
                  <a:lnTo>
                    <a:pt x="6" y="27"/>
                  </a:lnTo>
                  <a:lnTo>
                    <a:pt x="6" y="3"/>
                  </a:lnTo>
                  <a:lnTo>
                    <a:pt x="6" y="3"/>
                  </a:lnTo>
                  <a:lnTo>
                    <a:pt x="34" y="0"/>
                  </a:lnTo>
                  <a:lnTo>
                    <a:pt x="62" y="0"/>
                  </a:lnTo>
                  <a:lnTo>
                    <a:pt x="89" y="0"/>
                  </a:lnTo>
                  <a:lnTo>
                    <a:pt x="117" y="3"/>
                  </a:lnTo>
                  <a:lnTo>
                    <a:pt x="117" y="3"/>
                  </a:lnTo>
                  <a:close/>
                  <a:moveTo>
                    <a:pt x="21" y="17"/>
                  </a:moveTo>
                  <a:lnTo>
                    <a:pt x="21" y="17"/>
                  </a:lnTo>
                  <a:lnTo>
                    <a:pt x="21" y="39"/>
                  </a:lnTo>
                  <a:lnTo>
                    <a:pt x="20" y="60"/>
                  </a:lnTo>
                  <a:lnTo>
                    <a:pt x="17" y="97"/>
                  </a:lnTo>
                  <a:lnTo>
                    <a:pt x="16" y="115"/>
                  </a:lnTo>
                  <a:lnTo>
                    <a:pt x="16" y="135"/>
                  </a:lnTo>
                  <a:lnTo>
                    <a:pt x="19" y="154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47" y="177"/>
                  </a:lnTo>
                  <a:lnTo>
                    <a:pt x="62" y="175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101" y="129"/>
                  </a:lnTo>
                  <a:lnTo>
                    <a:pt x="106" y="90"/>
                  </a:lnTo>
                  <a:lnTo>
                    <a:pt x="107" y="53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97" y="17"/>
                  </a:lnTo>
                  <a:lnTo>
                    <a:pt x="86" y="15"/>
                  </a:lnTo>
                  <a:lnTo>
                    <a:pt x="64" y="14"/>
                  </a:lnTo>
                  <a:lnTo>
                    <a:pt x="41" y="14"/>
                  </a:lnTo>
                  <a:lnTo>
                    <a:pt x="21" y="1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51"/>
            <p:cNvSpPr>
              <a:spLocks noEditPoints="1"/>
            </p:cNvSpPr>
            <p:nvPr/>
          </p:nvSpPr>
          <p:spPr bwMode="auto">
            <a:xfrm>
              <a:off x="4351338" y="2435225"/>
              <a:ext cx="115888" cy="179388"/>
            </a:xfrm>
            <a:custGeom>
              <a:avLst/>
              <a:gdLst/>
              <a:ahLst/>
              <a:cxnLst>
                <a:cxn ang="0">
                  <a:pos x="143" y="333"/>
                </a:cxn>
                <a:cxn ang="0">
                  <a:pos x="57" y="338"/>
                </a:cxn>
                <a:cxn ang="0">
                  <a:pos x="25" y="330"/>
                </a:cxn>
                <a:cxn ang="0">
                  <a:pos x="18" y="302"/>
                </a:cxn>
                <a:cxn ang="0">
                  <a:pos x="28" y="272"/>
                </a:cxn>
                <a:cxn ang="0">
                  <a:pos x="14" y="223"/>
                </a:cxn>
                <a:cxn ang="0">
                  <a:pos x="0" y="157"/>
                </a:cxn>
                <a:cxn ang="0">
                  <a:pos x="7" y="65"/>
                </a:cxn>
                <a:cxn ang="0">
                  <a:pos x="22" y="14"/>
                </a:cxn>
                <a:cxn ang="0">
                  <a:pos x="53" y="1"/>
                </a:cxn>
                <a:cxn ang="0">
                  <a:pos x="105" y="13"/>
                </a:cxn>
                <a:cxn ang="0">
                  <a:pos x="136" y="41"/>
                </a:cxn>
                <a:cxn ang="0">
                  <a:pos x="160" y="102"/>
                </a:cxn>
                <a:cxn ang="0">
                  <a:pos x="181" y="208"/>
                </a:cxn>
                <a:cxn ang="0">
                  <a:pos x="209" y="265"/>
                </a:cxn>
                <a:cxn ang="0">
                  <a:pos x="213" y="310"/>
                </a:cxn>
                <a:cxn ang="0">
                  <a:pos x="85" y="109"/>
                </a:cxn>
                <a:cxn ang="0">
                  <a:pos x="144" y="101"/>
                </a:cxn>
                <a:cxn ang="0">
                  <a:pos x="109" y="39"/>
                </a:cxn>
                <a:cxn ang="0">
                  <a:pos x="77" y="18"/>
                </a:cxn>
                <a:cxn ang="0">
                  <a:pos x="69" y="41"/>
                </a:cxn>
                <a:cxn ang="0">
                  <a:pos x="85" y="109"/>
                </a:cxn>
                <a:cxn ang="0">
                  <a:pos x="42" y="122"/>
                </a:cxn>
                <a:cxn ang="0">
                  <a:pos x="63" y="87"/>
                </a:cxn>
                <a:cxn ang="0">
                  <a:pos x="45" y="20"/>
                </a:cxn>
                <a:cxn ang="0">
                  <a:pos x="25" y="52"/>
                </a:cxn>
                <a:cxn ang="0">
                  <a:pos x="17" y="133"/>
                </a:cxn>
                <a:cxn ang="0">
                  <a:pos x="111" y="197"/>
                </a:cxn>
                <a:cxn ang="0">
                  <a:pos x="151" y="253"/>
                </a:cxn>
                <a:cxn ang="0">
                  <a:pos x="171" y="233"/>
                </a:cxn>
                <a:cxn ang="0">
                  <a:pos x="151" y="135"/>
                </a:cxn>
                <a:cxn ang="0">
                  <a:pos x="133" y="118"/>
                </a:cxn>
                <a:cxn ang="0">
                  <a:pos x="91" y="124"/>
                </a:cxn>
                <a:cxn ang="0">
                  <a:pos x="24" y="184"/>
                </a:cxn>
                <a:cxn ang="0">
                  <a:pos x="47" y="272"/>
                </a:cxn>
                <a:cxn ang="0">
                  <a:pos x="109" y="267"/>
                </a:cxn>
                <a:cxn ang="0">
                  <a:pos x="71" y="128"/>
                </a:cxn>
                <a:cxn ang="0">
                  <a:pos x="29" y="146"/>
                </a:cxn>
                <a:cxn ang="0">
                  <a:pos x="50" y="324"/>
                </a:cxn>
                <a:cxn ang="0">
                  <a:pos x="81" y="326"/>
                </a:cxn>
                <a:cxn ang="0">
                  <a:pos x="171" y="309"/>
                </a:cxn>
                <a:cxn ang="0">
                  <a:pos x="196" y="299"/>
                </a:cxn>
                <a:cxn ang="0">
                  <a:pos x="195" y="275"/>
                </a:cxn>
                <a:cxn ang="0">
                  <a:pos x="172" y="264"/>
                </a:cxn>
                <a:cxn ang="0">
                  <a:pos x="85" y="285"/>
                </a:cxn>
                <a:cxn ang="0">
                  <a:pos x="36" y="289"/>
                </a:cxn>
                <a:cxn ang="0">
                  <a:pos x="36" y="310"/>
                </a:cxn>
                <a:cxn ang="0">
                  <a:pos x="50" y="324"/>
                </a:cxn>
              </a:cxnLst>
              <a:rect l="0" t="0" r="r" b="b"/>
              <a:pathLst>
                <a:path w="219" h="340">
                  <a:moveTo>
                    <a:pt x="208" y="319"/>
                  </a:moveTo>
                  <a:lnTo>
                    <a:pt x="208" y="319"/>
                  </a:lnTo>
                  <a:lnTo>
                    <a:pt x="167" y="327"/>
                  </a:lnTo>
                  <a:lnTo>
                    <a:pt x="143" y="333"/>
                  </a:lnTo>
                  <a:lnTo>
                    <a:pt x="119" y="337"/>
                  </a:lnTo>
                  <a:lnTo>
                    <a:pt x="94" y="340"/>
                  </a:lnTo>
                  <a:lnTo>
                    <a:pt x="70" y="340"/>
                  </a:lnTo>
                  <a:lnTo>
                    <a:pt x="57" y="338"/>
                  </a:lnTo>
                  <a:lnTo>
                    <a:pt x="46" y="337"/>
                  </a:lnTo>
                  <a:lnTo>
                    <a:pt x="35" y="334"/>
                  </a:lnTo>
                  <a:lnTo>
                    <a:pt x="25" y="330"/>
                  </a:lnTo>
                  <a:lnTo>
                    <a:pt x="25" y="330"/>
                  </a:lnTo>
                  <a:lnTo>
                    <a:pt x="19" y="323"/>
                  </a:lnTo>
                  <a:lnTo>
                    <a:pt x="17" y="316"/>
                  </a:lnTo>
                  <a:lnTo>
                    <a:pt x="17" y="309"/>
                  </a:lnTo>
                  <a:lnTo>
                    <a:pt x="18" y="302"/>
                  </a:lnTo>
                  <a:lnTo>
                    <a:pt x="24" y="288"/>
                  </a:lnTo>
                  <a:lnTo>
                    <a:pt x="26" y="281"/>
                  </a:lnTo>
                  <a:lnTo>
                    <a:pt x="28" y="272"/>
                  </a:lnTo>
                  <a:lnTo>
                    <a:pt x="28" y="272"/>
                  </a:lnTo>
                  <a:lnTo>
                    <a:pt x="28" y="264"/>
                  </a:lnTo>
                  <a:lnTo>
                    <a:pt x="26" y="257"/>
                  </a:lnTo>
                  <a:lnTo>
                    <a:pt x="21" y="240"/>
                  </a:lnTo>
                  <a:lnTo>
                    <a:pt x="14" y="223"/>
                  </a:lnTo>
                  <a:lnTo>
                    <a:pt x="7" y="205"/>
                  </a:lnTo>
                  <a:lnTo>
                    <a:pt x="7" y="205"/>
                  </a:lnTo>
                  <a:lnTo>
                    <a:pt x="3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11"/>
                  </a:lnTo>
                  <a:lnTo>
                    <a:pt x="3" y="87"/>
                  </a:lnTo>
                  <a:lnTo>
                    <a:pt x="7" y="65"/>
                  </a:lnTo>
                  <a:lnTo>
                    <a:pt x="11" y="42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22" y="14"/>
                  </a:lnTo>
                  <a:lnTo>
                    <a:pt x="29" y="8"/>
                  </a:lnTo>
                  <a:lnTo>
                    <a:pt x="38" y="4"/>
                  </a:lnTo>
                  <a:lnTo>
                    <a:pt x="45" y="3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77" y="3"/>
                  </a:lnTo>
                  <a:lnTo>
                    <a:pt x="91" y="7"/>
                  </a:lnTo>
                  <a:lnTo>
                    <a:pt x="105" y="13"/>
                  </a:lnTo>
                  <a:lnTo>
                    <a:pt x="118" y="21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36" y="41"/>
                  </a:lnTo>
                  <a:lnTo>
                    <a:pt x="144" y="55"/>
                  </a:lnTo>
                  <a:lnTo>
                    <a:pt x="150" y="69"/>
                  </a:lnTo>
                  <a:lnTo>
                    <a:pt x="156" y="86"/>
                  </a:lnTo>
                  <a:lnTo>
                    <a:pt x="160" y="102"/>
                  </a:lnTo>
                  <a:lnTo>
                    <a:pt x="164" y="119"/>
                  </a:lnTo>
                  <a:lnTo>
                    <a:pt x="170" y="156"/>
                  </a:lnTo>
                  <a:lnTo>
                    <a:pt x="177" y="191"/>
                  </a:lnTo>
                  <a:lnTo>
                    <a:pt x="181" y="208"/>
                  </a:lnTo>
                  <a:lnTo>
                    <a:pt x="185" y="223"/>
                  </a:lnTo>
                  <a:lnTo>
                    <a:pt x="192" y="239"/>
                  </a:lnTo>
                  <a:lnTo>
                    <a:pt x="199" y="253"/>
                  </a:lnTo>
                  <a:lnTo>
                    <a:pt x="209" y="265"/>
                  </a:lnTo>
                  <a:lnTo>
                    <a:pt x="219" y="275"/>
                  </a:lnTo>
                  <a:lnTo>
                    <a:pt x="219" y="275"/>
                  </a:lnTo>
                  <a:lnTo>
                    <a:pt x="216" y="299"/>
                  </a:lnTo>
                  <a:lnTo>
                    <a:pt x="213" y="310"/>
                  </a:lnTo>
                  <a:lnTo>
                    <a:pt x="210" y="314"/>
                  </a:lnTo>
                  <a:lnTo>
                    <a:pt x="208" y="319"/>
                  </a:lnTo>
                  <a:lnTo>
                    <a:pt x="208" y="319"/>
                  </a:lnTo>
                  <a:close/>
                  <a:moveTo>
                    <a:pt x="85" y="109"/>
                  </a:moveTo>
                  <a:lnTo>
                    <a:pt x="85" y="109"/>
                  </a:lnTo>
                  <a:lnTo>
                    <a:pt x="116" y="107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35" y="77"/>
                  </a:lnTo>
                  <a:lnTo>
                    <a:pt x="128" y="65"/>
                  </a:lnTo>
                  <a:lnTo>
                    <a:pt x="119" y="52"/>
                  </a:lnTo>
                  <a:lnTo>
                    <a:pt x="109" y="39"/>
                  </a:lnTo>
                  <a:lnTo>
                    <a:pt x="98" y="29"/>
                  </a:lnTo>
                  <a:lnTo>
                    <a:pt x="91" y="25"/>
                  </a:lnTo>
                  <a:lnTo>
                    <a:pt x="84" y="21"/>
                  </a:lnTo>
                  <a:lnTo>
                    <a:pt x="77" y="18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8"/>
                  </a:lnTo>
                  <a:lnTo>
                    <a:pt x="69" y="41"/>
                  </a:lnTo>
                  <a:lnTo>
                    <a:pt x="73" y="63"/>
                  </a:lnTo>
                  <a:lnTo>
                    <a:pt x="78" y="86"/>
                  </a:lnTo>
                  <a:lnTo>
                    <a:pt x="85" y="109"/>
                  </a:lnTo>
                  <a:lnTo>
                    <a:pt x="85" y="109"/>
                  </a:lnTo>
                  <a:close/>
                  <a:moveTo>
                    <a:pt x="17" y="133"/>
                  </a:moveTo>
                  <a:lnTo>
                    <a:pt x="17" y="133"/>
                  </a:lnTo>
                  <a:lnTo>
                    <a:pt x="29" y="128"/>
                  </a:lnTo>
                  <a:lnTo>
                    <a:pt x="42" y="122"/>
                  </a:lnTo>
                  <a:lnTo>
                    <a:pt x="55" y="116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3" y="87"/>
                  </a:lnTo>
                  <a:lnTo>
                    <a:pt x="59" y="63"/>
                  </a:lnTo>
                  <a:lnTo>
                    <a:pt x="55" y="41"/>
                  </a:lnTo>
                  <a:lnTo>
                    <a:pt x="50" y="31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36" y="29"/>
                  </a:lnTo>
                  <a:lnTo>
                    <a:pt x="29" y="39"/>
                  </a:lnTo>
                  <a:lnTo>
                    <a:pt x="25" y="52"/>
                  </a:lnTo>
                  <a:lnTo>
                    <a:pt x="21" y="66"/>
                  </a:lnTo>
                  <a:lnTo>
                    <a:pt x="18" y="81"/>
                  </a:lnTo>
                  <a:lnTo>
                    <a:pt x="17" y="98"/>
                  </a:lnTo>
                  <a:lnTo>
                    <a:pt x="17" y="133"/>
                  </a:lnTo>
                  <a:lnTo>
                    <a:pt x="17" y="133"/>
                  </a:lnTo>
                  <a:close/>
                  <a:moveTo>
                    <a:pt x="91" y="124"/>
                  </a:moveTo>
                  <a:lnTo>
                    <a:pt x="91" y="124"/>
                  </a:lnTo>
                  <a:lnTo>
                    <a:pt x="111" y="197"/>
                  </a:lnTo>
                  <a:lnTo>
                    <a:pt x="120" y="229"/>
                  </a:lnTo>
                  <a:lnTo>
                    <a:pt x="132" y="261"/>
                  </a:lnTo>
                  <a:lnTo>
                    <a:pt x="132" y="261"/>
                  </a:lnTo>
                  <a:lnTo>
                    <a:pt x="151" y="253"/>
                  </a:lnTo>
                  <a:lnTo>
                    <a:pt x="161" y="250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1" y="233"/>
                  </a:lnTo>
                  <a:lnTo>
                    <a:pt x="168" y="216"/>
                  </a:lnTo>
                  <a:lnTo>
                    <a:pt x="161" y="184"/>
                  </a:lnTo>
                  <a:lnTo>
                    <a:pt x="153" y="150"/>
                  </a:lnTo>
                  <a:lnTo>
                    <a:pt x="151" y="135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42" y="118"/>
                  </a:lnTo>
                  <a:lnTo>
                    <a:pt x="133" y="118"/>
                  </a:lnTo>
                  <a:lnTo>
                    <a:pt x="120" y="121"/>
                  </a:lnTo>
                  <a:lnTo>
                    <a:pt x="106" y="124"/>
                  </a:lnTo>
                  <a:lnTo>
                    <a:pt x="99" y="125"/>
                  </a:lnTo>
                  <a:lnTo>
                    <a:pt x="91" y="124"/>
                  </a:lnTo>
                  <a:lnTo>
                    <a:pt x="91" y="124"/>
                  </a:lnTo>
                  <a:close/>
                  <a:moveTo>
                    <a:pt x="19" y="156"/>
                  </a:moveTo>
                  <a:lnTo>
                    <a:pt x="19" y="156"/>
                  </a:lnTo>
                  <a:lnTo>
                    <a:pt x="24" y="184"/>
                  </a:lnTo>
                  <a:lnTo>
                    <a:pt x="31" y="213"/>
                  </a:lnTo>
                  <a:lnTo>
                    <a:pt x="39" y="243"/>
                  </a:lnTo>
                  <a:lnTo>
                    <a:pt x="47" y="272"/>
                  </a:lnTo>
                  <a:lnTo>
                    <a:pt x="47" y="272"/>
                  </a:lnTo>
                  <a:lnTo>
                    <a:pt x="66" y="272"/>
                  </a:lnTo>
                  <a:lnTo>
                    <a:pt x="80" y="271"/>
                  </a:lnTo>
                  <a:lnTo>
                    <a:pt x="109" y="267"/>
                  </a:lnTo>
                  <a:lnTo>
                    <a:pt x="109" y="267"/>
                  </a:lnTo>
                  <a:lnTo>
                    <a:pt x="104" y="229"/>
                  </a:lnTo>
                  <a:lnTo>
                    <a:pt x="95" y="194"/>
                  </a:lnTo>
                  <a:lnTo>
                    <a:pt x="84" y="161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57" y="133"/>
                  </a:lnTo>
                  <a:lnTo>
                    <a:pt x="43" y="140"/>
                  </a:lnTo>
                  <a:lnTo>
                    <a:pt x="29" y="146"/>
                  </a:lnTo>
                  <a:lnTo>
                    <a:pt x="24" y="150"/>
                  </a:lnTo>
                  <a:lnTo>
                    <a:pt x="19" y="156"/>
                  </a:lnTo>
                  <a:lnTo>
                    <a:pt x="19" y="156"/>
                  </a:lnTo>
                  <a:close/>
                  <a:moveTo>
                    <a:pt x="50" y="324"/>
                  </a:moveTo>
                  <a:lnTo>
                    <a:pt x="50" y="324"/>
                  </a:lnTo>
                  <a:lnTo>
                    <a:pt x="56" y="326"/>
                  </a:lnTo>
                  <a:lnTo>
                    <a:pt x="63" y="327"/>
                  </a:lnTo>
                  <a:lnTo>
                    <a:pt x="81" y="326"/>
                  </a:lnTo>
                  <a:lnTo>
                    <a:pt x="104" y="324"/>
                  </a:lnTo>
                  <a:lnTo>
                    <a:pt x="128" y="320"/>
                  </a:lnTo>
                  <a:lnTo>
                    <a:pt x="150" y="314"/>
                  </a:lnTo>
                  <a:lnTo>
                    <a:pt x="171" y="309"/>
                  </a:lnTo>
                  <a:lnTo>
                    <a:pt x="186" y="303"/>
                  </a:lnTo>
                  <a:lnTo>
                    <a:pt x="192" y="300"/>
                  </a:lnTo>
                  <a:lnTo>
                    <a:pt x="196" y="299"/>
                  </a:lnTo>
                  <a:lnTo>
                    <a:pt x="196" y="299"/>
                  </a:lnTo>
                  <a:lnTo>
                    <a:pt x="199" y="293"/>
                  </a:lnTo>
                  <a:lnTo>
                    <a:pt x="199" y="288"/>
                  </a:lnTo>
                  <a:lnTo>
                    <a:pt x="199" y="281"/>
                  </a:lnTo>
                  <a:lnTo>
                    <a:pt x="195" y="275"/>
                  </a:lnTo>
                  <a:lnTo>
                    <a:pt x="191" y="270"/>
                  </a:lnTo>
                  <a:lnTo>
                    <a:pt x="185" y="265"/>
                  </a:lnTo>
                  <a:lnTo>
                    <a:pt x="179" y="264"/>
                  </a:lnTo>
                  <a:lnTo>
                    <a:pt x="172" y="264"/>
                  </a:lnTo>
                  <a:lnTo>
                    <a:pt x="172" y="264"/>
                  </a:lnTo>
                  <a:lnTo>
                    <a:pt x="143" y="271"/>
                  </a:lnTo>
                  <a:lnTo>
                    <a:pt x="105" y="281"/>
                  </a:lnTo>
                  <a:lnTo>
                    <a:pt x="85" y="285"/>
                  </a:lnTo>
                  <a:lnTo>
                    <a:pt x="67" y="288"/>
                  </a:lnTo>
                  <a:lnTo>
                    <a:pt x="50" y="289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3" y="295"/>
                  </a:lnTo>
                  <a:lnTo>
                    <a:pt x="33" y="300"/>
                  </a:lnTo>
                  <a:lnTo>
                    <a:pt x="33" y="306"/>
                  </a:lnTo>
                  <a:lnTo>
                    <a:pt x="36" y="310"/>
                  </a:lnTo>
                  <a:lnTo>
                    <a:pt x="39" y="314"/>
                  </a:lnTo>
                  <a:lnTo>
                    <a:pt x="42" y="319"/>
                  </a:lnTo>
                  <a:lnTo>
                    <a:pt x="46" y="321"/>
                  </a:lnTo>
                  <a:lnTo>
                    <a:pt x="50" y="324"/>
                  </a:lnTo>
                  <a:lnTo>
                    <a:pt x="50" y="3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52"/>
            <p:cNvSpPr>
              <a:spLocks noEditPoints="1"/>
            </p:cNvSpPr>
            <p:nvPr/>
          </p:nvSpPr>
          <p:spPr bwMode="auto">
            <a:xfrm>
              <a:off x="4537076" y="2543175"/>
              <a:ext cx="39688" cy="3968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68" y="11"/>
                </a:cxn>
                <a:cxn ang="0">
                  <a:pos x="73" y="22"/>
                </a:cxn>
                <a:cxn ang="0">
                  <a:pos x="76" y="30"/>
                </a:cxn>
                <a:cxn ang="0">
                  <a:pos x="75" y="40"/>
                </a:cxn>
                <a:cxn ang="0">
                  <a:pos x="73" y="49"/>
                </a:cxn>
                <a:cxn ang="0">
                  <a:pos x="68" y="57"/>
                </a:cxn>
                <a:cxn ang="0">
                  <a:pos x="62" y="64"/>
                </a:cxn>
                <a:cxn ang="0">
                  <a:pos x="55" y="68"/>
                </a:cxn>
                <a:cxn ang="0">
                  <a:pos x="47" y="73"/>
                </a:cxn>
                <a:cxn ang="0">
                  <a:pos x="38" y="75"/>
                </a:cxn>
                <a:cxn ang="0">
                  <a:pos x="30" y="74"/>
                </a:cxn>
                <a:cxn ang="0">
                  <a:pos x="21" y="73"/>
                </a:cxn>
                <a:cxn ang="0">
                  <a:pos x="14" y="67"/>
                </a:cxn>
                <a:cxn ang="0">
                  <a:pos x="9" y="60"/>
                </a:cxn>
                <a:cxn ang="0">
                  <a:pos x="3" y="5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5" y="28"/>
                </a:cxn>
                <a:cxn ang="0">
                  <a:pos x="10" y="19"/>
                </a:cxn>
                <a:cxn ang="0">
                  <a:pos x="14" y="14"/>
                </a:cxn>
                <a:cxn ang="0">
                  <a:pos x="21" y="8"/>
                </a:cxn>
                <a:cxn ang="0">
                  <a:pos x="28" y="2"/>
                </a:cxn>
                <a:cxn ang="0">
                  <a:pos x="37" y="1"/>
                </a:cxn>
                <a:cxn ang="0">
                  <a:pos x="47" y="0"/>
                </a:cxn>
                <a:cxn ang="0">
                  <a:pos x="59" y="1"/>
                </a:cxn>
                <a:cxn ang="0">
                  <a:pos x="59" y="1"/>
                </a:cxn>
                <a:cxn ang="0">
                  <a:pos x="21" y="28"/>
                </a:cxn>
                <a:cxn ang="0">
                  <a:pos x="21" y="28"/>
                </a:cxn>
                <a:cxn ang="0">
                  <a:pos x="21" y="40"/>
                </a:cxn>
                <a:cxn ang="0">
                  <a:pos x="24" y="50"/>
                </a:cxn>
                <a:cxn ang="0">
                  <a:pos x="28" y="57"/>
                </a:cxn>
                <a:cxn ang="0">
                  <a:pos x="35" y="63"/>
                </a:cxn>
                <a:cxn ang="0">
                  <a:pos x="35" y="63"/>
                </a:cxn>
                <a:cxn ang="0">
                  <a:pos x="42" y="63"/>
                </a:cxn>
                <a:cxn ang="0">
                  <a:pos x="48" y="60"/>
                </a:cxn>
                <a:cxn ang="0">
                  <a:pos x="52" y="57"/>
                </a:cxn>
                <a:cxn ang="0">
                  <a:pos x="55" y="53"/>
                </a:cxn>
                <a:cxn ang="0">
                  <a:pos x="58" y="49"/>
                </a:cxn>
                <a:cxn ang="0">
                  <a:pos x="58" y="43"/>
                </a:cxn>
                <a:cxn ang="0">
                  <a:pos x="58" y="37"/>
                </a:cxn>
                <a:cxn ang="0">
                  <a:pos x="56" y="32"/>
                </a:cxn>
                <a:cxn ang="0">
                  <a:pos x="55" y="26"/>
                </a:cxn>
                <a:cxn ang="0">
                  <a:pos x="52" y="22"/>
                </a:cxn>
                <a:cxn ang="0">
                  <a:pos x="48" y="19"/>
                </a:cxn>
                <a:cxn ang="0">
                  <a:pos x="44" y="16"/>
                </a:cxn>
                <a:cxn ang="0">
                  <a:pos x="38" y="16"/>
                </a:cxn>
                <a:cxn ang="0">
                  <a:pos x="34" y="18"/>
                </a:cxn>
                <a:cxn ang="0">
                  <a:pos x="27" y="22"/>
                </a:cxn>
                <a:cxn ang="0">
                  <a:pos x="21" y="28"/>
                </a:cxn>
                <a:cxn ang="0">
                  <a:pos x="21" y="28"/>
                </a:cxn>
              </a:cxnLst>
              <a:rect l="0" t="0" r="r" b="b"/>
              <a:pathLst>
                <a:path w="76" h="75">
                  <a:moveTo>
                    <a:pt x="59" y="1"/>
                  </a:moveTo>
                  <a:lnTo>
                    <a:pt x="59" y="1"/>
                  </a:lnTo>
                  <a:lnTo>
                    <a:pt x="68" y="11"/>
                  </a:lnTo>
                  <a:lnTo>
                    <a:pt x="73" y="22"/>
                  </a:lnTo>
                  <a:lnTo>
                    <a:pt x="76" y="30"/>
                  </a:lnTo>
                  <a:lnTo>
                    <a:pt x="75" y="40"/>
                  </a:lnTo>
                  <a:lnTo>
                    <a:pt x="73" y="49"/>
                  </a:lnTo>
                  <a:lnTo>
                    <a:pt x="68" y="57"/>
                  </a:lnTo>
                  <a:lnTo>
                    <a:pt x="62" y="64"/>
                  </a:lnTo>
                  <a:lnTo>
                    <a:pt x="55" y="68"/>
                  </a:lnTo>
                  <a:lnTo>
                    <a:pt x="47" y="73"/>
                  </a:lnTo>
                  <a:lnTo>
                    <a:pt x="38" y="75"/>
                  </a:lnTo>
                  <a:lnTo>
                    <a:pt x="30" y="74"/>
                  </a:lnTo>
                  <a:lnTo>
                    <a:pt x="21" y="73"/>
                  </a:lnTo>
                  <a:lnTo>
                    <a:pt x="14" y="67"/>
                  </a:lnTo>
                  <a:lnTo>
                    <a:pt x="9" y="60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5" y="28"/>
                  </a:lnTo>
                  <a:lnTo>
                    <a:pt x="10" y="19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28" y="2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21" y="40"/>
                  </a:lnTo>
                  <a:lnTo>
                    <a:pt x="24" y="50"/>
                  </a:lnTo>
                  <a:lnTo>
                    <a:pt x="28" y="57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42" y="63"/>
                  </a:lnTo>
                  <a:lnTo>
                    <a:pt x="48" y="60"/>
                  </a:lnTo>
                  <a:lnTo>
                    <a:pt x="52" y="57"/>
                  </a:lnTo>
                  <a:lnTo>
                    <a:pt x="55" y="53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58" y="37"/>
                  </a:lnTo>
                  <a:lnTo>
                    <a:pt x="56" y="32"/>
                  </a:lnTo>
                  <a:lnTo>
                    <a:pt x="55" y="26"/>
                  </a:lnTo>
                  <a:lnTo>
                    <a:pt x="52" y="22"/>
                  </a:lnTo>
                  <a:lnTo>
                    <a:pt x="48" y="19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4" y="18"/>
                  </a:lnTo>
                  <a:lnTo>
                    <a:pt x="27" y="22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53"/>
            <p:cNvSpPr>
              <a:spLocks noEditPoints="1"/>
            </p:cNvSpPr>
            <p:nvPr/>
          </p:nvSpPr>
          <p:spPr bwMode="auto">
            <a:xfrm>
              <a:off x="4616451" y="2549525"/>
              <a:ext cx="38100" cy="39688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17" y="6"/>
                </a:cxn>
                <a:cxn ang="0">
                  <a:pos x="27" y="2"/>
                </a:cxn>
                <a:cxn ang="0">
                  <a:pos x="36" y="0"/>
                </a:cxn>
                <a:cxn ang="0">
                  <a:pos x="45" y="0"/>
                </a:cxn>
                <a:cxn ang="0">
                  <a:pos x="52" y="3"/>
                </a:cxn>
                <a:cxn ang="0">
                  <a:pos x="59" y="9"/>
                </a:cxn>
                <a:cxn ang="0">
                  <a:pos x="63" y="14"/>
                </a:cxn>
                <a:cxn ang="0">
                  <a:pos x="67" y="21"/>
                </a:cxn>
                <a:cxn ang="0">
                  <a:pos x="70" y="28"/>
                </a:cxn>
                <a:cxn ang="0">
                  <a:pos x="72" y="37"/>
                </a:cxn>
                <a:cxn ang="0">
                  <a:pos x="70" y="45"/>
                </a:cxn>
                <a:cxn ang="0">
                  <a:pos x="69" y="52"/>
                </a:cxn>
                <a:cxn ang="0">
                  <a:pos x="65" y="61"/>
                </a:cxn>
                <a:cxn ang="0">
                  <a:pos x="59" y="66"/>
                </a:cxn>
                <a:cxn ang="0">
                  <a:pos x="50" y="70"/>
                </a:cxn>
                <a:cxn ang="0">
                  <a:pos x="41" y="73"/>
                </a:cxn>
                <a:cxn ang="0">
                  <a:pos x="41" y="73"/>
                </a:cxn>
                <a:cxn ang="0">
                  <a:pos x="35" y="75"/>
                </a:cxn>
                <a:cxn ang="0">
                  <a:pos x="29" y="75"/>
                </a:cxn>
                <a:cxn ang="0">
                  <a:pos x="20" y="70"/>
                </a:cxn>
                <a:cxn ang="0">
                  <a:pos x="13" y="65"/>
                </a:cxn>
                <a:cxn ang="0">
                  <a:pos x="6" y="58"/>
                </a:cxn>
                <a:cxn ang="0">
                  <a:pos x="1" y="48"/>
                </a:cxn>
                <a:cxn ang="0">
                  <a:pos x="0" y="37"/>
                </a:cxn>
                <a:cxn ang="0">
                  <a:pos x="1" y="24"/>
                </a:cxn>
                <a:cxn ang="0">
                  <a:pos x="3" y="18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20" y="21"/>
                </a:cxn>
                <a:cxn ang="0">
                  <a:pos x="20" y="21"/>
                </a:cxn>
                <a:cxn ang="0">
                  <a:pos x="18" y="38"/>
                </a:cxn>
                <a:cxn ang="0">
                  <a:pos x="18" y="45"/>
                </a:cxn>
                <a:cxn ang="0">
                  <a:pos x="20" y="54"/>
                </a:cxn>
                <a:cxn ang="0">
                  <a:pos x="20" y="54"/>
                </a:cxn>
                <a:cxn ang="0">
                  <a:pos x="28" y="55"/>
                </a:cxn>
                <a:cxn ang="0">
                  <a:pos x="36" y="56"/>
                </a:cxn>
                <a:cxn ang="0">
                  <a:pos x="42" y="55"/>
                </a:cxn>
                <a:cxn ang="0">
                  <a:pos x="46" y="51"/>
                </a:cxn>
                <a:cxn ang="0">
                  <a:pos x="50" y="48"/>
                </a:cxn>
                <a:cxn ang="0">
                  <a:pos x="53" y="42"/>
                </a:cxn>
                <a:cxn ang="0">
                  <a:pos x="55" y="38"/>
                </a:cxn>
                <a:cxn ang="0">
                  <a:pos x="55" y="32"/>
                </a:cxn>
                <a:cxn ang="0">
                  <a:pos x="53" y="27"/>
                </a:cxn>
                <a:cxn ang="0">
                  <a:pos x="52" y="23"/>
                </a:cxn>
                <a:cxn ang="0">
                  <a:pos x="49" y="18"/>
                </a:cxn>
                <a:cxn ang="0">
                  <a:pos x="45" y="16"/>
                </a:cxn>
                <a:cxn ang="0">
                  <a:pos x="41" y="14"/>
                </a:cxn>
                <a:cxn ang="0">
                  <a:pos x="35" y="14"/>
                </a:cxn>
                <a:cxn ang="0">
                  <a:pos x="28" y="17"/>
                </a:cxn>
                <a:cxn ang="0">
                  <a:pos x="20" y="21"/>
                </a:cxn>
                <a:cxn ang="0">
                  <a:pos x="20" y="21"/>
                </a:cxn>
              </a:cxnLst>
              <a:rect l="0" t="0" r="r" b="b"/>
              <a:pathLst>
                <a:path w="72" h="75">
                  <a:moveTo>
                    <a:pt x="6" y="13"/>
                  </a:moveTo>
                  <a:lnTo>
                    <a:pt x="6" y="13"/>
                  </a:lnTo>
                  <a:lnTo>
                    <a:pt x="17" y="6"/>
                  </a:lnTo>
                  <a:lnTo>
                    <a:pt x="27" y="2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9" y="9"/>
                  </a:lnTo>
                  <a:lnTo>
                    <a:pt x="63" y="14"/>
                  </a:lnTo>
                  <a:lnTo>
                    <a:pt x="67" y="21"/>
                  </a:lnTo>
                  <a:lnTo>
                    <a:pt x="70" y="28"/>
                  </a:lnTo>
                  <a:lnTo>
                    <a:pt x="72" y="37"/>
                  </a:lnTo>
                  <a:lnTo>
                    <a:pt x="70" y="45"/>
                  </a:lnTo>
                  <a:lnTo>
                    <a:pt x="69" y="52"/>
                  </a:lnTo>
                  <a:lnTo>
                    <a:pt x="65" y="61"/>
                  </a:lnTo>
                  <a:lnTo>
                    <a:pt x="59" y="66"/>
                  </a:lnTo>
                  <a:lnTo>
                    <a:pt x="50" y="70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35" y="75"/>
                  </a:lnTo>
                  <a:lnTo>
                    <a:pt x="29" y="75"/>
                  </a:lnTo>
                  <a:lnTo>
                    <a:pt x="20" y="70"/>
                  </a:lnTo>
                  <a:lnTo>
                    <a:pt x="13" y="65"/>
                  </a:lnTo>
                  <a:lnTo>
                    <a:pt x="6" y="58"/>
                  </a:lnTo>
                  <a:lnTo>
                    <a:pt x="1" y="48"/>
                  </a:lnTo>
                  <a:lnTo>
                    <a:pt x="0" y="37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3"/>
                  </a:lnTo>
                  <a:lnTo>
                    <a:pt x="6" y="13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18" y="38"/>
                  </a:lnTo>
                  <a:lnTo>
                    <a:pt x="18" y="45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8" y="55"/>
                  </a:lnTo>
                  <a:lnTo>
                    <a:pt x="36" y="56"/>
                  </a:lnTo>
                  <a:lnTo>
                    <a:pt x="42" y="55"/>
                  </a:lnTo>
                  <a:lnTo>
                    <a:pt x="46" y="51"/>
                  </a:lnTo>
                  <a:lnTo>
                    <a:pt x="50" y="48"/>
                  </a:lnTo>
                  <a:lnTo>
                    <a:pt x="53" y="42"/>
                  </a:lnTo>
                  <a:lnTo>
                    <a:pt x="55" y="38"/>
                  </a:lnTo>
                  <a:lnTo>
                    <a:pt x="55" y="32"/>
                  </a:lnTo>
                  <a:lnTo>
                    <a:pt x="53" y="27"/>
                  </a:lnTo>
                  <a:lnTo>
                    <a:pt x="52" y="23"/>
                  </a:lnTo>
                  <a:lnTo>
                    <a:pt x="49" y="18"/>
                  </a:lnTo>
                  <a:lnTo>
                    <a:pt x="45" y="16"/>
                  </a:lnTo>
                  <a:lnTo>
                    <a:pt x="41" y="14"/>
                  </a:lnTo>
                  <a:lnTo>
                    <a:pt x="35" y="14"/>
                  </a:lnTo>
                  <a:lnTo>
                    <a:pt x="28" y="17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54"/>
            <p:cNvSpPr>
              <a:spLocks noEditPoints="1"/>
            </p:cNvSpPr>
            <p:nvPr/>
          </p:nvSpPr>
          <p:spPr bwMode="auto">
            <a:xfrm>
              <a:off x="4838701" y="2560638"/>
              <a:ext cx="76200" cy="141288"/>
            </a:xfrm>
            <a:custGeom>
              <a:avLst/>
              <a:gdLst/>
              <a:ahLst/>
              <a:cxnLst>
                <a:cxn ang="0">
                  <a:pos x="142" y="26"/>
                </a:cxn>
                <a:cxn ang="0">
                  <a:pos x="146" y="67"/>
                </a:cxn>
                <a:cxn ang="0">
                  <a:pos x="135" y="146"/>
                </a:cxn>
                <a:cxn ang="0">
                  <a:pos x="115" y="219"/>
                </a:cxn>
                <a:cxn ang="0">
                  <a:pos x="120" y="244"/>
                </a:cxn>
                <a:cxn ang="0">
                  <a:pos x="114" y="261"/>
                </a:cxn>
                <a:cxn ang="0">
                  <a:pos x="93" y="262"/>
                </a:cxn>
                <a:cxn ang="0">
                  <a:pos x="48" y="245"/>
                </a:cxn>
                <a:cxn ang="0">
                  <a:pos x="0" y="210"/>
                </a:cxn>
                <a:cxn ang="0">
                  <a:pos x="16" y="172"/>
                </a:cxn>
                <a:cxn ang="0">
                  <a:pos x="44" y="60"/>
                </a:cxn>
                <a:cxn ang="0">
                  <a:pos x="54" y="32"/>
                </a:cxn>
                <a:cxn ang="0">
                  <a:pos x="86" y="5"/>
                </a:cxn>
                <a:cxn ang="0">
                  <a:pos x="113" y="0"/>
                </a:cxn>
                <a:cxn ang="0">
                  <a:pos x="132" y="8"/>
                </a:cxn>
                <a:cxn ang="0">
                  <a:pos x="63" y="53"/>
                </a:cxn>
                <a:cxn ang="0">
                  <a:pos x="75" y="63"/>
                </a:cxn>
                <a:cxn ang="0">
                  <a:pos x="90" y="60"/>
                </a:cxn>
                <a:cxn ang="0">
                  <a:pos x="103" y="26"/>
                </a:cxn>
                <a:cxn ang="0">
                  <a:pos x="104" y="16"/>
                </a:cxn>
                <a:cxn ang="0">
                  <a:pos x="82" y="22"/>
                </a:cxn>
                <a:cxn ang="0">
                  <a:pos x="69" y="39"/>
                </a:cxn>
                <a:cxn ang="0">
                  <a:pos x="101" y="77"/>
                </a:cxn>
                <a:cxn ang="0">
                  <a:pos x="115" y="87"/>
                </a:cxn>
                <a:cxn ang="0">
                  <a:pos x="131" y="94"/>
                </a:cxn>
                <a:cxn ang="0">
                  <a:pos x="131" y="50"/>
                </a:cxn>
                <a:cxn ang="0">
                  <a:pos x="125" y="25"/>
                </a:cxn>
                <a:cxn ang="0">
                  <a:pos x="110" y="47"/>
                </a:cxn>
                <a:cxn ang="0">
                  <a:pos x="101" y="77"/>
                </a:cxn>
                <a:cxn ang="0">
                  <a:pos x="47" y="192"/>
                </a:cxn>
                <a:cxn ang="0">
                  <a:pos x="69" y="202"/>
                </a:cxn>
                <a:cxn ang="0">
                  <a:pos x="83" y="111"/>
                </a:cxn>
                <a:cxn ang="0">
                  <a:pos x="79" y="78"/>
                </a:cxn>
                <a:cxn ang="0">
                  <a:pos x="58" y="71"/>
                </a:cxn>
                <a:cxn ang="0">
                  <a:pos x="40" y="158"/>
                </a:cxn>
                <a:cxn ang="0">
                  <a:pos x="38" y="191"/>
                </a:cxn>
                <a:cxn ang="0">
                  <a:pos x="89" y="213"/>
                </a:cxn>
                <a:cxn ang="0">
                  <a:pos x="101" y="216"/>
                </a:cxn>
                <a:cxn ang="0">
                  <a:pos x="117" y="163"/>
                </a:cxn>
                <a:cxn ang="0">
                  <a:pos x="125" y="109"/>
                </a:cxn>
                <a:cxn ang="0">
                  <a:pos x="101" y="94"/>
                </a:cxn>
                <a:cxn ang="0">
                  <a:pos x="90" y="154"/>
                </a:cxn>
                <a:cxn ang="0">
                  <a:pos x="84" y="213"/>
                </a:cxn>
                <a:cxn ang="0">
                  <a:pos x="87" y="227"/>
                </a:cxn>
                <a:cxn ang="0">
                  <a:pos x="62" y="217"/>
                </a:cxn>
                <a:cxn ang="0">
                  <a:pos x="35" y="202"/>
                </a:cxn>
                <a:cxn ang="0">
                  <a:pos x="21" y="202"/>
                </a:cxn>
                <a:cxn ang="0">
                  <a:pos x="24" y="212"/>
                </a:cxn>
                <a:cxn ang="0">
                  <a:pos x="54" y="231"/>
                </a:cxn>
                <a:cxn ang="0">
                  <a:pos x="101" y="251"/>
                </a:cxn>
                <a:cxn ang="0">
                  <a:pos x="103" y="241"/>
                </a:cxn>
                <a:cxn ang="0">
                  <a:pos x="93" y="227"/>
                </a:cxn>
              </a:cxnLst>
              <a:rect l="0" t="0" r="r" b="b"/>
              <a:pathLst>
                <a:path w="146" h="265">
                  <a:moveTo>
                    <a:pt x="139" y="12"/>
                  </a:moveTo>
                  <a:lnTo>
                    <a:pt x="139" y="12"/>
                  </a:lnTo>
                  <a:lnTo>
                    <a:pt x="142" y="26"/>
                  </a:lnTo>
                  <a:lnTo>
                    <a:pt x="145" y="40"/>
                  </a:lnTo>
                  <a:lnTo>
                    <a:pt x="146" y="53"/>
                  </a:lnTo>
                  <a:lnTo>
                    <a:pt x="146" y="67"/>
                  </a:lnTo>
                  <a:lnTo>
                    <a:pt x="145" y="94"/>
                  </a:lnTo>
                  <a:lnTo>
                    <a:pt x="141" y="120"/>
                  </a:lnTo>
                  <a:lnTo>
                    <a:pt x="135" y="146"/>
                  </a:lnTo>
                  <a:lnTo>
                    <a:pt x="128" y="171"/>
                  </a:lnTo>
                  <a:lnTo>
                    <a:pt x="121" y="196"/>
                  </a:lnTo>
                  <a:lnTo>
                    <a:pt x="115" y="219"/>
                  </a:lnTo>
                  <a:lnTo>
                    <a:pt x="115" y="219"/>
                  </a:lnTo>
                  <a:lnTo>
                    <a:pt x="120" y="231"/>
                  </a:lnTo>
                  <a:lnTo>
                    <a:pt x="120" y="244"/>
                  </a:lnTo>
                  <a:lnTo>
                    <a:pt x="118" y="250"/>
                  </a:lnTo>
                  <a:lnTo>
                    <a:pt x="117" y="255"/>
                  </a:lnTo>
                  <a:lnTo>
                    <a:pt x="114" y="261"/>
                  </a:lnTo>
                  <a:lnTo>
                    <a:pt x="110" y="265"/>
                  </a:lnTo>
                  <a:lnTo>
                    <a:pt x="110" y="265"/>
                  </a:lnTo>
                  <a:lnTo>
                    <a:pt x="93" y="262"/>
                  </a:lnTo>
                  <a:lnTo>
                    <a:pt x="77" y="258"/>
                  </a:lnTo>
                  <a:lnTo>
                    <a:pt x="62" y="252"/>
                  </a:lnTo>
                  <a:lnTo>
                    <a:pt x="48" y="245"/>
                  </a:lnTo>
                  <a:lnTo>
                    <a:pt x="35" y="237"/>
                  </a:lnTo>
                  <a:lnTo>
                    <a:pt x="23" y="228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7" y="192"/>
                  </a:lnTo>
                  <a:lnTo>
                    <a:pt x="16" y="172"/>
                  </a:lnTo>
                  <a:lnTo>
                    <a:pt x="30" y="126"/>
                  </a:lnTo>
                  <a:lnTo>
                    <a:pt x="41" y="81"/>
                  </a:lnTo>
                  <a:lnTo>
                    <a:pt x="44" y="60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54" y="32"/>
                  </a:lnTo>
                  <a:lnTo>
                    <a:pt x="63" y="21"/>
                  </a:lnTo>
                  <a:lnTo>
                    <a:pt x="75" y="12"/>
                  </a:lnTo>
                  <a:lnTo>
                    <a:pt x="86" y="5"/>
                  </a:lnTo>
                  <a:lnTo>
                    <a:pt x="100" y="1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0" y="1"/>
                  </a:lnTo>
                  <a:lnTo>
                    <a:pt x="127" y="4"/>
                  </a:lnTo>
                  <a:lnTo>
                    <a:pt x="132" y="8"/>
                  </a:lnTo>
                  <a:lnTo>
                    <a:pt x="139" y="12"/>
                  </a:lnTo>
                  <a:lnTo>
                    <a:pt x="139" y="12"/>
                  </a:lnTo>
                  <a:close/>
                  <a:moveTo>
                    <a:pt x="63" y="53"/>
                  </a:moveTo>
                  <a:lnTo>
                    <a:pt x="63" y="53"/>
                  </a:lnTo>
                  <a:lnTo>
                    <a:pt x="69" y="59"/>
                  </a:lnTo>
                  <a:lnTo>
                    <a:pt x="75" y="63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90" y="60"/>
                  </a:lnTo>
                  <a:lnTo>
                    <a:pt x="93" y="53"/>
                  </a:lnTo>
                  <a:lnTo>
                    <a:pt x="97" y="39"/>
                  </a:lnTo>
                  <a:lnTo>
                    <a:pt x="103" y="26"/>
                  </a:lnTo>
                  <a:lnTo>
                    <a:pt x="104" y="21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7" y="19"/>
                  </a:lnTo>
                  <a:lnTo>
                    <a:pt x="82" y="22"/>
                  </a:lnTo>
                  <a:lnTo>
                    <a:pt x="77" y="28"/>
                  </a:lnTo>
                  <a:lnTo>
                    <a:pt x="73" y="33"/>
                  </a:lnTo>
                  <a:lnTo>
                    <a:pt x="69" y="39"/>
                  </a:lnTo>
                  <a:lnTo>
                    <a:pt x="63" y="53"/>
                  </a:lnTo>
                  <a:lnTo>
                    <a:pt x="63" y="53"/>
                  </a:lnTo>
                  <a:close/>
                  <a:moveTo>
                    <a:pt x="101" y="77"/>
                  </a:moveTo>
                  <a:lnTo>
                    <a:pt x="101" y="77"/>
                  </a:lnTo>
                  <a:lnTo>
                    <a:pt x="108" y="81"/>
                  </a:lnTo>
                  <a:lnTo>
                    <a:pt x="115" y="87"/>
                  </a:lnTo>
                  <a:lnTo>
                    <a:pt x="122" y="91"/>
                  </a:lnTo>
                  <a:lnTo>
                    <a:pt x="125" y="94"/>
                  </a:lnTo>
                  <a:lnTo>
                    <a:pt x="131" y="94"/>
                  </a:lnTo>
                  <a:lnTo>
                    <a:pt x="131" y="94"/>
                  </a:lnTo>
                  <a:lnTo>
                    <a:pt x="131" y="71"/>
                  </a:lnTo>
                  <a:lnTo>
                    <a:pt x="131" y="50"/>
                  </a:lnTo>
                  <a:lnTo>
                    <a:pt x="131" y="42"/>
                  </a:lnTo>
                  <a:lnTo>
                    <a:pt x="128" y="33"/>
                  </a:lnTo>
                  <a:lnTo>
                    <a:pt x="125" y="25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10" y="47"/>
                  </a:lnTo>
                  <a:lnTo>
                    <a:pt x="106" y="61"/>
                  </a:lnTo>
                  <a:lnTo>
                    <a:pt x="101" y="77"/>
                  </a:lnTo>
                  <a:lnTo>
                    <a:pt x="101" y="77"/>
                  </a:lnTo>
                  <a:close/>
                  <a:moveTo>
                    <a:pt x="38" y="191"/>
                  </a:moveTo>
                  <a:lnTo>
                    <a:pt x="38" y="191"/>
                  </a:lnTo>
                  <a:lnTo>
                    <a:pt x="47" y="192"/>
                  </a:lnTo>
                  <a:lnTo>
                    <a:pt x="54" y="195"/>
                  </a:lnTo>
                  <a:lnTo>
                    <a:pt x="61" y="199"/>
                  </a:lnTo>
                  <a:lnTo>
                    <a:pt x="69" y="202"/>
                  </a:lnTo>
                  <a:lnTo>
                    <a:pt x="69" y="202"/>
                  </a:lnTo>
                  <a:lnTo>
                    <a:pt x="79" y="140"/>
                  </a:lnTo>
                  <a:lnTo>
                    <a:pt x="83" y="111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79" y="78"/>
                  </a:lnTo>
                  <a:lnTo>
                    <a:pt x="72" y="75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1" y="99"/>
                  </a:lnTo>
                  <a:lnTo>
                    <a:pt x="44" y="129"/>
                  </a:lnTo>
                  <a:lnTo>
                    <a:pt x="40" y="158"/>
                  </a:lnTo>
                  <a:lnTo>
                    <a:pt x="38" y="174"/>
                  </a:lnTo>
                  <a:lnTo>
                    <a:pt x="38" y="191"/>
                  </a:lnTo>
                  <a:lnTo>
                    <a:pt x="38" y="191"/>
                  </a:lnTo>
                  <a:close/>
                  <a:moveTo>
                    <a:pt x="84" y="213"/>
                  </a:moveTo>
                  <a:lnTo>
                    <a:pt x="84" y="213"/>
                  </a:lnTo>
                  <a:lnTo>
                    <a:pt x="89" y="213"/>
                  </a:lnTo>
                  <a:lnTo>
                    <a:pt x="93" y="214"/>
                  </a:lnTo>
                  <a:lnTo>
                    <a:pt x="96" y="216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110" y="191"/>
                  </a:lnTo>
                  <a:lnTo>
                    <a:pt x="117" y="163"/>
                  </a:lnTo>
                  <a:lnTo>
                    <a:pt x="122" y="136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18" y="106"/>
                  </a:lnTo>
                  <a:lnTo>
                    <a:pt x="113" y="102"/>
                  </a:lnTo>
                  <a:lnTo>
                    <a:pt x="101" y="94"/>
                  </a:lnTo>
                  <a:lnTo>
                    <a:pt x="101" y="94"/>
                  </a:lnTo>
                  <a:lnTo>
                    <a:pt x="96" y="123"/>
                  </a:lnTo>
                  <a:lnTo>
                    <a:pt x="90" y="154"/>
                  </a:lnTo>
                  <a:lnTo>
                    <a:pt x="87" y="184"/>
                  </a:lnTo>
                  <a:lnTo>
                    <a:pt x="84" y="213"/>
                  </a:lnTo>
                  <a:lnTo>
                    <a:pt x="84" y="213"/>
                  </a:lnTo>
                  <a:close/>
                  <a:moveTo>
                    <a:pt x="93" y="227"/>
                  </a:moveTo>
                  <a:lnTo>
                    <a:pt x="93" y="227"/>
                  </a:lnTo>
                  <a:lnTo>
                    <a:pt x="87" y="227"/>
                  </a:lnTo>
                  <a:lnTo>
                    <a:pt x="82" y="227"/>
                  </a:lnTo>
                  <a:lnTo>
                    <a:pt x="72" y="223"/>
                  </a:lnTo>
                  <a:lnTo>
                    <a:pt x="62" y="217"/>
                  </a:lnTo>
                  <a:lnTo>
                    <a:pt x="52" y="212"/>
                  </a:lnTo>
                  <a:lnTo>
                    <a:pt x="44" y="206"/>
                  </a:lnTo>
                  <a:lnTo>
                    <a:pt x="35" y="202"/>
                  </a:lnTo>
                  <a:lnTo>
                    <a:pt x="31" y="202"/>
                  </a:lnTo>
                  <a:lnTo>
                    <a:pt x="27" y="202"/>
                  </a:lnTo>
                  <a:lnTo>
                    <a:pt x="21" y="202"/>
                  </a:lnTo>
                  <a:lnTo>
                    <a:pt x="17" y="205"/>
                  </a:lnTo>
                  <a:lnTo>
                    <a:pt x="17" y="205"/>
                  </a:lnTo>
                  <a:lnTo>
                    <a:pt x="24" y="212"/>
                  </a:lnTo>
                  <a:lnTo>
                    <a:pt x="33" y="217"/>
                  </a:lnTo>
                  <a:lnTo>
                    <a:pt x="42" y="224"/>
                  </a:lnTo>
                  <a:lnTo>
                    <a:pt x="54" y="231"/>
                  </a:lnTo>
                  <a:lnTo>
                    <a:pt x="77" y="243"/>
                  </a:lnTo>
                  <a:lnTo>
                    <a:pt x="101" y="251"/>
                  </a:lnTo>
                  <a:lnTo>
                    <a:pt x="101" y="251"/>
                  </a:lnTo>
                  <a:lnTo>
                    <a:pt x="104" y="247"/>
                  </a:lnTo>
                  <a:lnTo>
                    <a:pt x="104" y="244"/>
                  </a:lnTo>
                  <a:lnTo>
                    <a:pt x="103" y="241"/>
                  </a:lnTo>
                  <a:lnTo>
                    <a:pt x="101" y="238"/>
                  </a:lnTo>
                  <a:lnTo>
                    <a:pt x="97" y="233"/>
                  </a:lnTo>
                  <a:lnTo>
                    <a:pt x="93" y="227"/>
                  </a:lnTo>
                  <a:lnTo>
                    <a:pt x="93" y="2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55"/>
            <p:cNvSpPr>
              <a:spLocks noEditPoints="1"/>
            </p:cNvSpPr>
            <p:nvPr/>
          </p:nvSpPr>
          <p:spPr bwMode="auto">
            <a:xfrm>
              <a:off x="4232276" y="2566988"/>
              <a:ext cx="90488" cy="147638"/>
            </a:xfrm>
            <a:custGeom>
              <a:avLst/>
              <a:gdLst/>
              <a:ahLst/>
              <a:cxnLst>
                <a:cxn ang="0">
                  <a:pos x="22" y="166"/>
                </a:cxn>
                <a:cxn ang="0">
                  <a:pos x="3" y="101"/>
                </a:cxn>
                <a:cxn ang="0">
                  <a:pos x="1" y="54"/>
                </a:cxn>
                <a:cxn ang="0">
                  <a:pos x="17" y="23"/>
                </a:cxn>
                <a:cxn ang="0">
                  <a:pos x="35" y="7"/>
                </a:cxn>
                <a:cxn ang="0">
                  <a:pos x="50" y="0"/>
                </a:cxn>
                <a:cxn ang="0">
                  <a:pos x="71" y="19"/>
                </a:cxn>
                <a:cxn ang="0">
                  <a:pos x="98" y="63"/>
                </a:cxn>
                <a:cxn ang="0">
                  <a:pos x="137" y="146"/>
                </a:cxn>
                <a:cxn ang="0">
                  <a:pos x="153" y="165"/>
                </a:cxn>
                <a:cxn ang="0">
                  <a:pos x="172" y="193"/>
                </a:cxn>
                <a:cxn ang="0">
                  <a:pos x="172" y="208"/>
                </a:cxn>
                <a:cxn ang="0">
                  <a:pos x="161" y="228"/>
                </a:cxn>
                <a:cxn ang="0">
                  <a:pos x="147" y="236"/>
                </a:cxn>
                <a:cxn ang="0">
                  <a:pos x="129" y="245"/>
                </a:cxn>
                <a:cxn ang="0">
                  <a:pos x="87" y="274"/>
                </a:cxn>
                <a:cxn ang="0">
                  <a:pos x="74" y="277"/>
                </a:cxn>
                <a:cxn ang="0">
                  <a:pos x="55" y="264"/>
                </a:cxn>
                <a:cxn ang="0">
                  <a:pos x="46" y="240"/>
                </a:cxn>
                <a:cxn ang="0">
                  <a:pos x="69" y="97"/>
                </a:cxn>
                <a:cxn ang="0">
                  <a:pos x="83" y="92"/>
                </a:cxn>
                <a:cxn ang="0">
                  <a:pos x="91" y="79"/>
                </a:cxn>
                <a:cxn ang="0">
                  <a:pos x="69" y="45"/>
                </a:cxn>
                <a:cxn ang="0">
                  <a:pos x="42" y="16"/>
                </a:cxn>
                <a:cxn ang="0">
                  <a:pos x="45" y="35"/>
                </a:cxn>
                <a:cxn ang="0">
                  <a:pos x="69" y="97"/>
                </a:cxn>
                <a:cxn ang="0">
                  <a:pos x="31" y="120"/>
                </a:cxn>
                <a:cxn ang="0">
                  <a:pos x="49" y="108"/>
                </a:cxn>
                <a:cxn ang="0">
                  <a:pos x="53" y="100"/>
                </a:cxn>
                <a:cxn ang="0">
                  <a:pos x="32" y="48"/>
                </a:cxn>
                <a:cxn ang="0">
                  <a:pos x="21" y="42"/>
                </a:cxn>
                <a:cxn ang="0">
                  <a:pos x="18" y="77"/>
                </a:cxn>
                <a:cxn ang="0">
                  <a:pos x="24" y="114"/>
                </a:cxn>
                <a:cxn ang="0">
                  <a:pos x="77" y="108"/>
                </a:cxn>
                <a:cxn ang="0">
                  <a:pos x="92" y="142"/>
                </a:cxn>
                <a:cxn ang="0">
                  <a:pos x="111" y="172"/>
                </a:cxn>
                <a:cxn ang="0">
                  <a:pos x="126" y="155"/>
                </a:cxn>
                <a:cxn ang="0">
                  <a:pos x="112" y="125"/>
                </a:cxn>
                <a:cxn ang="0">
                  <a:pos x="97" y="97"/>
                </a:cxn>
                <a:cxn ang="0">
                  <a:pos x="83" y="107"/>
                </a:cxn>
                <a:cxn ang="0">
                  <a:pos x="56" y="120"/>
                </a:cxn>
                <a:cxn ang="0">
                  <a:pos x="45" y="127"/>
                </a:cxn>
                <a:cxn ang="0">
                  <a:pos x="36" y="141"/>
                </a:cxn>
                <a:cxn ang="0">
                  <a:pos x="42" y="170"/>
                </a:cxn>
                <a:cxn ang="0">
                  <a:pos x="56" y="207"/>
                </a:cxn>
                <a:cxn ang="0">
                  <a:pos x="70" y="207"/>
                </a:cxn>
                <a:cxn ang="0">
                  <a:pos x="87" y="195"/>
                </a:cxn>
                <a:cxn ang="0">
                  <a:pos x="88" y="181"/>
                </a:cxn>
                <a:cxn ang="0">
                  <a:pos x="74" y="143"/>
                </a:cxn>
                <a:cxn ang="0">
                  <a:pos x="56" y="120"/>
                </a:cxn>
                <a:cxn ang="0">
                  <a:pos x="59" y="231"/>
                </a:cxn>
                <a:cxn ang="0">
                  <a:pos x="70" y="254"/>
                </a:cxn>
                <a:cxn ang="0">
                  <a:pos x="88" y="253"/>
                </a:cxn>
                <a:cxn ang="0">
                  <a:pos x="123" y="235"/>
                </a:cxn>
                <a:cxn ang="0">
                  <a:pos x="150" y="207"/>
                </a:cxn>
                <a:cxn ang="0">
                  <a:pos x="156" y="193"/>
                </a:cxn>
                <a:cxn ang="0">
                  <a:pos x="139" y="177"/>
                </a:cxn>
                <a:cxn ang="0">
                  <a:pos x="123" y="181"/>
                </a:cxn>
                <a:cxn ang="0">
                  <a:pos x="88" y="215"/>
                </a:cxn>
                <a:cxn ang="0">
                  <a:pos x="67" y="229"/>
                </a:cxn>
              </a:cxnLst>
              <a:rect l="0" t="0" r="r" b="b"/>
              <a:pathLst>
                <a:path w="172" h="277">
                  <a:moveTo>
                    <a:pt x="45" y="222"/>
                  </a:moveTo>
                  <a:lnTo>
                    <a:pt x="45" y="222"/>
                  </a:lnTo>
                  <a:lnTo>
                    <a:pt x="22" y="166"/>
                  </a:lnTo>
                  <a:lnTo>
                    <a:pt x="11" y="134"/>
                  </a:lnTo>
                  <a:lnTo>
                    <a:pt x="7" y="117"/>
                  </a:lnTo>
                  <a:lnTo>
                    <a:pt x="3" y="101"/>
                  </a:lnTo>
                  <a:lnTo>
                    <a:pt x="1" y="85"/>
                  </a:lnTo>
                  <a:lnTo>
                    <a:pt x="0" y="69"/>
                  </a:lnTo>
                  <a:lnTo>
                    <a:pt x="1" y="54"/>
                  </a:lnTo>
                  <a:lnTo>
                    <a:pt x="5" y="41"/>
                  </a:lnTo>
                  <a:lnTo>
                    <a:pt x="12" y="28"/>
                  </a:lnTo>
                  <a:lnTo>
                    <a:pt x="17" y="23"/>
                  </a:lnTo>
                  <a:lnTo>
                    <a:pt x="22" y="17"/>
                  </a:lnTo>
                  <a:lnTo>
                    <a:pt x="28" y="13"/>
                  </a:lnTo>
                  <a:lnTo>
                    <a:pt x="35" y="7"/>
                  </a:lnTo>
                  <a:lnTo>
                    <a:pt x="42" y="4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9" y="6"/>
                  </a:lnTo>
                  <a:lnTo>
                    <a:pt x="66" y="12"/>
                  </a:lnTo>
                  <a:lnTo>
                    <a:pt x="71" y="19"/>
                  </a:lnTo>
                  <a:lnTo>
                    <a:pt x="78" y="27"/>
                  </a:lnTo>
                  <a:lnTo>
                    <a:pt x="88" y="44"/>
                  </a:lnTo>
                  <a:lnTo>
                    <a:pt x="98" y="63"/>
                  </a:lnTo>
                  <a:lnTo>
                    <a:pt x="116" y="106"/>
                  </a:lnTo>
                  <a:lnTo>
                    <a:pt x="126" y="127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44" y="155"/>
                  </a:lnTo>
                  <a:lnTo>
                    <a:pt x="153" y="165"/>
                  </a:lnTo>
                  <a:lnTo>
                    <a:pt x="160" y="173"/>
                  </a:lnTo>
                  <a:lnTo>
                    <a:pt x="167" y="183"/>
                  </a:lnTo>
                  <a:lnTo>
                    <a:pt x="172" y="193"/>
                  </a:lnTo>
                  <a:lnTo>
                    <a:pt x="172" y="198"/>
                  </a:lnTo>
                  <a:lnTo>
                    <a:pt x="172" y="202"/>
                  </a:lnTo>
                  <a:lnTo>
                    <a:pt x="172" y="208"/>
                  </a:lnTo>
                  <a:lnTo>
                    <a:pt x="170" y="215"/>
                  </a:lnTo>
                  <a:lnTo>
                    <a:pt x="165" y="221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54" y="232"/>
                  </a:lnTo>
                  <a:lnTo>
                    <a:pt x="147" y="236"/>
                  </a:lnTo>
                  <a:lnTo>
                    <a:pt x="137" y="240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01" y="266"/>
                  </a:lnTo>
                  <a:lnTo>
                    <a:pt x="94" y="271"/>
                  </a:lnTo>
                  <a:lnTo>
                    <a:pt x="87" y="274"/>
                  </a:lnTo>
                  <a:lnTo>
                    <a:pt x="80" y="277"/>
                  </a:lnTo>
                  <a:lnTo>
                    <a:pt x="74" y="277"/>
                  </a:lnTo>
                  <a:lnTo>
                    <a:pt x="74" y="277"/>
                  </a:lnTo>
                  <a:lnTo>
                    <a:pt x="66" y="274"/>
                  </a:lnTo>
                  <a:lnTo>
                    <a:pt x="59" y="270"/>
                  </a:lnTo>
                  <a:lnTo>
                    <a:pt x="55" y="264"/>
                  </a:lnTo>
                  <a:lnTo>
                    <a:pt x="50" y="257"/>
                  </a:lnTo>
                  <a:lnTo>
                    <a:pt x="47" y="249"/>
                  </a:lnTo>
                  <a:lnTo>
                    <a:pt x="46" y="240"/>
                  </a:lnTo>
                  <a:lnTo>
                    <a:pt x="45" y="222"/>
                  </a:lnTo>
                  <a:lnTo>
                    <a:pt x="45" y="222"/>
                  </a:lnTo>
                  <a:close/>
                  <a:moveTo>
                    <a:pt x="69" y="97"/>
                  </a:moveTo>
                  <a:lnTo>
                    <a:pt x="69" y="97"/>
                  </a:lnTo>
                  <a:lnTo>
                    <a:pt x="76" y="94"/>
                  </a:lnTo>
                  <a:lnTo>
                    <a:pt x="83" y="92"/>
                  </a:lnTo>
                  <a:lnTo>
                    <a:pt x="88" y="87"/>
                  </a:lnTo>
                  <a:lnTo>
                    <a:pt x="90" y="83"/>
                  </a:lnTo>
                  <a:lnTo>
                    <a:pt x="91" y="79"/>
                  </a:lnTo>
                  <a:lnTo>
                    <a:pt x="91" y="79"/>
                  </a:lnTo>
                  <a:lnTo>
                    <a:pt x="80" y="62"/>
                  </a:lnTo>
                  <a:lnTo>
                    <a:pt x="69" y="45"/>
                  </a:lnTo>
                  <a:lnTo>
                    <a:pt x="56" y="28"/>
                  </a:lnTo>
                  <a:lnTo>
                    <a:pt x="49" y="21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26"/>
                  </a:lnTo>
                  <a:lnTo>
                    <a:pt x="45" y="35"/>
                  </a:lnTo>
                  <a:lnTo>
                    <a:pt x="52" y="56"/>
                  </a:lnTo>
                  <a:lnTo>
                    <a:pt x="69" y="97"/>
                  </a:lnTo>
                  <a:lnTo>
                    <a:pt x="69" y="97"/>
                  </a:lnTo>
                  <a:close/>
                  <a:moveTo>
                    <a:pt x="28" y="122"/>
                  </a:moveTo>
                  <a:lnTo>
                    <a:pt x="28" y="122"/>
                  </a:lnTo>
                  <a:lnTo>
                    <a:pt x="31" y="120"/>
                  </a:lnTo>
                  <a:lnTo>
                    <a:pt x="33" y="117"/>
                  </a:lnTo>
                  <a:lnTo>
                    <a:pt x="42" y="113"/>
                  </a:lnTo>
                  <a:lnTo>
                    <a:pt x="49" y="108"/>
                  </a:lnTo>
                  <a:lnTo>
                    <a:pt x="52" y="104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46" y="83"/>
                  </a:lnTo>
                  <a:lnTo>
                    <a:pt x="39" y="66"/>
                  </a:lnTo>
                  <a:lnTo>
                    <a:pt x="32" y="48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1" y="42"/>
                  </a:lnTo>
                  <a:lnTo>
                    <a:pt x="18" y="52"/>
                  </a:lnTo>
                  <a:lnTo>
                    <a:pt x="17" y="65"/>
                  </a:lnTo>
                  <a:lnTo>
                    <a:pt x="18" y="77"/>
                  </a:lnTo>
                  <a:lnTo>
                    <a:pt x="18" y="90"/>
                  </a:lnTo>
                  <a:lnTo>
                    <a:pt x="21" y="103"/>
                  </a:lnTo>
                  <a:lnTo>
                    <a:pt x="24" y="114"/>
                  </a:lnTo>
                  <a:lnTo>
                    <a:pt x="28" y="122"/>
                  </a:lnTo>
                  <a:lnTo>
                    <a:pt x="28" y="122"/>
                  </a:lnTo>
                  <a:close/>
                  <a:moveTo>
                    <a:pt x="77" y="108"/>
                  </a:moveTo>
                  <a:lnTo>
                    <a:pt x="77" y="108"/>
                  </a:lnTo>
                  <a:lnTo>
                    <a:pt x="85" y="125"/>
                  </a:lnTo>
                  <a:lnTo>
                    <a:pt x="92" y="142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11" y="172"/>
                  </a:lnTo>
                  <a:lnTo>
                    <a:pt x="116" y="167"/>
                  </a:lnTo>
                  <a:lnTo>
                    <a:pt x="122" y="162"/>
                  </a:lnTo>
                  <a:lnTo>
                    <a:pt x="126" y="155"/>
                  </a:lnTo>
                  <a:lnTo>
                    <a:pt x="126" y="155"/>
                  </a:lnTo>
                  <a:lnTo>
                    <a:pt x="119" y="141"/>
                  </a:lnTo>
                  <a:lnTo>
                    <a:pt x="112" y="125"/>
                  </a:lnTo>
                  <a:lnTo>
                    <a:pt x="105" y="110"/>
                  </a:lnTo>
                  <a:lnTo>
                    <a:pt x="102" y="103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88" y="104"/>
                  </a:lnTo>
                  <a:lnTo>
                    <a:pt x="83" y="107"/>
                  </a:lnTo>
                  <a:lnTo>
                    <a:pt x="77" y="108"/>
                  </a:lnTo>
                  <a:lnTo>
                    <a:pt x="77" y="108"/>
                  </a:lnTo>
                  <a:close/>
                  <a:moveTo>
                    <a:pt x="56" y="120"/>
                  </a:moveTo>
                  <a:lnTo>
                    <a:pt x="56" y="120"/>
                  </a:lnTo>
                  <a:lnTo>
                    <a:pt x="49" y="124"/>
                  </a:lnTo>
                  <a:lnTo>
                    <a:pt x="45" y="127"/>
                  </a:lnTo>
                  <a:lnTo>
                    <a:pt x="40" y="131"/>
                  </a:lnTo>
                  <a:lnTo>
                    <a:pt x="38" y="136"/>
                  </a:lnTo>
                  <a:lnTo>
                    <a:pt x="36" y="141"/>
                  </a:lnTo>
                  <a:lnTo>
                    <a:pt x="36" y="146"/>
                  </a:lnTo>
                  <a:lnTo>
                    <a:pt x="38" y="158"/>
                  </a:lnTo>
                  <a:lnTo>
                    <a:pt x="42" y="170"/>
                  </a:lnTo>
                  <a:lnTo>
                    <a:pt x="47" y="183"/>
                  </a:lnTo>
                  <a:lnTo>
                    <a:pt x="52" y="195"/>
                  </a:lnTo>
                  <a:lnTo>
                    <a:pt x="56" y="207"/>
                  </a:lnTo>
                  <a:lnTo>
                    <a:pt x="56" y="207"/>
                  </a:lnTo>
                  <a:lnTo>
                    <a:pt x="63" y="208"/>
                  </a:lnTo>
                  <a:lnTo>
                    <a:pt x="70" y="207"/>
                  </a:lnTo>
                  <a:lnTo>
                    <a:pt x="74" y="205"/>
                  </a:lnTo>
                  <a:lnTo>
                    <a:pt x="78" y="202"/>
                  </a:lnTo>
                  <a:lnTo>
                    <a:pt x="87" y="195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88" y="181"/>
                  </a:lnTo>
                  <a:lnTo>
                    <a:pt x="84" y="173"/>
                  </a:lnTo>
                  <a:lnTo>
                    <a:pt x="77" y="153"/>
                  </a:lnTo>
                  <a:lnTo>
                    <a:pt x="74" y="143"/>
                  </a:lnTo>
                  <a:lnTo>
                    <a:pt x="70" y="134"/>
                  </a:lnTo>
                  <a:lnTo>
                    <a:pt x="64" y="127"/>
                  </a:lnTo>
                  <a:lnTo>
                    <a:pt x="56" y="120"/>
                  </a:lnTo>
                  <a:lnTo>
                    <a:pt x="56" y="120"/>
                  </a:lnTo>
                  <a:close/>
                  <a:moveTo>
                    <a:pt x="59" y="231"/>
                  </a:moveTo>
                  <a:lnTo>
                    <a:pt x="59" y="231"/>
                  </a:lnTo>
                  <a:lnTo>
                    <a:pt x="62" y="239"/>
                  </a:lnTo>
                  <a:lnTo>
                    <a:pt x="64" y="247"/>
                  </a:lnTo>
                  <a:lnTo>
                    <a:pt x="70" y="254"/>
                  </a:lnTo>
                  <a:lnTo>
                    <a:pt x="77" y="259"/>
                  </a:lnTo>
                  <a:lnTo>
                    <a:pt x="77" y="259"/>
                  </a:lnTo>
                  <a:lnTo>
                    <a:pt x="88" y="253"/>
                  </a:lnTo>
                  <a:lnTo>
                    <a:pt x="101" y="247"/>
                  </a:lnTo>
                  <a:lnTo>
                    <a:pt x="112" y="240"/>
                  </a:lnTo>
                  <a:lnTo>
                    <a:pt x="123" y="235"/>
                  </a:lnTo>
                  <a:lnTo>
                    <a:pt x="135" y="226"/>
                  </a:lnTo>
                  <a:lnTo>
                    <a:pt x="143" y="218"/>
                  </a:lnTo>
                  <a:lnTo>
                    <a:pt x="150" y="207"/>
                  </a:lnTo>
                  <a:lnTo>
                    <a:pt x="153" y="200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0" y="184"/>
                  </a:lnTo>
                  <a:lnTo>
                    <a:pt x="144" y="180"/>
                  </a:lnTo>
                  <a:lnTo>
                    <a:pt x="139" y="177"/>
                  </a:lnTo>
                  <a:lnTo>
                    <a:pt x="135" y="177"/>
                  </a:lnTo>
                  <a:lnTo>
                    <a:pt x="129" y="179"/>
                  </a:lnTo>
                  <a:lnTo>
                    <a:pt x="123" y="181"/>
                  </a:lnTo>
                  <a:lnTo>
                    <a:pt x="112" y="191"/>
                  </a:lnTo>
                  <a:lnTo>
                    <a:pt x="101" y="202"/>
                  </a:lnTo>
                  <a:lnTo>
                    <a:pt x="88" y="215"/>
                  </a:lnTo>
                  <a:lnTo>
                    <a:pt x="81" y="221"/>
                  </a:lnTo>
                  <a:lnTo>
                    <a:pt x="74" y="225"/>
                  </a:lnTo>
                  <a:lnTo>
                    <a:pt x="67" y="229"/>
                  </a:lnTo>
                  <a:lnTo>
                    <a:pt x="59" y="231"/>
                  </a:lnTo>
                  <a:lnTo>
                    <a:pt x="59" y="2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56"/>
            <p:cNvSpPr/>
            <p:nvPr/>
          </p:nvSpPr>
          <p:spPr bwMode="auto">
            <a:xfrm>
              <a:off x="4862513" y="2855913"/>
              <a:ext cx="9525" cy="285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9" y="7"/>
                </a:cxn>
                <a:cxn ang="0">
                  <a:pos x="14" y="14"/>
                </a:cxn>
                <a:cxn ang="0">
                  <a:pos x="16" y="24"/>
                </a:cxn>
                <a:cxn ang="0">
                  <a:pos x="18" y="32"/>
                </a:cxn>
                <a:cxn ang="0">
                  <a:pos x="16" y="40"/>
                </a:cxn>
                <a:cxn ang="0">
                  <a:pos x="14" y="47"/>
                </a:cxn>
                <a:cxn ang="0">
                  <a:pos x="11" y="50"/>
                </a:cxn>
                <a:cxn ang="0">
                  <a:pos x="8" y="53"/>
                </a:cxn>
                <a:cxn ang="0">
                  <a:pos x="4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1" y="26"/>
                </a:cxn>
                <a:cxn ang="0">
                  <a:pos x="2" y="1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8" h="54">
                  <a:moveTo>
                    <a:pt x="5" y="0"/>
                  </a:moveTo>
                  <a:lnTo>
                    <a:pt x="5" y="0"/>
                  </a:lnTo>
                  <a:lnTo>
                    <a:pt x="9" y="7"/>
                  </a:lnTo>
                  <a:lnTo>
                    <a:pt x="14" y="14"/>
                  </a:lnTo>
                  <a:lnTo>
                    <a:pt x="16" y="24"/>
                  </a:lnTo>
                  <a:lnTo>
                    <a:pt x="18" y="32"/>
                  </a:lnTo>
                  <a:lnTo>
                    <a:pt x="16" y="40"/>
                  </a:lnTo>
                  <a:lnTo>
                    <a:pt x="14" y="47"/>
                  </a:lnTo>
                  <a:lnTo>
                    <a:pt x="11" y="50"/>
                  </a:lnTo>
                  <a:lnTo>
                    <a:pt x="8" y="53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26"/>
                  </a:lnTo>
                  <a:lnTo>
                    <a:pt x="2" y="1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57"/>
            <p:cNvSpPr/>
            <p:nvPr/>
          </p:nvSpPr>
          <p:spPr bwMode="auto">
            <a:xfrm>
              <a:off x="4872038" y="2867025"/>
              <a:ext cx="19050" cy="3016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37" y="8"/>
                </a:cxn>
                <a:cxn ang="0">
                  <a:pos x="37" y="17"/>
                </a:cxn>
                <a:cxn ang="0">
                  <a:pos x="37" y="26"/>
                </a:cxn>
                <a:cxn ang="0">
                  <a:pos x="33" y="35"/>
                </a:cxn>
                <a:cxn ang="0">
                  <a:pos x="29" y="43"/>
                </a:cxn>
                <a:cxn ang="0">
                  <a:pos x="21" y="49"/>
                </a:cxn>
                <a:cxn ang="0">
                  <a:pos x="14" y="54"/>
                </a:cxn>
                <a:cxn ang="0">
                  <a:pos x="6" y="57"/>
                </a:cxn>
                <a:cxn ang="0">
                  <a:pos x="6" y="57"/>
                </a:cxn>
                <a:cxn ang="0">
                  <a:pos x="6" y="54"/>
                </a:cxn>
                <a:cxn ang="0">
                  <a:pos x="5" y="52"/>
                </a:cxn>
                <a:cxn ang="0">
                  <a:pos x="2" y="5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0" y="38"/>
                </a:cxn>
                <a:cxn ang="0">
                  <a:pos x="19" y="26"/>
                </a:cxn>
                <a:cxn ang="0">
                  <a:pos x="26" y="12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37" h="57">
                  <a:moveTo>
                    <a:pt x="33" y="0"/>
                  </a:moveTo>
                  <a:lnTo>
                    <a:pt x="33" y="0"/>
                  </a:lnTo>
                  <a:lnTo>
                    <a:pt x="37" y="8"/>
                  </a:lnTo>
                  <a:lnTo>
                    <a:pt x="37" y="17"/>
                  </a:lnTo>
                  <a:lnTo>
                    <a:pt x="37" y="26"/>
                  </a:lnTo>
                  <a:lnTo>
                    <a:pt x="33" y="35"/>
                  </a:lnTo>
                  <a:lnTo>
                    <a:pt x="29" y="43"/>
                  </a:lnTo>
                  <a:lnTo>
                    <a:pt x="21" y="49"/>
                  </a:lnTo>
                  <a:lnTo>
                    <a:pt x="14" y="54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5" y="52"/>
                  </a:lnTo>
                  <a:lnTo>
                    <a:pt x="2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0" y="38"/>
                  </a:lnTo>
                  <a:lnTo>
                    <a:pt x="19" y="26"/>
                  </a:lnTo>
                  <a:lnTo>
                    <a:pt x="26" y="1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58"/>
            <p:cNvSpPr/>
            <p:nvPr/>
          </p:nvSpPr>
          <p:spPr bwMode="auto">
            <a:xfrm>
              <a:off x="4260851" y="2873375"/>
              <a:ext cx="11113" cy="285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16" y="3"/>
                </a:cxn>
                <a:cxn ang="0">
                  <a:pos x="17" y="5"/>
                </a:cxn>
                <a:cxn ang="0">
                  <a:pos x="20" y="14"/>
                </a:cxn>
                <a:cxn ang="0">
                  <a:pos x="21" y="24"/>
                </a:cxn>
                <a:cxn ang="0">
                  <a:pos x="20" y="32"/>
                </a:cxn>
                <a:cxn ang="0">
                  <a:pos x="17" y="40"/>
                </a:cxn>
                <a:cxn ang="0">
                  <a:pos x="13" y="47"/>
                </a:cxn>
                <a:cxn ang="0">
                  <a:pos x="7" y="52"/>
                </a:cxn>
                <a:cxn ang="0">
                  <a:pos x="4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4" y="39"/>
                </a:cxn>
                <a:cxn ang="0">
                  <a:pos x="6" y="25"/>
                </a:cxn>
                <a:cxn ang="0">
                  <a:pos x="9" y="12"/>
                </a:cxn>
                <a:cxn ang="0">
                  <a:pos x="10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1" h="52">
                  <a:moveTo>
                    <a:pt x="11" y="0"/>
                  </a:moveTo>
                  <a:lnTo>
                    <a:pt x="11" y="0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20" y="14"/>
                  </a:lnTo>
                  <a:lnTo>
                    <a:pt x="21" y="24"/>
                  </a:lnTo>
                  <a:lnTo>
                    <a:pt x="20" y="32"/>
                  </a:lnTo>
                  <a:lnTo>
                    <a:pt x="17" y="40"/>
                  </a:lnTo>
                  <a:lnTo>
                    <a:pt x="13" y="47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39"/>
                  </a:lnTo>
                  <a:lnTo>
                    <a:pt x="6" y="25"/>
                  </a:lnTo>
                  <a:lnTo>
                    <a:pt x="9" y="12"/>
                  </a:lnTo>
                  <a:lnTo>
                    <a:pt x="10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59"/>
            <p:cNvSpPr/>
            <p:nvPr/>
          </p:nvSpPr>
          <p:spPr bwMode="auto">
            <a:xfrm>
              <a:off x="4884738" y="2879725"/>
              <a:ext cx="20638" cy="222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40" y="4"/>
                </a:cxn>
                <a:cxn ang="0">
                  <a:pos x="41" y="7"/>
                </a:cxn>
                <a:cxn ang="0">
                  <a:pos x="40" y="14"/>
                </a:cxn>
                <a:cxn ang="0">
                  <a:pos x="37" y="21"/>
                </a:cxn>
                <a:cxn ang="0">
                  <a:pos x="31" y="27"/>
                </a:cxn>
                <a:cxn ang="0">
                  <a:pos x="24" y="32"/>
                </a:cxn>
                <a:cxn ang="0">
                  <a:pos x="16" y="38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2" y="36"/>
                </a:cxn>
                <a:cxn ang="0">
                  <a:pos x="6" y="29"/>
                </a:cxn>
                <a:cxn ang="0">
                  <a:pos x="12" y="25"/>
                </a:cxn>
                <a:cxn ang="0">
                  <a:pos x="17" y="20"/>
                </a:cxn>
                <a:cxn ang="0">
                  <a:pos x="28" y="11"/>
                </a:cxn>
                <a:cxn ang="0">
                  <a:pos x="34" y="7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1" h="43">
                  <a:moveTo>
                    <a:pt x="38" y="0"/>
                  </a:moveTo>
                  <a:lnTo>
                    <a:pt x="38" y="0"/>
                  </a:lnTo>
                  <a:lnTo>
                    <a:pt x="40" y="4"/>
                  </a:lnTo>
                  <a:lnTo>
                    <a:pt x="41" y="7"/>
                  </a:lnTo>
                  <a:lnTo>
                    <a:pt x="40" y="14"/>
                  </a:lnTo>
                  <a:lnTo>
                    <a:pt x="37" y="21"/>
                  </a:lnTo>
                  <a:lnTo>
                    <a:pt x="31" y="27"/>
                  </a:lnTo>
                  <a:lnTo>
                    <a:pt x="24" y="32"/>
                  </a:lnTo>
                  <a:lnTo>
                    <a:pt x="16" y="3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12" y="25"/>
                  </a:lnTo>
                  <a:lnTo>
                    <a:pt x="17" y="20"/>
                  </a:lnTo>
                  <a:lnTo>
                    <a:pt x="28" y="11"/>
                  </a:lnTo>
                  <a:lnTo>
                    <a:pt x="34" y="7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60"/>
            <p:cNvSpPr/>
            <p:nvPr/>
          </p:nvSpPr>
          <p:spPr bwMode="auto">
            <a:xfrm>
              <a:off x="4214813" y="2882900"/>
              <a:ext cx="1905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1"/>
                </a:cxn>
                <a:cxn ang="0">
                  <a:pos x="16" y="4"/>
                </a:cxn>
                <a:cxn ang="0">
                  <a:pos x="23" y="7"/>
                </a:cxn>
                <a:cxn ang="0">
                  <a:pos x="28" y="11"/>
                </a:cxn>
                <a:cxn ang="0">
                  <a:pos x="34" y="16"/>
                </a:cxn>
                <a:cxn ang="0">
                  <a:pos x="37" y="22"/>
                </a:cxn>
                <a:cxn ang="0">
                  <a:pos x="38" y="29"/>
                </a:cxn>
                <a:cxn ang="0">
                  <a:pos x="38" y="35"/>
                </a:cxn>
                <a:cxn ang="0">
                  <a:pos x="38" y="35"/>
                </a:cxn>
                <a:cxn ang="0">
                  <a:pos x="27" y="28"/>
                </a:cxn>
                <a:cxn ang="0">
                  <a:pos x="17" y="19"/>
                </a:cxn>
                <a:cxn ang="0">
                  <a:pos x="8" y="1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35">
                  <a:moveTo>
                    <a:pt x="0" y="0"/>
                  </a:moveTo>
                  <a:lnTo>
                    <a:pt x="0" y="0"/>
                  </a:lnTo>
                  <a:lnTo>
                    <a:pt x="8" y="1"/>
                  </a:lnTo>
                  <a:lnTo>
                    <a:pt x="16" y="4"/>
                  </a:lnTo>
                  <a:lnTo>
                    <a:pt x="23" y="7"/>
                  </a:lnTo>
                  <a:lnTo>
                    <a:pt x="28" y="11"/>
                  </a:lnTo>
                  <a:lnTo>
                    <a:pt x="34" y="16"/>
                  </a:lnTo>
                  <a:lnTo>
                    <a:pt x="37" y="22"/>
                  </a:lnTo>
                  <a:lnTo>
                    <a:pt x="38" y="29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27" y="28"/>
                  </a:lnTo>
                  <a:lnTo>
                    <a:pt x="17" y="19"/>
                  </a:lnTo>
                  <a:lnTo>
                    <a:pt x="8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61"/>
            <p:cNvSpPr/>
            <p:nvPr/>
          </p:nvSpPr>
          <p:spPr bwMode="auto">
            <a:xfrm>
              <a:off x="4197351" y="2887663"/>
              <a:ext cx="22225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5" y="5"/>
                </a:cxn>
                <a:cxn ang="0">
                  <a:pos x="19" y="7"/>
                </a:cxn>
                <a:cxn ang="0">
                  <a:pos x="31" y="12"/>
                </a:cxn>
                <a:cxn ang="0">
                  <a:pos x="35" y="14"/>
                </a:cxn>
                <a:cxn ang="0">
                  <a:pos x="39" y="19"/>
                </a:cxn>
                <a:cxn ang="0">
                  <a:pos x="42" y="23"/>
                </a:cxn>
                <a:cxn ang="0">
                  <a:pos x="43" y="28"/>
                </a:cxn>
                <a:cxn ang="0">
                  <a:pos x="43" y="28"/>
                </a:cxn>
                <a:cxn ang="0">
                  <a:pos x="38" y="30"/>
                </a:cxn>
                <a:cxn ang="0">
                  <a:pos x="32" y="28"/>
                </a:cxn>
                <a:cxn ang="0">
                  <a:pos x="26" y="26"/>
                </a:cxn>
                <a:cxn ang="0">
                  <a:pos x="21" y="21"/>
                </a:cxn>
                <a:cxn ang="0">
                  <a:pos x="11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7" y="3"/>
                </a:cxn>
                <a:cxn ang="0">
                  <a:pos x="11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3" h="30">
                  <a:moveTo>
                    <a:pt x="12" y="0"/>
                  </a:moveTo>
                  <a:lnTo>
                    <a:pt x="12" y="0"/>
                  </a:lnTo>
                  <a:lnTo>
                    <a:pt x="15" y="5"/>
                  </a:lnTo>
                  <a:lnTo>
                    <a:pt x="19" y="7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9" y="19"/>
                  </a:lnTo>
                  <a:lnTo>
                    <a:pt x="42" y="23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38" y="30"/>
                  </a:lnTo>
                  <a:lnTo>
                    <a:pt x="32" y="28"/>
                  </a:lnTo>
                  <a:lnTo>
                    <a:pt x="26" y="26"/>
                  </a:lnTo>
                  <a:lnTo>
                    <a:pt x="21" y="21"/>
                  </a:lnTo>
                  <a:lnTo>
                    <a:pt x="11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62"/>
            <p:cNvSpPr/>
            <p:nvPr/>
          </p:nvSpPr>
          <p:spPr bwMode="auto">
            <a:xfrm>
              <a:off x="4908551" y="2887663"/>
              <a:ext cx="17463" cy="1905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32" y="5"/>
                </a:cxn>
                <a:cxn ang="0">
                  <a:pos x="31" y="12"/>
                </a:cxn>
                <a:cxn ang="0">
                  <a:pos x="26" y="17"/>
                </a:cxn>
                <a:cxn ang="0">
                  <a:pos x="22" y="24"/>
                </a:cxn>
                <a:cxn ang="0">
                  <a:pos x="16" y="30"/>
                </a:cxn>
                <a:cxn ang="0">
                  <a:pos x="11" y="34"/>
                </a:cxn>
                <a:cxn ang="0">
                  <a:pos x="5" y="36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" y="28"/>
                </a:cxn>
                <a:cxn ang="0">
                  <a:pos x="4" y="23"/>
                </a:cxn>
                <a:cxn ang="0">
                  <a:pos x="8" y="17"/>
                </a:cxn>
                <a:cxn ang="0">
                  <a:pos x="12" y="14"/>
                </a:cxn>
                <a:cxn ang="0">
                  <a:pos x="22" y="6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2" h="36">
                  <a:moveTo>
                    <a:pt x="32" y="0"/>
                  </a:moveTo>
                  <a:lnTo>
                    <a:pt x="32" y="0"/>
                  </a:lnTo>
                  <a:lnTo>
                    <a:pt x="32" y="5"/>
                  </a:lnTo>
                  <a:lnTo>
                    <a:pt x="31" y="12"/>
                  </a:lnTo>
                  <a:lnTo>
                    <a:pt x="26" y="17"/>
                  </a:lnTo>
                  <a:lnTo>
                    <a:pt x="22" y="24"/>
                  </a:lnTo>
                  <a:lnTo>
                    <a:pt x="16" y="30"/>
                  </a:lnTo>
                  <a:lnTo>
                    <a:pt x="11" y="34"/>
                  </a:lnTo>
                  <a:lnTo>
                    <a:pt x="5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23"/>
                  </a:lnTo>
                  <a:lnTo>
                    <a:pt x="8" y="17"/>
                  </a:lnTo>
                  <a:lnTo>
                    <a:pt x="12" y="14"/>
                  </a:lnTo>
                  <a:lnTo>
                    <a:pt x="22" y="6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63"/>
            <p:cNvSpPr/>
            <p:nvPr/>
          </p:nvSpPr>
          <p:spPr bwMode="auto">
            <a:xfrm>
              <a:off x="4090988" y="2960688"/>
              <a:ext cx="17463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10" y="7"/>
                </a:cxn>
                <a:cxn ang="0">
                  <a:pos x="23" y="14"/>
                </a:cxn>
                <a:cxn ang="0">
                  <a:pos x="27" y="18"/>
                </a:cxn>
                <a:cxn ang="0">
                  <a:pos x="31" y="22"/>
                </a:cxn>
                <a:cxn ang="0">
                  <a:pos x="33" y="28"/>
                </a:cxn>
                <a:cxn ang="0">
                  <a:pos x="31" y="35"/>
                </a:cxn>
                <a:cxn ang="0">
                  <a:pos x="31" y="35"/>
                </a:cxn>
                <a:cxn ang="0">
                  <a:pos x="20" y="28"/>
                </a:cxn>
                <a:cxn ang="0">
                  <a:pos x="10" y="19"/>
                </a:cxn>
                <a:cxn ang="0">
                  <a:pos x="5" y="15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10" y="7"/>
                  </a:lnTo>
                  <a:lnTo>
                    <a:pt x="23" y="14"/>
                  </a:lnTo>
                  <a:lnTo>
                    <a:pt x="27" y="18"/>
                  </a:lnTo>
                  <a:lnTo>
                    <a:pt x="31" y="22"/>
                  </a:lnTo>
                  <a:lnTo>
                    <a:pt x="33" y="28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20" y="28"/>
                  </a:lnTo>
                  <a:lnTo>
                    <a:pt x="10" y="19"/>
                  </a:lnTo>
                  <a:lnTo>
                    <a:pt x="5" y="15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64"/>
            <p:cNvSpPr/>
            <p:nvPr/>
          </p:nvSpPr>
          <p:spPr bwMode="auto">
            <a:xfrm>
              <a:off x="4140201" y="2963863"/>
              <a:ext cx="14288" cy="2063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27" y="3"/>
                </a:cxn>
                <a:cxn ang="0">
                  <a:pos x="27" y="8"/>
                </a:cxn>
                <a:cxn ang="0">
                  <a:pos x="25" y="14"/>
                </a:cxn>
                <a:cxn ang="0">
                  <a:pos x="21" y="20"/>
                </a:cxn>
                <a:cxn ang="0">
                  <a:pos x="17" y="27"/>
                </a:cxn>
                <a:cxn ang="0">
                  <a:pos x="11" y="31"/>
                </a:cxn>
                <a:cxn ang="0">
                  <a:pos x="6" y="35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1" y="27"/>
                </a:cxn>
                <a:cxn ang="0">
                  <a:pos x="4" y="22"/>
                </a:cxn>
                <a:cxn ang="0">
                  <a:pos x="7" y="17"/>
                </a:cxn>
                <a:cxn ang="0">
                  <a:pos x="17" y="7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7" h="38">
                  <a:moveTo>
                    <a:pt x="25" y="0"/>
                  </a:moveTo>
                  <a:lnTo>
                    <a:pt x="25" y="0"/>
                  </a:lnTo>
                  <a:lnTo>
                    <a:pt x="27" y="3"/>
                  </a:lnTo>
                  <a:lnTo>
                    <a:pt x="27" y="8"/>
                  </a:lnTo>
                  <a:lnTo>
                    <a:pt x="25" y="14"/>
                  </a:lnTo>
                  <a:lnTo>
                    <a:pt x="21" y="20"/>
                  </a:lnTo>
                  <a:lnTo>
                    <a:pt x="17" y="27"/>
                  </a:lnTo>
                  <a:lnTo>
                    <a:pt x="11" y="31"/>
                  </a:lnTo>
                  <a:lnTo>
                    <a:pt x="6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1" y="27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7" y="7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65"/>
            <p:cNvSpPr/>
            <p:nvPr/>
          </p:nvSpPr>
          <p:spPr bwMode="auto">
            <a:xfrm>
              <a:off x="3986213" y="3205163"/>
              <a:ext cx="150813" cy="203200"/>
            </a:xfrm>
            <a:custGeom>
              <a:avLst/>
              <a:gdLst/>
              <a:ahLst/>
              <a:cxnLst>
                <a:cxn ang="0">
                  <a:pos x="256" y="29"/>
                </a:cxn>
                <a:cxn ang="0">
                  <a:pos x="263" y="18"/>
                </a:cxn>
                <a:cxn ang="0">
                  <a:pos x="274" y="14"/>
                </a:cxn>
                <a:cxn ang="0">
                  <a:pos x="282" y="19"/>
                </a:cxn>
                <a:cxn ang="0">
                  <a:pos x="285" y="42"/>
                </a:cxn>
                <a:cxn ang="0">
                  <a:pos x="270" y="73"/>
                </a:cxn>
                <a:cxn ang="0">
                  <a:pos x="256" y="78"/>
                </a:cxn>
                <a:cxn ang="0">
                  <a:pos x="247" y="67"/>
                </a:cxn>
                <a:cxn ang="0">
                  <a:pos x="232" y="43"/>
                </a:cxn>
                <a:cxn ang="0">
                  <a:pos x="212" y="32"/>
                </a:cxn>
                <a:cxn ang="0">
                  <a:pos x="190" y="28"/>
                </a:cxn>
                <a:cxn ang="0">
                  <a:pos x="159" y="36"/>
                </a:cxn>
                <a:cxn ang="0">
                  <a:pos x="121" y="68"/>
                </a:cxn>
                <a:cxn ang="0">
                  <a:pos x="107" y="99"/>
                </a:cxn>
                <a:cxn ang="0">
                  <a:pos x="105" y="124"/>
                </a:cxn>
                <a:cxn ang="0">
                  <a:pos x="114" y="151"/>
                </a:cxn>
                <a:cxn ang="0">
                  <a:pos x="126" y="168"/>
                </a:cxn>
                <a:cxn ang="0">
                  <a:pos x="218" y="212"/>
                </a:cxn>
                <a:cxn ang="0">
                  <a:pos x="243" y="235"/>
                </a:cxn>
                <a:cxn ang="0">
                  <a:pos x="257" y="266"/>
                </a:cxn>
                <a:cxn ang="0">
                  <a:pos x="257" y="292"/>
                </a:cxn>
                <a:cxn ang="0">
                  <a:pos x="244" y="321"/>
                </a:cxn>
                <a:cxn ang="0">
                  <a:pos x="243" y="332"/>
                </a:cxn>
                <a:cxn ang="0">
                  <a:pos x="232" y="342"/>
                </a:cxn>
                <a:cxn ang="0">
                  <a:pos x="220" y="359"/>
                </a:cxn>
                <a:cxn ang="0">
                  <a:pos x="178" y="380"/>
                </a:cxn>
                <a:cxn ang="0">
                  <a:pos x="131" y="383"/>
                </a:cxn>
                <a:cxn ang="0">
                  <a:pos x="82" y="370"/>
                </a:cxn>
                <a:cxn ang="0">
                  <a:pos x="42" y="345"/>
                </a:cxn>
                <a:cxn ang="0">
                  <a:pos x="16" y="310"/>
                </a:cxn>
                <a:cxn ang="0">
                  <a:pos x="13" y="307"/>
                </a:cxn>
                <a:cxn ang="0">
                  <a:pos x="3" y="308"/>
                </a:cxn>
                <a:cxn ang="0">
                  <a:pos x="0" y="299"/>
                </a:cxn>
                <a:cxn ang="0">
                  <a:pos x="7" y="275"/>
                </a:cxn>
                <a:cxn ang="0">
                  <a:pos x="28" y="252"/>
                </a:cxn>
                <a:cxn ang="0">
                  <a:pos x="48" y="261"/>
                </a:cxn>
                <a:cxn ang="0">
                  <a:pos x="49" y="276"/>
                </a:cxn>
                <a:cxn ang="0">
                  <a:pos x="39" y="296"/>
                </a:cxn>
                <a:cxn ang="0">
                  <a:pos x="52" y="320"/>
                </a:cxn>
                <a:cxn ang="0">
                  <a:pos x="70" y="338"/>
                </a:cxn>
                <a:cxn ang="0">
                  <a:pos x="119" y="355"/>
                </a:cxn>
                <a:cxn ang="0">
                  <a:pos x="171" y="349"/>
                </a:cxn>
                <a:cxn ang="0">
                  <a:pos x="206" y="327"/>
                </a:cxn>
                <a:cxn ang="0">
                  <a:pos x="219" y="306"/>
                </a:cxn>
                <a:cxn ang="0">
                  <a:pos x="226" y="280"/>
                </a:cxn>
                <a:cxn ang="0">
                  <a:pos x="222" y="248"/>
                </a:cxn>
                <a:cxn ang="0">
                  <a:pos x="209" y="234"/>
                </a:cxn>
                <a:cxn ang="0">
                  <a:pos x="173" y="214"/>
                </a:cxn>
                <a:cxn ang="0">
                  <a:pos x="115" y="192"/>
                </a:cxn>
                <a:cxn ang="0">
                  <a:pos x="94" y="175"/>
                </a:cxn>
                <a:cxn ang="0">
                  <a:pos x="84" y="160"/>
                </a:cxn>
                <a:cxn ang="0">
                  <a:pos x="79" y="133"/>
                </a:cxn>
                <a:cxn ang="0">
                  <a:pos x="86" y="75"/>
                </a:cxn>
                <a:cxn ang="0">
                  <a:pos x="107" y="33"/>
                </a:cxn>
                <a:cxn ang="0">
                  <a:pos x="121" y="21"/>
                </a:cxn>
                <a:cxn ang="0">
                  <a:pos x="149" y="7"/>
                </a:cxn>
                <a:cxn ang="0">
                  <a:pos x="181" y="0"/>
                </a:cxn>
                <a:cxn ang="0">
                  <a:pos x="213" y="2"/>
                </a:cxn>
                <a:cxn ang="0">
                  <a:pos x="239" y="15"/>
                </a:cxn>
                <a:cxn ang="0">
                  <a:pos x="251" y="30"/>
                </a:cxn>
              </a:cxnLst>
              <a:rect l="0" t="0" r="r" b="b"/>
              <a:pathLst>
                <a:path w="285" h="384">
                  <a:moveTo>
                    <a:pt x="251" y="30"/>
                  </a:moveTo>
                  <a:lnTo>
                    <a:pt x="251" y="30"/>
                  </a:lnTo>
                  <a:lnTo>
                    <a:pt x="256" y="29"/>
                  </a:lnTo>
                  <a:lnTo>
                    <a:pt x="258" y="28"/>
                  </a:lnTo>
                  <a:lnTo>
                    <a:pt x="261" y="21"/>
                  </a:lnTo>
                  <a:lnTo>
                    <a:pt x="263" y="18"/>
                  </a:lnTo>
                  <a:lnTo>
                    <a:pt x="265" y="15"/>
                  </a:lnTo>
                  <a:lnTo>
                    <a:pt x="270" y="14"/>
                  </a:lnTo>
                  <a:lnTo>
                    <a:pt x="274" y="14"/>
                  </a:lnTo>
                  <a:lnTo>
                    <a:pt x="274" y="14"/>
                  </a:lnTo>
                  <a:lnTo>
                    <a:pt x="279" y="16"/>
                  </a:lnTo>
                  <a:lnTo>
                    <a:pt x="282" y="19"/>
                  </a:lnTo>
                  <a:lnTo>
                    <a:pt x="284" y="25"/>
                  </a:lnTo>
                  <a:lnTo>
                    <a:pt x="285" y="29"/>
                  </a:lnTo>
                  <a:lnTo>
                    <a:pt x="285" y="42"/>
                  </a:lnTo>
                  <a:lnTo>
                    <a:pt x="282" y="53"/>
                  </a:lnTo>
                  <a:lnTo>
                    <a:pt x="277" y="64"/>
                  </a:lnTo>
                  <a:lnTo>
                    <a:pt x="270" y="73"/>
                  </a:lnTo>
                  <a:lnTo>
                    <a:pt x="265" y="77"/>
                  </a:lnTo>
                  <a:lnTo>
                    <a:pt x="261" y="78"/>
                  </a:lnTo>
                  <a:lnTo>
                    <a:pt x="256" y="78"/>
                  </a:lnTo>
                  <a:lnTo>
                    <a:pt x="251" y="77"/>
                  </a:lnTo>
                  <a:lnTo>
                    <a:pt x="251" y="77"/>
                  </a:lnTo>
                  <a:lnTo>
                    <a:pt x="247" y="67"/>
                  </a:lnTo>
                  <a:lnTo>
                    <a:pt x="243" y="58"/>
                  </a:lnTo>
                  <a:lnTo>
                    <a:pt x="237" y="50"/>
                  </a:lnTo>
                  <a:lnTo>
                    <a:pt x="232" y="43"/>
                  </a:lnTo>
                  <a:lnTo>
                    <a:pt x="225" y="39"/>
                  </a:lnTo>
                  <a:lnTo>
                    <a:pt x="219" y="35"/>
                  </a:lnTo>
                  <a:lnTo>
                    <a:pt x="212" y="32"/>
                  </a:lnTo>
                  <a:lnTo>
                    <a:pt x="204" y="29"/>
                  </a:lnTo>
                  <a:lnTo>
                    <a:pt x="197" y="28"/>
                  </a:lnTo>
                  <a:lnTo>
                    <a:pt x="190" y="28"/>
                  </a:lnTo>
                  <a:lnTo>
                    <a:pt x="181" y="29"/>
                  </a:lnTo>
                  <a:lnTo>
                    <a:pt x="174" y="30"/>
                  </a:lnTo>
                  <a:lnTo>
                    <a:pt x="159" y="36"/>
                  </a:lnTo>
                  <a:lnTo>
                    <a:pt x="145" y="44"/>
                  </a:lnTo>
                  <a:lnTo>
                    <a:pt x="132" y="56"/>
                  </a:lnTo>
                  <a:lnTo>
                    <a:pt x="121" y="68"/>
                  </a:lnTo>
                  <a:lnTo>
                    <a:pt x="112" y="84"/>
                  </a:lnTo>
                  <a:lnTo>
                    <a:pt x="110" y="91"/>
                  </a:lnTo>
                  <a:lnTo>
                    <a:pt x="107" y="99"/>
                  </a:lnTo>
                  <a:lnTo>
                    <a:pt x="105" y="108"/>
                  </a:lnTo>
                  <a:lnTo>
                    <a:pt x="105" y="116"/>
                  </a:lnTo>
                  <a:lnTo>
                    <a:pt x="105" y="124"/>
                  </a:lnTo>
                  <a:lnTo>
                    <a:pt x="107" y="133"/>
                  </a:lnTo>
                  <a:lnTo>
                    <a:pt x="110" y="141"/>
                  </a:lnTo>
                  <a:lnTo>
                    <a:pt x="114" y="151"/>
                  </a:lnTo>
                  <a:lnTo>
                    <a:pt x="119" y="160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73" y="186"/>
                  </a:lnTo>
                  <a:lnTo>
                    <a:pt x="197" y="197"/>
                  </a:lnTo>
                  <a:lnTo>
                    <a:pt x="218" y="212"/>
                  </a:lnTo>
                  <a:lnTo>
                    <a:pt x="228" y="219"/>
                  </a:lnTo>
                  <a:lnTo>
                    <a:pt x="236" y="226"/>
                  </a:lnTo>
                  <a:lnTo>
                    <a:pt x="243" y="235"/>
                  </a:lnTo>
                  <a:lnTo>
                    <a:pt x="249" y="244"/>
                  </a:lnTo>
                  <a:lnTo>
                    <a:pt x="253" y="255"/>
                  </a:lnTo>
                  <a:lnTo>
                    <a:pt x="257" y="266"/>
                  </a:lnTo>
                  <a:lnTo>
                    <a:pt x="258" y="279"/>
                  </a:lnTo>
                  <a:lnTo>
                    <a:pt x="257" y="292"/>
                  </a:lnTo>
                  <a:lnTo>
                    <a:pt x="257" y="292"/>
                  </a:lnTo>
                  <a:lnTo>
                    <a:pt x="253" y="301"/>
                  </a:lnTo>
                  <a:lnTo>
                    <a:pt x="247" y="311"/>
                  </a:lnTo>
                  <a:lnTo>
                    <a:pt x="244" y="321"/>
                  </a:lnTo>
                  <a:lnTo>
                    <a:pt x="243" y="327"/>
                  </a:lnTo>
                  <a:lnTo>
                    <a:pt x="243" y="332"/>
                  </a:lnTo>
                  <a:lnTo>
                    <a:pt x="243" y="332"/>
                  </a:lnTo>
                  <a:lnTo>
                    <a:pt x="237" y="336"/>
                  </a:lnTo>
                  <a:lnTo>
                    <a:pt x="233" y="339"/>
                  </a:lnTo>
                  <a:lnTo>
                    <a:pt x="232" y="342"/>
                  </a:lnTo>
                  <a:lnTo>
                    <a:pt x="230" y="348"/>
                  </a:lnTo>
                  <a:lnTo>
                    <a:pt x="230" y="348"/>
                  </a:lnTo>
                  <a:lnTo>
                    <a:pt x="220" y="359"/>
                  </a:lnTo>
                  <a:lnTo>
                    <a:pt x="208" y="369"/>
                  </a:lnTo>
                  <a:lnTo>
                    <a:pt x="194" y="376"/>
                  </a:lnTo>
                  <a:lnTo>
                    <a:pt x="178" y="380"/>
                  </a:lnTo>
                  <a:lnTo>
                    <a:pt x="163" y="383"/>
                  </a:lnTo>
                  <a:lnTo>
                    <a:pt x="147" y="384"/>
                  </a:lnTo>
                  <a:lnTo>
                    <a:pt x="131" y="383"/>
                  </a:lnTo>
                  <a:lnTo>
                    <a:pt x="114" y="381"/>
                  </a:lnTo>
                  <a:lnTo>
                    <a:pt x="98" y="376"/>
                  </a:lnTo>
                  <a:lnTo>
                    <a:pt x="82" y="370"/>
                  </a:lnTo>
                  <a:lnTo>
                    <a:pt x="67" y="363"/>
                  </a:lnTo>
                  <a:lnTo>
                    <a:pt x="53" y="355"/>
                  </a:lnTo>
                  <a:lnTo>
                    <a:pt x="42" y="345"/>
                  </a:lnTo>
                  <a:lnTo>
                    <a:pt x="31" y="334"/>
                  </a:lnTo>
                  <a:lnTo>
                    <a:pt x="23" y="322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14" y="307"/>
                  </a:lnTo>
                  <a:lnTo>
                    <a:pt x="13" y="307"/>
                  </a:lnTo>
                  <a:lnTo>
                    <a:pt x="9" y="308"/>
                  </a:lnTo>
                  <a:lnTo>
                    <a:pt x="4" y="310"/>
                  </a:lnTo>
                  <a:lnTo>
                    <a:pt x="3" y="308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0" y="299"/>
                  </a:lnTo>
                  <a:lnTo>
                    <a:pt x="1" y="290"/>
                  </a:lnTo>
                  <a:lnTo>
                    <a:pt x="3" y="282"/>
                  </a:lnTo>
                  <a:lnTo>
                    <a:pt x="7" y="275"/>
                  </a:lnTo>
                  <a:lnTo>
                    <a:pt x="17" y="262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35" y="254"/>
                  </a:lnTo>
                  <a:lnTo>
                    <a:pt x="42" y="256"/>
                  </a:lnTo>
                  <a:lnTo>
                    <a:pt x="48" y="261"/>
                  </a:lnTo>
                  <a:lnTo>
                    <a:pt x="51" y="266"/>
                  </a:lnTo>
                  <a:lnTo>
                    <a:pt x="51" y="266"/>
                  </a:lnTo>
                  <a:lnTo>
                    <a:pt x="49" y="276"/>
                  </a:lnTo>
                  <a:lnTo>
                    <a:pt x="46" y="283"/>
                  </a:lnTo>
                  <a:lnTo>
                    <a:pt x="39" y="296"/>
                  </a:lnTo>
                  <a:lnTo>
                    <a:pt x="39" y="296"/>
                  </a:lnTo>
                  <a:lnTo>
                    <a:pt x="42" y="304"/>
                  </a:lnTo>
                  <a:lnTo>
                    <a:pt x="46" y="313"/>
                  </a:lnTo>
                  <a:lnTo>
                    <a:pt x="52" y="320"/>
                  </a:lnTo>
                  <a:lnTo>
                    <a:pt x="58" y="327"/>
                  </a:lnTo>
                  <a:lnTo>
                    <a:pt x="63" y="332"/>
                  </a:lnTo>
                  <a:lnTo>
                    <a:pt x="70" y="338"/>
                  </a:lnTo>
                  <a:lnTo>
                    <a:pt x="86" y="346"/>
                  </a:lnTo>
                  <a:lnTo>
                    <a:pt x="103" y="352"/>
                  </a:lnTo>
                  <a:lnTo>
                    <a:pt x="119" y="355"/>
                  </a:lnTo>
                  <a:lnTo>
                    <a:pt x="136" y="355"/>
                  </a:lnTo>
                  <a:lnTo>
                    <a:pt x="155" y="353"/>
                  </a:lnTo>
                  <a:lnTo>
                    <a:pt x="171" y="349"/>
                  </a:lnTo>
                  <a:lnTo>
                    <a:pt x="187" y="342"/>
                  </a:lnTo>
                  <a:lnTo>
                    <a:pt x="199" y="332"/>
                  </a:lnTo>
                  <a:lnTo>
                    <a:pt x="206" y="327"/>
                  </a:lnTo>
                  <a:lnTo>
                    <a:pt x="211" y="320"/>
                  </a:lnTo>
                  <a:lnTo>
                    <a:pt x="216" y="313"/>
                  </a:lnTo>
                  <a:lnTo>
                    <a:pt x="219" y="306"/>
                  </a:lnTo>
                  <a:lnTo>
                    <a:pt x="222" y="297"/>
                  </a:lnTo>
                  <a:lnTo>
                    <a:pt x="225" y="289"/>
                  </a:lnTo>
                  <a:lnTo>
                    <a:pt x="226" y="280"/>
                  </a:lnTo>
                  <a:lnTo>
                    <a:pt x="226" y="270"/>
                  </a:lnTo>
                  <a:lnTo>
                    <a:pt x="225" y="259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16" y="241"/>
                  </a:lnTo>
                  <a:lnTo>
                    <a:pt x="209" y="234"/>
                  </a:lnTo>
                  <a:lnTo>
                    <a:pt x="201" y="228"/>
                  </a:lnTo>
                  <a:lnTo>
                    <a:pt x="192" y="223"/>
                  </a:lnTo>
                  <a:lnTo>
                    <a:pt x="173" y="214"/>
                  </a:lnTo>
                  <a:lnTo>
                    <a:pt x="153" y="207"/>
                  </a:lnTo>
                  <a:lnTo>
                    <a:pt x="133" y="200"/>
                  </a:lnTo>
                  <a:lnTo>
                    <a:pt x="115" y="192"/>
                  </a:lnTo>
                  <a:lnTo>
                    <a:pt x="108" y="188"/>
                  </a:lnTo>
                  <a:lnTo>
                    <a:pt x="100" y="182"/>
                  </a:lnTo>
                  <a:lnTo>
                    <a:pt x="94" y="175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4" y="160"/>
                  </a:lnTo>
                  <a:lnTo>
                    <a:pt x="82" y="151"/>
                  </a:lnTo>
                  <a:lnTo>
                    <a:pt x="80" y="143"/>
                  </a:lnTo>
                  <a:lnTo>
                    <a:pt x="79" y="133"/>
                  </a:lnTo>
                  <a:lnTo>
                    <a:pt x="79" y="113"/>
                  </a:lnTo>
                  <a:lnTo>
                    <a:pt x="82" y="95"/>
                  </a:lnTo>
                  <a:lnTo>
                    <a:pt x="86" y="75"/>
                  </a:lnTo>
                  <a:lnTo>
                    <a:pt x="91" y="58"/>
                  </a:lnTo>
                  <a:lnTo>
                    <a:pt x="98" y="44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2" y="28"/>
                  </a:lnTo>
                  <a:lnTo>
                    <a:pt x="121" y="21"/>
                  </a:lnTo>
                  <a:lnTo>
                    <a:pt x="129" y="15"/>
                  </a:lnTo>
                  <a:lnTo>
                    <a:pt x="139" y="11"/>
                  </a:lnTo>
                  <a:lnTo>
                    <a:pt x="149" y="7"/>
                  </a:lnTo>
                  <a:lnTo>
                    <a:pt x="160" y="4"/>
                  </a:lnTo>
                  <a:lnTo>
                    <a:pt x="171" y="1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4" y="0"/>
                  </a:lnTo>
                  <a:lnTo>
                    <a:pt x="213" y="2"/>
                  </a:lnTo>
                  <a:lnTo>
                    <a:pt x="223" y="5"/>
                  </a:lnTo>
                  <a:lnTo>
                    <a:pt x="232" y="9"/>
                  </a:lnTo>
                  <a:lnTo>
                    <a:pt x="239" y="15"/>
                  </a:lnTo>
                  <a:lnTo>
                    <a:pt x="246" y="22"/>
                  </a:lnTo>
                  <a:lnTo>
                    <a:pt x="251" y="30"/>
                  </a:lnTo>
                  <a:lnTo>
                    <a:pt x="25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66"/>
            <p:cNvSpPr/>
            <p:nvPr/>
          </p:nvSpPr>
          <p:spPr bwMode="auto">
            <a:xfrm>
              <a:off x="5010151" y="3206750"/>
              <a:ext cx="169863" cy="169863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4" y="11"/>
                </a:cxn>
                <a:cxn ang="0">
                  <a:pos x="78" y="18"/>
                </a:cxn>
                <a:cxn ang="0">
                  <a:pos x="61" y="28"/>
                </a:cxn>
                <a:cxn ang="0">
                  <a:pos x="73" y="52"/>
                </a:cxn>
                <a:cxn ang="0">
                  <a:pos x="89" y="89"/>
                </a:cxn>
                <a:cxn ang="0">
                  <a:pos x="95" y="114"/>
                </a:cxn>
                <a:cxn ang="0">
                  <a:pos x="94" y="128"/>
                </a:cxn>
                <a:cxn ang="0">
                  <a:pos x="96" y="129"/>
                </a:cxn>
                <a:cxn ang="0">
                  <a:pos x="102" y="128"/>
                </a:cxn>
                <a:cxn ang="0">
                  <a:pos x="109" y="169"/>
                </a:cxn>
                <a:cxn ang="0">
                  <a:pos x="116" y="225"/>
                </a:cxn>
                <a:cxn ang="0">
                  <a:pos x="117" y="263"/>
                </a:cxn>
                <a:cxn ang="0">
                  <a:pos x="116" y="281"/>
                </a:cxn>
                <a:cxn ang="0">
                  <a:pos x="189" y="254"/>
                </a:cxn>
                <a:cxn ang="0">
                  <a:pos x="230" y="244"/>
                </a:cxn>
                <a:cxn ang="0">
                  <a:pos x="273" y="237"/>
                </a:cxn>
                <a:cxn ang="0">
                  <a:pos x="269" y="230"/>
                </a:cxn>
                <a:cxn ang="0">
                  <a:pos x="254" y="208"/>
                </a:cxn>
                <a:cxn ang="0">
                  <a:pos x="247" y="192"/>
                </a:cxn>
                <a:cxn ang="0">
                  <a:pos x="248" y="181"/>
                </a:cxn>
                <a:cxn ang="0">
                  <a:pos x="249" y="177"/>
                </a:cxn>
                <a:cxn ang="0">
                  <a:pos x="265" y="185"/>
                </a:cxn>
                <a:cxn ang="0">
                  <a:pos x="276" y="198"/>
                </a:cxn>
                <a:cxn ang="0">
                  <a:pos x="290" y="221"/>
                </a:cxn>
                <a:cxn ang="0">
                  <a:pos x="296" y="226"/>
                </a:cxn>
                <a:cxn ang="0">
                  <a:pos x="306" y="226"/>
                </a:cxn>
                <a:cxn ang="0">
                  <a:pos x="313" y="229"/>
                </a:cxn>
                <a:cxn ang="0">
                  <a:pos x="322" y="240"/>
                </a:cxn>
                <a:cxn ang="0">
                  <a:pos x="322" y="244"/>
                </a:cxn>
                <a:cxn ang="0">
                  <a:pos x="320" y="251"/>
                </a:cxn>
                <a:cxn ang="0">
                  <a:pos x="314" y="261"/>
                </a:cxn>
                <a:cxn ang="0">
                  <a:pos x="290" y="263"/>
                </a:cxn>
                <a:cxn ang="0">
                  <a:pos x="241" y="268"/>
                </a:cxn>
                <a:cxn ang="0">
                  <a:pos x="193" y="278"/>
                </a:cxn>
                <a:cxn ang="0">
                  <a:pos x="150" y="294"/>
                </a:cxn>
                <a:cxn ang="0">
                  <a:pos x="130" y="302"/>
                </a:cxn>
                <a:cxn ang="0">
                  <a:pos x="112" y="313"/>
                </a:cxn>
                <a:cxn ang="0">
                  <a:pos x="101" y="319"/>
                </a:cxn>
                <a:cxn ang="0">
                  <a:pos x="88" y="315"/>
                </a:cxn>
                <a:cxn ang="0">
                  <a:pos x="81" y="308"/>
                </a:cxn>
                <a:cxn ang="0">
                  <a:pos x="88" y="273"/>
                </a:cxn>
                <a:cxn ang="0">
                  <a:pos x="91" y="236"/>
                </a:cxn>
                <a:cxn ang="0">
                  <a:pos x="89" y="198"/>
                </a:cxn>
                <a:cxn ang="0">
                  <a:pos x="84" y="162"/>
                </a:cxn>
                <a:cxn ang="0">
                  <a:pos x="64" y="91"/>
                </a:cxn>
                <a:cxn ang="0">
                  <a:pos x="43" y="45"/>
                </a:cxn>
                <a:cxn ang="0">
                  <a:pos x="35" y="31"/>
                </a:cxn>
                <a:cxn ang="0">
                  <a:pos x="15" y="32"/>
                </a:cxn>
                <a:cxn ang="0">
                  <a:pos x="0" y="25"/>
                </a:cxn>
                <a:cxn ang="0">
                  <a:pos x="2" y="20"/>
                </a:cxn>
                <a:cxn ang="0">
                  <a:pos x="9" y="11"/>
                </a:cxn>
                <a:cxn ang="0">
                  <a:pos x="23" y="4"/>
                </a:cxn>
                <a:cxn ang="0">
                  <a:pos x="47" y="2"/>
                </a:cxn>
                <a:cxn ang="0">
                  <a:pos x="87" y="0"/>
                </a:cxn>
              </a:cxnLst>
              <a:rect l="0" t="0" r="r" b="b"/>
              <a:pathLst>
                <a:path w="322" h="319">
                  <a:moveTo>
                    <a:pt x="87" y="0"/>
                  </a:moveTo>
                  <a:lnTo>
                    <a:pt x="87" y="0"/>
                  </a:lnTo>
                  <a:lnTo>
                    <a:pt x="87" y="6"/>
                  </a:lnTo>
                  <a:lnTo>
                    <a:pt x="84" y="11"/>
                  </a:lnTo>
                  <a:lnTo>
                    <a:pt x="81" y="14"/>
                  </a:lnTo>
                  <a:lnTo>
                    <a:pt x="78" y="18"/>
                  </a:lnTo>
                  <a:lnTo>
                    <a:pt x="70" y="23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73" y="52"/>
                  </a:lnTo>
                  <a:lnTo>
                    <a:pt x="85" y="76"/>
                  </a:lnTo>
                  <a:lnTo>
                    <a:pt x="89" y="89"/>
                  </a:lnTo>
                  <a:lnTo>
                    <a:pt x="94" y="101"/>
                  </a:lnTo>
                  <a:lnTo>
                    <a:pt x="95" y="114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94" y="129"/>
                  </a:lnTo>
                  <a:lnTo>
                    <a:pt x="96" y="129"/>
                  </a:lnTo>
                  <a:lnTo>
                    <a:pt x="98" y="128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09" y="169"/>
                  </a:lnTo>
                  <a:lnTo>
                    <a:pt x="115" y="207"/>
                  </a:lnTo>
                  <a:lnTo>
                    <a:pt x="116" y="225"/>
                  </a:lnTo>
                  <a:lnTo>
                    <a:pt x="117" y="243"/>
                  </a:lnTo>
                  <a:lnTo>
                    <a:pt x="117" y="263"/>
                  </a:lnTo>
                  <a:lnTo>
                    <a:pt x="116" y="281"/>
                  </a:lnTo>
                  <a:lnTo>
                    <a:pt x="116" y="281"/>
                  </a:lnTo>
                  <a:lnTo>
                    <a:pt x="153" y="268"/>
                  </a:lnTo>
                  <a:lnTo>
                    <a:pt x="189" y="254"/>
                  </a:lnTo>
                  <a:lnTo>
                    <a:pt x="209" y="249"/>
                  </a:lnTo>
                  <a:lnTo>
                    <a:pt x="230" y="244"/>
                  </a:lnTo>
                  <a:lnTo>
                    <a:pt x="251" y="240"/>
                  </a:lnTo>
                  <a:lnTo>
                    <a:pt x="273" y="237"/>
                  </a:lnTo>
                  <a:lnTo>
                    <a:pt x="273" y="237"/>
                  </a:lnTo>
                  <a:lnTo>
                    <a:pt x="269" y="230"/>
                  </a:lnTo>
                  <a:lnTo>
                    <a:pt x="265" y="223"/>
                  </a:lnTo>
                  <a:lnTo>
                    <a:pt x="254" y="208"/>
                  </a:lnTo>
                  <a:lnTo>
                    <a:pt x="249" y="201"/>
                  </a:lnTo>
                  <a:lnTo>
                    <a:pt x="247" y="192"/>
                  </a:lnTo>
                  <a:lnTo>
                    <a:pt x="247" y="185"/>
                  </a:lnTo>
                  <a:lnTo>
                    <a:pt x="248" y="181"/>
                  </a:lnTo>
                  <a:lnTo>
                    <a:pt x="249" y="177"/>
                  </a:lnTo>
                  <a:lnTo>
                    <a:pt x="249" y="177"/>
                  </a:lnTo>
                  <a:lnTo>
                    <a:pt x="258" y="180"/>
                  </a:lnTo>
                  <a:lnTo>
                    <a:pt x="265" y="185"/>
                  </a:lnTo>
                  <a:lnTo>
                    <a:pt x="270" y="191"/>
                  </a:lnTo>
                  <a:lnTo>
                    <a:pt x="276" y="198"/>
                  </a:lnTo>
                  <a:lnTo>
                    <a:pt x="285" y="214"/>
                  </a:lnTo>
                  <a:lnTo>
                    <a:pt x="290" y="221"/>
                  </a:lnTo>
                  <a:lnTo>
                    <a:pt x="296" y="226"/>
                  </a:lnTo>
                  <a:lnTo>
                    <a:pt x="296" y="226"/>
                  </a:lnTo>
                  <a:lnTo>
                    <a:pt x="301" y="226"/>
                  </a:lnTo>
                  <a:lnTo>
                    <a:pt x="306" y="226"/>
                  </a:lnTo>
                  <a:lnTo>
                    <a:pt x="310" y="228"/>
                  </a:lnTo>
                  <a:lnTo>
                    <a:pt x="313" y="229"/>
                  </a:lnTo>
                  <a:lnTo>
                    <a:pt x="318" y="235"/>
                  </a:lnTo>
                  <a:lnTo>
                    <a:pt x="322" y="240"/>
                  </a:lnTo>
                  <a:lnTo>
                    <a:pt x="322" y="240"/>
                  </a:lnTo>
                  <a:lnTo>
                    <a:pt x="322" y="244"/>
                  </a:lnTo>
                  <a:lnTo>
                    <a:pt x="322" y="247"/>
                  </a:lnTo>
                  <a:lnTo>
                    <a:pt x="320" y="251"/>
                  </a:lnTo>
                  <a:lnTo>
                    <a:pt x="315" y="256"/>
                  </a:lnTo>
                  <a:lnTo>
                    <a:pt x="314" y="261"/>
                  </a:lnTo>
                  <a:lnTo>
                    <a:pt x="314" y="261"/>
                  </a:lnTo>
                  <a:lnTo>
                    <a:pt x="290" y="263"/>
                  </a:lnTo>
                  <a:lnTo>
                    <a:pt x="266" y="264"/>
                  </a:lnTo>
                  <a:lnTo>
                    <a:pt x="241" y="268"/>
                  </a:lnTo>
                  <a:lnTo>
                    <a:pt x="217" y="273"/>
                  </a:lnTo>
                  <a:lnTo>
                    <a:pt x="193" y="278"/>
                  </a:lnTo>
                  <a:lnTo>
                    <a:pt x="171" y="285"/>
                  </a:lnTo>
                  <a:lnTo>
                    <a:pt x="150" y="294"/>
                  </a:lnTo>
                  <a:lnTo>
                    <a:pt x="130" y="302"/>
                  </a:lnTo>
                  <a:lnTo>
                    <a:pt x="130" y="302"/>
                  </a:lnTo>
                  <a:lnTo>
                    <a:pt x="117" y="310"/>
                  </a:lnTo>
                  <a:lnTo>
                    <a:pt x="112" y="313"/>
                  </a:lnTo>
                  <a:lnTo>
                    <a:pt x="106" y="317"/>
                  </a:lnTo>
                  <a:lnTo>
                    <a:pt x="101" y="319"/>
                  </a:lnTo>
                  <a:lnTo>
                    <a:pt x="95" y="317"/>
                  </a:lnTo>
                  <a:lnTo>
                    <a:pt x="88" y="315"/>
                  </a:lnTo>
                  <a:lnTo>
                    <a:pt x="81" y="308"/>
                  </a:lnTo>
                  <a:lnTo>
                    <a:pt x="81" y="308"/>
                  </a:lnTo>
                  <a:lnTo>
                    <a:pt x="85" y="291"/>
                  </a:lnTo>
                  <a:lnTo>
                    <a:pt x="88" y="273"/>
                  </a:lnTo>
                  <a:lnTo>
                    <a:pt x="91" y="254"/>
                  </a:lnTo>
                  <a:lnTo>
                    <a:pt x="91" y="236"/>
                  </a:lnTo>
                  <a:lnTo>
                    <a:pt x="91" y="216"/>
                  </a:lnTo>
                  <a:lnTo>
                    <a:pt x="89" y="198"/>
                  </a:lnTo>
                  <a:lnTo>
                    <a:pt x="87" y="180"/>
                  </a:lnTo>
                  <a:lnTo>
                    <a:pt x="84" y="162"/>
                  </a:lnTo>
                  <a:lnTo>
                    <a:pt x="75" y="125"/>
                  </a:lnTo>
                  <a:lnTo>
                    <a:pt x="64" y="91"/>
                  </a:lnTo>
                  <a:lnTo>
                    <a:pt x="50" y="59"/>
                  </a:lnTo>
                  <a:lnTo>
                    <a:pt x="43" y="45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25" y="32"/>
                  </a:lnTo>
                  <a:lnTo>
                    <a:pt x="15" y="32"/>
                  </a:lnTo>
                  <a:lnTo>
                    <a:pt x="8" y="3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9" y="11"/>
                  </a:lnTo>
                  <a:lnTo>
                    <a:pt x="14" y="9"/>
                  </a:lnTo>
                  <a:lnTo>
                    <a:pt x="23" y="4"/>
                  </a:lnTo>
                  <a:lnTo>
                    <a:pt x="35" y="2"/>
                  </a:lnTo>
                  <a:lnTo>
                    <a:pt x="47" y="2"/>
                  </a:lnTo>
                  <a:lnTo>
                    <a:pt x="60" y="0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67"/>
            <p:cNvSpPr>
              <a:spLocks noEditPoints="1"/>
            </p:cNvSpPr>
            <p:nvPr/>
          </p:nvSpPr>
          <p:spPr bwMode="auto">
            <a:xfrm>
              <a:off x="4843463" y="3228975"/>
              <a:ext cx="133350" cy="179388"/>
            </a:xfrm>
            <a:custGeom>
              <a:avLst/>
              <a:gdLst/>
              <a:ahLst/>
              <a:cxnLst>
                <a:cxn ang="0">
                  <a:pos x="77" y="4"/>
                </a:cxn>
                <a:cxn ang="0">
                  <a:pos x="77" y="2"/>
                </a:cxn>
                <a:cxn ang="0">
                  <a:pos x="80" y="2"/>
                </a:cxn>
                <a:cxn ang="0">
                  <a:pos x="110" y="2"/>
                </a:cxn>
                <a:cxn ang="0">
                  <a:pos x="135" y="2"/>
                </a:cxn>
                <a:cxn ang="0">
                  <a:pos x="155" y="7"/>
                </a:cxn>
                <a:cxn ang="0">
                  <a:pos x="173" y="16"/>
                </a:cxn>
                <a:cxn ang="0">
                  <a:pos x="185" y="30"/>
                </a:cxn>
                <a:cxn ang="0">
                  <a:pos x="202" y="48"/>
                </a:cxn>
                <a:cxn ang="0">
                  <a:pos x="223" y="82"/>
                </a:cxn>
                <a:cxn ang="0">
                  <a:pos x="240" y="122"/>
                </a:cxn>
                <a:cxn ang="0">
                  <a:pos x="250" y="165"/>
                </a:cxn>
                <a:cxn ang="0">
                  <a:pos x="251" y="205"/>
                </a:cxn>
                <a:cxn ang="0">
                  <a:pos x="249" y="218"/>
                </a:cxn>
                <a:cxn ang="0">
                  <a:pos x="242" y="245"/>
                </a:cxn>
                <a:cxn ang="0">
                  <a:pos x="228" y="273"/>
                </a:cxn>
                <a:cxn ang="0">
                  <a:pos x="211" y="297"/>
                </a:cxn>
                <a:cxn ang="0">
                  <a:pos x="190" y="318"/>
                </a:cxn>
                <a:cxn ang="0">
                  <a:pos x="163" y="332"/>
                </a:cxn>
                <a:cxn ang="0">
                  <a:pos x="135" y="337"/>
                </a:cxn>
                <a:cxn ang="0">
                  <a:pos x="103" y="332"/>
                </a:cxn>
                <a:cxn ang="0">
                  <a:pos x="86" y="323"/>
                </a:cxn>
                <a:cxn ang="0">
                  <a:pos x="73" y="313"/>
                </a:cxn>
                <a:cxn ang="0">
                  <a:pos x="52" y="288"/>
                </a:cxn>
                <a:cxn ang="0">
                  <a:pos x="37" y="277"/>
                </a:cxn>
                <a:cxn ang="0">
                  <a:pos x="23" y="242"/>
                </a:cxn>
                <a:cxn ang="0">
                  <a:pos x="10" y="204"/>
                </a:cxn>
                <a:cxn ang="0">
                  <a:pos x="1" y="163"/>
                </a:cxn>
                <a:cxn ang="0">
                  <a:pos x="1" y="121"/>
                </a:cxn>
                <a:cxn ang="0">
                  <a:pos x="6" y="101"/>
                </a:cxn>
                <a:cxn ang="0">
                  <a:pos x="20" y="66"/>
                </a:cxn>
                <a:cxn ang="0">
                  <a:pos x="41" y="38"/>
                </a:cxn>
                <a:cxn ang="0">
                  <a:pos x="65" y="14"/>
                </a:cxn>
                <a:cxn ang="0">
                  <a:pos x="77" y="4"/>
                </a:cxn>
                <a:cxn ang="0">
                  <a:pos x="167" y="301"/>
                </a:cxn>
                <a:cxn ang="0">
                  <a:pos x="187" y="287"/>
                </a:cxn>
                <a:cxn ang="0">
                  <a:pos x="202" y="270"/>
                </a:cxn>
                <a:cxn ang="0">
                  <a:pos x="213" y="249"/>
                </a:cxn>
                <a:cxn ang="0">
                  <a:pos x="220" y="225"/>
                </a:cxn>
                <a:cxn ang="0">
                  <a:pos x="223" y="201"/>
                </a:cxn>
                <a:cxn ang="0">
                  <a:pos x="223" y="174"/>
                </a:cxn>
                <a:cxn ang="0">
                  <a:pos x="212" y="124"/>
                </a:cxn>
                <a:cxn ang="0">
                  <a:pos x="197" y="89"/>
                </a:cxn>
                <a:cxn ang="0">
                  <a:pos x="183" y="68"/>
                </a:cxn>
                <a:cxn ang="0">
                  <a:pos x="166" y="51"/>
                </a:cxn>
                <a:cxn ang="0">
                  <a:pos x="147" y="38"/>
                </a:cxn>
                <a:cxn ang="0">
                  <a:pos x="128" y="31"/>
                </a:cxn>
                <a:cxn ang="0">
                  <a:pos x="105" y="30"/>
                </a:cxn>
                <a:cxn ang="0">
                  <a:pos x="82" y="34"/>
                </a:cxn>
                <a:cxn ang="0">
                  <a:pos x="69" y="40"/>
                </a:cxn>
                <a:cxn ang="0">
                  <a:pos x="28" y="106"/>
                </a:cxn>
                <a:cxn ang="0">
                  <a:pos x="25" y="124"/>
                </a:cxn>
                <a:cxn ang="0">
                  <a:pos x="24" y="163"/>
                </a:cxn>
                <a:cxn ang="0">
                  <a:pos x="31" y="202"/>
                </a:cxn>
                <a:cxn ang="0">
                  <a:pos x="44" y="240"/>
                </a:cxn>
                <a:cxn ang="0">
                  <a:pos x="63" y="273"/>
                </a:cxn>
                <a:cxn ang="0">
                  <a:pos x="87" y="297"/>
                </a:cxn>
                <a:cxn ang="0">
                  <a:pos x="108" y="306"/>
                </a:cxn>
                <a:cxn ang="0">
                  <a:pos x="124" y="311"/>
                </a:cxn>
                <a:cxn ang="0">
                  <a:pos x="140" y="309"/>
                </a:cxn>
                <a:cxn ang="0">
                  <a:pos x="157" y="305"/>
                </a:cxn>
                <a:cxn ang="0">
                  <a:pos x="167" y="301"/>
                </a:cxn>
              </a:cxnLst>
              <a:rect l="0" t="0" r="r" b="b"/>
              <a:pathLst>
                <a:path w="251" h="337">
                  <a:moveTo>
                    <a:pt x="77" y="4"/>
                  </a:moveTo>
                  <a:lnTo>
                    <a:pt x="77" y="4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96" y="2"/>
                  </a:lnTo>
                  <a:lnTo>
                    <a:pt x="110" y="2"/>
                  </a:lnTo>
                  <a:lnTo>
                    <a:pt x="122" y="0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55" y="7"/>
                  </a:lnTo>
                  <a:lnTo>
                    <a:pt x="166" y="11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85" y="30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213" y="63"/>
                  </a:lnTo>
                  <a:lnTo>
                    <a:pt x="223" y="82"/>
                  </a:lnTo>
                  <a:lnTo>
                    <a:pt x="233" y="101"/>
                  </a:lnTo>
                  <a:lnTo>
                    <a:pt x="240" y="122"/>
                  </a:lnTo>
                  <a:lnTo>
                    <a:pt x="246" y="143"/>
                  </a:lnTo>
                  <a:lnTo>
                    <a:pt x="250" y="165"/>
                  </a:lnTo>
                  <a:lnTo>
                    <a:pt x="251" y="186"/>
                  </a:lnTo>
                  <a:lnTo>
                    <a:pt x="251" y="205"/>
                  </a:lnTo>
                  <a:lnTo>
                    <a:pt x="251" y="205"/>
                  </a:lnTo>
                  <a:lnTo>
                    <a:pt x="249" y="218"/>
                  </a:lnTo>
                  <a:lnTo>
                    <a:pt x="246" y="232"/>
                  </a:lnTo>
                  <a:lnTo>
                    <a:pt x="242" y="245"/>
                  </a:lnTo>
                  <a:lnTo>
                    <a:pt x="235" y="259"/>
                  </a:lnTo>
                  <a:lnTo>
                    <a:pt x="228" y="273"/>
                  </a:lnTo>
                  <a:lnTo>
                    <a:pt x="220" y="285"/>
                  </a:lnTo>
                  <a:lnTo>
                    <a:pt x="211" y="297"/>
                  </a:lnTo>
                  <a:lnTo>
                    <a:pt x="201" y="308"/>
                  </a:lnTo>
                  <a:lnTo>
                    <a:pt x="190" y="318"/>
                  </a:lnTo>
                  <a:lnTo>
                    <a:pt x="177" y="326"/>
                  </a:lnTo>
                  <a:lnTo>
                    <a:pt x="163" y="332"/>
                  </a:lnTo>
                  <a:lnTo>
                    <a:pt x="149" y="336"/>
                  </a:lnTo>
                  <a:lnTo>
                    <a:pt x="135" y="337"/>
                  </a:lnTo>
                  <a:lnTo>
                    <a:pt x="119" y="336"/>
                  </a:lnTo>
                  <a:lnTo>
                    <a:pt x="103" y="332"/>
                  </a:lnTo>
                  <a:lnTo>
                    <a:pt x="86" y="323"/>
                  </a:lnTo>
                  <a:lnTo>
                    <a:pt x="86" y="323"/>
                  </a:lnTo>
                  <a:lnTo>
                    <a:pt x="79" y="319"/>
                  </a:lnTo>
                  <a:lnTo>
                    <a:pt x="73" y="313"/>
                  </a:lnTo>
                  <a:lnTo>
                    <a:pt x="62" y="301"/>
                  </a:lnTo>
                  <a:lnTo>
                    <a:pt x="52" y="288"/>
                  </a:lnTo>
                  <a:lnTo>
                    <a:pt x="45" y="282"/>
                  </a:lnTo>
                  <a:lnTo>
                    <a:pt x="37" y="277"/>
                  </a:lnTo>
                  <a:lnTo>
                    <a:pt x="37" y="277"/>
                  </a:lnTo>
                  <a:lnTo>
                    <a:pt x="23" y="242"/>
                  </a:lnTo>
                  <a:lnTo>
                    <a:pt x="16" y="223"/>
                  </a:lnTo>
                  <a:lnTo>
                    <a:pt x="10" y="204"/>
                  </a:lnTo>
                  <a:lnTo>
                    <a:pt x="4" y="184"/>
                  </a:lnTo>
                  <a:lnTo>
                    <a:pt x="1" y="163"/>
                  </a:lnTo>
                  <a:lnTo>
                    <a:pt x="0" y="142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6" y="101"/>
                  </a:lnTo>
                  <a:lnTo>
                    <a:pt x="11" y="83"/>
                  </a:lnTo>
                  <a:lnTo>
                    <a:pt x="20" y="66"/>
                  </a:lnTo>
                  <a:lnTo>
                    <a:pt x="30" y="51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5" y="14"/>
                  </a:lnTo>
                  <a:lnTo>
                    <a:pt x="77" y="4"/>
                  </a:lnTo>
                  <a:lnTo>
                    <a:pt x="77" y="4"/>
                  </a:lnTo>
                  <a:close/>
                  <a:moveTo>
                    <a:pt x="167" y="301"/>
                  </a:moveTo>
                  <a:lnTo>
                    <a:pt x="167" y="301"/>
                  </a:lnTo>
                  <a:lnTo>
                    <a:pt x="177" y="294"/>
                  </a:lnTo>
                  <a:lnTo>
                    <a:pt x="187" y="287"/>
                  </a:lnTo>
                  <a:lnTo>
                    <a:pt x="195" y="278"/>
                  </a:lnTo>
                  <a:lnTo>
                    <a:pt x="202" y="270"/>
                  </a:lnTo>
                  <a:lnTo>
                    <a:pt x="208" y="260"/>
                  </a:lnTo>
                  <a:lnTo>
                    <a:pt x="213" y="249"/>
                  </a:lnTo>
                  <a:lnTo>
                    <a:pt x="218" y="238"/>
                  </a:lnTo>
                  <a:lnTo>
                    <a:pt x="220" y="225"/>
                  </a:lnTo>
                  <a:lnTo>
                    <a:pt x="222" y="214"/>
                  </a:lnTo>
                  <a:lnTo>
                    <a:pt x="223" y="201"/>
                  </a:lnTo>
                  <a:lnTo>
                    <a:pt x="223" y="187"/>
                  </a:lnTo>
                  <a:lnTo>
                    <a:pt x="223" y="174"/>
                  </a:lnTo>
                  <a:lnTo>
                    <a:pt x="219" y="149"/>
                  </a:lnTo>
                  <a:lnTo>
                    <a:pt x="212" y="124"/>
                  </a:lnTo>
                  <a:lnTo>
                    <a:pt x="202" y="100"/>
                  </a:lnTo>
                  <a:lnTo>
                    <a:pt x="197" y="89"/>
                  </a:lnTo>
                  <a:lnTo>
                    <a:pt x="190" y="77"/>
                  </a:lnTo>
                  <a:lnTo>
                    <a:pt x="183" y="68"/>
                  </a:lnTo>
                  <a:lnTo>
                    <a:pt x="174" y="59"/>
                  </a:lnTo>
                  <a:lnTo>
                    <a:pt x="166" y="51"/>
                  </a:lnTo>
                  <a:lnTo>
                    <a:pt x="157" y="44"/>
                  </a:lnTo>
                  <a:lnTo>
                    <a:pt x="147" y="38"/>
                  </a:lnTo>
                  <a:lnTo>
                    <a:pt x="138" y="34"/>
                  </a:lnTo>
                  <a:lnTo>
                    <a:pt x="128" y="31"/>
                  </a:lnTo>
                  <a:lnTo>
                    <a:pt x="117" y="30"/>
                  </a:lnTo>
                  <a:lnTo>
                    <a:pt x="105" y="30"/>
                  </a:lnTo>
                  <a:lnTo>
                    <a:pt x="93" y="31"/>
                  </a:lnTo>
                  <a:lnTo>
                    <a:pt x="82" y="34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48" y="73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5" y="124"/>
                  </a:lnTo>
                  <a:lnTo>
                    <a:pt x="24" y="143"/>
                  </a:lnTo>
                  <a:lnTo>
                    <a:pt x="24" y="163"/>
                  </a:lnTo>
                  <a:lnTo>
                    <a:pt x="27" y="183"/>
                  </a:lnTo>
                  <a:lnTo>
                    <a:pt x="31" y="202"/>
                  </a:lnTo>
                  <a:lnTo>
                    <a:pt x="37" y="222"/>
                  </a:lnTo>
                  <a:lnTo>
                    <a:pt x="44" y="240"/>
                  </a:lnTo>
                  <a:lnTo>
                    <a:pt x="53" y="257"/>
                  </a:lnTo>
                  <a:lnTo>
                    <a:pt x="63" y="273"/>
                  </a:lnTo>
                  <a:lnTo>
                    <a:pt x="74" y="285"/>
                  </a:lnTo>
                  <a:lnTo>
                    <a:pt x="87" y="297"/>
                  </a:lnTo>
                  <a:lnTo>
                    <a:pt x="101" y="304"/>
                  </a:lnTo>
                  <a:lnTo>
                    <a:pt x="108" y="306"/>
                  </a:lnTo>
                  <a:lnTo>
                    <a:pt x="115" y="309"/>
                  </a:lnTo>
                  <a:lnTo>
                    <a:pt x="124" y="311"/>
                  </a:lnTo>
                  <a:lnTo>
                    <a:pt x="132" y="311"/>
                  </a:lnTo>
                  <a:lnTo>
                    <a:pt x="140" y="309"/>
                  </a:lnTo>
                  <a:lnTo>
                    <a:pt x="149" y="308"/>
                  </a:lnTo>
                  <a:lnTo>
                    <a:pt x="157" y="305"/>
                  </a:lnTo>
                  <a:lnTo>
                    <a:pt x="167" y="301"/>
                  </a:lnTo>
                  <a:lnTo>
                    <a:pt x="167" y="3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68"/>
            <p:cNvSpPr/>
            <p:nvPr/>
          </p:nvSpPr>
          <p:spPr bwMode="auto">
            <a:xfrm>
              <a:off x="4195763" y="3238500"/>
              <a:ext cx="125413" cy="179388"/>
            </a:xfrm>
            <a:custGeom>
              <a:avLst/>
              <a:gdLst/>
              <a:ahLst/>
              <a:cxnLst>
                <a:cxn ang="0">
                  <a:pos x="209" y="3"/>
                </a:cxn>
                <a:cxn ang="0">
                  <a:pos x="213" y="19"/>
                </a:cxn>
                <a:cxn ang="0">
                  <a:pos x="211" y="42"/>
                </a:cxn>
                <a:cxn ang="0">
                  <a:pos x="206" y="54"/>
                </a:cxn>
                <a:cxn ang="0">
                  <a:pos x="199" y="61"/>
                </a:cxn>
                <a:cxn ang="0">
                  <a:pos x="191" y="64"/>
                </a:cxn>
                <a:cxn ang="0">
                  <a:pos x="180" y="60"/>
                </a:cxn>
                <a:cxn ang="0">
                  <a:pos x="168" y="49"/>
                </a:cxn>
                <a:cxn ang="0">
                  <a:pos x="163" y="40"/>
                </a:cxn>
                <a:cxn ang="0">
                  <a:pos x="129" y="42"/>
                </a:cxn>
                <a:cxn ang="0">
                  <a:pos x="98" y="53"/>
                </a:cxn>
                <a:cxn ang="0">
                  <a:pos x="73" y="71"/>
                </a:cxn>
                <a:cxn ang="0">
                  <a:pos x="52" y="97"/>
                </a:cxn>
                <a:cxn ang="0">
                  <a:pos x="36" y="126"/>
                </a:cxn>
                <a:cxn ang="0">
                  <a:pos x="28" y="157"/>
                </a:cxn>
                <a:cxn ang="0">
                  <a:pos x="27" y="188"/>
                </a:cxn>
                <a:cxn ang="0">
                  <a:pos x="32" y="217"/>
                </a:cxn>
                <a:cxn ang="0">
                  <a:pos x="39" y="233"/>
                </a:cxn>
                <a:cxn ang="0">
                  <a:pos x="59" y="262"/>
                </a:cxn>
                <a:cxn ang="0">
                  <a:pos x="83" y="289"/>
                </a:cxn>
                <a:cxn ang="0">
                  <a:pos x="111" y="307"/>
                </a:cxn>
                <a:cxn ang="0">
                  <a:pos x="125" y="310"/>
                </a:cxn>
                <a:cxn ang="0">
                  <a:pos x="135" y="311"/>
                </a:cxn>
                <a:cxn ang="0">
                  <a:pos x="159" y="310"/>
                </a:cxn>
                <a:cxn ang="0">
                  <a:pos x="184" y="299"/>
                </a:cxn>
                <a:cxn ang="0">
                  <a:pos x="222" y="281"/>
                </a:cxn>
                <a:cxn ang="0">
                  <a:pos x="236" y="276"/>
                </a:cxn>
                <a:cxn ang="0">
                  <a:pos x="233" y="290"/>
                </a:cxn>
                <a:cxn ang="0">
                  <a:pos x="225" y="304"/>
                </a:cxn>
                <a:cxn ang="0">
                  <a:pos x="213" y="316"/>
                </a:cxn>
                <a:cxn ang="0">
                  <a:pos x="182" y="334"/>
                </a:cxn>
                <a:cxn ang="0">
                  <a:pos x="147" y="341"/>
                </a:cxn>
                <a:cxn ang="0">
                  <a:pos x="131" y="339"/>
                </a:cxn>
                <a:cxn ang="0">
                  <a:pos x="125" y="337"/>
                </a:cxn>
                <a:cxn ang="0">
                  <a:pos x="100" y="323"/>
                </a:cxn>
                <a:cxn ang="0">
                  <a:pos x="86" y="314"/>
                </a:cxn>
                <a:cxn ang="0">
                  <a:pos x="56" y="293"/>
                </a:cxn>
                <a:cxn ang="0">
                  <a:pos x="29" y="264"/>
                </a:cxn>
                <a:cxn ang="0">
                  <a:pos x="10" y="230"/>
                </a:cxn>
                <a:cxn ang="0">
                  <a:pos x="3" y="212"/>
                </a:cxn>
                <a:cxn ang="0">
                  <a:pos x="0" y="175"/>
                </a:cxn>
                <a:cxn ang="0">
                  <a:pos x="7" y="136"/>
                </a:cxn>
                <a:cxn ang="0">
                  <a:pos x="21" y="98"/>
                </a:cxn>
                <a:cxn ang="0">
                  <a:pos x="43" y="64"/>
                </a:cxn>
                <a:cxn ang="0">
                  <a:pos x="72" y="38"/>
                </a:cxn>
                <a:cxn ang="0">
                  <a:pos x="105" y="19"/>
                </a:cxn>
                <a:cxn ang="0">
                  <a:pos x="124" y="17"/>
                </a:cxn>
                <a:cxn ang="0">
                  <a:pos x="142" y="15"/>
                </a:cxn>
                <a:cxn ang="0">
                  <a:pos x="163" y="18"/>
                </a:cxn>
                <a:cxn ang="0">
                  <a:pos x="184" y="26"/>
                </a:cxn>
                <a:cxn ang="0">
                  <a:pos x="185" y="15"/>
                </a:cxn>
                <a:cxn ang="0">
                  <a:pos x="189" y="4"/>
                </a:cxn>
                <a:cxn ang="0">
                  <a:pos x="198" y="0"/>
                </a:cxn>
                <a:cxn ang="0">
                  <a:pos x="209" y="3"/>
                </a:cxn>
              </a:cxnLst>
              <a:rect l="0" t="0" r="r" b="b"/>
              <a:pathLst>
                <a:path w="236" h="341">
                  <a:moveTo>
                    <a:pt x="209" y="3"/>
                  </a:moveTo>
                  <a:lnTo>
                    <a:pt x="209" y="3"/>
                  </a:lnTo>
                  <a:lnTo>
                    <a:pt x="212" y="11"/>
                  </a:lnTo>
                  <a:lnTo>
                    <a:pt x="213" y="19"/>
                  </a:lnTo>
                  <a:lnTo>
                    <a:pt x="212" y="35"/>
                  </a:lnTo>
                  <a:lnTo>
                    <a:pt x="211" y="42"/>
                  </a:lnTo>
                  <a:lnTo>
                    <a:pt x="209" y="49"/>
                  </a:lnTo>
                  <a:lnTo>
                    <a:pt x="206" y="54"/>
                  </a:lnTo>
                  <a:lnTo>
                    <a:pt x="204" y="59"/>
                  </a:lnTo>
                  <a:lnTo>
                    <a:pt x="199" y="61"/>
                  </a:lnTo>
                  <a:lnTo>
                    <a:pt x="195" y="64"/>
                  </a:lnTo>
                  <a:lnTo>
                    <a:pt x="191" y="64"/>
                  </a:lnTo>
                  <a:lnTo>
                    <a:pt x="185" y="63"/>
                  </a:lnTo>
                  <a:lnTo>
                    <a:pt x="180" y="60"/>
                  </a:lnTo>
                  <a:lnTo>
                    <a:pt x="174" y="56"/>
                  </a:lnTo>
                  <a:lnTo>
                    <a:pt x="168" y="49"/>
                  </a:lnTo>
                  <a:lnTo>
                    <a:pt x="163" y="40"/>
                  </a:lnTo>
                  <a:lnTo>
                    <a:pt x="163" y="40"/>
                  </a:lnTo>
                  <a:lnTo>
                    <a:pt x="146" y="39"/>
                  </a:lnTo>
                  <a:lnTo>
                    <a:pt x="129" y="42"/>
                  </a:lnTo>
                  <a:lnTo>
                    <a:pt x="114" y="46"/>
                  </a:lnTo>
                  <a:lnTo>
                    <a:pt x="98" y="53"/>
                  </a:lnTo>
                  <a:lnTo>
                    <a:pt x="86" y="61"/>
                  </a:lnTo>
                  <a:lnTo>
                    <a:pt x="73" y="71"/>
                  </a:lnTo>
                  <a:lnTo>
                    <a:pt x="62" y="84"/>
                  </a:lnTo>
                  <a:lnTo>
                    <a:pt x="52" y="97"/>
                  </a:lnTo>
                  <a:lnTo>
                    <a:pt x="43" y="111"/>
                  </a:lnTo>
                  <a:lnTo>
                    <a:pt x="36" y="126"/>
                  </a:lnTo>
                  <a:lnTo>
                    <a:pt x="31" y="142"/>
                  </a:lnTo>
                  <a:lnTo>
                    <a:pt x="28" y="157"/>
                  </a:lnTo>
                  <a:lnTo>
                    <a:pt x="27" y="172"/>
                  </a:lnTo>
                  <a:lnTo>
                    <a:pt x="27" y="188"/>
                  </a:lnTo>
                  <a:lnTo>
                    <a:pt x="28" y="203"/>
                  </a:lnTo>
                  <a:lnTo>
                    <a:pt x="32" y="217"/>
                  </a:lnTo>
                  <a:lnTo>
                    <a:pt x="32" y="217"/>
                  </a:lnTo>
                  <a:lnTo>
                    <a:pt x="39" y="233"/>
                  </a:lnTo>
                  <a:lnTo>
                    <a:pt x="48" y="248"/>
                  </a:lnTo>
                  <a:lnTo>
                    <a:pt x="59" y="262"/>
                  </a:lnTo>
                  <a:lnTo>
                    <a:pt x="70" y="276"/>
                  </a:lnTo>
                  <a:lnTo>
                    <a:pt x="83" y="289"/>
                  </a:lnTo>
                  <a:lnTo>
                    <a:pt x="97" y="299"/>
                  </a:lnTo>
                  <a:lnTo>
                    <a:pt x="111" y="307"/>
                  </a:lnTo>
                  <a:lnTo>
                    <a:pt x="118" y="309"/>
                  </a:lnTo>
                  <a:lnTo>
                    <a:pt x="125" y="310"/>
                  </a:lnTo>
                  <a:lnTo>
                    <a:pt x="125" y="310"/>
                  </a:lnTo>
                  <a:lnTo>
                    <a:pt x="135" y="311"/>
                  </a:lnTo>
                  <a:lnTo>
                    <a:pt x="143" y="311"/>
                  </a:lnTo>
                  <a:lnTo>
                    <a:pt x="159" y="310"/>
                  </a:lnTo>
                  <a:lnTo>
                    <a:pt x="171" y="304"/>
                  </a:lnTo>
                  <a:lnTo>
                    <a:pt x="184" y="299"/>
                  </a:lnTo>
                  <a:lnTo>
                    <a:pt x="208" y="286"/>
                  </a:lnTo>
                  <a:lnTo>
                    <a:pt x="222" y="281"/>
                  </a:lnTo>
                  <a:lnTo>
                    <a:pt x="236" y="276"/>
                  </a:lnTo>
                  <a:lnTo>
                    <a:pt x="236" y="276"/>
                  </a:lnTo>
                  <a:lnTo>
                    <a:pt x="234" y="283"/>
                  </a:lnTo>
                  <a:lnTo>
                    <a:pt x="233" y="290"/>
                  </a:lnTo>
                  <a:lnTo>
                    <a:pt x="229" y="297"/>
                  </a:lnTo>
                  <a:lnTo>
                    <a:pt x="225" y="304"/>
                  </a:lnTo>
                  <a:lnTo>
                    <a:pt x="219" y="310"/>
                  </a:lnTo>
                  <a:lnTo>
                    <a:pt x="213" y="316"/>
                  </a:lnTo>
                  <a:lnTo>
                    <a:pt x="199" y="325"/>
                  </a:lnTo>
                  <a:lnTo>
                    <a:pt x="182" y="334"/>
                  </a:lnTo>
                  <a:lnTo>
                    <a:pt x="166" y="338"/>
                  </a:lnTo>
                  <a:lnTo>
                    <a:pt x="147" y="341"/>
                  </a:lnTo>
                  <a:lnTo>
                    <a:pt x="139" y="341"/>
                  </a:lnTo>
                  <a:lnTo>
                    <a:pt x="131" y="339"/>
                  </a:lnTo>
                  <a:lnTo>
                    <a:pt x="131" y="339"/>
                  </a:lnTo>
                  <a:lnTo>
                    <a:pt x="125" y="337"/>
                  </a:lnTo>
                  <a:lnTo>
                    <a:pt x="116" y="332"/>
                  </a:lnTo>
                  <a:lnTo>
                    <a:pt x="100" y="323"/>
                  </a:lnTo>
                  <a:lnTo>
                    <a:pt x="100" y="323"/>
                  </a:lnTo>
                  <a:lnTo>
                    <a:pt x="86" y="314"/>
                  </a:lnTo>
                  <a:lnTo>
                    <a:pt x="72" y="304"/>
                  </a:lnTo>
                  <a:lnTo>
                    <a:pt x="56" y="293"/>
                  </a:lnTo>
                  <a:lnTo>
                    <a:pt x="42" y="279"/>
                  </a:lnTo>
                  <a:lnTo>
                    <a:pt x="29" y="264"/>
                  </a:lnTo>
                  <a:lnTo>
                    <a:pt x="18" y="247"/>
                  </a:lnTo>
                  <a:lnTo>
                    <a:pt x="10" y="230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0" y="193"/>
                  </a:lnTo>
                  <a:lnTo>
                    <a:pt x="0" y="175"/>
                  </a:lnTo>
                  <a:lnTo>
                    <a:pt x="3" y="156"/>
                  </a:lnTo>
                  <a:lnTo>
                    <a:pt x="7" y="136"/>
                  </a:lnTo>
                  <a:lnTo>
                    <a:pt x="13" y="118"/>
                  </a:lnTo>
                  <a:lnTo>
                    <a:pt x="21" y="98"/>
                  </a:lnTo>
                  <a:lnTo>
                    <a:pt x="31" y="81"/>
                  </a:lnTo>
                  <a:lnTo>
                    <a:pt x="43" y="64"/>
                  </a:lnTo>
                  <a:lnTo>
                    <a:pt x="56" y="50"/>
                  </a:lnTo>
                  <a:lnTo>
                    <a:pt x="72" y="38"/>
                  </a:lnTo>
                  <a:lnTo>
                    <a:pt x="87" y="28"/>
                  </a:lnTo>
                  <a:lnTo>
                    <a:pt x="105" y="19"/>
                  </a:lnTo>
                  <a:lnTo>
                    <a:pt x="114" y="18"/>
                  </a:lnTo>
                  <a:lnTo>
                    <a:pt x="124" y="17"/>
                  </a:lnTo>
                  <a:lnTo>
                    <a:pt x="132" y="15"/>
                  </a:lnTo>
                  <a:lnTo>
                    <a:pt x="142" y="15"/>
                  </a:lnTo>
                  <a:lnTo>
                    <a:pt x="153" y="17"/>
                  </a:lnTo>
                  <a:lnTo>
                    <a:pt x="163" y="18"/>
                  </a:lnTo>
                  <a:lnTo>
                    <a:pt x="173" y="22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85" y="15"/>
                  </a:lnTo>
                  <a:lnTo>
                    <a:pt x="188" y="10"/>
                  </a:lnTo>
                  <a:lnTo>
                    <a:pt x="189" y="4"/>
                  </a:lnTo>
                  <a:lnTo>
                    <a:pt x="194" y="1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09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69"/>
            <p:cNvSpPr>
              <a:spLocks noEditPoints="1"/>
            </p:cNvSpPr>
            <p:nvPr/>
          </p:nvSpPr>
          <p:spPr bwMode="auto">
            <a:xfrm>
              <a:off x="4645026" y="3246438"/>
              <a:ext cx="131763" cy="171450"/>
            </a:xfrm>
            <a:custGeom>
              <a:avLst/>
              <a:gdLst/>
              <a:ahLst/>
              <a:cxnLst>
                <a:cxn ang="0">
                  <a:pos x="48" y="18"/>
                </a:cxn>
                <a:cxn ang="0">
                  <a:pos x="66" y="8"/>
                </a:cxn>
                <a:cxn ang="0">
                  <a:pos x="85" y="2"/>
                </a:cxn>
                <a:cxn ang="0">
                  <a:pos x="103" y="0"/>
                </a:cxn>
                <a:cxn ang="0">
                  <a:pos x="141" y="5"/>
                </a:cxn>
                <a:cxn ang="0">
                  <a:pos x="174" y="19"/>
                </a:cxn>
                <a:cxn ang="0">
                  <a:pos x="188" y="29"/>
                </a:cxn>
                <a:cxn ang="0">
                  <a:pos x="222" y="84"/>
                </a:cxn>
                <a:cxn ang="0">
                  <a:pos x="249" y="137"/>
                </a:cxn>
                <a:cxn ang="0">
                  <a:pos x="250" y="155"/>
                </a:cxn>
                <a:cxn ang="0">
                  <a:pos x="247" y="190"/>
                </a:cxn>
                <a:cxn ang="0">
                  <a:pos x="242" y="226"/>
                </a:cxn>
                <a:cxn ang="0">
                  <a:pos x="232" y="255"/>
                </a:cxn>
                <a:cxn ang="0">
                  <a:pos x="215" y="282"/>
                </a:cxn>
                <a:cxn ang="0">
                  <a:pos x="194" y="303"/>
                </a:cxn>
                <a:cxn ang="0">
                  <a:pos x="166" y="317"/>
                </a:cxn>
                <a:cxn ang="0">
                  <a:pos x="132" y="322"/>
                </a:cxn>
                <a:cxn ang="0">
                  <a:pos x="113" y="322"/>
                </a:cxn>
                <a:cxn ang="0">
                  <a:pos x="93" y="317"/>
                </a:cxn>
                <a:cxn ang="0">
                  <a:pos x="69" y="308"/>
                </a:cxn>
                <a:cxn ang="0">
                  <a:pos x="52" y="293"/>
                </a:cxn>
                <a:cxn ang="0">
                  <a:pos x="24" y="255"/>
                </a:cxn>
                <a:cxn ang="0">
                  <a:pos x="6" y="210"/>
                </a:cxn>
                <a:cxn ang="0">
                  <a:pos x="0" y="157"/>
                </a:cxn>
                <a:cxn ang="0">
                  <a:pos x="2" y="127"/>
                </a:cxn>
                <a:cxn ang="0">
                  <a:pos x="10" y="98"/>
                </a:cxn>
                <a:cxn ang="0">
                  <a:pos x="26" y="71"/>
                </a:cxn>
                <a:cxn ang="0">
                  <a:pos x="45" y="32"/>
                </a:cxn>
                <a:cxn ang="0">
                  <a:pos x="48" y="18"/>
                </a:cxn>
                <a:cxn ang="0">
                  <a:pos x="26" y="140"/>
                </a:cxn>
                <a:cxn ang="0">
                  <a:pos x="28" y="202"/>
                </a:cxn>
                <a:cxn ang="0">
                  <a:pos x="34" y="231"/>
                </a:cxn>
                <a:cxn ang="0">
                  <a:pos x="48" y="259"/>
                </a:cxn>
                <a:cxn ang="0">
                  <a:pos x="56" y="268"/>
                </a:cxn>
                <a:cxn ang="0">
                  <a:pos x="73" y="282"/>
                </a:cxn>
                <a:cxn ang="0">
                  <a:pos x="93" y="292"/>
                </a:cxn>
                <a:cxn ang="0">
                  <a:pos x="115" y="296"/>
                </a:cxn>
                <a:cxn ang="0">
                  <a:pos x="136" y="297"/>
                </a:cxn>
                <a:cxn ang="0">
                  <a:pos x="158" y="293"/>
                </a:cxn>
                <a:cxn ang="0">
                  <a:pos x="177" y="283"/>
                </a:cxn>
                <a:cxn ang="0">
                  <a:pos x="195" y="271"/>
                </a:cxn>
                <a:cxn ang="0">
                  <a:pos x="202" y="262"/>
                </a:cxn>
                <a:cxn ang="0">
                  <a:pos x="212" y="244"/>
                </a:cxn>
                <a:cxn ang="0">
                  <a:pos x="218" y="221"/>
                </a:cxn>
                <a:cxn ang="0">
                  <a:pos x="222" y="178"/>
                </a:cxn>
                <a:cxn ang="0">
                  <a:pos x="222" y="164"/>
                </a:cxn>
                <a:cxn ang="0">
                  <a:pos x="218" y="137"/>
                </a:cxn>
                <a:cxn ang="0">
                  <a:pos x="209" y="112"/>
                </a:cxn>
                <a:cxn ang="0">
                  <a:pos x="197" y="88"/>
                </a:cxn>
                <a:cxn ang="0">
                  <a:pos x="181" y="67"/>
                </a:cxn>
                <a:cxn ang="0">
                  <a:pos x="160" y="49"/>
                </a:cxn>
                <a:cxn ang="0">
                  <a:pos x="138" y="36"/>
                </a:cxn>
                <a:cxn ang="0">
                  <a:pos x="111" y="28"/>
                </a:cxn>
                <a:cxn ang="0">
                  <a:pos x="99" y="26"/>
                </a:cxn>
                <a:cxn ang="0">
                  <a:pos x="96" y="25"/>
                </a:cxn>
                <a:cxn ang="0">
                  <a:pos x="94" y="26"/>
                </a:cxn>
                <a:cxn ang="0">
                  <a:pos x="80" y="36"/>
                </a:cxn>
                <a:cxn ang="0">
                  <a:pos x="56" y="61"/>
                </a:cxn>
                <a:cxn ang="0">
                  <a:pos x="41" y="92"/>
                </a:cxn>
                <a:cxn ang="0">
                  <a:pos x="26" y="140"/>
                </a:cxn>
              </a:cxnLst>
              <a:rect l="0" t="0" r="r" b="b"/>
              <a:pathLst>
                <a:path w="250" h="322">
                  <a:moveTo>
                    <a:pt x="48" y="18"/>
                  </a:moveTo>
                  <a:lnTo>
                    <a:pt x="48" y="18"/>
                  </a:lnTo>
                  <a:lnTo>
                    <a:pt x="56" y="12"/>
                  </a:lnTo>
                  <a:lnTo>
                    <a:pt x="66" y="8"/>
                  </a:lnTo>
                  <a:lnTo>
                    <a:pt x="75" y="5"/>
                  </a:lnTo>
                  <a:lnTo>
                    <a:pt x="85" y="2"/>
                  </a:lnTo>
                  <a:lnTo>
                    <a:pt x="93" y="1"/>
                  </a:lnTo>
                  <a:lnTo>
                    <a:pt x="103" y="0"/>
                  </a:lnTo>
                  <a:lnTo>
                    <a:pt x="122" y="1"/>
                  </a:lnTo>
                  <a:lnTo>
                    <a:pt x="141" y="5"/>
                  </a:lnTo>
                  <a:lnTo>
                    <a:pt x="158" y="11"/>
                  </a:lnTo>
                  <a:lnTo>
                    <a:pt x="174" y="1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205" y="56"/>
                  </a:lnTo>
                  <a:lnTo>
                    <a:pt x="222" y="84"/>
                  </a:lnTo>
                  <a:lnTo>
                    <a:pt x="236" y="112"/>
                  </a:lnTo>
                  <a:lnTo>
                    <a:pt x="249" y="137"/>
                  </a:lnTo>
                  <a:lnTo>
                    <a:pt x="249" y="137"/>
                  </a:lnTo>
                  <a:lnTo>
                    <a:pt x="250" y="155"/>
                  </a:lnTo>
                  <a:lnTo>
                    <a:pt x="249" y="174"/>
                  </a:lnTo>
                  <a:lnTo>
                    <a:pt x="247" y="190"/>
                  </a:lnTo>
                  <a:lnTo>
                    <a:pt x="246" y="209"/>
                  </a:lnTo>
                  <a:lnTo>
                    <a:pt x="242" y="226"/>
                  </a:lnTo>
                  <a:lnTo>
                    <a:pt x="238" y="241"/>
                  </a:lnTo>
                  <a:lnTo>
                    <a:pt x="232" y="255"/>
                  </a:lnTo>
                  <a:lnTo>
                    <a:pt x="225" y="269"/>
                  </a:lnTo>
                  <a:lnTo>
                    <a:pt x="215" y="282"/>
                  </a:lnTo>
                  <a:lnTo>
                    <a:pt x="205" y="293"/>
                  </a:lnTo>
                  <a:lnTo>
                    <a:pt x="194" y="303"/>
                  </a:lnTo>
                  <a:lnTo>
                    <a:pt x="181" y="311"/>
                  </a:lnTo>
                  <a:lnTo>
                    <a:pt x="166" y="317"/>
                  </a:lnTo>
                  <a:lnTo>
                    <a:pt x="150" y="321"/>
                  </a:lnTo>
                  <a:lnTo>
                    <a:pt x="132" y="322"/>
                  </a:lnTo>
                  <a:lnTo>
                    <a:pt x="113" y="322"/>
                  </a:lnTo>
                  <a:lnTo>
                    <a:pt x="113" y="322"/>
                  </a:lnTo>
                  <a:lnTo>
                    <a:pt x="103" y="320"/>
                  </a:lnTo>
                  <a:lnTo>
                    <a:pt x="93" y="317"/>
                  </a:lnTo>
                  <a:lnTo>
                    <a:pt x="83" y="311"/>
                  </a:lnTo>
                  <a:lnTo>
                    <a:pt x="69" y="308"/>
                  </a:lnTo>
                  <a:lnTo>
                    <a:pt x="69" y="308"/>
                  </a:lnTo>
                  <a:lnTo>
                    <a:pt x="52" y="293"/>
                  </a:lnTo>
                  <a:lnTo>
                    <a:pt x="37" y="275"/>
                  </a:lnTo>
                  <a:lnTo>
                    <a:pt x="24" y="255"/>
                  </a:lnTo>
                  <a:lnTo>
                    <a:pt x="14" y="233"/>
                  </a:lnTo>
                  <a:lnTo>
                    <a:pt x="6" y="210"/>
                  </a:lnTo>
                  <a:lnTo>
                    <a:pt x="2" y="185"/>
                  </a:lnTo>
                  <a:lnTo>
                    <a:pt x="0" y="157"/>
                  </a:lnTo>
                  <a:lnTo>
                    <a:pt x="2" y="127"/>
                  </a:lnTo>
                  <a:lnTo>
                    <a:pt x="2" y="127"/>
                  </a:lnTo>
                  <a:lnTo>
                    <a:pt x="6" y="112"/>
                  </a:lnTo>
                  <a:lnTo>
                    <a:pt x="10" y="98"/>
                  </a:lnTo>
                  <a:lnTo>
                    <a:pt x="17" y="84"/>
                  </a:lnTo>
                  <a:lnTo>
                    <a:pt x="26" y="71"/>
                  </a:lnTo>
                  <a:lnTo>
                    <a:pt x="40" y="44"/>
                  </a:lnTo>
                  <a:lnTo>
                    <a:pt x="45" y="32"/>
                  </a:lnTo>
                  <a:lnTo>
                    <a:pt x="48" y="18"/>
                  </a:lnTo>
                  <a:lnTo>
                    <a:pt x="48" y="18"/>
                  </a:lnTo>
                  <a:close/>
                  <a:moveTo>
                    <a:pt x="26" y="140"/>
                  </a:moveTo>
                  <a:lnTo>
                    <a:pt x="26" y="140"/>
                  </a:lnTo>
                  <a:lnTo>
                    <a:pt x="27" y="171"/>
                  </a:lnTo>
                  <a:lnTo>
                    <a:pt x="28" y="202"/>
                  </a:lnTo>
                  <a:lnTo>
                    <a:pt x="31" y="217"/>
                  </a:lnTo>
                  <a:lnTo>
                    <a:pt x="34" y="231"/>
                  </a:lnTo>
                  <a:lnTo>
                    <a:pt x="41" y="245"/>
                  </a:lnTo>
                  <a:lnTo>
                    <a:pt x="48" y="259"/>
                  </a:lnTo>
                  <a:lnTo>
                    <a:pt x="48" y="259"/>
                  </a:lnTo>
                  <a:lnTo>
                    <a:pt x="56" y="268"/>
                  </a:lnTo>
                  <a:lnTo>
                    <a:pt x="65" y="275"/>
                  </a:lnTo>
                  <a:lnTo>
                    <a:pt x="73" y="282"/>
                  </a:lnTo>
                  <a:lnTo>
                    <a:pt x="83" y="287"/>
                  </a:lnTo>
                  <a:lnTo>
                    <a:pt x="93" y="292"/>
                  </a:lnTo>
                  <a:lnTo>
                    <a:pt x="104" y="294"/>
                  </a:lnTo>
                  <a:lnTo>
                    <a:pt x="115" y="296"/>
                  </a:lnTo>
                  <a:lnTo>
                    <a:pt x="125" y="297"/>
                  </a:lnTo>
                  <a:lnTo>
                    <a:pt x="136" y="297"/>
                  </a:lnTo>
                  <a:lnTo>
                    <a:pt x="148" y="296"/>
                  </a:lnTo>
                  <a:lnTo>
                    <a:pt x="158" y="293"/>
                  </a:lnTo>
                  <a:lnTo>
                    <a:pt x="169" y="289"/>
                  </a:lnTo>
                  <a:lnTo>
                    <a:pt x="177" y="283"/>
                  </a:lnTo>
                  <a:lnTo>
                    <a:pt x="187" y="278"/>
                  </a:lnTo>
                  <a:lnTo>
                    <a:pt x="195" y="271"/>
                  </a:lnTo>
                  <a:lnTo>
                    <a:pt x="202" y="262"/>
                  </a:lnTo>
                  <a:lnTo>
                    <a:pt x="202" y="262"/>
                  </a:lnTo>
                  <a:lnTo>
                    <a:pt x="208" y="254"/>
                  </a:lnTo>
                  <a:lnTo>
                    <a:pt x="212" y="244"/>
                  </a:lnTo>
                  <a:lnTo>
                    <a:pt x="215" y="233"/>
                  </a:lnTo>
                  <a:lnTo>
                    <a:pt x="218" y="221"/>
                  </a:lnTo>
                  <a:lnTo>
                    <a:pt x="222" y="199"/>
                  </a:lnTo>
                  <a:lnTo>
                    <a:pt x="222" y="178"/>
                  </a:lnTo>
                  <a:lnTo>
                    <a:pt x="222" y="178"/>
                  </a:lnTo>
                  <a:lnTo>
                    <a:pt x="222" y="164"/>
                  </a:lnTo>
                  <a:lnTo>
                    <a:pt x="221" y="151"/>
                  </a:lnTo>
                  <a:lnTo>
                    <a:pt x="218" y="137"/>
                  </a:lnTo>
                  <a:lnTo>
                    <a:pt x="215" y="125"/>
                  </a:lnTo>
                  <a:lnTo>
                    <a:pt x="209" y="112"/>
                  </a:lnTo>
                  <a:lnTo>
                    <a:pt x="204" y="99"/>
                  </a:lnTo>
                  <a:lnTo>
                    <a:pt x="197" y="88"/>
                  </a:lnTo>
                  <a:lnTo>
                    <a:pt x="190" y="77"/>
                  </a:lnTo>
                  <a:lnTo>
                    <a:pt x="181" y="67"/>
                  </a:lnTo>
                  <a:lnTo>
                    <a:pt x="172" y="57"/>
                  </a:lnTo>
                  <a:lnTo>
                    <a:pt x="160" y="49"/>
                  </a:lnTo>
                  <a:lnTo>
                    <a:pt x="149" y="42"/>
                  </a:lnTo>
                  <a:lnTo>
                    <a:pt x="138" y="36"/>
                  </a:lnTo>
                  <a:lnTo>
                    <a:pt x="125" y="30"/>
                  </a:lnTo>
                  <a:lnTo>
                    <a:pt x="111" y="28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87" y="30"/>
                  </a:lnTo>
                  <a:lnTo>
                    <a:pt x="80" y="36"/>
                  </a:lnTo>
                  <a:lnTo>
                    <a:pt x="68" y="49"/>
                  </a:lnTo>
                  <a:lnTo>
                    <a:pt x="56" y="61"/>
                  </a:lnTo>
                  <a:lnTo>
                    <a:pt x="48" y="77"/>
                  </a:lnTo>
                  <a:lnTo>
                    <a:pt x="41" y="92"/>
                  </a:lnTo>
                  <a:lnTo>
                    <a:pt x="35" y="108"/>
                  </a:lnTo>
                  <a:lnTo>
                    <a:pt x="26" y="140"/>
                  </a:lnTo>
                  <a:lnTo>
                    <a:pt x="26" y="1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70"/>
            <p:cNvSpPr/>
            <p:nvPr/>
          </p:nvSpPr>
          <p:spPr bwMode="auto">
            <a:xfrm>
              <a:off x="4408488" y="3249613"/>
              <a:ext cx="161925" cy="174625"/>
            </a:xfrm>
            <a:custGeom>
              <a:avLst/>
              <a:gdLst/>
              <a:ahLst/>
              <a:cxnLst>
                <a:cxn ang="0">
                  <a:pos x="78" y="13"/>
                </a:cxn>
                <a:cxn ang="0">
                  <a:pos x="69" y="21"/>
                </a:cxn>
                <a:cxn ang="0">
                  <a:pos x="50" y="27"/>
                </a:cxn>
                <a:cxn ang="0">
                  <a:pos x="69" y="138"/>
                </a:cxn>
                <a:cxn ang="0">
                  <a:pos x="128" y="157"/>
                </a:cxn>
                <a:cxn ang="0">
                  <a:pos x="193" y="156"/>
                </a:cxn>
                <a:cxn ang="0">
                  <a:pos x="235" y="146"/>
                </a:cxn>
                <a:cxn ang="0">
                  <a:pos x="241" y="84"/>
                </a:cxn>
                <a:cxn ang="0">
                  <a:pos x="243" y="32"/>
                </a:cxn>
                <a:cxn ang="0">
                  <a:pos x="241" y="28"/>
                </a:cxn>
                <a:cxn ang="0">
                  <a:pos x="222" y="21"/>
                </a:cxn>
                <a:cxn ang="0">
                  <a:pos x="222" y="14"/>
                </a:cxn>
                <a:cxn ang="0">
                  <a:pos x="232" y="7"/>
                </a:cxn>
                <a:cxn ang="0">
                  <a:pos x="264" y="7"/>
                </a:cxn>
                <a:cxn ang="0">
                  <a:pos x="291" y="16"/>
                </a:cxn>
                <a:cxn ang="0">
                  <a:pos x="291" y="21"/>
                </a:cxn>
                <a:cxn ang="0">
                  <a:pos x="284" y="31"/>
                </a:cxn>
                <a:cxn ang="0">
                  <a:pos x="270" y="32"/>
                </a:cxn>
                <a:cxn ang="0">
                  <a:pos x="259" y="142"/>
                </a:cxn>
                <a:cxn ang="0">
                  <a:pos x="262" y="236"/>
                </a:cxn>
                <a:cxn ang="0">
                  <a:pos x="278" y="303"/>
                </a:cxn>
                <a:cxn ang="0">
                  <a:pos x="297" y="305"/>
                </a:cxn>
                <a:cxn ang="0">
                  <a:pos x="306" y="312"/>
                </a:cxn>
                <a:cxn ang="0">
                  <a:pos x="305" y="329"/>
                </a:cxn>
                <a:cxn ang="0">
                  <a:pos x="271" y="329"/>
                </a:cxn>
                <a:cxn ang="0">
                  <a:pos x="232" y="320"/>
                </a:cxn>
                <a:cxn ang="0">
                  <a:pos x="248" y="310"/>
                </a:cxn>
                <a:cxn ang="0">
                  <a:pos x="246" y="280"/>
                </a:cxn>
                <a:cxn ang="0">
                  <a:pos x="233" y="232"/>
                </a:cxn>
                <a:cxn ang="0">
                  <a:pos x="232" y="173"/>
                </a:cxn>
                <a:cxn ang="0">
                  <a:pos x="190" y="184"/>
                </a:cxn>
                <a:cxn ang="0">
                  <a:pos x="127" y="181"/>
                </a:cxn>
                <a:cxn ang="0">
                  <a:pos x="66" y="170"/>
                </a:cxn>
                <a:cxn ang="0">
                  <a:pos x="66" y="209"/>
                </a:cxn>
                <a:cxn ang="0">
                  <a:pos x="55" y="266"/>
                </a:cxn>
                <a:cxn ang="0">
                  <a:pos x="57" y="299"/>
                </a:cxn>
                <a:cxn ang="0">
                  <a:pos x="64" y="315"/>
                </a:cxn>
                <a:cxn ang="0">
                  <a:pos x="44" y="324"/>
                </a:cxn>
                <a:cxn ang="0">
                  <a:pos x="17" y="323"/>
                </a:cxn>
                <a:cxn ang="0">
                  <a:pos x="6" y="315"/>
                </a:cxn>
                <a:cxn ang="0">
                  <a:pos x="12" y="303"/>
                </a:cxn>
                <a:cxn ang="0">
                  <a:pos x="24" y="295"/>
                </a:cxn>
                <a:cxn ang="0">
                  <a:pos x="24" y="285"/>
                </a:cxn>
                <a:cxn ang="0">
                  <a:pos x="23" y="274"/>
                </a:cxn>
                <a:cxn ang="0">
                  <a:pos x="37" y="219"/>
                </a:cxn>
                <a:cxn ang="0">
                  <a:pos x="43" y="124"/>
                </a:cxn>
                <a:cxn ang="0">
                  <a:pos x="29" y="46"/>
                </a:cxn>
                <a:cxn ang="0">
                  <a:pos x="22" y="32"/>
                </a:cxn>
                <a:cxn ang="0">
                  <a:pos x="7" y="34"/>
                </a:cxn>
                <a:cxn ang="0">
                  <a:pos x="6" y="25"/>
                </a:cxn>
                <a:cxn ang="0">
                  <a:pos x="34" y="4"/>
                </a:cxn>
                <a:cxn ang="0">
                  <a:pos x="64" y="0"/>
                </a:cxn>
                <a:cxn ang="0">
                  <a:pos x="79" y="7"/>
                </a:cxn>
              </a:cxnLst>
              <a:rect l="0" t="0" r="r" b="b"/>
              <a:pathLst>
                <a:path w="308" h="330">
                  <a:moveTo>
                    <a:pt x="79" y="7"/>
                  </a:moveTo>
                  <a:lnTo>
                    <a:pt x="79" y="7"/>
                  </a:lnTo>
                  <a:lnTo>
                    <a:pt x="78" y="13"/>
                  </a:lnTo>
                  <a:lnTo>
                    <a:pt x="76" y="17"/>
                  </a:lnTo>
                  <a:lnTo>
                    <a:pt x="72" y="20"/>
                  </a:lnTo>
                  <a:lnTo>
                    <a:pt x="69" y="21"/>
                  </a:lnTo>
                  <a:lnTo>
                    <a:pt x="59" y="24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9" y="82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87" y="146"/>
                  </a:lnTo>
                  <a:lnTo>
                    <a:pt x="107" y="153"/>
                  </a:lnTo>
                  <a:lnTo>
                    <a:pt x="128" y="157"/>
                  </a:lnTo>
                  <a:lnTo>
                    <a:pt x="149" y="159"/>
                  </a:lnTo>
                  <a:lnTo>
                    <a:pt x="172" y="159"/>
                  </a:lnTo>
                  <a:lnTo>
                    <a:pt x="193" y="156"/>
                  </a:lnTo>
                  <a:lnTo>
                    <a:pt x="215" y="152"/>
                  </a:lnTo>
                  <a:lnTo>
                    <a:pt x="235" y="146"/>
                  </a:lnTo>
                  <a:lnTo>
                    <a:pt x="235" y="146"/>
                  </a:lnTo>
                  <a:lnTo>
                    <a:pt x="236" y="129"/>
                  </a:lnTo>
                  <a:lnTo>
                    <a:pt x="238" y="112"/>
                  </a:lnTo>
                  <a:lnTo>
                    <a:pt x="241" y="84"/>
                  </a:lnTo>
                  <a:lnTo>
                    <a:pt x="245" y="58"/>
                  </a:lnTo>
                  <a:lnTo>
                    <a:pt x="245" y="45"/>
                  </a:lnTo>
                  <a:lnTo>
                    <a:pt x="243" y="32"/>
                  </a:lnTo>
                  <a:lnTo>
                    <a:pt x="243" y="32"/>
                  </a:lnTo>
                  <a:lnTo>
                    <a:pt x="242" y="30"/>
                  </a:lnTo>
                  <a:lnTo>
                    <a:pt x="241" y="28"/>
                  </a:lnTo>
                  <a:lnTo>
                    <a:pt x="233" y="25"/>
                  </a:lnTo>
                  <a:lnTo>
                    <a:pt x="226" y="23"/>
                  </a:lnTo>
                  <a:lnTo>
                    <a:pt x="222" y="21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2" y="14"/>
                  </a:lnTo>
                  <a:lnTo>
                    <a:pt x="225" y="11"/>
                  </a:lnTo>
                  <a:lnTo>
                    <a:pt x="228" y="9"/>
                  </a:lnTo>
                  <a:lnTo>
                    <a:pt x="232" y="7"/>
                  </a:lnTo>
                  <a:lnTo>
                    <a:pt x="242" y="6"/>
                  </a:lnTo>
                  <a:lnTo>
                    <a:pt x="253" y="6"/>
                  </a:lnTo>
                  <a:lnTo>
                    <a:pt x="264" y="7"/>
                  </a:lnTo>
                  <a:lnTo>
                    <a:pt x="276" y="10"/>
                  </a:lnTo>
                  <a:lnTo>
                    <a:pt x="284" y="13"/>
                  </a:lnTo>
                  <a:lnTo>
                    <a:pt x="291" y="16"/>
                  </a:lnTo>
                  <a:lnTo>
                    <a:pt x="291" y="16"/>
                  </a:lnTo>
                  <a:lnTo>
                    <a:pt x="291" y="18"/>
                  </a:lnTo>
                  <a:lnTo>
                    <a:pt x="291" y="21"/>
                  </a:lnTo>
                  <a:lnTo>
                    <a:pt x="290" y="25"/>
                  </a:lnTo>
                  <a:lnTo>
                    <a:pt x="287" y="28"/>
                  </a:lnTo>
                  <a:lnTo>
                    <a:pt x="284" y="31"/>
                  </a:lnTo>
                  <a:lnTo>
                    <a:pt x="280" y="32"/>
                  </a:lnTo>
                  <a:lnTo>
                    <a:pt x="276" y="34"/>
                  </a:lnTo>
                  <a:lnTo>
                    <a:pt x="270" y="32"/>
                  </a:lnTo>
                  <a:lnTo>
                    <a:pt x="270" y="32"/>
                  </a:lnTo>
                  <a:lnTo>
                    <a:pt x="262" y="108"/>
                  </a:lnTo>
                  <a:lnTo>
                    <a:pt x="259" y="142"/>
                  </a:lnTo>
                  <a:lnTo>
                    <a:pt x="257" y="174"/>
                  </a:lnTo>
                  <a:lnTo>
                    <a:pt x="259" y="205"/>
                  </a:lnTo>
                  <a:lnTo>
                    <a:pt x="262" y="236"/>
                  </a:lnTo>
                  <a:lnTo>
                    <a:pt x="269" y="270"/>
                  </a:lnTo>
                  <a:lnTo>
                    <a:pt x="278" y="303"/>
                  </a:lnTo>
                  <a:lnTo>
                    <a:pt x="278" y="303"/>
                  </a:lnTo>
                  <a:lnTo>
                    <a:pt x="285" y="305"/>
                  </a:lnTo>
                  <a:lnTo>
                    <a:pt x="291" y="305"/>
                  </a:lnTo>
                  <a:lnTo>
                    <a:pt x="297" y="305"/>
                  </a:lnTo>
                  <a:lnTo>
                    <a:pt x="305" y="306"/>
                  </a:lnTo>
                  <a:lnTo>
                    <a:pt x="305" y="306"/>
                  </a:lnTo>
                  <a:lnTo>
                    <a:pt x="306" y="312"/>
                  </a:lnTo>
                  <a:lnTo>
                    <a:pt x="308" y="317"/>
                  </a:lnTo>
                  <a:lnTo>
                    <a:pt x="306" y="323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288" y="330"/>
                  </a:lnTo>
                  <a:lnTo>
                    <a:pt x="271" y="329"/>
                  </a:lnTo>
                  <a:lnTo>
                    <a:pt x="253" y="326"/>
                  </a:lnTo>
                  <a:lnTo>
                    <a:pt x="232" y="320"/>
                  </a:lnTo>
                  <a:lnTo>
                    <a:pt x="232" y="320"/>
                  </a:lnTo>
                  <a:lnTo>
                    <a:pt x="236" y="315"/>
                  </a:lnTo>
                  <a:lnTo>
                    <a:pt x="241" y="312"/>
                  </a:lnTo>
                  <a:lnTo>
                    <a:pt x="248" y="310"/>
                  </a:lnTo>
                  <a:lnTo>
                    <a:pt x="256" y="309"/>
                  </a:lnTo>
                  <a:lnTo>
                    <a:pt x="256" y="309"/>
                  </a:lnTo>
                  <a:lnTo>
                    <a:pt x="246" y="280"/>
                  </a:lnTo>
                  <a:lnTo>
                    <a:pt x="241" y="266"/>
                  </a:lnTo>
                  <a:lnTo>
                    <a:pt x="238" y="249"/>
                  </a:lnTo>
                  <a:lnTo>
                    <a:pt x="233" y="232"/>
                  </a:lnTo>
                  <a:lnTo>
                    <a:pt x="232" y="214"/>
                  </a:lnTo>
                  <a:lnTo>
                    <a:pt x="232" y="194"/>
                  </a:lnTo>
                  <a:lnTo>
                    <a:pt x="232" y="173"/>
                  </a:lnTo>
                  <a:lnTo>
                    <a:pt x="232" y="173"/>
                  </a:lnTo>
                  <a:lnTo>
                    <a:pt x="211" y="180"/>
                  </a:lnTo>
                  <a:lnTo>
                    <a:pt x="190" y="184"/>
                  </a:lnTo>
                  <a:lnTo>
                    <a:pt x="169" y="184"/>
                  </a:lnTo>
                  <a:lnTo>
                    <a:pt x="148" y="184"/>
                  </a:lnTo>
                  <a:lnTo>
                    <a:pt x="127" y="181"/>
                  </a:lnTo>
                  <a:lnTo>
                    <a:pt x="107" y="17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8" y="180"/>
                  </a:lnTo>
                  <a:lnTo>
                    <a:pt x="68" y="190"/>
                  </a:lnTo>
                  <a:lnTo>
                    <a:pt x="66" y="209"/>
                  </a:lnTo>
                  <a:lnTo>
                    <a:pt x="64" y="229"/>
                  </a:lnTo>
                  <a:lnTo>
                    <a:pt x="59" y="247"/>
                  </a:lnTo>
                  <a:lnTo>
                    <a:pt x="55" y="266"/>
                  </a:lnTo>
                  <a:lnTo>
                    <a:pt x="54" y="282"/>
                  </a:lnTo>
                  <a:lnTo>
                    <a:pt x="55" y="291"/>
                  </a:lnTo>
                  <a:lnTo>
                    <a:pt x="57" y="299"/>
                  </a:lnTo>
                  <a:lnTo>
                    <a:pt x="59" y="308"/>
                  </a:lnTo>
                  <a:lnTo>
                    <a:pt x="64" y="315"/>
                  </a:lnTo>
                  <a:lnTo>
                    <a:pt x="64" y="315"/>
                  </a:lnTo>
                  <a:lnTo>
                    <a:pt x="59" y="319"/>
                  </a:lnTo>
                  <a:lnTo>
                    <a:pt x="52" y="323"/>
                  </a:lnTo>
                  <a:lnTo>
                    <a:pt x="44" y="324"/>
                  </a:lnTo>
                  <a:lnTo>
                    <a:pt x="36" y="326"/>
                  </a:lnTo>
                  <a:lnTo>
                    <a:pt x="26" y="324"/>
                  </a:lnTo>
                  <a:lnTo>
                    <a:pt x="17" y="323"/>
                  </a:lnTo>
                  <a:lnTo>
                    <a:pt x="12" y="319"/>
                  </a:lnTo>
                  <a:lnTo>
                    <a:pt x="6" y="315"/>
                  </a:lnTo>
                  <a:lnTo>
                    <a:pt x="6" y="315"/>
                  </a:lnTo>
                  <a:lnTo>
                    <a:pt x="6" y="310"/>
                  </a:lnTo>
                  <a:lnTo>
                    <a:pt x="9" y="306"/>
                  </a:lnTo>
                  <a:lnTo>
                    <a:pt x="12" y="303"/>
                  </a:lnTo>
                  <a:lnTo>
                    <a:pt x="14" y="302"/>
                  </a:lnTo>
                  <a:lnTo>
                    <a:pt x="22" y="298"/>
                  </a:lnTo>
                  <a:lnTo>
                    <a:pt x="24" y="295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4" y="285"/>
                  </a:lnTo>
                  <a:lnTo>
                    <a:pt x="24" y="282"/>
                  </a:lnTo>
                  <a:lnTo>
                    <a:pt x="24" y="278"/>
                  </a:lnTo>
                  <a:lnTo>
                    <a:pt x="23" y="274"/>
                  </a:lnTo>
                  <a:lnTo>
                    <a:pt x="23" y="274"/>
                  </a:lnTo>
                  <a:lnTo>
                    <a:pt x="31" y="247"/>
                  </a:lnTo>
                  <a:lnTo>
                    <a:pt x="37" y="219"/>
                  </a:lnTo>
                  <a:lnTo>
                    <a:pt x="41" y="187"/>
                  </a:lnTo>
                  <a:lnTo>
                    <a:pt x="43" y="156"/>
                  </a:lnTo>
                  <a:lnTo>
                    <a:pt x="43" y="124"/>
                  </a:lnTo>
                  <a:lnTo>
                    <a:pt x="38" y="91"/>
                  </a:lnTo>
                  <a:lnTo>
                    <a:pt x="33" y="61"/>
                  </a:lnTo>
                  <a:lnTo>
                    <a:pt x="29" y="46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19" y="31"/>
                  </a:lnTo>
                  <a:lnTo>
                    <a:pt x="14" y="32"/>
                  </a:lnTo>
                  <a:lnTo>
                    <a:pt x="7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6" y="25"/>
                  </a:lnTo>
                  <a:lnTo>
                    <a:pt x="14" y="17"/>
                  </a:lnTo>
                  <a:lnTo>
                    <a:pt x="24" y="11"/>
                  </a:lnTo>
                  <a:lnTo>
                    <a:pt x="34" y="4"/>
                  </a:lnTo>
                  <a:lnTo>
                    <a:pt x="47" y="2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9" y="2"/>
                  </a:lnTo>
                  <a:lnTo>
                    <a:pt x="73" y="3"/>
                  </a:lnTo>
                  <a:lnTo>
                    <a:pt x="79" y="7"/>
                  </a:lnTo>
                  <a:lnTo>
                    <a:pt x="7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71"/>
            <p:cNvSpPr>
              <a:spLocks noEditPoints="1"/>
            </p:cNvSpPr>
            <p:nvPr/>
          </p:nvSpPr>
          <p:spPr bwMode="auto">
            <a:xfrm>
              <a:off x="3684588" y="1465263"/>
              <a:ext cx="1762125" cy="2154238"/>
            </a:xfrm>
            <a:custGeom>
              <a:avLst/>
              <a:gdLst/>
              <a:ahLst/>
              <a:cxnLst>
                <a:cxn ang="0">
                  <a:pos x="651" y="3966"/>
                </a:cxn>
                <a:cxn ang="0">
                  <a:pos x="7" y="1720"/>
                </a:cxn>
                <a:cxn ang="0">
                  <a:pos x="2310" y="143"/>
                </a:cxn>
                <a:cxn ang="0">
                  <a:pos x="2162" y="2515"/>
                </a:cxn>
                <a:cxn ang="0">
                  <a:pos x="2939" y="2498"/>
                </a:cxn>
                <a:cxn ang="0">
                  <a:pos x="3002" y="739"/>
                </a:cxn>
                <a:cxn ang="0">
                  <a:pos x="150" y="1017"/>
                </a:cxn>
                <a:cxn ang="0">
                  <a:pos x="497" y="2560"/>
                </a:cxn>
                <a:cxn ang="0">
                  <a:pos x="665" y="2133"/>
                </a:cxn>
                <a:cxn ang="0">
                  <a:pos x="323" y="1288"/>
                </a:cxn>
                <a:cxn ang="0">
                  <a:pos x="923" y="1052"/>
                </a:cxn>
                <a:cxn ang="0">
                  <a:pos x="1630" y="1142"/>
                </a:cxn>
                <a:cxn ang="0">
                  <a:pos x="1426" y="967"/>
                </a:cxn>
                <a:cxn ang="0">
                  <a:pos x="1808" y="333"/>
                </a:cxn>
                <a:cxn ang="0">
                  <a:pos x="2059" y="1261"/>
                </a:cxn>
                <a:cxn ang="0">
                  <a:pos x="2334" y="1817"/>
                </a:cxn>
                <a:cxn ang="0">
                  <a:pos x="2496" y="2599"/>
                </a:cxn>
                <a:cxn ang="0">
                  <a:pos x="2680" y="2673"/>
                </a:cxn>
                <a:cxn ang="0">
                  <a:pos x="2451" y="2387"/>
                </a:cxn>
                <a:cxn ang="0">
                  <a:pos x="2654" y="2432"/>
                </a:cxn>
                <a:cxn ang="0">
                  <a:pos x="2383" y="2640"/>
                </a:cxn>
                <a:cxn ang="0">
                  <a:pos x="1749" y="313"/>
                </a:cxn>
                <a:cxn ang="0">
                  <a:pos x="1427" y="821"/>
                </a:cxn>
                <a:cxn ang="0">
                  <a:pos x="1899" y="475"/>
                </a:cxn>
                <a:cxn ang="0">
                  <a:pos x="434" y="1230"/>
                </a:cxn>
                <a:cxn ang="0">
                  <a:pos x="271" y="1604"/>
                </a:cxn>
                <a:cxn ang="0">
                  <a:pos x="647" y="2143"/>
                </a:cxn>
                <a:cxn ang="0">
                  <a:pos x="605" y="2006"/>
                </a:cxn>
                <a:cxn ang="0">
                  <a:pos x="709" y="1778"/>
                </a:cxn>
                <a:cxn ang="0">
                  <a:pos x="681" y="1601"/>
                </a:cxn>
                <a:cxn ang="0">
                  <a:pos x="880" y="1288"/>
                </a:cxn>
                <a:cxn ang="0">
                  <a:pos x="952" y="1724"/>
                </a:cxn>
                <a:cxn ang="0">
                  <a:pos x="907" y="1070"/>
                </a:cxn>
                <a:cxn ang="0">
                  <a:pos x="1722" y="1125"/>
                </a:cxn>
                <a:cxn ang="0">
                  <a:pos x="1020" y="1734"/>
                </a:cxn>
                <a:cxn ang="0">
                  <a:pos x="2132" y="1473"/>
                </a:cxn>
                <a:cxn ang="0">
                  <a:pos x="1488" y="2315"/>
                </a:cxn>
                <a:cxn ang="0">
                  <a:pos x="1836" y="1344"/>
                </a:cxn>
                <a:cxn ang="0">
                  <a:pos x="1333" y="1450"/>
                </a:cxn>
                <a:cxn ang="0">
                  <a:pos x="2344" y="1519"/>
                </a:cxn>
                <a:cxn ang="0">
                  <a:pos x="834" y="1703"/>
                </a:cxn>
                <a:cxn ang="0">
                  <a:pos x="891" y="2102"/>
                </a:cxn>
                <a:cxn ang="0">
                  <a:pos x="1565" y="1692"/>
                </a:cxn>
                <a:cxn ang="0">
                  <a:pos x="2260" y="1765"/>
                </a:cxn>
                <a:cxn ang="0">
                  <a:pos x="1037" y="1933"/>
                </a:cxn>
                <a:cxn ang="0">
                  <a:pos x="2284" y="2485"/>
                </a:cxn>
                <a:cxn ang="0">
                  <a:pos x="1044" y="1908"/>
                </a:cxn>
                <a:cxn ang="0">
                  <a:pos x="950" y="2016"/>
                </a:cxn>
                <a:cxn ang="0">
                  <a:pos x="914" y="2314"/>
                </a:cxn>
                <a:cxn ang="0">
                  <a:pos x="707" y="2386"/>
                </a:cxn>
                <a:cxn ang="0">
                  <a:pos x="970" y="2419"/>
                </a:cxn>
                <a:cxn ang="0">
                  <a:pos x="1032" y="2456"/>
                </a:cxn>
                <a:cxn ang="0">
                  <a:pos x="1929" y="2388"/>
                </a:cxn>
                <a:cxn ang="0">
                  <a:pos x="2723" y="2588"/>
                </a:cxn>
                <a:cxn ang="0">
                  <a:pos x="620" y="2468"/>
                </a:cxn>
                <a:cxn ang="0">
                  <a:pos x="688" y="2741"/>
                </a:cxn>
                <a:cxn ang="0">
                  <a:pos x="1356" y="2579"/>
                </a:cxn>
                <a:cxn ang="0">
                  <a:pos x="589" y="2498"/>
                </a:cxn>
                <a:cxn ang="0">
                  <a:pos x="1290" y="2588"/>
                </a:cxn>
                <a:cxn ang="0">
                  <a:pos x="744" y="2972"/>
                </a:cxn>
                <a:cxn ang="0">
                  <a:pos x="377" y="3710"/>
                </a:cxn>
                <a:cxn ang="0">
                  <a:pos x="151" y="3680"/>
                </a:cxn>
                <a:cxn ang="0">
                  <a:pos x="2821" y="3850"/>
                </a:cxn>
              </a:cxnLst>
              <a:rect l="0" t="0" r="r" b="b"/>
              <a:pathLst>
                <a:path w="3331" h="4070">
                  <a:moveTo>
                    <a:pt x="2739" y="2913"/>
                  </a:moveTo>
                  <a:lnTo>
                    <a:pt x="2739" y="2913"/>
                  </a:lnTo>
                  <a:lnTo>
                    <a:pt x="2751" y="2918"/>
                  </a:lnTo>
                  <a:lnTo>
                    <a:pt x="2762" y="2923"/>
                  </a:lnTo>
                  <a:lnTo>
                    <a:pt x="2772" y="2932"/>
                  </a:lnTo>
                  <a:lnTo>
                    <a:pt x="2781" y="2942"/>
                  </a:lnTo>
                  <a:lnTo>
                    <a:pt x="2788" y="2951"/>
                  </a:lnTo>
                  <a:lnTo>
                    <a:pt x="2793" y="2964"/>
                  </a:lnTo>
                  <a:lnTo>
                    <a:pt x="2796" y="2975"/>
                  </a:lnTo>
                  <a:lnTo>
                    <a:pt x="2799" y="2988"/>
                  </a:lnTo>
                  <a:lnTo>
                    <a:pt x="2800" y="3002"/>
                  </a:lnTo>
                  <a:lnTo>
                    <a:pt x="2799" y="3015"/>
                  </a:lnTo>
                  <a:lnTo>
                    <a:pt x="2796" y="3027"/>
                  </a:lnTo>
                  <a:lnTo>
                    <a:pt x="2792" y="3038"/>
                  </a:lnTo>
                  <a:lnTo>
                    <a:pt x="2786" y="3050"/>
                  </a:lnTo>
                  <a:lnTo>
                    <a:pt x="2779" y="3059"/>
                  </a:lnTo>
                  <a:lnTo>
                    <a:pt x="2769" y="3069"/>
                  </a:lnTo>
                  <a:lnTo>
                    <a:pt x="2758" y="3076"/>
                  </a:lnTo>
                  <a:lnTo>
                    <a:pt x="2758" y="3076"/>
                  </a:lnTo>
                  <a:lnTo>
                    <a:pt x="2767" y="3106"/>
                  </a:lnTo>
                  <a:lnTo>
                    <a:pt x="2778" y="3134"/>
                  </a:lnTo>
                  <a:lnTo>
                    <a:pt x="2789" y="3162"/>
                  </a:lnTo>
                  <a:lnTo>
                    <a:pt x="2802" y="3189"/>
                  </a:lnTo>
                  <a:lnTo>
                    <a:pt x="2828" y="3243"/>
                  </a:lnTo>
                  <a:lnTo>
                    <a:pt x="2841" y="3273"/>
                  </a:lnTo>
                  <a:lnTo>
                    <a:pt x="2855" y="3302"/>
                  </a:lnTo>
                  <a:lnTo>
                    <a:pt x="2855" y="3302"/>
                  </a:lnTo>
                  <a:lnTo>
                    <a:pt x="2920" y="3462"/>
                  </a:lnTo>
                  <a:lnTo>
                    <a:pt x="2986" y="3625"/>
                  </a:lnTo>
                  <a:lnTo>
                    <a:pt x="2986" y="3625"/>
                  </a:lnTo>
                  <a:lnTo>
                    <a:pt x="3002" y="3624"/>
                  </a:lnTo>
                  <a:lnTo>
                    <a:pt x="3019" y="3627"/>
                  </a:lnTo>
                  <a:lnTo>
                    <a:pt x="3033" y="3631"/>
                  </a:lnTo>
                  <a:lnTo>
                    <a:pt x="3047" y="3638"/>
                  </a:lnTo>
                  <a:lnTo>
                    <a:pt x="3059" y="3646"/>
                  </a:lnTo>
                  <a:lnTo>
                    <a:pt x="3068" y="3656"/>
                  </a:lnTo>
                  <a:lnTo>
                    <a:pt x="3077" y="3666"/>
                  </a:lnTo>
                  <a:lnTo>
                    <a:pt x="3084" y="3679"/>
                  </a:lnTo>
                  <a:lnTo>
                    <a:pt x="3088" y="3691"/>
                  </a:lnTo>
                  <a:lnTo>
                    <a:pt x="3091" y="3704"/>
                  </a:lnTo>
                  <a:lnTo>
                    <a:pt x="3092" y="3717"/>
                  </a:lnTo>
                  <a:lnTo>
                    <a:pt x="3091" y="3731"/>
                  </a:lnTo>
                  <a:lnTo>
                    <a:pt x="3087" y="3743"/>
                  </a:lnTo>
                  <a:lnTo>
                    <a:pt x="3080" y="3754"/>
                  </a:lnTo>
                  <a:lnTo>
                    <a:pt x="3071" y="3766"/>
                  </a:lnTo>
                  <a:lnTo>
                    <a:pt x="3060" y="3776"/>
                  </a:lnTo>
                  <a:lnTo>
                    <a:pt x="3060" y="3776"/>
                  </a:lnTo>
                  <a:lnTo>
                    <a:pt x="3050" y="3778"/>
                  </a:lnTo>
                  <a:lnTo>
                    <a:pt x="3040" y="3783"/>
                  </a:lnTo>
                  <a:lnTo>
                    <a:pt x="3032" y="3788"/>
                  </a:lnTo>
                  <a:lnTo>
                    <a:pt x="3022" y="3795"/>
                  </a:lnTo>
                  <a:lnTo>
                    <a:pt x="3007" y="3808"/>
                  </a:lnTo>
                  <a:lnTo>
                    <a:pt x="2997" y="3813"/>
                  </a:lnTo>
                  <a:lnTo>
                    <a:pt x="2988" y="3819"/>
                  </a:lnTo>
                  <a:lnTo>
                    <a:pt x="2988" y="3819"/>
                  </a:lnTo>
                  <a:lnTo>
                    <a:pt x="2966" y="3829"/>
                  </a:lnTo>
                  <a:lnTo>
                    <a:pt x="2942" y="3839"/>
                  </a:lnTo>
                  <a:lnTo>
                    <a:pt x="2896" y="3856"/>
                  </a:lnTo>
                  <a:lnTo>
                    <a:pt x="2847" y="3870"/>
                  </a:lnTo>
                  <a:lnTo>
                    <a:pt x="2799" y="3886"/>
                  </a:lnTo>
                  <a:lnTo>
                    <a:pt x="2799" y="3886"/>
                  </a:lnTo>
                  <a:lnTo>
                    <a:pt x="2771" y="3898"/>
                  </a:lnTo>
                  <a:lnTo>
                    <a:pt x="2743" y="3909"/>
                  </a:lnTo>
                  <a:lnTo>
                    <a:pt x="2713" y="3920"/>
                  </a:lnTo>
                  <a:lnTo>
                    <a:pt x="2684" y="3930"/>
                  </a:lnTo>
                  <a:lnTo>
                    <a:pt x="2684" y="3930"/>
                  </a:lnTo>
                  <a:lnTo>
                    <a:pt x="2598" y="3950"/>
                  </a:lnTo>
                  <a:lnTo>
                    <a:pt x="2513" y="3971"/>
                  </a:lnTo>
                  <a:lnTo>
                    <a:pt x="2513" y="3971"/>
                  </a:lnTo>
                  <a:lnTo>
                    <a:pt x="2416" y="3993"/>
                  </a:lnTo>
                  <a:lnTo>
                    <a:pt x="2315" y="4014"/>
                  </a:lnTo>
                  <a:lnTo>
                    <a:pt x="2261" y="4024"/>
                  </a:lnTo>
                  <a:lnTo>
                    <a:pt x="2207" y="4034"/>
                  </a:lnTo>
                  <a:lnTo>
                    <a:pt x="2150" y="4042"/>
                  </a:lnTo>
                  <a:lnTo>
                    <a:pt x="2094" y="4049"/>
                  </a:lnTo>
                  <a:lnTo>
                    <a:pt x="2094" y="4049"/>
                  </a:lnTo>
                  <a:lnTo>
                    <a:pt x="2065" y="4052"/>
                  </a:lnTo>
                  <a:lnTo>
                    <a:pt x="2035" y="4056"/>
                  </a:lnTo>
                  <a:lnTo>
                    <a:pt x="2006" y="4061"/>
                  </a:lnTo>
                  <a:lnTo>
                    <a:pt x="1978" y="4063"/>
                  </a:lnTo>
                  <a:lnTo>
                    <a:pt x="1978" y="4063"/>
                  </a:lnTo>
                  <a:lnTo>
                    <a:pt x="1891" y="4068"/>
                  </a:lnTo>
                  <a:lnTo>
                    <a:pt x="1805" y="4070"/>
                  </a:lnTo>
                  <a:lnTo>
                    <a:pt x="1721" y="4070"/>
                  </a:lnTo>
                  <a:lnTo>
                    <a:pt x="1635" y="4069"/>
                  </a:lnTo>
                  <a:lnTo>
                    <a:pt x="1548" y="4066"/>
                  </a:lnTo>
                  <a:lnTo>
                    <a:pt x="1461" y="4063"/>
                  </a:lnTo>
                  <a:lnTo>
                    <a:pt x="1279" y="4055"/>
                  </a:lnTo>
                  <a:lnTo>
                    <a:pt x="1279" y="4055"/>
                  </a:lnTo>
                  <a:lnTo>
                    <a:pt x="1215" y="4051"/>
                  </a:lnTo>
                  <a:lnTo>
                    <a:pt x="1152" y="4045"/>
                  </a:lnTo>
                  <a:lnTo>
                    <a:pt x="1089" y="4038"/>
                  </a:lnTo>
                  <a:lnTo>
                    <a:pt x="1029" y="4031"/>
                  </a:lnTo>
                  <a:lnTo>
                    <a:pt x="1029" y="4031"/>
                  </a:lnTo>
                  <a:lnTo>
                    <a:pt x="998" y="4027"/>
                  </a:lnTo>
                  <a:lnTo>
                    <a:pt x="968" y="4021"/>
                  </a:lnTo>
                  <a:lnTo>
                    <a:pt x="909" y="4010"/>
                  </a:lnTo>
                  <a:lnTo>
                    <a:pt x="849" y="3999"/>
                  </a:lnTo>
                  <a:lnTo>
                    <a:pt x="820" y="3995"/>
                  </a:lnTo>
                  <a:lnTo>
                    <a:pt x="790" y="3990"/>
                  </a:lnTo>
                  <a:lnTo>
                    <a:pt x="790" y="3990"/>
                  </a:lnTo>
                  <a:lnTo>
                    <a:pt x="770" y="3988"/>
                  </a:lnTo>
                  <a:lnTo>
                    <a:pt x="754" y="3983"/>
                  </a:lnTo>
                  <a:lnTo>
                    <a:pt x="724" y="3976"/>
                  </a:lnTo>
                  <a:lnTo>
                    <a:pt x="724" y="3976"/>
                  </a:lnTo>
                  <a:lnTo>
                    <a:pt x="713" y="3975"/>
                  </a:lnTo>
                  <a:lnTo>
                    <a:pt x="700" y="3975"/>
                  </a:lnTo>
                  <a:lnTo>
                    <a:pt x="689" y="3975"/>
                  </a:lnTo>
                  <a:lnTo>
                    <a:pt x="678" y="3973"/>
                  </a:lnTo>
                  <a:lnTo>
                    <a:pt x="678" y="3973"/>
                  </a:lnTo>
                  <a:lnTo>
                    <a:pt x="664" y="3971"/>
                  </a:lnTo>
                  <a:lnTo>
                    <a:pt x="651" y="3966"/>
                  </a:lnTo>
                  <a:lnTo>
                    <a:pt x="627" y="3958"/>
                  </a:lnTo>
                  <a:lnTo>
                    <a:pt x="602" y="3950"/>
                  </a:lnTo>
                  <a:lnTo>
                    <a:pt x="591" y="3947"/>
                  </a:lnTo>
                  <a:lnTo>
                    <a:pt x="578" y="3944"/>
                  </a:lnTo>
                  <a:lnTo>
                    <a:pt x="578" y="3944"/>
                  </a:lnTo>
                  <a:lnTo>
                    <a:pt x="544" y="3938"/>
                  </a:lnTo>
                  <a:lnTo>
                    <a:pt x="512" y="3931"/>
                  </a:lnTo>
                  <a:lnTo>
                    <a:pt x="480" y="3923"/>
                  </a:lnTo>
                  <a:lnTo>
                    <a:pt x="448" y="3913"/>
                  </a:lnTo>
                  <a:lnTo>
                    <a:pt x="383" y="3891"/>
                  </a:lnTo>
                  <a:lnTo>
                    <a:pt x="317" y="3868"/>
                  </a:lnTo>
                  <a:lnTo>
                    <a:pt x="317" y="3868"/>
                  </a:lnTo>
                  <a:lnTo>
                    <a:pt x="285" y="3857"/>
                  </a:lnTo>
                  <a:lnTo>
                    <a:pt x="254" y="3843"/>
                  </a:lnTo>
                  <a:lnTo>
                    <a:pt x="223" y="3827"/>
                  </a:lnTo>
                  <a:lnTo>
                    <a:pt x="195" y="3811"/>
                  </a:lnTo>
                  <a:lnTo>
                    <a:pt x="195" y="3811"/>
                  </a:lnTo>
                  <a:lnTo>
                    <a:pt x="161" y="3790"/>
                  </a:lnTo>
                  <a:lnTo>
                    <a:pt x="147" y="3780"/>
                  </a:lnTo>
                  <a:lnTo>
                    <a:pt x="132" y="3767"/>
                  </a:lnTo>
                  <a:lnTo>
                    <a:pt x="132" y="3767"/>
                  </a:lnTo>
                  <a:lnTo>
                    <a:pt x="129" y="3760"/>
                  </a:lnTo>
                  <a:lnTo>
                    <a:pt x="126" y="3754"/>
                  </a:lnTo>
                  <a:lnTo>
                    <a:pt x="119" y="3742"/>
                  </a:lnTo>
                  <a:lnTo>
                    <a:pt x="113" y="3729"/>
                  </a:lnTo>
                  <a:lnTo>
                    <a:pt x="112" y="3724"/>
                  </a:lnTo>
                  <a:lnTo>
                    <a:pt x="111" y="3718"/>
                  </a:lnTo>
                  <a:lnTo>
                    <a:pt x="111" y="3718"/>
                  </a:lnTo>
                  <a:lnTo>
                    <a:pt x="111" y="3708"/>
                  </a:lnTo>
                  <a:lnTo>
                    <a:pt x="112" y="3700"/>
                  </a:lnTo>
                  <a:lnTo>
                    <a:pt x="115" y="3691"/>
                  </a:lnTo>
                  <a:lnTo>
                    <a:pt x="118" y="3683"/>
                  </a:lnTo>
                  <a:lnTo>
                    <a:pt x="122" y="3676"/>
                  </a:lnTo>
                  <a:lnTo>
                    <a:pt x="126" y="3669"/>
                  </a:lnTo>
                  <a:lnTo>
                    <a:pt x="132" y="3662"/>
                  </a:lnTo>
                  <a:lnTo>
                    <a:pt x="139" y="3656"/>
                  </a:lnTo>
                  <a:lnTo>
                    <a:pt x="146" y="3652"/>
                  </a:lnTo>
                  <a:lnTo>
                    <a:pt x="154" y="3648"/>
                  </a:lnTo>
                  <a:lnTo>
                    <a:pt x="163" y="3645"/>
                  </a:lnTo>
                  <a:lnTo>
                    <a:pt x="171" y="3642"/>
                  </a:lnTo>
                  <a:lnTo>
                    <a:pt x="182" y="3639"/>
                  </a:lnTo>
                  <a:lnTo>
                    <a:pt x="192" y="3639"/>
                  </a:lnTo>
                  <a:lnTo>
                    <a:pt x="203" y="3638"/>
                  </a:lnTo>
                  <a:lnTo>
                    <a:pt x="216" y="3639"/>
                  </a:lnTo>
                  <a:lnTo>
                    <a:pt x="216" y="3639"/>
                  </a:lnTo>
                  <a:lnTo>
                    <a:pt x="295" y="3492"/>
                  </a:lnTo>
                  <a:lnTo>
                    <a:pt x="334" y="3416"/>
                  </a:lnTo>
                  <a:lnTo>
                    <a:pt x="373" y="3339"/>
                  </a:lnTo>
                  <a:lnTo>
                    <a:pt x="411" y="3262"/>
                  </a:lnTo>
                  <a:lnTo>
                    <a:pt x="448" y="3183"/>
                  </a:lnTo>
                  <a:lnTo>
                    <a:pt x="483" y="3102"/>
                  </a:lnTo>
                  <a:lnTo>
                    <a:pt x="518" y="3020"/>
                  </a:lnTo>
                  <a:lnTo>
                    <a:pt x="518" y="3020"/>
                  </a:lnTo>
                  <a:lnTo>
                    <a:pt x="514" y="3012"/>
                  </a:lnTo>
                  <a:lnTo>
                    <a:pt x="511" y="3001"/>
                  </a:lnTo>
                  <a:lnTo>
                    <a:pt x="509" y="2991"/>
                  </a:lnTo>
                  <a:lnTo>
                    <a:pt x="509" y="2981"/>
                  </a:lnTo>
                  <a:lnTo>
                    <a:pt x="509" y="2970"/>
                  </a:lnTo>
                  <a:lnTo>
                    <a:pt x="511" y="2960"/>
                  </a:lnTo>
                  <a:lnTo>
                    <a:pt x="512" y="2950"/>
                  </a:lnTo>
                  <a:lnTo>
                    <a:pt x="516" y="2940"/>
                  </a:lnTo>
                  <a:lnTo>
                    <a:pt x="519" y="2932"/>
                  </a:lnTo>
                  <a:lnTo>
                    <a:pt x="525" y="2923"/>
                  </a:lnTo>
                  <a:lnTo>
                    <a:pt x="530" y="2915"/>
                  </a:lnTo>
                  <a:lnTo>
                    <a:pt x="536" y="2908"/>
                  </a:lnTo>
                  <a:lnTo>
                    <a:pt x="543" y="2902"/>
                  </a:lnTo>
                  <a:lnTo>
                    <a:pt x="551" y="2897"/>
                  </a:lnTo>
                  <a:lnTo>
                    <a:pt x="560" y="2892"/>
                  </a:lnTo>
                  <a:lnTo>
                    <a:pt x="570" y="2890"/>
                  </a:lnTo>
                  <a:lnTo>
                    <a:pt x="570" y="2890"/>
                  </a:lnTo>
                  <a:lnTo>
                    <a:pt x="544" y="2866"/>
                  </a:lnTo>
                  <a:lnTo>
                    <a:pt x="519" y="2842"/>
                  </a:lnTo>
                  <a:lnTo>
                    <a:pt x="469" y="2788"/>
                  </a:lnTo>
                  <a:lnTo>
                    <a:pt x="469" y="2788"/>
                  </a:lnTo>
                  <a:lnTo>
                    <a:pt x="436" y="2756"/>
                  </a:lnTo>
                  <a:lnTo>
                    <a:pt x="404" y="2721"/>
                  </a:lnTo>
                  <a:lnTo>
                    <a:pt x="375" y="2685"/>
                  </a:lnTo>
                  <a:lnTo>
                    <a:pt x="361" y="2666"/>
                  </a:lnTo>
                  <a:lnTo>
                    <a:pt x="346" y="2647"/>
                  </a:lnTo>
                  <a:lnTo>
                    <a:pt x="346" y="2647"/>
                  </a:lnTo>
                  <a:lnTo>
                    <a:pt x="316" y="2599"/>
                  </a:lnTo>
                  <a:lnTo>
                    <a:pt x="286" y="2551"/>
                  </a:lnTo>
                  <a:lnTo>
                    <a:pt x="258" y="2502"/>
                  </a:lnTo>
                  <a:lnTo>
                    <a:pt x="230" y="2454"/>
                  </a:lnTo>
                  <a:lnTo>
                    <a:pt x="230" y="2454"/>
                  </a:lnTo>
                  <a:lnTo>
                    <a:pt x="219" y="2432"/>
                  </a:lnTo>
                  <a:lnTo>
                    <a:pt x="208" y="2409"/>
                  </a:lnTo>
                  <a:lnTo>
                    <a:pt x="196" y="2386"/>
                  </a:lnTo>
                  <a:lnTo>
                    <a:pt x="184" y="2362"/>
                  </a:lnTo>
                  <a:lnTo>
                    <a:pt x="184" y="2362"/>
                  </a:lnTo>
                  <a:lnTo>
                    <a:pt x="179" y="2355"/>
                  </a:lnTo>
                  <a:lnTo>
                    <a:pt x="177" y="2345"/>
                  </a:lnTo>
                  <a:lnTo>
                    <a:pt x="170" y="2325"/>
                  </a:lnTo>
                  <a:lnTo>
                    <a:pt x="163" y="2304"/>
                  </a:lnTo>
                  <a:lnTo>
                    <a:pt x="154" y="2283"/>
                  </a:lnTo>
                  <a:lnTo>
                    <a:pt x="154" y="2283"/>
                  </a:lnTo>
                  <a:lnTo>
                    <a:pt x="139" y="2255"/>
                  </a:lnTo>
                  <a:lnTo>
                    <a:pt x="129" y="2238"/>
                  </a:lnTo>
                  <a:lnTo>
                    <a:pt x="119" y="2220"/>
                  </a:lnTo>
                  <a:lnTo>
                    <a:pt x="119" y="2220"/>
                  </a:lnTo>
                  <a:lnTo>
                    <a:pt x="108" y="2190"/>
                  </a:lnTo>
                  <a:lnTo>
                    <a:pt x="98" y="2159"/>
                  </a:lnTo>
                  <a:lnTo>
                    <a:pt x="78" y="2098"/>
                  </a:lnTo>
                  <a:lnTo>
                    <a:pt x="78" y="2098"/>
                  </a:lnTo>
                  <a:lnTo>
                    <a:pt x="67" y="2056"/>
                  </a:lnTo>
                  <a:lnTo>
                    <a:pt x="56" y="2013"/>
                  </a:lnTo>
                  <a:lnTo>
                    <a:pt x="47" y="1970"/>
                  </a:lnTo>
                  <a:lnTo>
                    <a:pt x="42" y="1924"/>
                  </a:lnTo>
                  <a:lnTo>
                    <a:pt x="42" y="1924"/>
                  </a:lnTo>
                  <a:lnTo>
                    <a:pt x="35" y="1872"/>
                  </a:lnTo>
                  <a:lnTo>
                    <a:pt x="25" y="1821"/>
                  </a:lnTo>
                  <a:lnTo>
                    <a:pt x="7" y="1720"/>
                  </a:lnTo>
                  <a:lnTo>
                    <a:pt x="7" y="1720"/>
                  </a:lnTo>
                  <a:lnTo>
                    <a:pt x="3" y="1685"/>
                  </a:lnTo>
                  <a:lnTo>
                    <a:pt x="0" y="1650"/>
                  </a:lnTo>
                  <a:lnTo>
                    <a:pt x="0" y="1615"/>
                  </a:lnTo>
                  <a:lnTo>
                    <a:pt x="1" y="1581"/>
                  </a:lnTo>
                  <a:lnTo>
                    <a:pt x="4" y="1546"/>
                  </a:lnTo>
                  <a:lnTo>
                    <a:pt x="8" y="1514"/>
                  </a:lnTo>
                  <a:lnTo>
                    <a:pt x="15" y="1450"/>
                  </a:lnTo>
                  <a:lnTo>
                    <a:pt x="15" y="1450"/>
                  </a:lnTo>
                  <a:lnTo>
                    <a:pt x="19" y="1415"/>
                  </a:lnTo>
                  <a:lnTo>
                    <a:pt x="25" y="1384"/>
                  </a:lnTo>
                  <a:lnTo>
                    <a:pt x="31" y="1355"/>
                  </a:lnTo>
                  <a:lnTo>
                    <a:pt x="35" y="1328"/>
                  </a:lnTo>
                  <a:lnTo>
                    <a:pt x="35" y="1328"/>
                  </a:lnTo>
                  <a:lnTo>
                    <a:pt x="40" y="1299"/>
                  </a:lnTo>
                  <a:lnTo>
                    <a:pt x="47" y="1269"/>
                  </a:lnTo>
                  <a:lnTo>
                    <a:pt x="54" y="1238"/>
                  </a:lnTo>
                  <a:lnTo>
                    <a:pt x="62" y="1209"/>
                  </a:lnTo>
                  <a:lnTo>
                    <a:pt x="62" y="1209"/>
                  </a:lnTo>
                  <a:lnTo>
                    <a:pt x="64" y="1194"/>
                  </a:lnTo>
                  <a:lnTo>
                    <a:pt x="66" y="1178"/>
                  </a:lnTo>
                  <a:lnTo>
                    <a:pt x="67" y="1164"/>
                  </a:lnTo>
                  <a:lnTo>
                    <a:pt x="70" y="1151"/>
                  </a:lnTo>
                  <a:lnTo>
                    <a:pt x="70" y="1151"/>
                  </a:lnTo>
                  <a:lnTo>
                    <a:pt x="74" y="1143"/>
                  </a:lnTo>
                  <a:lnTo>
                    <a:pt x="78" y="1136"/>
                  </a:lnTo>
                  <a:lnTo>
                    <a:pt x="84" y="1129"/>
                  </a:lnTo>
                  <a:lnTo>
                    <a:pt x="88" y="1122"/>
                  </a:lnTo>
                  <a:lnTo>
                    <a:pt x="88" y="1122"/>
                  </a:lnTo>
                  <a:lnTo>
                    <a:pt x="120" y="1031"/>
                  </a:lnTo>
                  <a:lnTo>
                    <a:pt x="137" y="987"/>
                  </a:lnTo>
                  <a:lnTo>
                    <a:pt x="154" y="945"/>
                  </a:lnTo>
                  <a:lnTo>
                    <a:pt x="154" y="945"/>
                  </a:lnTo>
                  <a:lnTo>
                    <a:pt x="174" y="906"/>
                  </a:lnTo>
                  <a:lnTo>
                    <a:pt x="195" y="866"/>
                  </a:lnTo>
                  <a:lnTo>
                    <a:pt x="217" y="828"/>
                  </a:lnTo>
                  <a:lnTo>
                    <a:pt x="241" y="791"/>
                  </a:lnTo>
                  <a:lnTo>
                    <a:pt x="266" y="753"/>
                  </a:lnTo>
                  <a:lnTo>
                    <a:pt x="293" y="718"/>
                  </a:lnTo>
                  <a:lnTo>
                    <a:pt x="320" y="682"/>
                  </a:lnTo>
                  <a:lnTo>
                    <a:pt x="346" y="649"/>
                  </a:lnTo>
                  <a:lnTo>
                    <a:pt x="346" y="649"/>
                  </a:lnTo>
                  <a:lnTo>
                    <a:pt x="373" y="615"/>
                  </a:lnTo>
                  <a:lnTo>
                    <a:pt x="401" y="581"/>
                  </a:lnTo>
                  <a:lnTo>
                    <a:pt x="401" y="581"/>
                  </a:lnTo>
                  <a:lnTo>
                    <a:pt x="415" y="566"/>
                  </a:lnTo>
                  <a:lnTo>
                    <a:pt x="428" y="548"/>
                  </a:lnTo>
                  <a:lnTo>
                    <a:pt x="441" y="529"/>
                  </a:lnTo>
                  <a:lnTo>
                    <a:pt x="450" y="510"/>
                  </a:lnTo>
                  <a:lnTo>
                    <a:pt x="450" y="510"/>
                  </a:lnTo>
                  <a:lnTo>
                    <a:pt x="453" y="507"/>
                  </a:lnTo>
                  <a:lnTo>
                    <a:pt x="455" y="507"/>
                  </a:lnTo>
                  <a:lnTo>
                    <a:pt x="457" y="510"/>
                  </a:lnTo>
                  <a:lnTo>
                    <a:pt x="459" y="511"/>
                  </a:lnTo>
                  <a:lnTo>
                    <a:pt x="460" y="513"/>
                  </a:lnTo>
                  <a:lnTo>
                    <a:pt x="463" y="511"/>
                  </a:lnTo>
                  <a:lnTo>
                    <a:pt x="466" y="510"/>
                  </a:lnTo>
                  <a:lnTo>
                    <a:pt x="466" y="510"/>
                  </a:lnTo>
                  <a:lnTo>
                    <a:pt x="491" y="480"/>
                  </a:lnTo>
                  <a:lnTo>
                    <a:pt x="518" y="454"/>
                  </a:lnTo>
                  <a:lnTo>
                    <a:pt x="546" y="427"/>
                  </a:lnTo>
                  <a:lnTo>
                    <a:pt x="574" y="402"/>
                  </a:lnTo>
                  <a:lnTo>
                    <a:pt x="634" y="354"/>
                  </a:lnTo>
                  <a:lnTo>
                    <a:pt x="695" y="306"/>
                  </a:lnTo>
                  <a:lnTo>
                    <a:pt x="695" y="306"/>
                  </a:lnTo>
                  <a:lnTo>
                    <a:pt x="704" y="296"/>
                  </a:lnTo>
                  <a:lnTo>
                    <a:pt x="714" y="284"/>
                  </a:lnTo>
                  <a:lnTo>
                    <a:pt x="724" y="273"/>
                  </a:lnTo>
                  <a:lnTo>
                    <a:pt x="735" y="263"/>
                  </a:lnTo>
                  <a:lnTo>
                    <a:pt x="735" y="263"/>
                  </a:lnTo>
                  <a:lnTo>
                    <a:pt x="758" y="246"/>
                  </a:lnTo>
                  <a:lnTo>
                    <a:pt x="783" y="230"/>
                  </a:lnTo>
                  <a:lnTo>
                    <a:pt x="808" y="216"/>
                  </a:lnTo>
                  <a:lnTo>
                    <a:pt x="835" y="202"/>
                  </a:lnTo>
                  <a:lnTo>
                    <a:pt x="891" y="176"/>
                  </a:lnTo>
                  <a:lnTo>
                    <a:pt x="950" y="149"/>
                  </a:lnTo>
                  <a:lnTo>
                    <a:pt x="950" y="149"/>
                  </a:lnTo>
                  <a:lnTo>
                    <a:pt x="999" y="128"/>
                  </a:lnTo>
                  <a:lnTo>
                    <a:pt x="1051" y="108"/>
                  </a:lnTo>
                  <a:lnTo>
                    <a:pt x="1106" y="91"/>
                  </a:lnTo>
                  <a:lnTo>
                    <a:pt x="1162" y="76"/>
                  </a:lnTo>
                  <a:lnTo>
                    <a:pt x="1218" y="62"/>
                  </a:lnTo>
                  <a:lnTo>
                    <a:pt x="1277" y="49"/>
                  </a:lnTo>
                  <a:lnTo>
                    <a:pt x="1336" y="38"/>
                  </a:lnTo>
                  <a:lnTo>
                    <a:pt x="1397" y="27"/>
                  </a:lnTo>
                  <a:lnTo>
                    <a:pt x="1397" y="27"/>
                  </a:lnTo>
                  <a:lnTo>
                    <a:pt x="1432" y="21"/>
                  </a:lnTo>
                  <a:lnTo>
                    <a:pt x="1467" y="17"/>
                  </a:lnTo>
                  <a:lnTo>
                    <a:pt x="1536" y="10"/>
                  </a:lnTo>
                  <a:lnTo>
                    <a:pt x="1603" y="6"/>
                  </a:lnTo>
                  <a:lnTo>
                    <a:pt x="1667" y="2"/>
                  </a:lnTo>
                  <a:lnTo>
                    <a:pt x="1667" y="2"/>
                  </a:lnTo>
                  <a:lnTo>
                    <a:pt x="1700" y="0"/>
                  </a:lnTo>
                  <a:lnTo>
                    <a:pt x="1735" y="0"/>
                  </a:lnTo>
                  <a:lnTo>
                    <a:pt x="1771" y="2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20" y="7"/>
                  </a:lnTo>
                  <a:lnTo>
                    <a:pt x="1839" y="13"/>
                  </a:lnTo>
                  <a:lnTo>
                    <a:pt x="1856" y="17"/>
                  </a:lnTo>
                  <a:lnTo>
                    <a:pt x="1874" y="21"/>
                  </a:lnTo>
                  <a:lnTo>
                    <a:pt x="1874" y="21"/>
                  </a:lnTo>
                  <a:lnTo>
                    <a:pt x="1978" y="37"/>
                  </a:lnTo>
                  <a:lnTo>
                    <a:pt x="2027" y="45"/>
                  </a:lnTo>
                  <a:lnTo>
                    <a:pt x="2073" y="56"/>
                  </a:lnTo>
                  <a:lnTo>
                    <a:pt x="2073" y="56"/>
                  </a:lnTo>
                  <a:lnTo>
                    <a:pt x="2098" y="63"/>
                  </a:lnTo>
                  <a:lnTo>
                    <a:pt x="2122" y="72"/>
                  </a:lnTo>
                  <a:lnTo>
                    <a:pt x="2171" y="89"/>
                  </a:lnTo>
                  <a:lnTo>
                    <a:pt x="2274" y="129"/>
                  </a:lnTo>
                  <a:lnTo>
                    <a:pt x="2274" y="129"/>
                  </a:lnTo>
                  <a:lnTo>
                    <a:pt x="2310" y="143"/>
                  </a:lnTo>
                  <a:lnTo>
                    <a:pt x="2346" y="159"/>
                  </a:lnTo>
                  <a:lnTo>
                    <a:pt x="2382" y="174"/>
                  </a:lnTo>
                  <a:lnTo>
                    <a:pt x="2417" y="191"/>
                  </a:lnTo>
                  <a:lnTo>
                    <a:pt x="2451" y="208"/>
                  </a:lnTo>
                  <a:lnTo>
                    <a:pt x="2484" y="226"/>
                  </a:lnTo>
                  <a:lnTo>
                    <a:pt x="2518" y="246"/>
                  </a:lnTo>
                  <a:lnTo>
                    <a:pt x="2549" y="265"/>
                  </a:lnTo>
                  <a:lnTo>
                    <a:pt x="2549" y="265"/>
                  </a:lnTo>
                  <a:lnTo>
                    <a:pt x="2566" y="273"/>
                  </a:lnTo>
                  <a:lnTo>
                    <a:pt x="2581" y="280"/>
                  </a:lnTo>
                  <a:lnTo>
                    <a:pt x="2612" y="296"/>
                  </a:lnTo>
                  <a:lnTo>
                    <a:pt x="2642" y="316"/>
                  </a:lnTo>
                  <a:lnTo>
                    <a:pt x="2670" y="337"/>
                  </a:lnTo>
                  <a:lnTo>
                    <a:pt x="2698" y="360"/>
                  </a:lnTo>
                  <a:lnTo>
                    <a:pt x="2725" y="382"/>
                  </a:lnTo>
                  <a:lnTo>
                    <a:pt x="2776" y="428"/>
                  </a:lnTo>
                  <a:lnTo>
                    <a:pt x="2776" y="428"/>
                  </a:lnTo>
                  <a:lnTo>
                    <a:pt x="2803" y="451"/>
                  </a:lnTo>
                  <a:lnTo>
                    <a:pt x="2827" y="473"/>
                  </a:lnTo>
                  <a:lnTo>
                    <a:pt x="2875" y="521"/>
                  </a:lnTo>
                  <a:lnTo>
                    <a:pt x="2875" y="521"/>
                  </a:lnTo>
                  <a:lnTo>
                    <a:pt x="2904" y="550"/>
                  </a:lnTo>
                  <a:lnTo>
                    <a:pt x="2932" y="583"/>
                  </a:lnTo>
                  <a:lnTo>
                    <a:pt x="2959" y="616"/>
                  </a:lnTo>
                  <a:lnTo>
                    <a:pt x="2986" y="652"/>
                  </a:lnTo>
                  <a:lnTo>
                    <a:pt x="3011" y="687"/>
                  </a:lnTo>
                  <a:lnTo>
                    <a:pt x="3036" y="723"/>
                  </a:lnTo>
                  <a:lnTo>
                    <a:pt x="3084" y="793"/>
                  </a:lnTo>
                  <a:lnTo>
                    <a:pt x="3084" y="793"/>
                  </a:lnTo>
                  <a:lnTo>
                    <a:pt x="3126" y="879"/>
                  </a:lnTo>
                  <a:lnTo>
                    <a:pt x="3146" y="923"/>
                  </a:lnTo>
                  <a:lnTo>
                    <a:pt x="3167" y="967"/>
                  </a:lnTo>
                  <a:lnTo>
                    <a:pt x="3185" y="1012"/>
                  </a:lnTo>
                  <a:lnTo>
                    <a:pt x="3205" y="1059"/>
                  </a:lnTo>
                  <a:lnTo>
                    <a:pt x="3221" y="1106"/>
                  </a:lnTo>
                  <a:lnTo>
                    <a:pt x="3238" y="1154"/>
                  </a:lnTo>
                  <a:lnTo>
                    <a:pt x="3254" y="1202"/>
                  </a:lnTo>
                  <a:lnTo>
                    <a:pt x="3269" y="1253"/>
                  </a:lnTo>
                  <a:lnTo>
                    <a:pt x="3283" y="1302"/>
                  </a:lnTo>
                  <a:lnTo>
                    <a:pt x="3294" y="1352"/>
                  </a:lnTo>
                  <a:lnTo>
                    <a:pt x="3306" y="1404"/>
                  </a:lnTo>
                  <a:lnTo>
                    <a:pt x="3314" y="1455"/>
                  </a:lnTo>
                  <a:lnTo>
                    <a:pt x="3323" y="1508"/>
                  </a:lnTo>
                  <a:lnTo>
                    <a:pt x="3328" y="1560"/>
                  </a:lnTo>
                  <a:lnTo>
                    <a:pt x="3328" y="1560"/>
                  </a:lnTo>
                  <a:lnTo>
                    <a:pt x="3330" y="1589"/>
                  </a:lnTo>
                  <a:lnTo>
                    <a:pt x="3331" y="1619"/>
                  </a:lnTo>
                  <a:lnTo>
                    <a:pt x="3331" y="1677"/>
                  </a:lnTo>
                  <a:lnTo>
                    <a:pt x="3328" y="1733"/>
                  </a:lnTo>
                  <a:lnTo>
                    <a:pt x="3324" y="1789"/>
                  </a:lnTo>
                  <a:lnTo>
                    <a:pt x="3313" y="1901"/>
                  </a:lnTo>
                  <a:lnTo>
                    <a:pt x="3310" y="1956"/>
                  </a:lnTo>
                  <a:lnTo>
                    <a:pt x="3307" y="2013"/>
                  </a:lnTo>
                  <a:lnTo>
                    <a:pt x="3307" y="2013"/>
                  </a:lnTo>
                  <a:lnTo>
                    <a:pt x="3300" y="2026"/>
                  </a:lnTo>
                  <a:lnTo>
                    <a:pt x="3296" y="2037"/>
                  </a:lnTo>
                  <a:lnTo>
                    <a:pt x="3294" y="2051"/>
                  </a:lnTo>
                  <a:lnTo>
                    <a:pt x="3296" y="2068"/>
                  </a:lnTo>
                  <a:lnTo>
                    <a:pt x="3296" y="2068"/>
                  </a:lnTo>
                  <a:lnTo>
                    <a:pt x="3282" y="2102"/>
                  </a:lnTo>
                  <a:lnTo>
                    <a:pt x="3269" y="2137"/>
                  </a:lnTo>
                  <a:lnTo>
                    <a:pt x="3244" y="2204"/>
                  </a:lnTo>
                  <a:lnTo>
                    <a:pt x="3220" y="2272"/>
                  </a:lnTo>
                  <a:lnTo>
                    <a:pt x="3206" y="2304"/>
                  </a:lnTo>
                  <a:lnTo>
                    <a:pt x="3191" y="2335"/>
                  </a:lnTo>
                  <a:lnTo>
                    <a:pt x="3191" y="2335"/>
                  </a:lnTo>
                  <a:lnTo>
                    <a:pt x="3175" y="2366"/>
                  </a:lnTo>
                  <a:lnTo>
                    <a:pt x="3158" y="2397"/>
                  </a:lnTo>
                  <a:lnTo>
                    <a:pt x="3125" y="2456"/>
                  </a:lnTo>
                  <a:lnTo>
                    <a:pt x="3091" y="2515"/>
                  </a:lnTo>
                  <a:lnTo>
                    <a:pt x="3057" y="2574"/>
                  </a:lnTo>
                  <a:lnTo>
                    <a:pt x="3057" y="2574"/>
                  </a:lnTo>
                  <a:lnTo>
                    <a:pt x="3045" y="2589"/>
                  </a:lnTo>
                  <a:lnTo>
                    <a:pt x="3031" y="2605"/>
                  </a:lnTo>
                  <a:lnTo>
                    <a:pt x="3007" y="2638"/>
                  </a:lnTo>
                  <a:lnTo>
                    <a:pt x="2983" y="2671"/>
                  </a:lnTo>
                  <a:lnTo>
                    <a:pt x="2970" y="2686"/>
                  </a:lnTo>
                  <a:lnTo>
                    <a:pt x="2956" y="2701"/>
                  </a:lnTo>
                  <a:lnTo>
                    <a:pt x="2956" y="2701"/>
                  </a:lnTo>
                  <a:lnTo>
                    <a:pt x="2899" y="2759"/>
                  </a:lnTo>
                  <a:lnTo>
                    <a:pt x="2871" y="2788"/>
                  </a:lnTo>
                  <a:lnTo>
                    <a:pt x="2858" y="2804"/>
                  </a:lnTo>
                  <a:lnTo>
                    <a:pt x="2845" y="2821"/>
                  </a:lnTo>
                  <a:lnTo>
                    <a:pt x="2845" y="2821"/>
                  </a:lnTo>
                  <a:lnTo>
                    <a:pt x="2830" y="2829"/>
                  </a:lnTo>
                  <a:lnTo>
                    <a:pt x="2816" y="2840"/>
                  </a:lnTo>
                  <a:lnTo>
                    <a:pt x="2803" y="2853"/>
                  </a:lnTo>
                  <a:lnTo>
                    <a:pt x="2791" y="2866"/>
                  </a:lnTo>
                  <a:lnTo>
                    <a:pt x="2767" y="2891"/>
                  </a:lnTo>
                  <a:lnTo>
                    <a:pt x="2753" y="2902"/>
                  </a:lnTo>
                  <a:lnTo>
                    <a:pt x="2739" y="2913"/>
                  </a:lnTo>
                  <a:lnTo>
                    <a:pt x="2739" y="2913"/>
                  </a:lnTo>
                  <a:close/>
                  <a:moveTo>
                    <a:pt x="2296" y="2498"/>
                  </a:moveTo>
                  <a:lnTo>
                    <a:pt x="2296" y="2498"/>
                  </a:lnTo>
                  <a:lnTo>
                    <a:pt x="2289" y="2508"/>
                  </a:lnTo>
                  <a:lnTo>
                    <a:pt x="2282" y="2515"/>
                  </a:lnTo>
                  <a:lnTo>
                    <a:pt x="2274" y="2519"/>
                  </a:lnTo>
                  <a:lnTo>
                    <a:pt x="2264" y="2520"/>
                  </a:lnTo>
                  <a:lnTo>
                    <a:pt x="2254" y="2520"/>
                  </a:lnTo>
                  <a:lnTo>
                    <a:pt x="2243" y="2518"/>
                  </a:lnTo>
                  <a:lnTo>
                    <a:pt x="2233" y="2513"/>
                  </a:lnTo>
                  <a:lnTo>
                    <a:pt x="2222" y="2509"/>
                  </a:lnTo>
                  <a:lnTo>
                    <a:pt x="2176" y="2485"/>
                  </a:lnTo>
                  <a:lnTo>
                    <a:pt x="2164" y="2480"/>
                  </a:lnTo>
                  <a:lnTo>
                    <a:pt x="2153" y="2475"/>
                  </a:lnTo>
                  <a:lnTo>
                    <a:pt x="2142" y="2473"/>
                  </a:lnTo>
                  <a:lnTo>
                    <a:pt x="2132" y="2473"/>
                  </a:lnTo>
                  <a:lnTo>
                    <a:pt x="2132" y="2473"/>
                  </a:lnTo>
                  <a:lnTo>
                    <a:pt x="2138" y="2481"/>
                  </a:lnTo>
                  <a:lnTo>
                    <a:pt x="2143" y="2491"/>
                  </a:lnTo>
                  <a:lnTo>
                    <a:pt x="2156" y="2506"/>
                  </a:lnTo>
                  <a:lnTo>
                    <a:pt x="2162" y="2515"/>
                  </a:lnTo>
                  <a:lnTo>
                    <a:pt x="2166" y="2525"/>
                  </a:lnTo>
                  <a:lnTo>
                    <a:pt x="2167" y="2534"/>
                  </a:lnTo>
                  <a:lnTo>
                    <a:pt x="2166" y="2544"/>
                  </a:lnTo>
                  <a:lnTo>
                    <a:pt x="2166" y="2544"/>
                  </a:lnTo>
                  <a:lnTo>
                    <a:pt x="2163" y="2553"/>
                  </a:lnTo>
                  <a:lnTo>
                    <a:pt x="2159" y="2560"/>
                  </a:lnTo>
                  <a:lnTo>
                    <a:pt x="2152" y="2567"/>
                  </a:lnTo>
                  <a:lnTo>
                    <a:pt x="2143" y="2572"/>
                  </a:lnTo>
                  <a:lnTo>
                    <a:pt x="2127" y="2582"/>
                  </a:lnTo>
                  <a:lnTo>
                    <a:pt x="2108" y="2591"/>
                  </a:lnTo>
                  <a:lnTo>
                    <a:pt x="2108" y="2591"/>
                  </a:lnTo>
                  <a:lnTo>
                    <a:pt x="2112" y="2612"/>
                  </a:lnTo>
                  <a:lnTo>
                    <a:pt x="2118" y="2630"/>
                  </a:lnTo>
                  <a:lnTo>
                    <a:pt x="2127" y="2648"/>
                  </a:lnTo>
                  <a:lnTo>
                    <a:pt x="2136" y="2664"/>
                  </a:lnTo>
                  <a:lnTo>
                    <a:pt x="2146" y="2678"/>
                  </a:lnTo>
                  <a:lnTo>
                    <a:pt x="2157" y="2690"/>
                  </a:lnTo>
                  <a:lnTo>
                    <a:pt x="2170" y="2703"/>
                  </a:lnTo>
                  <a:lnTo>
                    <a:pt x="2184" y="2713"/>
                  </a:lnTo>
                  <a:lnTo>
                    <a:pt x="2184" y="2713"/>
                  </a:lnTo>
                  <a:lnTo>
                    <a:pt x="2204" y="2727"/>
                  </a:lnTo>
                  <a:lnTo>
                    <a:pt x="2225" y="2738"/>
                  </a:lnTo>
                  <a:lnTo>
                    <a:pt x="2246" y="2749"/>
                  </a:lnTo>
                  <a:lnTo>
                    <a:pt x="2267" y="2759"/>
                  </a:lnTo>
                  <a:lnTo>
                    <a:pt x="2312" y="2777"/>
                  </a:lnTo>
                  <a:lnTo>
                    <a:pt x="2358" y="2794"/>
                  </a:lnTo>
                  <a:lnTo>
                    <a:pt x="2403" y="2811"/>
                  </a:lnTo>
                  <a:lnTo>
                    <a:pt x="2447" y="2829"/>
                  </a:lnTo>
                  <a:lnTo>
                    <a:pt x="2466" y="2839"/>
                  </a:lnTo>
                  <a:lnTo>
                    <a:pt x="2487" y="2850"/>
                  </a:lnTo>
                  <a:lnTo>
                    <a:pt x="2506" y="2862"/>
                  </a:lnTo>
                  <a:lnTo>
                    <a:pt x="2524" y="2876"/>
                  </a:lnTo>
                  <a:lnTo>
                    <a:pt x="2524" y="2876"/>
                  </a:lnTo>
                  <a:lnTo>
                    <a:pt x="2527" y="2888"/>
                  </a:lnTo>
                  <a:lnTo>
                    <a:pt x="2532" y="2899"/>
                  </a:lnTo>
                  <a:lnTo>
                    <a:pt x="2532" y="2899"/>
                  </a:lnTo>
                  <a:lnTo>
                    <a:pt x="2591" y="2860"/>
                  </a:lnTo>
                  <a:lnTo>
                    <a:pt x="2621" y="2839"/>
                  </a:lnTo>
                  <a:lnTo>
                    <a:pt x="2649" y="2818"/>
                  </a:lnTo>
                  <a:lnTo>
                    <a:pt x="2675" y="2796"/>
                  </a:lnTo>
                  <a:lnTo>
                    <a:pt x="2701" y="2770"/>
                  </a:lnTo>
                  <a:lnTo>
                    <a:pt x="2723" y="2745"/>
                  </a:lnTo>
                  <a:lnTo>
                    <a:pt x="2734" y="2731"/>
                  </a:lnTo>
                  <a:lnTo>
                    <a:pt x="2744" y="2715"/>
                  </a:lnTo>
                  <a:lnTo>
                    <a:pt x="2744" y="2715"/>
                  </a:lnTo>
                  <a:lnTo>
                    <a:pt x="2782" y="2672"/>
                  </a:lnTo>
                  <a:lnTo>
                    <a:pt x="2819" y="2628"/>
                  </a:lnTo>
                  <a:lnTo>
                    <a:pt x="2852" y="2582"/>
                  </a:lnTo>
                  <a:lnTo>
                    <a:pt x="2886" y="2533"/>
                  </a:lnTo>
                  <a:lnTo>
                    <a:pt x="2917" y="2484"/>
                  </a:lnTo>
                  <a:lnTo>
                    <a:pt x="2946" y="2432"/>
                  </a:lnTo>
                  <a:lnTo>
                    <a:pt x="2974" y="2379"/>
                  </a:lnTo>
                  <a:lnTo>
                    <a:pt x="3000" y="2324"/>
                  </a:lnTo>
                  <a:lnTo>
                    <a:pt x="3000" y="2324"/>
                  </a:lnTo>
                  <a:lnTo>
                    <a:pt x="3002" y="2324"/>
                  </a:lnTo>
                  <a:lnTo>
                    <a:pt x="3005" y="2322"/>
                  </a:lnTo>
                  <a:lnTo>
                    <a:pt x="3008" y="2320"/>
                  </a:lnTo>
                  <a:lnTo>
                    <a:pt x="3010" y="2314"/>
                  </a:lnTo>
                  <a:lnTo>
                    <a:pt x="3011" y="2313"/>
                  </a:lnTo>
                  <a:lnTo>
                    <a:pt x="3014" y="2313"/>
                  </a:lnTo>
                  <a:lnTo>
                    <a:pt x="3014" y="2313"/>
                  </a:lnTo>
                  <a:lnTo>
                    <a:pt x="3029" y="2280"/>
                  </a:lnTo>
                  <a:lnTo>
                    <a:pt x="3045" y="2249"/>
                  </a:lnTo>
                  <a:lnTo>
                    <a:pt x="3078" y="2185"/>
                  </a:lnTo>
                  <a:lnTo>
                    <a:pt x="3094" y="2152"/>
                  </a:lnTo>
                  <a:lnTo>
                    <a:pt x="3108" y="2119"/>
                  </a:lnTo>
                  <a:lnTo>
                    <a:pt x="3122" y="2084"/>
                  </a:lnTo>
                  <a:lnTo>
                    <a:pt x="3133" y="2049"/>
                  </a:lnTo>
                  <a:lnTo>
                    <a:pt x="3133" y="2049"/>
                  </a:lnTo>
                  <a:lnTo>
                    <a:pt x="3139" y="2028"/>
                  </a:lnTo>
                  <a:lnTo>
                    <a:pt x="3143" y="2006"/>
                  </a:lnTo>
                  <a:lnTo>
                    <a:pt x="3150" y="1964"/>
                  </a:lnTo>
                  <a:lnTo>
                    <a:pt x="3154" y="1943"/>
                  </a:lnTo>
                  <a:lnTo>
                    <a:pt x="3158" y="1922"/>
                  </a:lnTo>
                  <a:lnTo>
                    <a:pt x="3165" y="1903"/>
                  </a:lnTo>
                  <a:lnTo>
                    <a:pt x="3174" y="1883"/>
                  </a:lnTo>
                  <a:lnTo>
                    <a:pt x="3174" y="1883"/>
                  </a:lnTo>
                  <a:lnTo>
                    <a:pt x="3175" y="1898"/>
                  </a:lnTo>
                  <a:lnTo>
                    <a:pt x="3177" y="1914"/>
                  </a:lnTo>
                  <a:lnTo>
                    <a:pt x="3177" y="1929"/>
                  </a:lnTo>
                  <a:lnTo>
                    <a:pt x="3175" y="1945"/>
                  </a:lnTo>
                  <a:lnTo>
                    <a:pt x="3172" y="1973"/>
                  </a:lnTo>
                  <a:lnTo>
                    <a:pt x="3165" y="1999"/>
                  </a:lnTo>
                  <a:lnTo>
                    <a:pt x="3158" y="2025"/>
                  </a:lnTo>
                  <a:lnTo>
                    <a:pt x="3148" y="2050"/>
                  </a:lnTo>
                  <a:lnTo>
                    <a:pt x="3140" y="2075"/>
                  </a:lnTo>
                  <a:lnTo>
                    <a:pt x="3133" y="2101"/>
                  </a:lnTo>
                  <a:lnTo>
                    <a:pt x="3133" y="2101"/>
                  </a:lnTo>
                  <a:lnTo>
                    <a:pt x="3127" y="2117"/>
                  </a:lnTo>
                  <a:lnTo>
                    <a:pt x="3123" y="2130"/>
                  </a:lnTo>
                  <a:lnTo>
                    <a:pt x="3113" y="2152"/>
                  </a:lnTo>
                  <a:lnTo>
                    <a:pt x="3113" y="2152"/>
                  </a:lnTo>
                  <a:lnTo>
                    <a:pt x="3112" y="2157"/>
                  </a:lnTo>
                  <a:lnTo>
                    <a:pt x="3112" y="2161"/>
                  </a:lnTo>
                  <a:lnTo>
                    <a:pt x="3113" y="2165"/>
                  </a:lnTo>
                  <a:lnTo>
                    <a:pt x="3113" y="2169"/>
                  </a:lnTo>
                  <a:lnTo>
                    <a:pt x="3113" y="2169"/>
                  </a:lnTo>
                  <a:lnTo>
                    <a:pt x="3106" y="2185"/>
                  </a:lnTo>
                  <a:lnTo>
                    <a:pt x="3098" y="2200"/>
                  </a:lnTo>
                  <a:lnTo>
                    <a:pt x="3081" y="2231"/>
                  </a:lnTo>
                  <a:lnTo>
                    <a:pt x="3081" y="2231"/>
                  </a:lnTo>
                  <a:lnTo>
                    <a:pt x="3017" y="2348"/>
                  </a:lnTo>
                  <a:lnTo>
                    <a:pt x="3017" y="2348"/>
                  </a:lnTo>
                  <a:lnTo>
                    <a:pt x="3000" y="2383"/>
                  </a:lnTo>
                  <a:lnTo>
                    <a:pt x="2991" y="2401"/>
                  </a:lnTo>
                  <a:lnTo>
                    <a:pt x="2986" y="2419"/>
                  </a:lnTo>
                  <a:lnTo>
                    <a:pt x="2986" y="2419"/>
                  </a:lnTo>
                  <a:lnTo>
                    <a:pt x="2977" y="2428"/>
                  </a:lnTo>
                  <a:lnTo>
                    <a:pt x="2970" y="2436"/>
                  </a:lnTo>
                  <a:lnTo>
                    <a:pt x="2959" y="2456"/>
                  </a:lnTo>
                  <a:lnTo>
                    <a:pt x="2948" y="2477"/>
                  </a:lnTo>
                  <a:lnTo>
                    <a:pt x="2939" y="2498"/>
                  </a:lnTo>
                  <a:lnTo>
                    <a:pt x="2939" y="2498"/>
                  </a:lnTo>
                  <a:lnTo>
                    <a:pt x="2906" y="2541"/>
                  </a:lnTo>
                  <a:lnTo>
                    <a:pt x="2875" y="2586"/>
                  </a:lnTo>
                  <a:lnTo>
                    <a:pt x="2845" y="2630"/>
                  </a:lnTo>
                  <a:lnTo>
                    <a:pt x="2814" y="2673"/>
                  </a:lnTo>
                  <a:lnTo>
                    <a:pt x="2782" y="2715"/>
                  </a:lnTo>
                  <a:lnTo>
                    <a:pt x="2764" y="2735"/>
                  </a:lnTo>
                  <a:lnTo>
                    <a:pt x="2747" y="2755"/>
                  </a:lnTo>
                  <a:lnTo>
                    <a:pt x="2729" y="2774"/>
                  </a:lnTo>
                  <a:lnTo>
                    <a:pt x="2709" y="2793"/>
                  </a:lnTo>
                  <a:lnTo>
                    <a:pt x="2688" y="2810"/>
                  </a:lnTo>
                  <a:lnTo>
                    <a:pt x="2666" y="2826"/>
                  </a:lnTo>
                  <a:lnTo>
                    <a:pt x="2666" y="2826"/>
                  </a:lnTo>
                  <a:lnTo>
                    <a:pt x="2652" y="2842"/>
                  </a:lnTo>
                  <a:lnTo>
                    <a:pt x="2636" y="2856"/>
                  </a:lnTo>
                  <a:lnTo>
                    <a:pt x="2621" y="2869"/>
                  </a:lnTo>
                  <a:lnTo>
                    <a:pt x="2604" y="2881"/>
                  </a:lnTo>
                  <a:lnTo>
                    <a:pt x="2569" y="2905"/>
                  </a:lnTo>
                  <a:lnTo>
                    <a:pt x="2532" y="2927"/>
                  </a:lnTo>
                  <a:lnTo>
                    <a:pt x="2458" y="2971"/>
                  </a:lnTo>
                  <a:lnTo>
                    <a:pt x="2421" y="2993"/>
                  </a:lnTo>
                  <a:lnTo>
                    <a:pt x="2388" y="3017"/>
                  </a:lnTo>
                  <a:lnTo>
                    <a:pt x="2388" y="3017"/>
                  </a:lnTo>
                  <a:lnTo>
                    <a:pt x="2469" y="2998"/>
                  </a:lnTo>
                  <a:lnTo>
                    <a:pt x="2549" y="2977"/>
                  </a:lnTo>
                  <a:lnTo>
                    <a:pt x="2588" y="2965"/>
                  </a:lnTo>
                  <a:lnTo>
                    <a:pt x="2626" y="2953"/>
                  </a:lnTo>
                  <a:lnTo>
                    <a:pt x="2663" y="2942"/>
                  </a:lnTo>
                  <a:lnTo>
                    <a:pt x="2698" y="2927"/>
                  </a:lnTo>
                  <a:lnTo>
                    <a:pt x="2698" y="2927"/>
                  </a:lnTo>
                  <a:lnTo>
                    <a:pt x="2701" y="2919"/>
                  </a:lnTo>
                  <a:lnTo>
                    <a:pt x="2705" y="2911"/>
                  </a:lnTo>
                  <a:lnTo>
                    <a:pt x="2709" y="2904"/>
                  </a:lnTo>
                  <a:lnTo>
                    <a:pt x="2715" y="2897"/>
                  </a:lnTo>
                  <a:lnTo>
                    <a:pt x="2726" y="2885"/>
                  </a:lnTo>
                  <a:lnTo>
                    <a:pt x="2739" y="2874"/>
                  </a:lnTo>
                  <a:lnTo>
                    <a:pt x="2753" y="2864"/>
                  </a:lnTo>
                  <a:lnTo>
                    <a:pt x="2765" y="2853"/>
                  </a:lnTo>
                  <a:lnTo>
                    <a:pt x="2776" y="2840"/>
                  </a:lnTo>
                  <a:lnTo>
                    <a:pt x="2781" y="2833"/>
                  </a:lnTo>
                  <a:lnTo>
                    <a:pt x="2785" y="2826"/>
                  </a:lnTo>
                  <a:lnTo>
                    <a:pt x="2785" y="2826"/>
                  </a:lnTo>
                  <a:lnTo>
                    <a:pt x="2830" y="2788"/>
                  </a:lnTo>
                  <a:lnTo>
                    <a:pt x="2872" y="2748"/>
                  </a:lnTo>
                  <a:lnTo>
                    <a:pt x="2913" y="2706"/>
                  </a:lnTo>
                  <a:lnTo>
                    <a:pt x="2952" y="2662"/>
                  </a:lnTo>
                  <a:lnTo>
                    <a:pt x="2988" y="2616"/>
                  </a:lnTo>
                  <a:lnTo>
                    <a:pt x="3022" y="2567"/>
                  </a:lnTo>
                  <a:lnTo>
                    <a:pt x="3054" y="2516"/>
                  </a:lnTo>
                  <a:lnTo>
                    <a:pt x="3070" y="2491"/>
                  </a:lnTo>
                  <a:lnTo>
                    <a:pt x="3084" y="2463"/>
                  </a:lnTo>
                  <a:lnTo>
                    <a:pt x="3084" y="2463"/>
                  </a:lnTo>
                  <a:lnTo>
                    <a:pt x="3087" y="2464"/>
                  </a:lnTo>
                  <a:lnTo>
                    <a:pt x="3088" y="2463"/>
                  </a:lnTo>
                  <a:lnTo>
                    <a:pt x="3090" y="2460"/>
                  </a:lnTo>
                  <a:lnTo>
                    <a:pt x="3091" y="2457"/>
                  </a:lnTo>
                  <a:lnTo>
                    <a:pt x="3092" y="2457"/>
                  </a:lnTo>
                  <a:lnTo>
                    <a:pt x="3095" y="2457"/>
                  </a:lnTo>
                  <a:lnTo>
                    <a:pt x="3095" y="2457"/>
                  </a:lnTo>
                  <a:lnTo>
                    <a:pt x="3123" y="2402"/>
                  </a:lnTo>
                  <a:lnTo>
                    <a:pt x="3154" y="2346"/>
                  </a:lnTo>
                  <a:lnTo>
                    <a:pt x="3184" y="2287"/>
                  </a:lnTo>
                  <a:lnTo>
                    <a:pt x="3196" y="2259"/>
                  </a:lnTo>
                  <a:lnTo>
                    <a:pt x="3209" y="2231"/>
                  </a:lnTo>
                  <a:lnTo>
                    <a:pt x="3209" y="2231"/>
                  </a:lnTo>
                  <a:lnTo>
                    <a:pt x="3214" y="2202"/>
                  </a:lnTo>
                  <a:lnTo>
                    <a:pt x="3223" y="2174"/>
                  </a:lnTo>
                  <a:lnTo>
                    <a:pt x="3240" y="2116"/>
                  </a:lnTo>
                  <a:lnTo>
                    <a:pt x="3248" y="2086"/>
                  </a:lnTo>
                  <a:lnTo>
                    <a:pt x="3257" y="2056"/>
                  </a:lnTo>
                  <a:lnTo>
                    <a:pt x="3262" y="2025"/>
                  </a:lnTo>
                  <a:lnTo>
                    <a:pt x="3266" y="1992"/>
                  </a:lnTo>
                  <a:lnTo>
                    <a:pt x="3266" y="1992"/>
                  </a:lnTo>
                  <a:lnTo>
                    <a:pt x="3279" y="1938"/>
                  </a:lnTo>
                  <a:lnTo>
                    <a:pt x="3289" y="1882"/>
                  </a:lnTo>
                  <a:lnTo>
                    <a:pt x="3299" y="1824"/>
                  </a:lnTo>
                  <a:lnTo>
                    <a:pt x="3304" y="1766"/>
                  </a:lnTo>
                  <a:lnTo>
                    <a:pt x="3304" y="1766"/>
                  </a:lnTo>
                  <a:lnTo>
                    <a:pt x="3307" y="1721"/>
                  </a:lnTo>
                  <a:lnTo>
                    <a:pt x="3309" y="1677"/>
                  </a:lnTo>
                  <a:lnTo>
                    <a:pt x="3309" y="1632"/>
                  </a:lnTo>
                  <a:lnTo>
                    <a:pt x="3306" y="1587"/>
                  </a:lnTo>
                  <a:lnTo>
                    <a:pt x="3303" y="1542"/>
                  </a:lnTo>
                  <a:lnTo>
                    <a:pt x="3297" y="1498"/>
                  </a:lnTo>
                  <a:lnTo>
                    <a:pt x="3292" y="1455"/>
                  </a:lnTo>
                  <a:lnTo>
                    <a:pt x="3283" y="1411"/>
                  </a:lnTo>
                  <a:lnTo>
                    <a:pt x="3275" y="1368"/>
                  </a:lnTo>
                  <a:lnTo>
                    <a:pt x="3265" y="1326"/>
                  </a:lnTo>
                  <a:lnTo>
                    <a:pt x="3255" y="1285"/>
                  </a:lnTo>
                  <a:lnTo>
                    <a:pt x="3244" y="1244"/>
                  </a:lnTo>
                  <a:lnTo>
                    <a:pt x="3231" y="1203"/>
                  </a:lnTo>
                  <a:lnTo>
                    <a:pt x="3219" y="1164"/>
                  </a:lnTo>
                  <a:lnTo>
                    <a:pt x="3191" y="1087"/>
                  </a:lnTo>
                  <a:lnTo>
                    <a:pt x="3191" y="1087"/>
                  </a:lnTo>
                  <a:lnTo>
                    <a:pt x="3188" y="1078"/>
                  </a:lnTo>
                  <a:lnTo>
                    <a:pt x="3182" y="1070"/>
                  </a:lnTo>
                  <a:lnTo>
                    <a:pt x="3178" y="1062"/>
                  </a:lnTo>
                  <a:lnTo>
                    <a:pt x="3174" y="1052"/>
                  </a:lnTo>
                  <a:lnTo>
                    <a:pt x="3174" y="1052"/>
                  </a:lnTo>
                  <a:lnTo>
                    <a:pt x="3163" y="1019"/>
                  </a:lnTo>
                  <a:lnTo>
                    <a:pt x="3150" y="987"/>
                  </a:lnTo>
                  <a:lnTo>
                    <a:pt x="3136" y="956"/>
                  </a:lnTo>
                  <a:lnTo>
                    <a:pt x="3127" y="941"/>
                  </a:lnTo>
                  <a:lnTo>
                    <a:pt x="3119" y="927"/>
                  </a:lnTo>
                  <a:lnTo>
                    <a:pt x="3119" y="927"/>
                  </a:lnTo>
                  <a:lnTo>
                    <a:pt x="3109" y="900"/>
                  </a:lnTo>
                  <a:lnTo>
                    <a:pt x="3098" y="875"/>
                  </a:lnTo>
                  <a:lnTo>
                    <a:pt x="3084" y="851"/>
                  </a:lnTo>
                  <a:lnTo>
                    <a:pt x="3068" y="828"/>
                  </a:lnTo>
                  <a:lnTo>
                    <a:pt x="3035" y="784"/>
                  </a:lnTo>
                  <a:lnTo>
                    <a:pt x="3002" y="739"/>
                  </a:lnTo>
                  <a:lnTo>
                    <a:pt x="3002" y="739"/>
                  </a:lnTo>
                  <a:lnTo>
                    <a:pt x="2980" y="704"/>
                  </a:lnTo>
                  <a:lnTo>
                    <a:pt x="2959" y="668"/>
                  </a:lnTo>
                  <a:lnTo>
                    <a:pt x="2937" y="633"/>
                  </a:lnTo>
                  <a:lnTo>
                    <a:pt x="2925" y="615"/>
                  </a:lnTo>
                  <a:lnTo>
                    <a:pt x="2913" y="600"/>
                  </a:lnTo>
                  <a:lnTo>
                    <a:pt x="2913" y="600"/>
                  </a:lnTo>
                  <a:lnTo>
                    <a:pt x="2901" y="586"/>
                  </a:lnTo>
                  <a:lnTo>
                    <a:pt x="2889" y="573"/>
                  </a:lnTo>
                  <a:lnTo>
                    <a:pt x="2876" y="560"/>
                  </a:lnTo>
                  <a:lnTo>
                    <a:pt x="2864" y="546"/>
                  </a:lnTo>
                  <a:lnTo>
                    <a:pt x="2864" y="546"/>
                  </a:lnTo>
                  <a:lnTo>
                    <a:pt x="2848" y="529"/>
                  </a:lnTo>
                  <a:lnTo>
                    <a:pt x="2831" y="513"/>
                  </a:lnTo>
                  <a:lnTo>
                    <a:pt x="2799" y="482"/>
                  </a:lnTo>
                  <a:lnTo>
                    <a:pt x="2765" y="454"/>
                  </a:lnTo>
                  <a:lnTo>
                    <a:pt x="2730" y="426"/>
                  </a:lnTo>
                  <a:lnTo>
                    <a:pt x="2730" y="426"/>
                  </a:lnTo>
                  <a:lnTo>
                    <a:pt x="2709" y="407"/>
                  </a:lnTo>
                  <a:lnTo>
                    <a:pt x="2689" y="389"/>
                  </a:lnTo>
                  <a:lnTo>
                    <a:pt x="2670" y="372"/>
                  </a:lnTo>
                  <a:lnTo>
                    <a:pt x="2649" y="355"/>
                  </a:lnTo>
                  <a:lnTo>
                    <a:pt x="2649" y="355"/>
                  </a:lnTo>
                  <a:lnTo>
                    <a:pt x="2616" y="333"/>
                  </a:lnTo>
                  <a:lnTo>
                    <a:pt x="2584" y="312"/>
                  </a:lnTo>
                  <a:lnTo>
                    <a:pt x="2552" y="291"/>
                  </a:lnTo>
                  <a:lnTo>
                    <a:pt x="2518" y="273"/>
                  </a:lnTo>
                  <a:lnTo>
                    <a:pt x="2483" y="253"/>
                  </a:lnTo>
                  <a:lnTo>
                    <a:pt x="2448" y="236"/>
                  </a:lnTo>
                  <a:lnTo>
                    <a:pt x="2378" y="202"/>
                  </a:lnTo>
                  <a:lnTo>
                    <a:pt x="2303" y="170"/>
                  </a:lnTo>
                  <a:lnTo>
                    <a:pt x="2229" y="139"/>
                  </a:lnTo>
                  <a:lnTo>
                    <a:pt x="2076" y="80"/>
                  </a:lnTo>
                  <a:lnTo>
                    <a:pt x="2076" y="80"/>
                  </a:lnTo>
                  <a:lnTo>
                    <a:pt x="2070" y="80"/>
                  </a:lnTo>
                  <a:lnTo>
                    <a:pt x="2066" y="82"/>
                  </a:lnTo>
                  <a:lnTo>
                    <a:pt x="2062" y="83"/>
                  </a:lnTo>
                  <a:lnTo>
                    <a:pt x="2056" y="83"/>
                  </a:lnTo>
                  <a:lnTo>
                    <a:pt x="2056" y="83"/>
                  </a:lnTo>
                  <a:lnTo>
                    <a:pt x="2041" y="75"/>
                  </a:lnTo>
                  <a:lnTo>
                    <a:pt x="2027" y="70"/>
                  </a:lnTo>
                  <a:lnTo>
                    <a:pt x="2011" y="66"/>
                  </a:lnTo>
                  <a:lnTo>
                    <a:pt x="1995" y="65"/>
                  </a:lnTo>
                  <a:lnTo>
                    <a:pt x="1964" y="62"/>
                  </a:lnTo>
                  <a:lnTo>
                    <a:pt x="1947" y="60"/>
                  </a:lnTo>
                  <a:lnTo>
                    <a:pt x="1931" y="59"/>
                  </a:lnTo>
                  <a:lnTo>
                    <a:pt x="1931" y="59"/>
                  </a:lnTo>
                  <a:lnTo>
                    <a:pt x="1913" y="56"/>
                  </a:lnTo>
                  <a:lnTo>
                    <a:pt x="1895" y="51"/>
                  </a:lnTo>
                  <a:lnTo>
                    <a:pt x="1858" y="41"/>
                  </a:lnTo>
                  <a:lnTo>
                    <a:pt x="1822" y="31"/>
                  </a:lnTo>
                  <a:lnTo>
                    <a:pt x="1804" y="28"/>
                  </a:lnTo>
                  <a:lnTo>
                    <a:pt x="1787" y="24"/>
                  </a:lnTo>
                  <a:lnTo>
                    <a:pt x="1787" y="24"/>
                  </a:lnTo>
                  <a:lnTo>
                    <a:pt x="1762" y="21"/>
                  </a:lnTo>
                  <a:lnTo>
                    <a:pt x="1738" y="20"/>
                  </a:lnTo>
                  <a:lnTo>
                    <a:pt x="1714" y="18"/>
                  </a:lnTo>
                  <a:lnTo>
                    <a:pt x="1689" y="18"/>
                  </a:lnTo>
                  <a:lnTo>
                    <a:pt x="1639" y="21"/>
                  </a:lnTo>
                  <a:lnTo>
                    <a:pt x="1590" y="27"/>
                  </a:lnTo>
                  <a:lnTo>
                    <a:pt x="1492" y="39"/>
                  </a:lnTo>
                  <a:lnTo>
                    <a:pt x="1443" y="44"/>
                  </a:lnTo>
                  <a:lnTo>
                    <a:pt x="1394" y="48"/>
                  </a:lnTo>
                  <a:lnTo>
                    <a:pt x="1394" y="48"/>
                  </a:lnTo>
                  <a:lnTo>
                    <a:pt x="1392" y="49"/>
                  </a:lnTo>
                  <a:lnTo>
                    <a:pt x="1391" y="51"/>
                  </a:lnTo>
                  <a:lnTo>
                    <a:pt x="1390" y="53"/>
                  </a:lnTo>
                  <a:lnTo>
                    <a:pt x="1385" y="53"/>
                  </a:lnTo>
                  <a:lnTo>
                    <a:pt x="1385" y="53"/>
                  </a:lnTo>
                  <a:lnTo>
                    <a:pt x="1321" y="65"/>
                  </a:lnTo>
                  <a:lnTo>
                    <a:pt x="1259" y="79"/>
                  </a:lnTo>
                  <a:lnTo>
                    <a:pt x="1199" y="93"/>
                  </a:lnTo>
                  <a:lnTo>
                    <a:pt x="1141" y="108"/>
                  </a:lnTo>
                  <a:lnTo>
                    <a:pt x="1085" y="125"/>
                  </a:lnTo>
                  <a:lnTo>
                    <a:pt x="1029" y="143"/>
                  </a:lnTo>
                  <a:lnTo>
                    <a:pt x="974" y="163"/>
                  </a:lnTo>
                  <a:lnTo>
                    <a:pt x="921" y="184"/>
                  </a:lnTo>
                  <a:lnTo>
                    <a:pt x="921" y="184"/>
                  </a:lnTo>
                  <a:lnTo>
                    <a:pt x="914" y="191"/>
                  </a:lnTo>
                  <a:lnTo>
                    <a:pt x="907" y="198"/>
                  </a:lnTo>
                  <a:lnTo>
                    <a:pt x="890" y="209"/>
                  </a:lnTo>
                  <a:lnTo>
                    <a:pt x="872" y="219"/>
                  </a:lnTo>
                  <a:lnTo>
                    <a:pt x="853" y="228"/>
                  </a:lnTo>
                  <a:lnTo>
                    <a:pt x="814" y="244"/>
                  </a:lnTo>
                  <a:lnTo>
                    <a:pt x="796" y="254"/>
                  </a:lnTo>
                  <a:lnTo>
                    <a:pt x="779" y="265"/>
                  </a:lnTo>
                  <a:lnTo>
                    <a:pt x="779" y="265"/>
                  </a:lnTo>
                  <a:lnTo>
                    <a:pt x="745" y="294"/>
                  </a:lnTo>
                  <a:lnTo>
                    <a:pt x="713" y="320"/>
                  </a:lnTo>
                  <a:lnTo>
                    <a:pt x="644" y="374"/>
                  </a:lnTo>
                  <a:lnTo>
                    <a:pt x="612" y="402"/>
                  </a:lnTo>
                  <a:lnTo>
                    <a:pt x="580" y="430"/>
                  </a:lnTo>
                  <a:lnTo>
                    <a:pt x="549" y="459"/>
                  </a:lnTo>
                  <a:lnTo>
                    <a:pt x="521" y="492"/>
                  </a:lnTo>
                  <a:lnTo>
                    <a:pt x="521" y="492"/>
                  </a:lnTo>
                  <a:lnTo>
                    <a:pt x="492" y="518"/>
                  </a:lnTo>
                  <a:lnTo>
                    <a:pt x="466" y="545"/>
                  </a:lnTo>
                  <a:lnTo>
                    <a:pt x="439" y="573"/>
                  </a:lnTo>
                  <a:lnTo>
                    <a:pt x="412" y="602"/>
                  </a:lnTo>
                  <a:lnTo>
                    <a:pt x="387" y="632"/>
                  </a:lnTo>
                  <a:lnTo>
                    <a:pt x="362" y="661"/>
                  </a:lnTo>
                  <a:lnTo>
                    <a:pt x="337" y="694"/>
                  </a:lnTo>
                  <a:lnTo>
                    <a:pt x="313" y="725"/>
                  </a:lnTo>
                  <a:lnTo>
                    <a:pt x="290" y="758"/>
                  </a:lnTo>
                  <a:lnTo>
                    <a:pt x="268" y="791"/>
                  </a:lnTo>
                  <a:lnTo>
                    <a:pt x="247" y="824"/>
                  </a:lnTo>
                  <a:lnTo>
                    <a:pt x="226" y="859"/>
                  </a:lnTo>
                  <a:lnTo>
                    <a:pt x="206" y="894"/>
                  </a:lnTo>
                  <a:lnTo>
                    <a:pt x="188" y="930"/>
                  </a:lnTo>
                  <a:lnTo>
                    <a:pt x="171" y="966"/>
                  </a:lnTo>
                  <a:lnTo>
                    <a:pt x="154" y="1003"/>
                  </a:lnTo>
                  <a:lnTo>
                    <a:pt x="154" y="1003"/>
                  </a:lnTo>
                  <a:lnTo>
                    <a:pt x="150" y="1017"/>
                  </a:lnTo>
                  <a:lnTo>
                    <a:pt x="147" y="1031"/>
                  </a:lnTo>
                  <a:lnTo>
                    <a:pt x="144" y="1045"/>
                  </a:lnTo>
                  <a:lnTo>
                    <a:pt x="140" y="1057"/>
                  </a:lnTo>
                  <a:lnTo>
                    <a:pt x="140" y="1057"/>
                  </a:lnTo>
                  <a:lnTo>
                    <a:pt x="133" y="1073"/>
                  </a:lnTo>
                  <a:lnTo>
                    <a:pt x="126" y="1087"/>
                  </a:lnTo>
                  <a:lnTo>
                    <a:pt x="118" y="1101"/>
                  </a:lnTo>
                  <a:lnTo>
                    <a:pt x="111" y="1116"/>
                  </a:lnTo>
                  <a:lnTo>
                    <a:pt x="111" y="1116"/>
                  </a:lnTo>
                  <a:lnTo>
                    <a:pt x="104" y="1137"/>
                  </a:lnTo>
                  <a:lnTo>
                    <a:pt x="97" y="1161"/>
                  </a:lnTo>
                  <a:lnTo>
                    <a:pt x="85" y="1215"/>
                  </a:lnTo>
                  <a:lnTo>
                    <a:pt x="64" y="1328"/>
                  </a:lnTo>
                  <a:lnTo>
                    <a:pt x="64" y="1328"/>
                  </a:lnTo>
                  <a:lnTo>
                    <a:pt x="50" y="1400"/>
                  </a:lnTo>
                  <a:lnTo>
                    <a:pt x="45" y="1436"/>
                  </a:lnTo>
                  <a:lnTo>
                    <a:pt x="42" y="1473"/>
                  </a:lnTo>
                  <a:lnTo>
                    <a:pt x="42" y="1473"/>
                  </a:lnTo>
                  <a:lnTo>
                    <a:pt x="42" y="1484"/>
                  </a:lnTo>
                  <a:lnTo>
                    <a:pt x="43" y="1495"/>
                  </a:lnTo>
                  <a:lnTo>
                    <a:pt x="45" y="1505"/>
                  </a:lnTo>
                  <a:lnTo>
                    <a:pt x="45" y="1516"/>
                  </a:lnTo>
                  <a:lnTo>
                    <a:pt x="45" y="1516"/>
                  </a:lnTo>
                  <a:lnTo>
                    <a:pt x="43" y="1523"/>
                  </a:lnTo>
                  <a:lnTo>
                    <a:pt x="40" y="1529"/>
                  </a:lnTo>
                  <a:lnTo>
                    <a:pt x="38" y="1536"/>
                  </a:lnTo>
                  <a:lnTo>
                    <a:pt x="35" y="1543"/>
                  </a:lnTo>
                  <a:lnTo>
                    <a:pt x="35" y="1543"/>
                  </a:lnTo>
                  <a:lnTo>
                    <a:pt x="33" y="1564"/>
                  </a:lnTo>
                  <a:lnTo>
                    <a:pt x="33" y="1587"/>
                  </a:lnTo>
                  <a:lnTo>
                    <a:pt x="35" y="1608"/>
                  </a:lnTo>
                  <a:lnTo>
                    <a:pt x="38" y="1630"/>
                  </a:lnTo>
                  <a:lnTo>
                    <a:pt x="43" y="1672"/>
                  </a:lnTo>
                  <a:lnTo>
                    <a:pt x="46" y="1693"/>
                  </a:lnTo>
                  <a:lnTo>
                    <a:pt x="47" y="1714"/>
                  </a:lnTo>
                  <a:lnTo>
                    <a:pt x="47" y="1714"/>
                  </a:lnTo>
                  <a:lnTo>
                    <a:pt x="47" y="1750"/>
                  </a:lnTo>
                  <a:lnTo>
                    <a:pt x="50" y="1785"/>
                  </a:lnTo>
                  <a:lnTo>
                    <a:pt x="53" y="1818"/>
                  </a:lnTo>
                  <a:lnTo>
                    <a:pt x="56" y="1852"/>
                  </a:lnTo>
                  <a:lnTo>
                    <a:pt x="60" y="1886"/>
                  </a:lnTo>
                  <a:lnTo>
                    <a:pt x="66" y="1919"/>
                  </a:lnTo>
                  <a:lnTo>
                    <a:pt x="78" y="1985"/>
                  </a:lnTo>
                  <a:lnTo>
                    <a:pt x="94" y="2051"/>
                  </a:lnTo>
                  <a:lnTo>
                    <a:pt x="113" y="2115"/>
                  </a:lnTo>
                  <a:lnTo>
                    <a:pt x="135" y="2176"/>
                  </a:lnTo>
                  <a:lnTo>
                    <a:pt x="157" y="2238"/>
                  </a:lnTo>
                  <a:lnTo>
                    <a:pt x="184" y="2297"/>
                  </a:lnTo>
                  <a:lnTo>
                    <a:pt x="210" y="2356"/>
                  </a:lnTo>
                  <a:lnTo>
                    <a:pt x="240" y="2412"/>
                  </a:lnTo>
                  <a:lnTo>
                    <a:pt x="271" y="2468"/>
                  </a:lnTo>
                  <a:lnTo>
                    <a:pt x="303" y="2522"/>
                  </a:lnTo>
                  <a:lnTo>
                    <a:pt x="335" y="2575"/>
                  </a:lnTo>
                  <a:lnTo>
                    <a:pt x="369" y="2626"/>
                  </a:lnTo>
                  <a:lnTo>
                    <a:pt x="404" y="2675"/>
                  </a:lnTo>
                  <a:lnTo>
                    <a:pt x="404" y="2675"/>
                  </a:lnTo>
                  <a:lnTo>
                    <a:pt x="408" y="2685"/>
                  </a:lnTo>
                  <a:lnTo>
                    <a:pt x="410" y="2689"/>
                  </a:lnTo>
                  <a:lnTo>
                    <a:pt x="410" y="2696"/>
                  </a:lnTo>
                  <a:lnTo>
                    <a:pt x="410" y="2696"/>
                  </a:lnTo>
                  <a:lnTo>
                    <a:pt x="419" y="2703"/>
                  </a:lnTo>
                  <a:lnTo>
                    <a:pt x="427" y="2713"/>
                  </a:lnTo>
                  <a:lnTo>
                    <a:pt x="434" y="2723"/>
                  </a:lnTo>
                  <a:lnTo>
                    <a:pt x="439" y="2734"/>
                  </a:lnTo>
                  <a:lnTo>
                    <a:pt x="439" y="2734"/>
                  </a:lnTo>
                  <a:lnTo>
                    <a:pt x="446" y="2738"/>
                  </a:lnTo>
                  <a:lnTo>
                    <a:pt x="453" y="2744"/>
                  </a:lnTo>
                  <a:lnTo>
                    <a:pt x="466" y="2756"/>
                  </a:lnTo>
                  <a:lnTo>
                    <a:pt x="477" y="2769"/>
                  </a:lnTo>
                  <a:lnTo>
                    <a:pt x="484" y="2774"/>
                  </a:lnTo>
                  <a:lnTo>
                    <a:pt x="491" y="2780"/>
                  </a:lnTo>
                  <a:lnTo>
                    <a:pt x="491" y="2780"/>
                  </a:lnTo>
                  <a:lnTo>
                    <a:pt x="498" y="2790"/>
                  </a:lnTo>
                  <a:lnTo>
                    <a:pt x="504" y="2798"/>
                  </a:lnTo>
                  <a:lnTo>
                    <a:pt x="519" y="2815"/>
                  </a:lnTo>
                  <a:lnTo>
                    <a:pt x="536" y="2831"/>
                  </a:lnTo>
                  <a:lnTo>
                    <a:pt x="553" y="2845"/>
                  </a:lnTo>
                  <a:lnTo>
                    <a:pt x="588" y="2873"/>
                  </a:lnTo>
                  <a:lnTo>
                    <a:pt x="605" y="2888"/>
                  </a:lnTo>
                  <a:lnTo>
                    <a:pt x="619" y="2905"/>
                  </a:lnTo>
                  <a:lnTo>
                    <a:pt x="619" y="2905"/>
                  </a:lnTo>
                  <a:lnTo>
                    <a:pt x="648" y="2913"/>
                  </a:lnTo>
                  <a:lnTo>
                    <a:pt x="678" y="2925"/>
                  </a:lnTo>
                  <a:lnTo>
                    <a:pt x="735" y="2946"/>
                  </a:lnTo>
                  <a:lnTo>
                    <a:pt x="763" y="2956"/>
                  </a:lnTo>
                  <a:lnTo>
                    <a:pt x="793" y="2964"/>
                  </a:lnTo>
                  <a:lnTo>
                    <a:pt x="821" y="2971"/>
                  </a:lnTo>
                  <a:lnTo>
                    <a:pt x="852" y="2974"/>
                  </a:lnTo>
                  <a:lnTo>
                    <a:pt x="852" y="2974"/>
                  </a:lnTo>
                  <a:lnTo>
                    <a:pt x="811" y="2942"/>
                  </a:lnTo>
                  <a:lnTo>
                    <a:pt x="772" y="2909"/>
                  </a:lnTo>
                  <a:lnTo>
                    <a:pt x="734" y="2874"/>
                  </a:lnTo>
                  <a:lnTo>
                    <a:pt x="696" y="2838"/>
                  </a:lnTo>
                  <a:lnTo>
                    <a:pt x="661" y="2800"/>
                  </a:lnTo>
                  <a:lnTo>
                    <a:pt x="626" y="2762"/>
                  </a:lnTo>
                  <a:lnTo>
                    <a:pt x="592" y="2723"/>
                  </a:lnTo>
                  <a:lnTo>
                    <a:pt x="560" y="2682"/>
                  </a:lnTo>
                  <a:lnTo>
                    <a:pt x="528" y="2640"/>
                  </a:lnTo>
                  <a:lnTo>
                    <a:pt x="498" y="2598"/>
                  </a:lnTo>
                  <a:lnTo>
                    <a:pt x="469" y="2554"/>
                  </a:lnTo>
                  <a:lnTo>
                    <a:pt x="439" y="2511"/>
                  </a:lnTo>
                  <a:lnTo>
                    <a:pt x="412" y="2466"/>
                  </a:lnTo>
                  <a:lnTo>
                    <a:pt x="386" y="2419"/>
                  </a:lnTo>
                  <a:lnTo>
                    <a:pt x="362" y="2374"/>
                  </a:lnTo>
                  <a:lnTo>
                    <a:pt x="338" y="2327"/>
                  </a:lnTo>
                  <a:lnTo>
                    <a:pt x="338" y="2327"/>
                  </a:lnTo>
                  <a:lnTo>
                    <a:pt x="377" y="2386"/>
                  </a:lnTo>
                  <a:lnTo>
                    <a:pt x="415" y="2445"/>
                  </a:lnTo>
                  <a:lnTo>
                    <a:pt x="455" y="2502"/>
                  </a:lnTo>
                  <a:lnTo>
                    <a:pt x="476" y="2532"/>
                  </a:lnTo>
                  <a:lnTo>
                    <a:pt x="497" y="2560"/>
                  </a:lnTo>
                  <a:lnTo>
                    <a:pt x="497" y="2560"/>
                  </a:lnTo>
                  <a:lnTo>
                    <a:pt x="570" y="2652"/>
                  </a:lnTo>
                  <a:lnTo>
                    <a:pt x="608" y="2699"/>
                  </a:lnTo>
                  <a:lnTo>
                    <a:pt x="645" y="2745"/>
                  </a:lnTo>
                  <a:lnTo>
                    <a:pt x="645" y="2745"/>
                  </a:lnTo>
                  <a:lnTo>
                    <a:pt x="650" y="2744"/>
                  </a:lnTo>
                  <a:lnTo>
                    <a:pt x="653" y="2741"/>
                  </a:lnTo>
                  <a:lnTo>
                    <a:pt x="660" y="2732"/>
                  </a:lnTo>
                  <a:lnTo>
                    <a:pt x="662" y="2730"/>
                  </a:lnTo>
                  <a:lnTo>
                    <a:pt x="665" y="2727"/>
                  </a:lnTo>
                  <a:lnTo>
                    <a:pt x="669" y="2725"/>
                  </a:lnTo>
                  <a:lnTo>
                    <a:pt x="674" y="2728"/>
                  </a:lnTo>
                  <a:lnTo>
                    <a:pt x="674" y="2728"/>
                  </a:lnTo>
                  <a:lnTo>
                    <a:pt x="665" y="2714"/>
                  </a:lnTo>
                  <a:lnTo>
                    <a:pt x="655" y="2700"/>
                  </a:lnTo>
                  <a:lnTo>
                    <a:pt x="633" y="2675"/>
                  </a:lnTo>
                  <a:lnTo>
                    <a:pt x="610" y="2650"/>
                  </a:lnTo>
                  <a:lnTo>
                    <a:pt x="585" y="2626"/>
                  </a:lnTo>
                  <a:lnTo>
                    <a:pt x="561" y="2600"/>
                  </a:lnTo>
                  <a:lnTo>
                    <a:pt x="536" y="2575"/>
                  </a:lnTo>
                  <a:lnTo>
                    <a:pt x="514" y="2547"/>
                  </a:lnTo>
                  <a:lnTo>
                    <a:pt x="504" y="2533"/>
                  </a:lnTo>
                  <a:lnTo>
                    <a:pt x="494" y="2519"/>
                  </a:lnTo>
                  <a:lnTo>
                    <a:pt x="494" y="2519"/>
                  </a:lnTo>
                  <a:lnTo>
                    <a:pt x="500" y="2498"/>
                  </a:lnTo>
                  <a:lnTo>
                    <a:pt x="502" y="2477"/>
                  </a:lnTo>
                  <a:lnTo>
                    <a:pt x="502" y="2457"/>
                  </a:lnTo>
                  <a:lnTo>
                    <a:pt x="502" y="2437"/>
                  </a:lnTo>
                  <a:lnTo>
                    <a:pt x="504" y="2418"/>
                  </a:lnTo>
                  <a:lnTo>
                    <a:pt x="504" y="2398"/>
                  </a:lnTo>
                  <a:lnTo>
                    <a:pt x="507" y="2380"/>
                  </a:lnTo>
                  <a:lnTo>
                    <a:pt x="512" y="2362"/>
                  </a:lnTo>
                  <a:lnTo>
                    <a:pt x="512" y="2362"/>
                  </a:lnTo>
                  <a:lnTo>
                    <a:pt x="525" y="2363"/>
                  </a:lnTo>
                  <a:lnTo>
                    <a:pt x="539" y="2366"/>
                  </a:lnTo>
                  <a:lnTo>
                    <a:pt x="553" y="2370"/>
                  </a:lnTo>
                  <a:lnTo>
                    <a:pt x="565" y="2376"/>
                  </a:lnTo>
                  <a:lnTo>
                    <a:pt x="594" y="2387"/>
                  </a:lnTo>
                  <a:lnTo>
                    <a:pt x="609" y="2391"/>
                  </a:lnTo>
                  <a:lnTo>
                    <a:pt x="624" y="2394"/>
                  </a:lnTo>
                  <a:lnTo>
                    <a:pt x="624" y="2394"/>
                  </a:lnTo>
                  <a:lnTo>
                    <a:pt x="624" y="2374"/>
                  </a:lnTo>
                  <a:lnTo>
                    <a:pt x="626" y="2356"/>
                  </a:lnTo>
                  <a:lnTo>
                    <a:pt x="630" y="2321"/>
                  </a:lnTo>
                  <a:lnTo>
                    <a:pt x="634" y="2289"/>
                  </a:lnTo>
                  <a:lnTo>
                    <a:pt x="634" y="2275"/>
                  </a:lnTo>
                  <a:lnTo>
                    <a:pt x="634" y="2261"/>
                  </a:lnTo>
                  <a:lnTo>
                    <a:pt x="634" y="2261"/>
                  </a:lnTo>
                  <a:lnTo>
                    <a:pt x="640" y="2255"/>
                  </a:lnTo>
                  <a:lnTo>
                    <a:pt x="645" y="2251"/>
                  </a:lnTo>
                  <a:lnTo>
                    <a:pt x="654" y="2251"/>
                  </a:lnTo>
                  <a:lnTo>
                    <a:pt x="661" y="2251"/>
                  </a:lnTo>
                  <a:lnTo>
                    <a:pt x="671" y="2254"/>
                  </a:lnTo>
                  <a:lnTo>
                    <a:pt x="679" y="2256"/>
                  </a:lnTo>
                  <a:lnTo>
                    <a:pt x="700" y="2266"/>
                  </a:lnTo>
                  <a:lnTo>
                    <a:pt x="700" y="2266"/>
                  </a:lnTo>
                  <a:lnTo>
                    <a:pt x="723" y="2276"/>
                  </a:lnTo>
                  <a:lnTo>
                    <a:pt x="744" y="2287"/>
                  </a:lnTo>
                  <a:lnTo>
                    <a:pt x="763" y="2298"/>
                  </a:lnTo>
                  <a:lnTo>
                    <a:pt x="782" y="2307"/>
                  </a:lnTo>
                  <a:lnTo>
                    <a:pt x="782" y="2307"/>
                  </a:lnTo>
                  <a:lnTo>
                    <a:pt x="786" y="2287"/>
                  </a:lnTo>
                  <a:lnTo>
                    <a:pt x="787" y="2268"/>
                  </a:lnTo>
                  <a:lnTo>
                    <a:pt x="787" y="2230"/>
                  </a:lnTo>
                  <a:lnTo>
                    <a:pt x="789" y="2211"/>
                  </a:lnTo>
                  <a:lnTo>
                    <a:pt x="790" y="2193"/>
                  </a:lnTo>
                  <a:lnTo>
                    <a:pt x="794" y="2176"/>
                  </a:lnTo>
                  <a:lnTo>
                    <a:pt x="799" y="2169"/>
                  </a:lnTo>
                  <a:lnTo>
                    <a:pt x="801" y="2161"/>
                  </a:lnTo>
                  <a:lnTo>
                    <a:pt x="801" y="2161"/>
                  </a:lnTo>
                  <a:lnTo>
                    <a:pt x="829" y="2172"/>
                  </a:lnTo>
                  <a:lnTo>
                    <a:pt x="855" y="2185"/>
                  </a:lnTo>
                  <a:lnTo>
                    <a:pt x="881" y="2197"/>
                  </a:lnTo>
                  <a:lnTo>
                    <a:pt x="895" y="2203"/>
                  </a:lnTo>
                  <a:lnTo>
                    <a:pt x="909" y="2207"/>
                  </a:lnTo>
                  <a:lnTo>
                    <a:pt x="909" y="2207"/>
                  </a:lnTo>
                  <a:lnTo>
                    <a:pt x="901" y="2185"/>
                  </a:lnTo>
                  <a:lnTo>
                    <a:pt x="895" y="2164"/>
                  </a:lnTo>
                  <a:lnTo>
                    <a:pt x="888" y="2143"/>
                  </a:lnTo>
                  <a:lnTo>
                    <a:pt x="880" y="2123"/>
                  </a:lnTo>
                  <a:lnTo>
                    <a:pt x="880" y="2123"/>
                  </a:lnTo>
                  <a:lnTo>
                    <a:pt x="872" y="2126"/>
                  </a:lnTo>
                  <a:lnTo>
                    <a:pt x="863" y="2126"/>
                  </a:lnTo>
                  <a:lnTo>
                    <a:pt x="855" y="2126"/>
                  </a:lnTo>
                  <a:lnTo>
                    <a:pt x="848" y="2124"/>
                  </a:lnTo>
                  <a:lnTo>
                    <a:pt x="834" y="2120"/>
                  </a:lnTo>
                  <a:lnTo>
                    <a:pt x="820" y="2112"/>
                  </a:lnTo>
                  <a:lnTo>
                    <a:pt x="820" y="2112"/>
                  </a:lnTo>
                  <a:lnTo>
                    <a:pt x="814" y="2123"/>
                  </a:lnTo>
                  <a:lnTo>
                    <a:pt x="808" y="2131"/>
                  </a:lnTo>
                  <a:lnTo>
                    <a:pt x="800" y="2137"/>
                  </a:lnTo>
                  <a:lnTo>
                    <a:pt x="791" y="2140"/>
                  </a:lnTo>
                  <a:lnTo>
                    <a:pt x="780" y="2140"/>
                  </a:lnTo>
                  <a:lnTo>
                    <a:pt x="769" y="2138"/>
                  </a:lnTo>
                  <a:lnTo>
                    <a:pt x="756" y="2136"/>
                  </a:lnTo>
                  <a:lnTo>
                    <a:pt x="744" y="2133"/>
                  </a:lnTo>
                  <a:lnTo>
                    <a:pt x="744" y="2133"/>
                  </a:lnTo>
                  <a:lnTo>
                    <a:pt x="738" y="2130"/>
                  </a:lnTo>
                  <a:lnTo>
                    <a:pt x="734" y="2126"/>
                  </a:lnTo>
                  <a:lnTo>
                    <a:pt x="730" y="2122"/>
                  </a:lnTo>
                  <a:lnTo>
                    <a:pt x="727" y="2120"/>
                  </a:lnTo>
                  <a:lnTo>
                    <a:pt x="727" y="2120"/>
                  </a:lnTo>
                  <a:lnTo>
                    <a:pt x="721" y="2123"/>
                  </a:lnTo>
                  <a:lnTo>
                    <a:pt x="716" y="2127"/>
                  </a:lnTo>
                  <a:lnTo>
                    <a:pt x="707" y="2133"/>
                  </a:lnTo>
                  <a:lnTo>
                    <a:pt x="704" y="2134"/>
                  </a:lnTo>
                  <a:lnTo>
                    <a:pt x="700" y="2136"/>
                  </a:lnTo>
                  <a:lnTo>
                    <a:pt x="700" y="2136"/>
                  </a:lnTo>
                  <a:lnTo>
                    <a:pt x="690" y="2134"/>
                  </a:lnTo>
                  <a:lnTo>
                    <a:pt x="683" y="2133"/>
                  </a:lnTo>
                  <a:lnTo>
                    <a:pt x="675" y="2131"/>
                  </a:lnTo>
                  <a:lnTo>
                    <a:pt x="671" y="2131"/>
                  </a:lnTo>
                  <a:lnTo>
                    <a:pt x="665" y="2133"/>
                  </a:lnTo>
                  <a:lnTo>
                    <a:pt x="665" y="2133"/>
                  </a:lnTo>
                  <a:lnTo>
                    <a:pt x="665" y="2144"/>
                  </a:lnTo>
                  <a:lnTo>
                    <a:pt x="662" y="2154"/>
                  </a:lnTo>
                  <a:lnTo>
                    <a:pt x="658" y="2164"/>
                  </a:lnTo>
                  <a:lnTo>
                    <a:pt x="651" y="2172"/>
                  </a:lnTo>
                  <a:lnTo>
                    <a:pt x="644" y="2179"/>
                  </a:lnTo>
                  <a:lnTo>
                    <a:pt x="633" y="2186"/>
                  </a:lnTo>
                  <a:lnTo>
                    <a:pt x="622" y="2190"/>
                  </a:lnTo>
                  <a:lnTo>
                    <a:pt x="608" y="2193"/>
                  </a:lnTo>
                  <a:lnTo>
                    <a:pt x="608" y="2193"/>
                  </a:lnTo>
                  <a:lnTo>
                    <a:pt x="596" y="2186"/>
                  </a:lnTo>
                  <a:lnTo>
                    <a:pt x="587" y="2178"/>
                  </a:lnTo>
                  <a:lnTo>
                    <a:pt x="577" y="2169"/>
                  </a:lnTo>
                  <a:lnTo>
                    <a:pt x="567" y="2161"/>
                  </a:lnTo>
                  <a:lnTo>
                    <a:pt x="567" y="2161"/>
                  </a:lnTo>
                  <a:lnTo>
                    <a:pt x="554" y="2168"/>
                  </a:lnTo>
                  <a:lnTo>
                    <a:pt x="542" y="2172"/>
                  </a:lnTo>
                  <a:lnTo>
                    <a:pt x="528" y="2174"/>
                  </a:lnTo>
                  <a:lnTo>
                    <a:pt x="515" y="2174"/>
                  </a:lnTo>
                  <a:lnTo>
                    <a:pt x="502" y="2171"/>
                  </a:lnTo>
                  <a:lnTo>
                    <a:pt x="490" y="2165"/>
                  </a:lnTo>
                  <a:lnTo>
                    <a:pt x="478" y="2158"/>
                  </a:lnTo>
                  <a:lnTo>
                    <a:pt x="467" y="2150"/>
                  </a:lnTo>
                  <a:lnTo>
                    <a:pt x="456" y="2140"/>
                  </a:lnTo>
                  <a:lnTo>
                    <a:pt x="448" y="2130"/>
                  </a:lnTo>
                  <a:lnTo>
                    <a:pt x="439" y="2117"/>
                  </a:lnTo>
                  <a:lnTo>
                    <a:pt x="434" y="2106"/>
                  </a:lnTo>
                  <a:lnTo>
                    <a:pt x="428" y="2094"/>
                  </a:lnTo>
                  <a:lnTo>
                    <a:pt x="425" y="2079"/>
                  </a:lnTo>
                  <a:lnTo>
                    <a:pt x="424" y="2067"/>
                  </a:lnTo>
                  <a:lnTo>
                    <a:pt x="425" y="2054"/>
                  </a:lnTo>
                  <a:lnTo>
                    <a:pt x="425" y="2054"/>
                  </a:lnTo>
                  <a:lnTo>
                    <a:pt x="415" y="2051"/>
                  </a:lnTo>
                  <a:lnTo>
                    <a:pt x="405" y="2047"/>
                  </a:lnTo>
                  <a:lnTo>
                    <a:pt x="397" y="2042"/>
                  </a:lnTo>
                  <a:lnTo>
                    <a:pt x="390" y="2035"/>
                  </a:lnTo>
                  <a:lnTo>
                    <a:pt x="383" y="2026"/>
                  </a:lnTo>
                  <a:lnTo>
                    <a:pt x="377" y="2018"/>
                  </a:lnTo>
                  <a:lnTo>
                    <a:pt x="372" y="2008"/>
                  </a:lnTo>
                  <a:lnTo>
                    <a:pt x="368" y="1998"/>
                  </a:lnTo>
                  <a:lnTo>
                    <a:pt x="365" y="1988"/>
                  </a:lnTo>
                  <a:lnTo>
                    <a:pt x="363" y="1977"/>
                  </a:lnTo>
                  <a:lnTo>
                    <a:pt x="362" y="1966"/>
                  </a:lnTo>
                  <a:lnTo>
                    <a:pt x="362" y="1956"/>
                  </a:lnTo>
                  <a:lnTo>
                    <a:pt x="363" y="1945"/>
                  </a:lnTo>
                  <a:lnTo>
                    <a:pt x="366" y="1935"/>
                  </a:lnTo>
                  <a:lnTo>
                    <a:pt x="370" y="1926"/>
                  </a:lnTo>
                  <a:lnTo>
                    <a:pt x="375" y="1918"/>
                  </a:lnTo>
                  <a:lnTo>
                    <a:pt x="375" y="1918"/>
                  </a:lnTo>
                  <a:lnTo>
                    <a:pt x="363" y="1917"/>
                  </a:lnTo>
                  <a:lnTo>
                    <a:pt x="355" y="1914"/>
                  </a:lnTo>
                  <a:lnTo>
                    <a:pt x="346" y="1908"/>
                  </a:lnTo>
                  <a:lnTo>
                    <a:pt x="341" y="1903"/>
                  </a:lnTo>
                  <a:lnTo>
                    <a:pt x="341" y="1903"/>
                  </a:lnTo>
                  <a:lnTo>
                    <a:pt x="337" y="1883"/>
                  </a:lnTo>
                  <a:lnTo>
                    <a:pt x="335" y="1863"/>
                  </a:lnTo>
                  <a:lnTo>
                    <a:pt x="337" y="1853"/>
                  </a:lnTo>
                  <a:lnTo>
                    <a:pt x="338" y="1845"/>
                  </a:lnTo>
                  <a:lnTo>
                    <a:pt x="341" y="1837"/>
                  </a:lnTo>
                  <a:lnTo>
                    <a:pt x="346" y="1831"/>
                  </a:lnTo>
                  <a:lnTo>
                    <a:pt x="346" y="1831"/>
                  </a:lnTo>
                  <a:lnTo>
                    <a:pt x="331" y="1831"/>
                  </a:lnTo>
                  <a:lnTo>
                    <a:pt x="318" y="1827"/>
                  </a:lnTo>
                  <a:lnTo>
                    <a:pt x="306" y="1821"/>
                  </a:lnTo>
                  <a:lnTo>
                    <a:pt x="296" y="1814"/>
                  </a:lnTo>
                  <a:lnTo>
                    <a:pt x="286" y="1803"/>
                  </a:lnTo>
                  <a:lnTo>
                    <a:pt x="279" y="1792"/>
                  </a:lnTo>
                  <a:lnTo>
                    <a:pt x="273" y="1779"/>
                  </a:lnTo>
                  <a:lnTo>
                    <a:pt x="268" y="1765"/>
                  </a:lnTo>
                  <a:lnTo>
                    <a:pt x="265" y="1750"/>
                  </a:lnTo>
                  <a:lnTo>
                    <a:pt x="264" y="1734"/>
                  </a:lnTo>
                  <a:lnTo>
                    <a:pt x="264" y="1719"/>
                  </a:lnTo>
                  <a:lnTo>
                    <a:pt x="265" y="1705"/>
                  </a:lnTo>
                  <a:lnTo>
                    <a:pt x="268" y="1691"/>
                  </a:lnTo>
                  <a:lnTo>
                    <a:pt x="273" y="1678"/>
                  </a:lnTo>
                  <a:lnTo>
                    <a:pt x="279" y="1665"/>
                  </a:lnTo>
                  <a:lnTo>
                    <a:pt x="288" y="1655"/>
                  </a:lnTo>
                  <a:lnTo>
                    <a:pt x="288" y="1655"/>
                  </a:lnTo>
                  <a:lnTo>
                    <a:pt x="276" y="1650"/>
                  </a:lnTo>
                  <a:lnTo>
                    <a:pt x="265" y="1643"/>
                  </a:lnTo>
                  <a:lnTo>
                    <a:pt x="257" y="1633"/>
                  </a:lnTo>
                  <a:lnTo>
                    <a:pt x="251" y="1622"/>
                  </a:lnTo>
                  <a:lnTo>
                    <a:pt x="251" y="1622"/>
                  </a:lnTo>
                  <a:lnTo>
                    <a:pt x="255" y="1598"/>
                  </a:lnTo>
                  <a:lnTo>
                    <a:pt x="258" y="1588"/>
                  </a:lnTo>
                  <a:lnTo>
                    <a:pt x="262" y="1578"/>
                  </a:lnTo>
                  <a:lnTo>
                    <a:pt x="268" y="1570"/>
                  </a:lnTo>
                  <a:lnTo>
                    <a:pt x="273" y="1561"/>
                  </a:lnTo>
                  <a:lnTo>
                    <a:pt x="282" y="1556"/>
                  </a:lnTo>
                  <a:lnTo>
                    <a:pt x="290" y="1552"/>
                  </a:lnTo>
                  <a:lnTo>
                    <a:pt x="290" y="1552"/>
                  </a:lnTo>
                  <a:lnTo>
                    <a:pt x="286" y="1545"/>
                  </a:lnTo>
                  <a:lnTo>
                    <a:pt x="282" y="1538"/>
                  </a:lnTo>
                  <a:lnTo>
                    <a:pt x="278" y="1530"/>
                  </a:lnTo>
                  <a:lnTo>
                    <a:pt x="276" y="1522"/>
                  </a:lnTo>
                  <a:lnTo>
                    <a:pt x="273" y="1507"/>
                  </a:lnTo>
                  <a:lnTo>
                    <a:pt x="275" y="1490"/>
                  </a:lnTo>
                  <a:lnTo>
                    <a:pt x="278" y="1473"/>
                  </a:lnTo>
                  <a:lnTo>
                    <a:pt x="283" y="1457"/>
                  </a:lnTo>
                  <a:lnTo>
                    <a:pt x="290" y="1442"/>
                  </a:lnTo>
                  <a:lnTo>
                    <a:pt x="300" y="1429"/>
                  </a:lnTo>
                  <a:lnTo>
                    <a:pt x="300" y="1429"/>
                  </a:lnTo>
                  <a:lnTo>
                    <a:pt x="293" y="1415"/>
                  </a:lnTo>
                  <a:lnTo>
                    <a:pt x="289" y="1400"/>
                  </a:lnTo>
                  <a:lnTo>
                    <a:pt x="288" y="1384"/>
                  </a:lnTo>
                  <a:lnTo>
                    <a:pt x="288" y="1369"/>
                  </a:lnTo>
                  <a:lnTo>
                    <a:pt x="289" y="1354"/>
                  </a:lnTo>
                  <a:lnTo>
                    <a:pt x="292" y="1338"/>
                  </a:lnTo>
                  <a:lnTo>
                    <a:pt x="297" y="1324"/>
                  </a:lnTo>
                  <a:lnTo>
                    <a:pt x="304" y="1311"/>
                  </a:lnTo>
                  <a:lnTo>
                    <a:pt x="313" y="1299"/>
                  </a:lnTo>
                  <a:lnTo>
                    <a:pt x="323" y="1288"/>
                  </a:lnTo>
                  <a:lnTo>
                    <a:pt x="332" y="1278"/>
                  </a:lnTo>
                  <a:lnTo>
                    <a:pt x="345" y="1271"/>
                  </a:lnTo>
                  <a:lnTo>
                    <a:pt x="358" y="1265"/>
                  </a:lnTo>
                  <a:lnTo>
                    <a:pt x="372" y="1262"/>
                  </a:lnTo>
                  <a:lnTo>
                    <a:pt x="386" y="1262"/>
                  </a:lnTo>
                  <a:lnTo>
                    <a:pt x="401" y="1264"/>
                  </a:lnTo>
                  <a:lnTo>
                    <a:pt x="401" y="1264"/>
                  </a:lnTo>
                  <a:lnTo>
                    <a:pt x="401" y="1255"/>
                  </a:lnTo>
                  <a:lnTo>
                    <a:pt x="403" y="1247"/>
                  </a:lnTo>
                  <a:lnTo>
                    <a:pt x="405" y="1240"/>
                  </a:lnTo>
                  <a:lnTo>
                    <a:pt x="408" y="1233"/>
                  </a:lnTo>
                  <a:lnTo>
                    <a:pt x="412" y="1227"/>
                  </a:lnTo>
                  <a:lnTo>
                    <a:pt x="418" y="1223"/>
                  </a:lnTo>
                  <a:lnTo>
                    <a:pt x="424" y="1219"/>
                  </a:lnTo>
                  <a:lnTo>
                    <a:pt x="431" y="1216"/>
                  </a:lnTo>
                  <a:lnTo>
                    <a:pt x="445" y="1210"/>
                  </a:lnTo>
                  <a:lnTo>
                    <a:pt x="459" y="1208"/>
                  </a:lnTo>
                  <a:lnTo>
                    <a:pt x="473" y="1206"/>
                  </a:lnTo>
                  <a:lnTo>
                    <a:pt x="485" y="1206"/>
                  </a:lnTo>
                  <a:lnTo>
                    <a:pt x="485" y="1206"/>
                  </a:lnTo>
                  <a:lnTo>
                    <a:pt x="478" y="1202"/>
                  </a:lnTo>
                  <a:lnTo>
                    <a:pt x="473" y="1198"/>
                  </a:lnTo>
                  <a:lnTo>
                    <a:pt x="467" y="1192"/>
                  </a:lnTo>
                  <a:lnTo>
                    <a:pt x="462" y="1185"/>
                  </a:lnTo>
                  <a:lnTo>
                    <a:pt x="459" y="1178"/>
                  </a:lnTo>
                  <a:lnTo>
                    <a:pt x="456" y="1170"/>
                  </a:lnTo>
                  <a:lnTo>
                    <a:pt x="455" y="1163"/>
                  </a:lnTo>
                  <a:lnTo>
                    <a:pt x="455" y="1154"/>
                  </a:lnTo>
                  <a:lnTo>
                    <a:pt x="455" y="1146"/>
                  </a:lnTo>
                  <a:lnTo>
                    <a:pt x="456" y="1139"/>
                  </a:lnTo>
                  <a:lnTo>
                    <a:pt x="460" y="1130"/>
                  </a:lnTo>
                  <a:lnTo>
                    <a:pt x="464" y="1125"/>
                  </a:lnTo>
                  <a:lnTo>
                    <a:pt x="470" y="1118"/>
                  </a:lnTo>
                  <a:lnTo>
                    <a:pt x="477" y="1114"/>
                  </a:lnTo>
                  <a:lnTo>
                    <a:pt x="487" y="1109"/>
                  </a:lnTo>
                  <a:lnTo>
                    <a:pt x="497" y="1108"/>
                  </a:lnTo>
                  <a:lnTo>
                    <a:pt x="497" y="1108"/>
                  </a:lnTo>
                  <a:lnTo>
                    <a:pt x="495" y="1098"/>
                  </a:lnTo>
                  <a:lnTo>
                    <a:pt x="494" y="1090"/>
                  </a:lnTo>
                  <a:lnTo>
                    <a:pt x="494" y="1081"/>
                  </a:lnTo>
                  <a:lnTo>
                    <a:pt x="495" y="1074"/>
                  </a:lnTo>
                  <a:lnTo>
                    <a:pt x="498" y="1067"/>
                  </a:lnTo>
                  <a:lnTo>
                    <a:pt x="500" y="1062"/>
                  </a:lnTo>
                  <a:lnTo>
                    <a:pt x="504" y="1056"/>
                  </a:lnTo>
                  <a:lnTo>
                    <a:pt x="508" y="1052"/>
                  </a:lnTo>
                  <a:lnTo>
                    <a:pt x="512" y="1048"/>
                  </a:lnTo>
                  <a:lnTo>
                    <a:pt x="518" y="1045"/>
                  </a:lnTo>
                  <a:lnTo>
                    <a:pt x="523" y="1042"/>
                  </a:lnTo>
                  <a:lnTo>
                    <a:pt x="530" y="1040"/>
                  </a:lnTo>
                  <a:lnTo>
                    <a:pt x="536" y="1040"/>
                  </a:lnTo>
                  <a:lnTo>
                    <a:pt x="543" y="1042"/>
                  </a:lnTo>
                  <a:lnTo>
                    <a:pt x="550" y="1043"/>
                  </a:lnTo>
                  <a:lnTo>
                    <a:pt x="558" y="1046"/>
                  </a:lnTo>
                  <a:lnTo>
                    <a:pt x="558" y="1046"/>
                  </a:lnTo>
                  <a:lnTo>
                    <a:pt x="557" y="1036"/>
                  </a:lnTo>
                  <a:lnTo>
                    <a:pt x="558" y="1025"/>
                  </a:lnTo>
                  <a:lnTo>
                    <a:pt x="560" y="1015"/>
                  </a:lnTo>
                  <a:lnTo>
                    <a:pt x="563" y="1004"/>
                  </a:lnTo>
                  <a:lnTo>
                    <a:pt x="565" y="994"/>
                  </a:lnTo>
                  <a:lnTo>
                    <a:pt x="570" y="984"/>
                  </a:lnTo>
                  <a:lnTo>
                    <a:pt x="575" y="975"/>
                  </a:lnTo>
                  <a:lnTo>
                    <a:pt x="581" y="965"/>
                  </a:lnTo>
                  <a:lnTo>
                    <a:pt x="587" y="956"/>
                  </a:lnTo>
                  <a:lnTo>
                    <a:pt x="594" y="948"/>
                  </a:lnTo>
                  <a:lnTo>
                    <a:pt x="602" y="941"/>
                  </a:lnTo>
                  <a:lnTo>
                    <a:pt x="610" y="934"/>
                  </a:lnTo>
                  <a:lnTo>
                    <a:pt x="620" y="928"/>
                  </a:lnTo>
                  <a:lnTo>
                    <a:pt x="630" y="924"/>
                  </a:lnTo>
                  <a:lnTo>
                    <a:pt x="640" y="921"/>
                  </a:lnTo>
                  <a:lnTo>
                    <a:pt x="651" y="918"/>
                  </a:lnTo>
                  <a:lnTo>
                    <a:pt x="651" y="918"/>
                  </a:lnTo>
                  <a:lnTo>
                    <a:pt x="667" y="918"/>
                  </a:lnTo>
                  <a:lnTo>
                    <a:pt x="674" y="920"/>
                  </a:lnTo>
                  <a:lnTo>
                    <a:pt x="681" y="921"/>
                  </a:lnTo>
                  <a:lnTo>
                    <a:pt x="690" y="927"/>
                  </a:lnTo>
                  <a:lnTo>
                    <a:pt x="700" y="935"/>
                  </a:lnTo>
                  <a:lnTo>
                    <a:pt x="709" y="945"/>
                  </a:lnTo>
                  <a:lnTo>
                    <a:pt x="714" y="958"/>
                  </a:lnTo>
                  <a:lnTo>
                    <a:pt x="721" y="972"/>
                  </a:lnTo>
                  <a:lnTo>
                    <a:pt x="727" y="989"/>
                  </a:lnTo>
                  <a:lnTo>
                    <a:pt x="727" y="989"/>
                  </a:lnTo>
                  <a:lnTo>
                    <a:pt x="730" y="986"/>
                  </a:lnTo>
                  <a:lnTo>
                    <a:pt x="733" y="984"/>
                  </a:lnTo>
                  <a:lnTo>
                    <a:pt x="741" y="982"/>
                  </a:lnTo>
                  <a:lnTo>
                    <a:pt x="751" y="979"/>
                  </a:lnTo>
                  <a:lnTo>
                    <a:pt x="758" y="977"/>
                  </a:lnTo>
                  <a:lnTo>
                    <a:pt x="758" y="977"/>
                  </a:lnTo>
                  <a:lnTo>
                    <a:pt x="768" y="989"/>
                  </a:lnTo>
                  <a:lnTo>
                    <a:pt x="777" y="1000"/>
                  </a:lnTo>
                  <a:lnTo>
                    <a:pt x="782" y="1005"/>
                  </a:lnTo>
                  <a:lnTo>
                    <a:pt x="786" y="1012"/>
                  </a:lnTo>
                  <a:lnTo>
                    <a:pt x="789" y="1021"/>
                  </a:lnTo>
                  <a:lnTo>
                    <a:pt x="790" y="1029"/>
                  </a:lnTo>
                  <a:lnTo>
                    <a:pt x="790" y="1029"/>
                  </a:lnTo>
                  <a:lnTo>
                    <a:pt x="796" y="1026"/>
                  </a:lnTo>
                  <a:lnTo>
                    <a:pt x="801" y="1026"/>
                  </a:lnTo>
                  <a:lnTo>
                    <a:pt x="811" y="1028"/>
                  </a:lnTo>
                  <a:lnTo>
                    <a:pt x="820" y="1031"/>
                  </a:lnTo>
                  <a:lnTo>
                    <a:pt x="828" y="1038"/>
                  </a:lnTo>
                  <a:lnTo>
                    <a:pt x="835" y="1046"/>
                  </a:lnTo>
                  <a:lnTo>
                    <a:pt x="841" y="1057"/>
                  </a:lnTo>
                  <a:lnTo>
                    <a:pt x="845" y="1069"/>
                  </a:lnTo>
                  <a:lnTo>
                    <a:pt x="845" y="1081"/>
                  </a:lnTo>
                  <a:lnTo>
                    <a:pt x="845" y="1081"/>
                  </a:lnTo>
                  <a:lnTo>
                    <a:pt x="856" y="1077"/>
                  </a:lnTo>
                  <a:lnTo>
                    <a:pt x="866" y="1071"/>
                  </a:lnTo>
                  <a:lnTo>
                    <a:pt x="884" y="1062"/>
                  </a:lnTo>
                  <a:lnTo>
                    <a:pt x="893" y="1057"/>
                  </a:lnTo>
                  <a:lnTo>
                    <a:pt x="902" y="1053"/>
                  </a:lnTo>
                  <a:lnTo>
                    <a:pt x="912" y="1052"/>
                  </a:lnTo>
                  <a:lnTo>
                    <a:pt x="923" y="1052"/>
                  </a:lnTo>
                  <a:lnTo>
                    <a:pt x="923" y="1052"/>
                  </a:lnTo>
                  <a:lnTo>
                    <a:pt x="933" y="1055"/>
                  </a:lnTo>
                  <a:lnTo>
                    <a:pt x="946" y="1059"/>
                  </a:lnTo>
                  <a:lnTo>
                    <a:pt x="959" y="1066"/>
                  </a:lnTo>
                  <a:lnTo>
                    <a:pt x="971" y="1073"/>
                  </a:lnTo>
                  <a:lnTo>
                    <a:pt x="984" y="1083"/>
                  </a:lnTo>
                  <a:lnTo>
                    <a:pt x="995" y="1092"/>
                  </a:lnTo>
                  <a:lnTo>
                    <a:pt x="1005" y="1102"/>
                  </a:lnTo>
                  <a:lnTo>
                    <a:pt x="1010" y="1114"/>
                  </a:lnTo>
                  <a:lnTo>
                    <a:pt x="1010" y="1114"/>
                  </a:lnTo>
                  <a:lnTo>
                    <a:pt x="1016" y="1128"/>
                  </a:lnTo>
                  <a:lnTo>
                    <a:pt x="1019" y="1142"/>
                  </a:lnTo>
                  <a:lnTo>
                    <a:pt x="1018" y="1156"/>
                  </a:lnTo>
                  <a:lnTo>
                    <a:pt x="1016" y="1168"/>
                  </a:lnTo>
                  <a:lnTo>
                    <a:pt x="1009" y="1195"/>
                  </a:lnTo>
                  <a:lnTo>
                    <a:pt x="1005" y="1208"/>
                  </a:lnTo>
                  <a:lnTo>
                    <a:pt x="1002" y="1220"/>
                  </a:lnTo>
                  <a:lnTo>
                    <a:pt x="1002" y="1220"/>
                  </a:lnTo>
                  <a:lnTo>
                    <a:pt x="1013" y="1223"/>
                  </a:lnTo>
                  <a:lnTo>
                    <a:pt x="1025" y="1226"/>
                  </a:lnTo>
                  <a:lnTo>
                    <a:pt x="1036" y="1230"/>
                  </a:lnTo>
                  <a:lnTo>
                    <a:pt x="1046" y="1237"/>
                  </a:lnTo>
                  <a:lnTo>
                    <a:pt x="1054" y="1245"/>
                  </a:lnTo>
                  <a:lnTo>
                    <a:pt x="1057" y="1250"/>
                  </a:lnTo>
                  <a:lnTo>
                    <a:pt x="1058" y="1255"/>
                  </a:lnTo>
                  <a:lnTo>
                    <a:pt x="1060" y="1262"/>
                  </a:lnTo>
                  <a:lnTo>
                    <a:pt x="1060" y="1269"/>
                  </a:lnTo>
                  <a:lnTo>
                    <a:pt x="1060" y="1276"/>
                  </a:lnTo>
                  <a:lnTo>
                    <a:pt x="1057" y="1285"/>
                  </a:lnTo>
                  <a:lnTo>
                    <a:pt x="1057" y="1285"/>
                  </a:lnTo>
                  <a:lnTo>
                    <a:pt x="1067" y="1295"/>
                  </a:lnTo>
                  <a:lnTo>
                    <a:pt x="1075" y="1306"/>
                  </a:lnTo>
                  <a:lnTo>
                    <a:pt x="1083" y="1318"/>
                  </a:lnTo>
                  <a:lnTo>
                    <a:pt x="1089" y="1331"/>
                  </a:lnTo>
                  <a:lnTo>
                    <a:pt x="1093" y="1345"/>
                  </a:lnTo>
                  <a:lnTo>
                    <a:pt x="1096" y="1359"/>
                  </a:lnTo>
                  <a:lnTo>
                    <a:pt x="1098" y="1375"/>
                  </a:lnTo>
                  <a:lnTo>
                    <a:pt x="1095" y="1392"/>
                  </a:lnTo>
                  <a:lnTo>
                    <a:pt x="1095" y="1392"/>
                  </a:lnTo>
                  <a:lnTo>
                    <a:pt x="1105" y="1392"/>
                  </a:lnTo>
                  <a:lnTo>
                    <a:pt x="1113" y="1393"/>
                  </a:lnTo>
                  <a:lnTo>
                    <a:pt x="1121" y="1394"/>
                  </a:lnTo>
                  <a:lnTo>
                    <a:pt x="1128" y="1397"/>
                  </a:lnTo>
                  <a:lnTo>
                    <a:pt x="1135" y="1400"/>
                  </a:lnTo>
                  <a:lnTo>
                    <a:pt x="1142" y="1404"/>
                  </a:lnTo>
                  <a:lnTo>
                    <a:pt x="1148" y="1410"/>
                  </a:lnTo>
                  <a:lnTo>
                    <a:pt x="1154" y="1415"/>
                  </a:lnTo>
                  <a:lnTo>
                    <a:pt x="1164" y="1428"/>
                  </a:lnTo>
                  <a:lnTo>
                    <a:pt x="1172" y="1443"/>
                  </a:lnTo>
                  <a:lnTo>
                    <a:pt x="1176" y="1460"/>
                  </a:lnTo>
                  <a:lnTo>
                    <a:pt x="1179" y="1479"/>
                  </a:lnTo>
                  <a:lnTo>
                    <a:pt x="1179" y="1479"/>
                  </a:lnTo>
                  <a:lnTo>
                    <a:pt x="1258" y="1465"/>
                  </a:lnTo>
                  <a:lnTo>
                    <a:pt x="1258" y="1465"/>
                  </a:lnTo>
                  <a:lnTo>
                    <a:pt x="1252" y="1459"/>
                  </a:lnTo>
                  <a:lnTo>
                    <a:pt x="1249" y="1453"/>
                  </a:lnTo>
                  <a:lnTo>
                    <a:pt x="1248" y="1446"/>
                  </a:lnTo>
                  <a:lnTo>
                    <a:pt x="1248" y="1438"/>
                  </a:lnTo>
                  <a:lnTo>
                    <a:pt x="1251" y="1422"/>
                  </a:lnTo>
                  <a:lnTo>
                    <a:pt x="1255" y="1407"/>
                  </a:lnTo>
                  <a:lnTo>
                    <a:pt x="1255" y="1407"/>
                  </a:lnTo>
                  <a:lnTo>
                    <a:pt x="1265" y="1403"/>
                  </a:lnTo>
                  <a:lnTo>
                    <a:pt x="1273" y="1400"/>
                  </a:lnTo>
                  <a:lnTo>
                    <a:pt x="1281" y="1399"/>
                  </a:lnTo>
                  <a:lnTo>
                    <a:pt x="1290" y="1399"/>
                  </a:lnTo>
                  <a:lnTo>
                    <a:pt x="1308" y="1399"/>
                  </a:lnTo>
                  <a:lnTo>
                    <a:pt x="1331" y="1397"/>
                  </a:lnTo>
                  <a:lnTo>
                    <a:pt x="1331" y="1397"/>
                  </a:lnTo>
                  <a:lnTo>
                    <a:pt x="1331" y="1348"/>
                  </a:lnTo>
                  <a:lnTo>
                    <a:pt x="1331" y="1348"/>
                  </a:lnTo>
                  <a:lnTo>
                    <a:pt x="1346" y="1341"/>
                  </a:lnTo>
                  <a:lnTo>
                    <a:pt x="1361" y="1338"/>
                  </a:lnTo>
                  <a:lnTo>
                    <a:pt x="1378" y="1335"/>
                  </a:lnTo>
                  <a:lnTo>
                    <a:pt x="1399" y="1334"/>
                  </a:lnTo>
                  <a:lnTo>
                    <a:pt x="1399" y="1334"/>
                  </a:lnTo>
                  <a:lnTo>
                    <a:pt x="1401" y="1323"/>
                  </a:lnTo>
                  <a:lnTo>
                    <a:pt x="1402" y="1313"/>
                  </a:lnTo>
                  <a:lnTo>
                    <a:pt x="1406" y="1297"/>
                  </a:lnTo>
                  <a:lnTo>
                    <a:pt x="1411" y="1283"/>
                  </a:lnTo>
                  <a:lnTo>
                    <a:pt x="1412" y="1275"/>
                  </a:lnTo>
                  <a:lnTo>
                    <a:pt x="1412" y="1267"/>
                  </a:lnTo>
                  <a:lnTo>
                    <a:pt x="1412" y="1267"/>
                  </a:lnTo>
                  <a:lnTo>
                    <a:pt x="1454" y="1261"/>
                  </a:lnTo>
                  <a:lnTo>
                    <a:pt x="1502" y="1253"/>
                  </a:lnTo>
                  <a:lnTo>
                    <a:pt x="1502" y="1253"/>
                  </a:lnTo>
                  <a:lnTo>
                    <a:pt x="1500" y="1248"/>
                  </a:lnTo>
                  <a:lnTo>
                    <a:pt x="1499" y="1245"/>
                  </a:lnTo>
                  <a:lnTo>
                    <a:pt x="1500" y="1237"/>
                  </a:lnTo>
                  <a:lnTo>
                    <a:pt x="1503" y="1230"/>
                  </a:lnTo>
                  <a:lnTo>
                    <a:pt x="1509" y="1222"/>
                  </a:lnTo>
                  <a:lnTo>
                    <a:pt x="1520" y="1206"/>
                  </a:lnTo>
                  <a:lnTo>
                    <a:pt x="1526" y="1199"/>
                  </a:lnTo>
                  <a:lnTo>
                    <a:pt x="1531" y="1192"/>
                  </a:lnTo>
                  <a:lnTo>
                    <a:pt x="1531" y="1192"/>
                  </a:lnTo>
                  <a:lnTo>
                    <a:pt x="1543" y="1191"/>
                  </a:lnTo>
                  <a:lnTo>
                    <a:pt x="1554" y="1192"/>
                  </a:lnTo>
                  <a:lnTo>
                    <a:pt x="1565" y="1191"/>
                  </a:lnTo>
                  <a:lnTo>
                    <a:pt x="1571" y="1191"/>
                  </a:lnTo>
                  <a:lnTo>
                    <a:pt x="1575" y="1188"/>
                  </a:lnTo>
                  <a:lnTo>
                    <a:pt x="1575" y="1188"/>
                  </a:lnTo>
                  <a:lnTo>
                    <a:pt x="1578" y="1181"/>
                  </a:lnTo>
                  <a:lnTo>
                    <a:pt x="1579" y="1172"/>
                  </a:lnTo>
                  <a:lnTo>
                    <a:pt x="1579" y="1160"/>
                  </a:lnTo>
                  <a:lnTo>
                    <a:pt x="1579" y="1149"/>
                  </a:lnTo>
                  <a:lnTo>
                    <a:pt x="1580" y="1142"/>
                  </a:lnTo>
                  <a:lnTo>
                    <a:pt x="1583" y="1136"/>
                  </a:lnTo>
                  <a:lnTo>
                    <a:pt x="1583" y="1136"/>
                  </a:lnTo>
                  <a:lnTo>
                    <a:pt x="1587" y="1139"/>
                  </a:lnTo>
                  <a:lnTo>
                    <a:pt x="1593" y="1139"/>
                  </a:lnTo>
                  <a:lnTo>
                    <a:pt x="1606" y="1139"/>
                  </a:lnTo>
                  <a:lnTo>
                    <a:pt x="1620" y="1139"/>
                  </a:lnTo>
                  <a:lnTo>
                    <a:pt x="1625" y="1140"/>
                  </a:lnTo>
                  <a:lnTo>
                    <a:pt x="1630" y="1142"/>
                  </a:lnTo>
                  <a:lnTo>
                    <a:pt x="1630" y="1142"/>
                  </a:lnTo>
                  <a:lnTo>
                    <a:pt x="1624" y="1139"/>
                  </a:lnTo>
                  <a:lnTo>
                    <a:pt x="1620" y="1133"/>
                  </a:lnTo>
                  <a:lnTo>
                    <a:pt x="1616" y="1128"/>
                  </a:lnTo>
                  <a:lnTo>
                    <a:pt x="1613" y="1121"/>
                  </a:lnTo>
                  <a:lnTo>
                    <a:pt x="1609" y="1106"/>
                  </a:lnTo>
                  <a:lnTo>
                    <a:pt x="1604" y="1101"/>
                  </a:lnTo>
                  <a:lnTo>
                    <a:pt x="1600" y="1095"/>
                  </a:lnTo>
                  <a:lnTo>
                    <a:pt x="1600" y="1095"/>
                  </a:lnTo>
                  <a:lnTo>
                    <a:pt x="1610" y="1090"/>
                  </a:lnTo>
                  <a:lnTo>
                    <a:pt x="1620" y="1087"/>
                  </a:lnTo>
                  <a:lnTo>
                    <a:pt x="1631" y="1084"/>
                  </a:lnTo>
                  <a:lnTo>
                    <a:pt x="1642" y="1083"/>
                  </a:lnTo>
                  <a:lnTo>
                    <a:pt x="1663" y="1080"/>
                  </a:lnTo>
                  <a:lnTo>
                    <a:pt x="1674" y="1078"/>
                  </a:lnTo>
                  <a:lnTo>
                    <a:pt x="1684" y="1076"/>
                  </a:lnTo>
                  <a:lnTo>
                    <a:pt x="1684" y="1076"/>
                  </a:lnTo>
                  <a:lnTo>
                    <a:pt x="1689" y="1073"/>
                  </a:lnTo>
                  <a:lnTo>
                    <a:pt x="1693" y="1070"/>
                  </a:lnTo>
                  <a:lnTo>
                    <a:pt x="1700" y="1063"/>
                  </a:lnTo>
                  <a:lnTo>
                    <a:pt x="1707" y="1057"/>
                  </a:lnTo>
                  <a:lnTo>
                    <a:pt x="1711" y="1056"/>
                  </a:lnTo>
                  <a:lnTo>
                    <a:pt x="1717" y="1055"/>
                  </a:lnTo>
                  <a:lnTo>
                    <a:pt x="1717" y="1055"/>
                  </a:lnTo>
                  <a:lnTo>
                    <a:pt x="1725" y="1056"/>
                  </a:lnTo>
                  <a:lnTo>
                    <a:pt x="1733" y="1059"/>
                  </a:lnTo>
                  <a:lnTo>
                    <a:pt x="1740" y="1063"/>
                  </a:lnTo>
                  <a:lnTo>
                    <a:pt x="1749" y="1067"/>
                  </a:lnTo>
                  <a:lnTo>
                    <a:pt x="1766" y="1078"/>
                  </a:lnTo>
                  <a:lnTo>
                    <a:pt x="1774" y="1083"/>
                  </a:lnTo>
                  <a:lnTo>
                    <a:pt x="1783" y="1087"/>
                  </a:lnTo>
                  <a:lnTo>
                    <a:pt x="1783" y="1087"/>
                  </a:lnTo>
                  <a:lnTo>
                    <a:pt x="1795" y="1090"/>
                  </a:lnTo>
                  <a:lnTo>
                    <a:pt x="1805" y="1090"/>
                  </a:lnTo>
                  <a:lnTo>
                    <a:pt x="1816" y="1092"/>
                  </a:lnTo>
                  <a:lnTo>
                    <a:pt x="1822" y="1095"/>
                  </a:lnTo>
                  <a:lnTo>
                    <a:pt x="1826" y="1098"/>
                  </a:lnTo>
                  <a:lnTo>
                    <a:pt x="1826" y="1098"/>
                  </a:lnTo>
                  <a:lnTo>
                    <a:pt x="1826" y="1114"/>
                  </a:lnTo>
                  <a:lnTo>
                    <a:pt x="1823" y="1126"/>
                  </a:lnTo>
                  <a:lnTo>
                    <a:pt x="1818" y="1137"/>
                  </a:lnTo>
                  <a:lnTo>
                    <a:pt x="1812" y="1149"/>
                  </a:lnTo>
                  <a:lnTo>
                    <a:pt x="1812" y="1149"/>
                  </a:lnTo>
                  <a:lnTo>
                    <a:pt x="1832" y="1151"/>
                  </a:lnTo>
                  <a:lnTo>
                    <a:pt x="1846" y="1153"/>
                  </a:lnTo>
                  <a:lnTo>
                    <a:pt x="1861" y="1151"/>
                  </a:lnTo>
                  <a:lnTo>
                    <a:pt x="1882" y="1149"/>
                  </a:lnTo>
                  <a:lnTo>
                    <a:pt x="1882" y="1149"/>
                  </a:lnTo>
                  <a:lnTo>
                    <a:pt x="1892" y="1158"/>
                  </a:lnTo>
                  <a:lnTo>
                    <a:pt x="1901" y="1170"/>
                  </a:lnTo>
                  <a:lnTo>
                    <a:pt x="1905" y="1177"/>
                  </a:lnTo>
                  <a:lnTo>
                    <a:pt x="1908" y="1184"/>
                  </a:lnTo>
                  <a:lnTo>
                    <a:pt x="1909" y="1192"/>
                  </a:lnTo>
                  <a:lnTo>
                    <a:pt x="1908" y="1203"/>
                  </a:lnTo>
                  <a:lnTo>
                    <a:pt x="1908" y="1203"/>
                  </a:lnTo>
                  <a:lnTo>
                    <a:pt x="1920" y="1201"/>
                  </a:lnTo>
                  <a:lnTo>
                    <a:pt x="1931" y="1199"/>
                  </a:lnTo>
                  <a:lnTo>
                    <a:pt x="1943" y="1198"/>
                  </a:lnTo>
                  <a:lnTo>
                    <a:pt x="1954" y="1195"/>
                  </a:lnTo>
                  <a:lnTo>
                    <a:pt x="1954" y="1195"/>
                  </a:lnTo>
                  <a:lnTo>
                    <a:pt x="1950" y="1156"/>
                  </a:lnTo>
                  <a:lnTo>
                    <a:pt x="1944" y="1108"/>
                  </a:lnTo>
                  <a:lnTo>
                    <a:pt x="1941" y="1057"/>
                  </a:lnTo>
                  <a:lnTo>
                    <a:pt x="1941" y="1035"/>
                  </a:lnTo>
                  <a:lnTo>
                    <a:pt x="1943" y="1014"/>
                  </a:lnTo>
                  <a:lnTo>
                    <a:pt x="1943" y="1014"/>
                  </a:lnTo>
                  <a:lnTo>
                    <a:pt x="1891" y="1017"/>
                  </a:lnTo>
                  <a:lnTo>
                    <a:pt x="1832" y="1019"/>
                  </a:lnTo>
                  <a:lnTo>
                    <a:pt x="1705" y="1026"/>
                  </a:lnTo>
                  <a:lnTo>
                    <a:pt x="1642" y="1031"/>
                  </a:lnTo>
                  <a:lnTo>
                    <a:pt x="1583" y="1032"/>
                  </a:lnTo>
                  <a:lnTo>
                    <a:pt x="1530" y="1032"/>
                  </a:lnTo>
                  <a:lnTo>
                    <a:pt x="1507" y="1031"/>
                  </a:lnTo>
                  <a:lnTo>
                    <a:pt x="1488" y="1029"/>
                  </a:lnTo>
                  <a:lnTo>
                    <a:pt x="1488" y="1029"/>
                  </a:lnTo>
                  <a:lnTo>
                    <a:pt x="1482" y="1033"/>
                  </a:lnTo>
                  <a:lnTo>
                    <a:pt x="1478" y="1035"/>
                  </a:lnTo>
                  <a:lnTo>
                    <a:pt x="1471" y="1036"/>
                  </a:lnTo>
                  <a:lnTo>
                    <a:pt x="1465" y="1036"/>
                  </a:lnTo>
                  <a:lnTo>
                    <a:pt x="1453" y="1036"/>
                  </a:lnTo>
                  <a:lnTo>
                    <a:pt x="1447" y="1038"/>
                  </a:lnTo>
                  <a:lnTo>
                    <a:pt x="1443" y="1040"/>
                  </a:lnTo>
                  <a:lnTo>
                    <a:pt x="1443" y="1040"/>
                  </a:lnTo>
                  <a:lnTo>
                    <a:pt x="1444" y="1087"/>
                  </a:lnTo>
                  <a:lnTo>
                    <a:pt x="1447" y="1142"/>
                  </a:lnTo>
                  <a:lnTo>
                    <a:pt x="1448" y="1196"/>
                  </a:lnTo>
                  <a:lnTo>
                    <a:pt x="1448" y="1222"/>
                  </a:lnTo>
                  <a:lnTo>
                    <a:pt x="1447" y="1244"/>
                  </a:lnTo>
                  <a:lnTo>
                    <a:pt x="1447" y="1244"/>
                  </a:lnTo>
                  <a:lnTo>
                    <a:pt x="1439" y="1236"/>
                  </a:lnTo>
                  <a:lnTo>
                    <a:pt x="1434" y="1227"/>
                  </a:lnTo>
                  <a:lnTo>
                    <a:pt x="1432" y="1217"/>
                  </a:lnTo>
                  <a:lnTo>
                    <a:pt x="1430" y="1206"/>
                  </a:lnTo>
                  <a:lnTo>
                    <a:pt x="1429" y="1184"/>
                  </a:lnTo>
                  <a:lnTo>
                    <a:pt x="1429" y="1163"/>
                  </a:lnTo>
                  <a:lnTo>
                    <a:pt x="1429" y="1163"/>
                  </a:lnTo>
                  <a:lnTo>
                    <a:pt x="1429" y="1129"/>
                  </a:lnTo>
                  <a:lnTo>
                    <a:pt x="1429" y="1095"/>
                  </a:lnTo>
                  <a:lnTo>
                    <a:pt x="1429" y="1062"/>
                  </a:lnTo>
                  <a:lnTo>
                    <a:pt x="1427" y="1045"/>
                  </a:lnTo>
                  <a:lnTo>
                    <a:pt x="1426" y="1029"/>
                  </a:lnTo>
                  <a:lnTo>
                    <a:pt x="1426" y="1029"/>
                  </a:lnTo>
                  <a:lnTo>
                    <a:pt x="1420" y="1025"/>
                  </a:lnTo>
                  <a:lnTo>
                    <a:pt x="1416" y="1019"/>
                  </a:lnTo>
                  <a:lnTo>
                    <a:pt x="1412" y="1012"/>
                  </a:lnTo>
                  <a:lnTo>
                    <a:pt x="1409" y="1005"/>
                  </a:lnTo>
                  <a:lnTo>
                    <a:pt x="1409" y="1005"/>
                  </a:lnTo>
                  <a:lnTo>
                    <a:pt x="1412" y="996"/>
                  </a:lnTo>
                  <a:lnTo>
                    <a:pt x="1416" y="986"/>
                  </a:lnTo>
                  <a:lnTo>
                    <a:pt x="1420" y="976"/>
                  </a:lnTo>
                  <a:lnTo>
                    <a:pt x="1423" y="972"/>
                  </a:lnTo>
                  <a:lnTo>
                    <a:pt x="1426" y="967"/>
                  </a:lnTo>
                  <a:lnTo>
                    <a:pt x="1426" y="967"/>
                  </a:lnTo>
                  <a:lnTo>
                    <a:pt x="1422" y="948"/>
                  </a:lnTo>
                  <a:lnTo>
                    <a:pt x="1418" y="928"/>
                  </a:lnTo>
                  <a:lnTo>
                    <a:pt x="1411" y="885"/>
                  </a:lnTo>
                  <a:lnTo>
                    <a:pt x="1406" y="840"/>
                  </a:lnTo>
                  <a:lnTo>
                    <a:pt x="1404" y="793"/>
                  </a:lnTo>
                  <a:lnTo>
                    <a:pt x="1398" y="702"/>
                  </a:lnTo>
                  <a:lnTo>
                    <a:pt x="1395" y="660"/>
                  </a:lnTo>
                  <a:lnTo>
                    <a:pt x="1391" y="619"/>
                  </a:lnTo>
                  <a:lnTo>
                    <a:pt x="1391" y="619"/>
                  </a:lnTo>
                  <a:lnTo>
                    <a:pt x="1382" y="629"/>
                  </a:lnTo>
                  <a:lnTo>
                    <a:pt x="1371" y="640"/>
                  </a:lnTo>
                  <a:lnTo>
                    <a:pt x="1366" y="643"/>
                  </a:lnTo>
                  <a:lnTo>
                    <a:pt x="1359" y="647"/>
                  </a:lnTo>
                  <a:lnTo>
                    <a:pt x="1352" y="649"/>
                  </a:lnTo>
                  <a:lnTo>
                    <a:pt x="1345" y="649"/>
                  </a:lnTo>
                  <a:lnTo>
                    <a:pt x="1345" y="649"/>
                  </a:lnTo>
                  <a:lnTo>
                    <a:pt x="1339" y="647"/>
                  </a:lnTo>
                  <a:lnTo>
                    <a:pt x="1336" y="645"/>
                  </a:lnTo>
                  <a:lnTo>
                    <a:pt x="1333" y="640"/>
                  </a:lnTo>
                  <a:lnTo>
                    <a:pt x="1331" y="636"/>
                  </a:lnTo>
                  <a:lnTo>
                    <a:pt x="1326" y="625"/>
                  </a:lnTo>
                  <a:lnTo>
                    <a:pt x="1319" y="611"/>
                  </a:lnTo>
                  <a:lnTo>
                    <a:pt x="1319" y="611"/>
                  </a:lnTo>
                  <a:lnTo>
                    <a:pt x="1314" y="604"/>
                  </a:lnTo>
                  <a:lnTo>
                    <a:pt x="1308" y="597"/>
                  </a:lnTo>
                  <a:lnTo>
                    <a:pt x="1297" y="584"/>
                  </a:lnTo>
                  <a:lnTo>
                    <a:pt x="1291" y="579"/>
                  </a:lnTo>
                  <a:lnTo>
                    <a:pt x="1288" y="572"/>
                  </a:lnTo>
                  <a:lnTo>
                    <a:pt x="1286" y="565"/>
                  </a:lnTo>
                  <a:lnTo>
                    <a:pt x="1284" y="556"/>
                  </a:lnTo>
                  <a:lnTo>
                    <a:pt x="1284" y="556"/>
                  </a:lnTo>
                  <a:lnTo>
                    <a:pt x="1301" y="536"/>
                  </a:lnTo>
                  <a:lnTo>
                    <a:pt x="1319" y="520"/>
                  </a:lnTo>
                  <a:lnTo>
                    <a:pt x="1356" y="486"/>
                  </a:lnTo>
                  <a:lnTo>
                    <a:pt x="1356" y="486"/>
                  </a:lnTo>
                  <a:lnTo>
                    <a:pt x="1374" y="489"/>
                  </a:lnTo>
                  <a:lnTo>
                    <a:pt x="1384" y="489"/>
                  </a:lnTo>
                  <a:lnTo>
                    <a:pt x="1397" y="486"/>
                  </a:lnTo>
                  <a:lnTo>
                    <a:pt x="1397" y="486"/>
                  </a:lnTo>
                  <a:lnTo>
                    <a:pt x="1395" y="479"/>
                  </a:lnTo>
                  <a:lnTo>
                    <a:pt x="1397" y="473"/>
                  </a:lnTo>
                  <a:lnTo>
                    <a:pt x="1398" y="468"/>
                  </a:lnTo>
                  <a:lnTo>
                    <a:pt x="1401" y="463"/>
                  </a:lnTo>
                  <a:lnTo>
                    <a:pt x="1405" y="459"/>
                  </a:lnTo>
                  <a:lnTo>
                    <a:pt x="1411" y="455"/>
                  </a:lnTo>
                  <a:lnTo>
                    <a:pt x="1423" y="449"/>
                  </a:lnTo>
                  <a:lnTo>
                    <a:pt x="1437" y="444"/>
                  </a:lnTo>
                  <a:lnTo>
                    <a:pt x="1453" y="440"/>
                  </a:lnTo>
                  <a:lnTo>
                    <a:pt x="1468" y="435"/>
                  </a:lnTo>
                  <a:lnTo>
                    <a:pt x="1481" y="431"/>
                  </a:lnTo>
                  <a:lnTo>
                    <a:pt x="1481" y="431"/>
                  </a:lnTo>
                  <a:lnTo>
                    <a:pt x="1481" y="427"/>
                  </a:lnTo>
                  <a:lnTo>
                    <a:pt x="1478" y="423"/>
                  </a:lnTo>
                  <a:lnTo>
                    <a:pt x="1475" y="417"/>
                  </a:lnTo>
                  <a:lnTo>
                    <a:pt x="1471" y="410"/>
                  </a:lnTo>
                  <a:lnTo>
                    <a:pt x="1470" y="407"/>
                  </a:lnTo>
                  <a:lnTo>
                    <a:pt x="1470" y="402"/>
                  </a:lnTo>
                  <a:lnTo>
                    <a:pt x="1470" y="402"/>
                  </a:lnTo>
                  <a:lnTo>
                    <a:pt x="1479" y="393"/>
                  </a:lnTo>
                  <a:lnTo>
                    <a:pt x="1489" y="388"/>
                  </a:lnTo>
                  <a:lnTo>
                    <a:pt x="1500" y="383"/>
                  </a:lnTo>
                  <a:lnTo>
                    <a:pt x="1513" y="379"/>
                  </a:lnTo>
                  <a:lnTo>
                    <a:pt x="1526" y="376"/>
                  </a:lnTo>
                  <a:lnTo>
                    <a:pt x="1537" y="372"/>
                  </a:lnTo>
                  <a:lnTo>
                    <a:pt x="1547" y="368"/>
                  </a:lnTo>
                  <a:lnTo>
                    <a:pt x="1557" y="361"/>
                  </a:lnTo>
                  <a:lnTo>
                    <a:pt x="1557" y="361"/>
                  </a:lnTo>
                  <a:lnTo>
                    <a:pt x="1551" y="358"/>
                  </a:lnTo>
                  <a:lnTo>
                    <a:pt x="1547" y="354"/>
                  </a:lnTo>
                  <a:lnTo>
                    <a:pt x="1543" y="348"/>
                  </a:lnTo>
                  <a:lnTo>
                    <a:pt x="1543" y="346"/>
                  </a:lnTo>
                  <a:lnTo>
                    <a:pt x="1543" y="341"/>
                  </a:lnTo>
                  <a:lnTo>
                    <a:pt x="1543" y="341"/>
                  </a:lnTo>
                  <a:lnTo>
                    <a:pt x="1548" y="334"/>
                  </a:lnTo>
                  <a:lnTo>
                    <a:pt x="1554" y="330"/>
                  </a:lnTo>
                  <a:lnTo>
                    <a:pt x="1562" y="326"/>
                  </a:lnTo>
                  <a:lnTo>
                    <a:pt x="1569" y="322"/>
                  </a:lnTo>
                  <a:lnTo>
                    <a:pt x="1587" y="316"/>
                  </a:lnTo>
                  <a:lnTo>
                    <a:pt x="1606" y="312"/>
                  </a:lnTo>
                  <a:lnTo>
                    <a:pt x="1606" y="312"/>
                  </a:lnTo>
                  <a:lnTo>
                    <a:pt x="1607" y="309"/>
                  </a:lnTo>
                  <a:lnTo>
                    <a:pt x="1609" y="305"/>
                  </a:lnTo>
                  <a:lnTo>
                    <a:pt x="1609" y="299"/>
                  </a:lnTo>
                  <a:lnTo>
                    <a:pt x="1609" y="296"/>
                  </a:lnTo>
                  <a:lnTo>
                    <a:pt x="1609" y="295"/>
                  </a:lnTo>
                  <a:lnTo>
                    <a:pt x="1611" y="292"/>
                  </a:lnTo>
                  <a:lnTo>
                    <a:pt x="1614" y="291"/>
                  </a:lnTo>
                  <a:lnTo>
                    <a:pt x="1614" y="291"/>
                  </a:lnTo>
                  <a:lnTo>
                    <a:pt x="1625" y="291"/>
                  </a:lnTo>
                  <a:lnTo>
                    <a:pt x="1634" y="289"/>
                  </a:lnTo>
                  <a:lnTo>
                    <a:pt x="1642" y="285"/>
                  </a:lnTo>
                  <a:lnTo>
                    <a:pt x="1649" y="281"/>
                  </a:lnTo>
                  <a:lnTo>
                    <a:pt x="1655" y="277"/>
                  </a:lnTo>
                  <a:lnTo>
                    <a:pt x="1662" y="274"/>
                  </a:lnTo>
                  <a:lnTo>
                    <a:pt x="1670" y="273"/>
                  </a:lnTo>
                  <a:lnTo>
                    <a:pt x="1679" y="274"/>
                  </a:lnTo>
                  <a:lnTo>
                    <a:pt x="1679" y="274"/>
                  </a:lnTo>
                  <a:lnTo>
                    <a:pt x="1686" y="280"/>
                  </a:lnTo>
                  <a:lnTo>
                    <a:pt x="1693" y="284"/>
                  </a:lnTo>
                  <a:lnTo>
                    <a:pt x="1708" y="289"/>
                  </a:lnTo>
                  <a:lnTo>
                    <a:pt x="1724" y="294"/>
                  </a:lnTo>
                  <a:lnTo>
                    <a:pt x="1740" y="298"/>
                  </a:lnTo>
                  <a:lnTo>
                    <a:pt x="1756" y="302"/>
                  </a:lnTo>
                  <a:lnTo>
                    <a:pt x="1771" y="309"/>
                  </a:lnTo>
                  <a:lnTo>
                    <a:pt x="1777" y="313"/>
                  </a:lnTo>
                  <a:lnTo>
                    <a:pt x="1783" y="317"/>
                  </a:lnTo>
                  <a:lnTo>
                    <a:pt x="1788" y="324"/>
                  </a:lnTo>
                  <a:lnTo>
                    <a:pt x="1792" y="331"/>
                  </a:lnTo>
                  <a:lnTo>
                    <a:pt x="1792" y="331"/>
                  </a:lnTo>
                  <a:lnTo>
                    <a:pt x="1801" y="331"/>
                  </a:lnTo>
                  <a:lnTo>
                    <a:pt x="1808" y="333"/>
                  </a:lnTo>
                  <a:lnTo>
                    <a:pt x="1813" y="334"/>
                  </a:lnTo>
                  <a:lnTo>
                    <a:pt x="1819" y="337"/>
                  </a:lnTo>
                  <a:lnTo>
                    <a:pt x="1829" y="344"/>
                  </a:lnTo>
                  <a:lnTo>
                    <a:pt x="1839" y="353"/>
                  </a:lnTo>
                  <a:lnTo>
                    <a:pt x="1839" y="353"/>
                  </a:lnTo>
                  <a:lnTo>
                    <a:pt x="1839" y="357"/>
                  </a:lnTo>
                  <a:lnTo>
                    <a:pt x="1839" y="360"/>
                  </a:lnTo>
                  <a:lnTo>
                    <a:pt x="1837" y="365"/>
                  </a:lnTo>
                  <a:lnTo>
                    <a:pt x="1836" y="371"/>
                  </a:lnTo>
                  <a:lnTo>
                    <a:pt x="1837" y="374"/>
                  </a:lnTo>
                  <a:lnTo>
                    <a:pt x="1839" y="375"/>
                  </a:lnTo>
                  <a:lnTo>
                    <a:pt x="1839" y="375"/>
                  </a:lnTo>
                  <a:lnTo>
                    <a:pt x="1850" y="375"/>
                  </a:lnTo>
                  <a:lnTo>
                    <a:pt x="1858" y="376"/>
                  </a:lnTo>
                  <a:lnTo>
                    <a:pt x="1867" y="381"/>
                  </a:lnTo>
                  <a:lnTo>
                    <a:pt x="1872" y="385"/>
                  </a:lnTo>
                  <a:lnTo>
                    <a:pt x="1877" y="392"/>
                  </a:lnTo>
                  <a:lnTo>
                    <a:pt x="1879" y="400"/>
                  </a:lnTo>
                  <a:lnTo>
                    <a:pt x="1879" y="409"/>
                  </a:lnTo>
                  <a:lnTo>
                    <a:pt x="1877" y="419"/>
                  </a:lnTo>
                  <a:lnTo>
                    <a:pt x="1877" y="419"/>
                  </a:lnTo>
                  <a:lnTo>
                    <a:pt x="1891" y="417"/>
                  </a:lnTo>
                  <a:lnTo>
                    <a:pt x="1903" y="417"/>
                  </a:lnTo>
                  <a:lnTo>
                    <a:pt x="1915" y="420"/>
                  </a:lnTo>
                  <a:lnTo>
                    <a:pt x="1926" y="426"/>
                  </a:lnTo>
                  <a:lnTo>
                    <a:pt x="1933" y="434"/>
                  </a:lnTo>
                  <a:lnTo>
                    <a:pt x="1940" y="444"/>
                  </a:lnTo>
                  <a:lnTo>
                    <a:pt x="1943" y="455"/>
                  </a:lnTo>
                  <a:lnTo>
                    <a:pt x="1943" y="469"/>
                  </a:lnTo>
                  <a:lnTo>
                    <a:pt x="1943" y="469"/>
                  </a:lnTo>
                  <a:lnTo>
                    <a:pt x="1950" y="466"/>
                  </a:lnTo>
                  <a:lnTo>
                    <a:pt x="1955" y="465"/>
                  </a:lnTo>
                  <a:lnTo>
                    <a:pt x="1959" y="466"/>
                  </a:lnTo>
                  <a:lnTo>
                    <a:pt x="1965" y="466"/>
                  </a:lnTo>
                  <a:lnTo>
                    <a:pt x="1969" y="469"/>
                  </a:lnTo>
                  <a:lnTo>
                    <a:pt x="1974" y="472"/>
                  </a:lnTo>
                  <a:lnTo>
                    <a:pt x="1981" y="479"/>
                  </a:lnTo>
                  <a:lnTo>
                    <a:pt x="1985" y="487"/>
                  </a:lnTo>
                  <a:lnTo>
                    <a:pt x="1986" y="497"/>
                  </a:lnTo>
                  <a:lnTo>
                    <a:pt x="1985" y="508"/>
                  </a:lnTo>
                  <a:lnTo>
                    <a:pt x="1981" y="518"/>
                  </a:lnTo>
                  <a:lnTo>
                    <a:pt x="1981" y="518"/>
                  </a:lnTo>
                  <a:lnTo>
                    <a:pt x="1988" y="521"/>
                  </a:lnTo>
                  <a:lnTo>
                    <a:pt x="1995" y="522"/>
                  </a:lnTo>
                  <a:lnTo>
                    <a:pt x="2010" y="524"/>
                  </a:lnTo>
                  <a:lnTo>
                    <a:pt x="2016" y="525"/>
                  </a:lnTo>
                  <a:lnTo>
                    <a:pt x="2021" y="527"/>
                  </a:lnTo>
                  <a:lnTo>
                    <a:pt x="2027" y="528"/>
                  </a:lnTo>
                  <a:lnTo>
                    <a:pt x="2030" y="532"/>
                  </a:lnTo>
                  <a:lnTo>
                    <a:pt x="2030" y="532"/>
                  </a:lnTo>
                  <a:lnTo>
                    <a:pt x="2031" y="538"/>
                  </a:lnTo>
                  <a:lnTo>
                    <a:pt x="2031" y="545"/>
                  </a:lnTo>
                  <a:lnTo>
                    <a:pt x="2028" y="552"/>
                  </a:lnTo>
                  <a:lnTo>
                    <a:pt x="2025" y="560"/>
                  </a:lnTo>
                  <a:lnTo>
                    <a:pt x="2020" y="567"/>
                  </a:lnTo>
                  <a:lnTo>
                    <a:pt x="2014" y="574"/>
                  </a:lnTo>
                  <a:lnTo>
                    <a:pt x="2007" y="580"/>
                  </a:lnTo>
                  <a:lnTo>
                    <a:pt x="2002" y="584"/>
                  </a:lnTo>
                  <a:lnTo>
                    <a:pt x="2002" y="584"/>
                  </a:lnTo>
                  <a:lnTo>
                    <a:pt x="2003" y="591"/>
                  </a:lnTo>
                  <a:lnTo>
                    <a:pt x="2003" y="597"/>
                  </a:lnTo>
                  <a:lnTo>
                    <a:pt x="2003" y="604"/>
                  </a:lnTo>
                  <a:lnTo>
                    <a:pt x="2000" y="609"/>
                  </a:lnTo>
                  <a:lnTo>
                    <a:pt x="1997" y="615"/>
                  </a:lnTo>
                  <a:lnTo>
                    <a:pt x="1993" y="619"/>
                  </a:lnTo>
                  <a:lnTo>
                    <a:pt x="1988" y="624"/>
                  </a:lnTo>
                  <a:lnTo>
                    <a:pt x="1982" y="626"/>
                  </a:lnTo>
                  <a:lnTo>
                    <a:pt x="1976" y="629"/>
                  </a:lnTo>
                  <a:lnTo>
                    <a:pt x="1971" y="631"/>
                  </a:lnTo>
                  <a:lnTo>
                    <a:pt x="1965" y="631"/>
                  </a:lnTo>
                  <a:lnTo>
                    <a:pt x="1961" y="631"/>
                  </a:lnTo>
                  <a:lnTo>
                    <a:pt x="1955" y="628"/>
                  </a:lnTo>
                  <a:lnTo>
                    <a:pt x="1951" y="624"/>
                  </a:lnTo>
                  <a:lnTo>
                    <a:pt x="1948" y="618"/>
                  </a:lnTo>
                  <a:lnTo>
                    <a:pt x="1945" y="611"/>
                  </a:lnTo>
                  <a:lnTo>
                    <a:pt x="1945" y="611"/>
                  </a:lnTo>
                  <a:lnTo>
                    <a:pt x="1944" y="632"/>
                  </a:lnTo>
                  <a:lnTo>
                    <a:pt x="1944" y="653"/>
                  </a:lnTo>
                  <a:lnTo>
                    <a:pt x="1945" y="697"/>
                  </a:lnTo>
                  <a:lnTo>
                    <a:pt x="1948" y="739"/>
                  </a:lnTo>
                  <a:lnTo>
                    <a:pt x="1952" y="781"/>
                  </a:lnTo>
                  <a:lnTo>
                    <a:pt x="1957" y="824"/>
                  </a:lnTo>
                  <a:lnTo>
                    <a:pt x="1959" y="868"/>
                  </a:lnTo>
                  <a:lnTo>
                    <a:pt x="1961" y="913"/>
                  </a:lnTo>
                  <a:lnTo>
                    <a:pt x="1961" y="959"/>
                  </a:lnTo>
                  <a:lnTo>
                    <a:pt x="1961" y="959"/>
                  </a:lnTo>
                  <a:lnTo>
                    <a:pt x="1964" y="963"/>
                  </a:lnTo>
                  <a:lnTo>
                    <a:pt x="1966" y="966"/>
                  </a:lnTo>
                  <a:lnTo>
                    <a:pt x="1971" y="969"/>
                  </a:lnTo>
                  <a:lnTo>
                    <a:pt x="1972" y="973"/>
                  </a:lnTo>
                  <a:lnTo>
                    <a:pt x="1972" y="973"/>
                  </a:lnTo>
                  <a:lnTo>
                    <a:pt x="1971" y="982"/>
                  </a:lnTo>
                  <a:lnTo>
                    <a:pt x="1968" y="991"/>
                  </a:lnTo>
                  <a:lnTo>
                    <a:pt x="1964" y="1001"/>
                  </a:lnTo>
                  <a:lnTo>
                    <a:pt x="1958" y="1011"/>
                  </a:lnTo>
                  <a:lnTo>
                    <a:pt x="1958" y="1011"/>
                  </a:lnTo>
                  <a:lnTo>
                    <a:pt x="1957" y="1045"/>
                  </a:lnTo>
                  <a:lnTo>
                    <a:pt x="1957" y="1078"/>
                  </a:lnTo>
                  <a:lnTo>
                    <a:pt x="1958" y="1112"/>
                  </a:lnTo>
                  <a:lnTo>
                    <a:pt x="1961" y="1146"/>
                  </a:lnTo>
                  <a:lnTo>
                    <a:pt x="1966" y="1177"/>
                  </a:lnTo>
                  <a:lnTo>
                    <a:pt x="1974" y="1208"/>
                  </a:lnTo>
                  <a:lnTo>
                    <a:pt x="1983" y="1237"/>
                  </a:lnTo>
                  <a:lnTo>
                    <a:pt x="1989" y="1251"/>
                  </a:lnTo>
                  <a:lnTo>
                    <a:pt x="1995" y="1264"/>
                  </a:lnTo>
                  <a:lnTo>
                    <a:pt x="1995" y="1264"/>
                  </a:lnTo>
                  <a:lnTo>
                    <a:pt x="2011" y="1267"/>
                  </a:lnTo>
                  <a:lnTo>
                    <a:pt x="2028" y="1267"/>
                  </a:lnTo>
                  <a:lnTo>
                    <a:pt x="2044" y="1267"/>
                  </a:lnTo>
                  <a:lnTo>
                    <a:pt x="2052" y="1264"/>
                  </a:lnTo>
                  <a:lnTo>
                    <a:pt x="2059" y="1261"/>
                  </a:lnTo>
                  <a:lnTo>
                    <a:pt x="2059" y="1261"/>
                  </a:lnTo>
                  <a:lnTo>
                    <a:pt x="2066" y="1268"/>
                  </a:lnTo>
                  <a:lnTo>
                    <a:pt x="2070" y="1275"/>
                  </a:lnTo>
                  <a:lnTo>
                    <a:pt x="2073" y="1285"/>
                  </a:lnTo>
                  <a:lnTo>
                    <a:pt x="2075" y="1295"/>
                  </a:lnTo>
                  <a:lnTo>
                    <a:pt x="2075" y="1316"/>
                  </a:lnTo>
                  <a:lnTo>
                    <a:pt x="2075" y="1324"/>
                  </a:lnTo>
                  <a:lnTo>
                    <a:pt x="2076" y="1331"/>
                  </a:lnTo>
                  <a:lnTo>
                    <a:pt x="2076" y="1331"/>
                  </a:lnTo>
                  <a:lnTo>
                    <a:pt x="2087" y="1328"/>
                  </a:lnTo>
                  <a:lnTo>
                    <a:pt x="2098" y="1326"/>
                  </a:lnTo>
                  <a:lnTo>
                    <a:pt x="2110" y="1326"/>
                  </a:lnTo>
                  <a:lnTo>
                    <a:pt x="2119" y="1326"/>
                  </a:lnTo>
                  <a:lnTo>
                    <a:pt x="2129" y="1326"/>
                  </a:lnTo>
                  <a:lnTo>
                    <a:pt x="2139" y="1328"/>
                  </a:lnTo>
                  <a:lnTo>
                    <a:pt x="2148" y="1331"/>
                  </a:lnTo>
                  <a:lnTo>
                    <a:pt x="2156" y="1335"/>
                  </a:lnTo>
                  <a:lnTo>
                    <a:pt x="2163" y="1340"/>
                  </a:lnTo>
                  <a:lnTo>
                    <a:pt x="2169" y="1345"/>
                  </a:lnTo>
                  <a:lnTo>
                    <a:pt x="2174" y="1352"/>
                  </a:lnTo>
                  <a:lnTo>
                    <a:pt x="2178" y="1361"/>
                  </a:lnTo>
                  <a:lnTo>
                    <a:pt x="2183" y="1369"/>
                  </a:lnTo>
                  <a:lnTo>
                    <a:pt x="2184" y="1379"/>
                  </a:lnTo>
                  <a:lnTo>
                    <a:pt x="2184" y="1389"/>
                  </a:lnTo>
                  <a:lnTo>
                    <a:pt x="2184" y="1400"/>
                  </a:lnTo>
                  <a:lnTo>
                    <a:pt x="2184" y="1400"/>
                  </a:lnTo>
                  <a:lnTo>
                    <a:pt x="2197" y="1401"/>
                  </a:lnTo>
                  <a:lnTo>
                    <a:pt x="2211" y="1403"/>
                  </a:lnTo>
                  <a:lnTo>
                    <a:pt x="2226" y="1403"/>
                  </a:lnTo>
                  <a:lnTo>
                    <a:pt x="2235" y="1403"/>
                  </a:lnTo>
                  <a:lnTo>
                    <a:pt x="2242" y="1400"/>
                  </a:lnTo>
                  <a:lnTo>
                    <a:pt x="2242" y="1400"/>
                  </a:lnTo>
                  <a:lnTo>
                    <a:pt x="2250" y="1407"/>
                  </a:lnTo>
                  <a:lnTo>
                    <a:pt x="2257" y="1415"/>
                  </a:lnTo>
                  <a:lnTo>
                    <a:pt x="2263" y="1425"/>
                  </a:lnTo>
                  <a:lnTo>
                    <a:pt x="2267" y="1436"/>
                  </a:lnTo>
                  <a:lnTo>
                    <a:pt x="2271" y="1448"/>
                  </a:lnTo>
                  <a:lnTo>
                    <a:pt x="2271" y="1457"/>
                  </a:lnTo>
                  <a:lnTo>
                    <a:pt x="2270" y="1467"/>
                  </a:lnTo>
                  <a:lnTo>
                    <a:pt x="2268" y="1472"/>
                  </a:lnTo>
                  <a:lnTo>
                    <a:pt x="2265" y="1476"/>
                  </a:lnTo>
                  <a:lnTo>
                    <a:pt x="2265" y="1476"/>
                  </a:lnTo>
                  <a:lnTo>
                    <a:pt x="2275" y="1476"/>
                  </a:lnTo>
                  <a:lnTo>
                    <a:pt x="2284" y="1476"/>
                  </a:lnTo>
                  <a:lnTo>
                    <a:pt x="2299" y="1479"/>
                  </a:lnTo>
                  <a:lnTo>
                    <a:pt x="2308" y="1480"/>
                  </a:lnTo>
                  <a:lnTo>
                    <a:pt x="2316" y="1480"/>
                  </a:lnTo>
                  <a:lnTo>
                    <a:pt x="2324" y="1480"/>
                  </a:lnTo>
                  <a:lnTo>
                    <a:pt x="2334" y="1476"/>
                  </a:lnTo>
                  <a:lnTo>
                    <a:pt x="2334" y="1476"/>
                  </a:lnTo>
                  <a:lnTo>
                    <a:pt x="2343" y="1483"/>
                  </a:lnTo>
                  <a:lnTo>
                    <a:pt x="2348" y="1491"/>
                  </a:lnTo>
                  <a:lnTo>
                    <a:pt x="2354" y="1500"/>
                  </a:lnTo>
                  <a:lnTo>
                    <a:pt x="2360" y="1509"/>
                  </a:lnTo>
                  <a:lnTo>
                    <a:pt x="2362" y="1519"/>
                  </a:lnTo>
                  <a:lnTo>
                    <a:pt x="2362" y="1529"/>
                  </a:lnTo>
                  <a:lnTo>
                    <a:pt x="2360" y="1539"/>
                  </a:lnTo>
                  <a:lnTo>
                    <a:pt x="2355" y="1549"/>
                  </a:lnTo>
                  <a:lnTo>
                    <a:pt x="2355" y="1549"/>
                  </a:lnTo>
                  <a:lnTo>
                    <a:pt x="2388" y="1554"/>
                  </a:lnTo>
                  <a:lnTo>
                    <a:pt x="2403" y="1557"/>
                  </a:lnTo>
                  <a:lnTo>
                    <a:pt x="2410" y="1560"/>
                  </a:lnTo>
                  <a:lnTo>
                    <a:pt x="2416" y="1563"/>
                  </a:lnTo>
                  <a:lnTo>
                    <a:pt x="2416" y="1563"/>
                  </a:lnTo>
                  <a:lnTo>
                    <a:pt x="2417" y="1573"/>
                  </a:lnTo>
                  <a:lnTo>
                    <a:pt x="2417" y="1581"/>
                  </a:lnTo>
                  <a:lnTo>
                    <a:pt x="2417" y="1589"/>
                  </a:lnTo>
                  <a:lnTo>
                    <a:pt x="2414" y="1598"/>
                  </a:lnTo>
                  <a:lnTo>
                    <a:pt x="2411" y="1605"/>
                  </a:lnTo>
                  <a:lnTo>
                    <a:pt x="2407" y="1612"/>
                  </a:lnTo>
                  <a:lnTo>
                    <a:pt x="2402" y="1618"/>
                  </a:lnTo>
                  <a:lnTo>
                    <a:pt x="2396" y="1622"/>
                  </a:lnTo>
                  <a:lnTo>
                    <a:pt x="2396" y="1622"/>
                  </a:lnTo>
                  <a:lnTo>
                    <a:pt x="2399" y="1629"/>
                  </a:lnTo>
                  <a:lnTo>
                    <a:pt x="2400" y="1636"/>
                  </a:lnTo>
                  <a:lnTo>
                    <a:pt x="2402" y="1643"/>
                  </a:lnTo>
                  <a:lnTo>
                    <a:pt x="2402" y="1650"/>
                  </a:lnTo>
                  <a:lnTo>
                    <a:pt x="2400" y="1657"/>
                  </a:lnTo>
                  <a:lnTo>
                    <a:pt x="2399" y="1665"/>
                  </a:lnTo>
                  <a:lnTo>
                    <a:pt x="2392" y="1678"/>
                  </a:lnTo>
                  <a:lnTo>
                    <a:pt x="2383" y="1691"/>
                  </a:lnTo>
                  <a:lnTo>
                    <a:pt x="2372" y="1700"/>
                  </a:lnTo>
                  <a:lnTo>
                    <a:pt x="2360" y="1709"/>
                  </a:lnTo>
                  <a:lnTo>
                    <a:pt x="2347" y="1714"/>
                  </a:lnTo>
                  <a:lnTo>
                    <a:pt x="2347" y="1714"/>
                  </a:lnTo>
                  <a:lnTo>
                    <a:pt x="2291" y="1685"/>
                  </a:lnTo>
                  <a:lnTo>
                    <a:pt x="2263" y="1669"/>
                  </a:lnTo>
                  <a:lnTo>
                    <a:pt x="2236" y="1653"/>
                  </a:lnTo>
                  <a:lnTo>
                    <a:pt x="2236" y="1653"/>
                  </a:lnTo>
                  <a:lnTo>
                    <a:pt x="2228" y="1723"/>
                  </a:lnTo>
                  <a:lnTo>
                    <a:pt x="2228" y="1723"/>
                  </a:lnTo>
                  <a:lnTo>
                    <a:pt x="2246" y="1727"/>
                  </a:lnTo>
                  <a:lnTo>
                    <a:pt x="2257" y="1731"/>
                  </a:lnTo>
                  <a:lnTo>
                    <a:pt x="2267" y="1735"/>
                  </a:lnTo>
                  <a:lnTo>
                    <a:pt x="2274" y="1741"/>
                  </a:lnTo>
                  <a:lnTo>
                    <a:pt x="2277" y="1745"/>
                  </a:lnTo>
                  <a:lnTo>
                    <a:pt x="2280" y="1750"/>
                  </a:lnTo>
                  <a:lnTo>
                    <a:pt x="2281" y="1755"/>
                  </a:lnTo>
                  <a:lnTo>
                    <a:pt x="2281" y="1761"/>
                  </a:lnTo>
                  <a:lnTo>
                    <a:pt x="2280" y="1768"/>
                  </a:lnTo>
                  <a:lnTo>
                    <a:pt x="2277" y="1775"/>
                  </a:lnTo>
                  <a:lnTo>
                    <a:pt x="2277" y="1775"/>
                  </a:lnTo>
                  <a:lnTo>
                    <a:pt x="2284" y="1779"/>
                  </a:lnTo>
                  <a:lnTo>
                    <a:pt x="2292" y="1782"/>
                  </a:lnTo>
                  <a:lnTo>
                    <a:pt x="2312" y="1785"/>
                  </a:lnTo>
                  <a:lnTo>
                    <a:pt x="2322" y="1786"/>
                  </a:lnTo>
                  <a:lnTo>
                    <a:pt x="2330" y="1787"/>
                  </a:lnTo>
                  <a:lnTo>
                    <a:pt x="2336" y="1790"/>
                  </a:lnTo>
                  <a:lnTo>
                    <a:pt x="2340" y="1796"/>
                  </a:lnTo>
                  <a:lnTo>
                    <a:pt x="2340" y="1796"/>
                  </a:lnTo>
                  <a:lnTo>
                    <a:pt x="2340" y="1804"/>
                  </a:lnTo>
                  <a:lnTo>
                    <a:pt x="2337" y="1811"/>
                  </a:lnTo>
                  <a:lnTo>
                    <a:pt x="2334" y="1817"/>
                  </a:lnTo>
                  <a:lnTo>
                    <a:pt x="2331" y="1824"/>
                  </a:lnTo>
                  <a:lnTo>
                    <a:pt x="2331" y="1824"/>
                  </a:lnTo>
                  <a:lnTo>
                    <a:pt x="2337" y="1827"/>
                  </a:lnTo>
                  <a:lnTo>
                    <a:pt x="2343" y="1828"/>
                  </a:lnTo>
                  <a:lnTo>
                    <a:pt x="2354" y="1828"/>
                  </a:lnTo>
                  <a:lnTo>
                    <a:pt x="2367" y="1828"/>
                  </a:lnTo>
                  <a:lnTo>
                    <a:pt x="2372" y="1828"/>
                  </a:lnTo>
                  <a:lnTo>
                    <a:pt x="2378" y="1831"/>
                  </a:lnTo>
                  <a:lnTo>
                    <a:pt x="2378" y="1831"/>
                  </a:lnTo>
                  <a:lnTo>
                    <a:pt x="2381" y="1837"/>
                  </a:lnTo>
                  <a:lnTo>
                    <a:pt x="2382" y="1842"/>
                  </a:lnTo>
                  <a:lnTo>
                    <a:pt x="2385" y="1853"/>
                  </a:lnTo>
                  <a:lnTo>
                    <a:pt x="2386" y="1862"/>
                  </a:lnTo>
                  <a:lnTo>
                    <a:pt x="2388" y="1865"/>
                  </a:lnTo>
                  <a:lnTo>
                    <a:pt x="2390" y="1867"/>
                  </a:lnTo>
                  <a:lnTo>
                    <a:pt x="2390" y="1867"/>
                  </a:lnTo>
                  <a:lnTo>
                    <a:pt x="2402" y="1863"/>
                  </a:lnTo>
                  <a:lnTo>
                    <a:pt x="2413" y="1862"/>
                  </a:lnTo>
                  <a:lnTo>
                    <a:pt x="2424" y="1863"/>
                  </a:lnTo>
                  <a:lnTo>
                    <a:pt x="2433" y="1867"/>
                  </a:lnTo>
                  <a:lnTo>
                    <a:pt x="2438" y="1874"/>
                  </a:lnTo>
                  <a:lnTo>
                    <a:pt x="2442" y="1884"/>
                  </a:lnTo>
                  <a:lnTo>
                    <a:pt x="2444" y="1896"/>
                  </a:lnTo>
                  <a:lnTo>
                    <a:pt x="2442" y="1908"/>
                  </a:lnTo>
                  <a:lnTo>
                    <a:pt x="2442" y="1908"/>
                  </a:lnTo>
                  <a:lnTo>
                    <a:pt x="2448" y="1910"/>
                  </a:lnTo>
                  <a:lnTo>
                    <a:pt x="2452" y="1911"/>
                  </a:lnTo>
                  <a:lnTo>
                    <a:pt x="2462" y="1910"/>
                  </a:lnTo>
                  <a:lnTo>
                    <a:pt x="2472" y="1910"/>
                  </a:lnTo>
                  <a:lnTo>
                    <a:pt x="2483" y="1911"/>
                  </a:lnTo>
                  <a:lnTo>
                    <a:pt x="2483" y="1911"/>
                  </a:lnTo>
                  <a:lnTo>
                    <a:pt x="2484" y="1928"/>
                  </a:lnTo>
                  <a:lnTo>
                    <a:pt x="2483" y="1945"/>
                  </a:lnTo>
                  <a:lnTo>
                    <a:pt x="2482" y="1963"/>
                  </a:lnTo>
                  <a:lnTo>
                    <a:pt x="2476" y="1980"/>
                  </a:lnTo>
                  <a:lnTo>
                    <a:pt x="2473" y="1988"/>
                  </a:lnTo>
                  <a:lnTo>
                    <a:pt x="2469" y="1995"/>
                  </a:lnTo>
                  <a:lnTo>
                    <a:pt x="2465" y="2002"/>
                  </a:lnTo>
                  <a:lnTo>
                    <a:pt x="2459" y="2008"/>
                  </a:lnTo>
                  <a:lnTo>
                    <a:pt x="2454" y="2013"/>
                  </a:lnTo>
                  <a:lnTo>
                    <a:pt x="2447" y="2018"/>
                  </a:lnTo>
                  <a:lnTo>
                    <a:pt x="2440" y="2021"/>
                  </a:lnTo>
                  <a:lnTo>
                    <a:pt x="2431" y="2022"/>
                  </a:lnTo>
                  <a:lnTo>
                    <a:pt x="2431" y="2022"/>
                  </a:lnTo>
                  <a:lnTo>
                    <a:pt x="2417" y="2079"/>
                  </a:lnTo>
                  <a:lnTo>
                    <a:pt x="2400" y="2136"/>
                  </a:lnTo>
                  <a:lnTo>
                    <a:pt x="2368" y="2251"/>
                  </a:lnTo>
                  <a:lnTo>
                    <a:pt x="2334" y="2366"/>
                  </a:lnTo>
                  <a:lnTo>
                    <a:pt x="2317" y="2425"/>
                  </a:lnTo>
                  <a:lnTo>
                    <a:pt x="2303" y="2484"/>
                  </a:lnTo>
                  <a:lnTo>
                    <a:pt x="2303" y="2484"/>
                  </a:lnTo>
                  <a:lnTo>
                    <a:pt x="2312" y="2482"/>
                  </a:lnTo>
                  <a:lnTo>
                    <a:pt x="2319" y="2480"/>
                  </a:lnTo>
                  <a:lnTo>
                    <a:pt x="2322" y="2480"/>
                  </a:lnTo>
                  <a:lnTo>
                    <a:pt x="2324" y="2480"/>
                  </a:lnTo>
                  <a:lnTo>
                    <a:pt x="2326" y="2482"/>
                  </a:lnTo>
                  <a:lnTo>
                    <a:pt x="2329" y="2487"/>
                  </a:lnTo>
                  <a:lnTo>
                    <a:pt x="2329" y="2487"/>
                  </a:lnTo>
                  <a:lnTo>
                    <a:pt x="2323" y="2492"/>
                  </a:lnTo>
                  <a:lnTo>
                    <a:pt x="2319" y="2498"/>
                  </a:lnTo>
                  <a:lnTo>
                    <a:pt x="2316" y="2506"/>
                  </a:lnTo>
                  <a:lnTo>
                    <a:pt x="2316" y="2513"/>
                  </a:lnTo>
                  <a:lnTo>
                    <a:pt x="2317" y="2522"/>
                  </a:lnTo>
                  <a:lnTo>
                    <a:pt x="2320" y="2529"/>
                  </a:lnTo>
                  <a:lnTo>
                    <a:pt x="2326" y="2534"/>
                  </a:lnTo>
                  <a:lnTo>
                    <a:pt x="2331" y="2539"/>
                  </a:lnTo>
                  <a:lnTo>
                    <a:pt x="2331" y="2539"/>
                  </a:lnTo>
                  <a:lnTo>
                    <a:pt x="2340" y="2537"/>
                  </a:lnTo>
                  <a:lnTo>
                    <a:pt x="2347" y="2536"/>
                  </a:lnTo>
                  <a:lnTo>
                    <a:pt x="2354" y="2534"/>
                  </a:lnTo>
                  <a:lnTo>
                    <a:pt x="2357" y="2534"/>
                  </a:lnTo>
                  <a:lnTo>
                    <a:pt x="2361" y="2536"/>
                  </a:lnTo>
                  <a:lnTo>
                    <a:pt x="2361" y="2536"/>
                  </a:lnTo>
                  <a:lnTo>
                    <a:pt x="2367" y="2527"/>
                  </a:lnTo>
                  <a:lnTo>
                    <a:pt x="2374" y="2519"/>
                  </a:lnTo>
                  <a:lnTo>
                    <a:pt x="2381" y="2513"/>
                  </a:lnTo>
                  <a:lnTo>
                    <a:pt x="2389" y="2508"/>
                  </a:lnTo>
                  <a:lnTo>
                    <a:pt x="2399" y="2503"/>
                  </a:lnTo>
                  <a:lnTo>
                    <a:pt x="2409" y="2501"/>
                  </a:lnTo>
                  <a:lnTo>
                    <a:pt x="2419" y="2498"/>
                  </a:lnTo>
                  <a:lnTo>
                    <a:pt x="2428" y="2498"/>
                  </a:lnTo>
                  <a:lnTo>
                    <a:pt x="2437" y="2499"/>
                  </a:lnTo>
                  <a:lnTo>
                    <a:pt x="2447" y="2502"/>
                  </a:lnTo>
                  <a:lnTo>
                    <a:pt x="2455" y="2506"/>
                  </a:lnTo>
                  <a:lnTo>
                    <a:pt x="2462" y="2512"/>
                  </a:lnTo>
                  <a:lnTo>
                    <a:pt x="2468" y="2519"/>
                  </a:lnTo>
                  <a:lnTo>
                    <a:pt x="2472" y="2529"/>
                  </a:lnTo>
                  <a:lnTo>
                    <a:pt x="2476" y="2540"/>
                  </a:lnTo>
                  <a:lnTo>
                    <a:pt x="2477" y="2553"/>
                  </a:lnTo>
                  <a:lnTo>
                    <a:pt x="2477" y="2553"/>
                  </a:lnTo>
                  <a:lnTo>
                    <a:pt x="2486" y="2554"/>
                  </a:lnTo>
                  <a:lnTo>
                    <a:pt x="2494" y="2555"/>
                  </a:lnTo>
                  <a:lnTo>
                    <a:pt x="2500" y="2560"/>
                  </a:lnTo>
                  <a:lnTo>
                    <a:pt x="2506" y="2565"/>
                  </a:lnTo>
                  <a:lnTo>
                    <a:pt x="2510" y="2571"/>
                  </a:lnTo>
                  <a:lnTo>
                    <a:pt x="2513" y="2578"/>
                  </a:lnTo>
                  <a:lnTo>
                    <a:pt x="2514" y="2585"/>
                  </a:lnTo>
                  <a:lnTo>
                    <a:pt x="2515" y="2592"/>
                  </a:lnTo>
                  <a:lnTo>
                    <a:pt x="2514" y="2598"/>
                  </a:lnTo>
                  <a:lnTo>
                    <a:pt x="2513" y="2605"/>
                  </a:lnTo>
                  <a:lnTo>
                    <a:pt x="2510" y="2609"/>
                  </a:lnTo>
                  <a:lnTo>
                    <a:pt x="2506" y="2612"/>
                  </a:lnTo>
                  <a:lnTo>
                    <a:pt x="2500" y="2613"/>
                  </a:lnTo>
                  <a:lnTo>
                    <a:pt x="2494" y="2612"/>
                  </a:lnTo>
                  <a:lnTo>
                    <a:pt x="2487" y="2609"/>
                  </a:lnTo>
                  <a:lnTo>
                    <a:pt x="2480" y="2603"/>
                  </a:lnTo>
                  <a:lnTo>
                    <a:pt x="2480" y="2603"/>
                  </a:lnTo>
                  <a:lnTo>
                    <a:pt x="2480" y="2600"/>
                  </a:lnTo>
                  <a:lnTo>
                    <a:pt x="2483" y="2600"/>
                  </a:lnTo>
                  <a:lnTo>
                    <a:pt x="2489" y="2599"/>
                  </a:lnTo>
                  <a:lnTo>
                    <a:pt x="2494" y="2599"/>
                  </a:lnTo>
                  <a:lnTo>
                    <a:pt x="2496" y="2599"/>
                  </a:lnTo>
                  <a:lnTo>
                    <a:pt x="2497" y="2596"/>
                  </a:lnTo>
                  <a:lnTo>
                    <a:pt x="2497" y="2596"/>
                  </a:lnTo>
                  <a:lnTo>
                    <a:pt x="2494" y="2588"/>
                  </a:lnTo>
                  <a:lnTo>
                    <a:pt x="2490" y="2581"/>
                  </a:lnTo>
                  <a:lnTo>
                    <a:pt x="2483" y="2575"/>
                  </a:lnTo>
                  <a:lnTo>
                    <a:pt x="2477" y="2571"/>
                  </a:lnTo>
                  <a:lnTo>
                    <a:pt x="2477" y="2571"/>
                  </a:lnTo>
                  <a:lnTo>
                    <a:pt x="2469" y="2574"/>
                  </a:lnTo>
                  <a:lnTo>
                    <a:pt x="2462" y="2576"/>
                  </a:lnTo>
                  <a:lnTo>
                    <a:pt x="2458" y="2578"/>
                  </a:lnTo>
                  <a:lnTo>
                    <a:pt x="2455" y="2578"/>
                  </a:lnTo>
                  <a:lnTo>
                    <a:pt x="2452" y="2576"/>
                  </a:lnTo>
                  <a:lnTo>
                    <a:pt x="2448" y="2574"/>
                  </a:lnTo>
                  <a:lnTo>
                    <a:pt x="2448" y="2574"/>
                  </a:lnTo>
                  <a:lnTo>
                    <a:pt x="2448" y="2568"/>
                  </a:lnTo>
                  <a:lnTo>
                    <a:pt x="2448" y="2565"/>
                  </a:lnTo>
                  <a:lnTo>
                    <a:pt x="2451" y="2564"/>
                  </a:lnTo>
                  <a:lnTo>
                    <a:pt x="2454" y="2561"/>
                  </a:lnTo>
                  <a:lnTo>
                    <a:pt x="2456" y="2560"/>
                  </a:lnTo>
                  <a:lnTo>
                    <a:pt x="2458" y="2558"/>
                  </a:lnTo>
                  <a:lnTo>
                    <a:pt x="2459" y="2555"/>
                  </a:lnTo>
                  <a:lnTo>
                    <a:pt x="2459" y="2550"/>
                  </a:lnTo>
                  <a:lnTo>
                    <a:pt x="2459" y="2550"/>
                  </a:lnTo>
                  <a:lnTo>
                    <a:pt x="2458" y="2543"/>
                  </a:lnTo>
                  <a:lnTo>
                    <a:pt x="2454" y="2536"/>
                  </a:lnTo>
                  <a:lnTo>
                    <a:pt x="2449" y="2529"/>
                  </a:lnTo>
                  <a:lnTo>
                    <a:pt x="2445" y="2523"/>
                  </a:lnTo>
                  <a:lnTo>
                    <a:pt x="2438" y="2519"/>
                  </a:lnTo>
                  <a:lnTo>
                    <a:pt x="2433" y="2515"/>
                  </a:lnTo>
                  <a:lnTo>
                    <a:pt x="2424" y="2512"/>
                  </a:lnTo>
                  <a:lnTo>
                    <a:pt x="2416" y="2509"/>
                  </a:lnTo>
                  <a:lnTo>
                    <a:pt x="2416" y="2509"/>
                  </a:lnTo>
                  <a:lnTo>
                    <a:pt x="2407" y="2513"/>
                  </a:lnTo>
                  <a:lnTo>
                    <a:pt x="2399" y="2519"/>
                  </a:lnTo>
                  <a:lnTo>
                    <a:pt x="2390" y="2525"/>
                  </a:lnTo>
                  <a:lnTo>
                    <a:pt x="2383" y="2533"/>
                  </a:lnTo>
                  <a:lnTo>
                    <a:pt x="2376" y="2541"/>
                  </a:lnTo>
                  <a:lnTo>
                    <a:pt x="2369" y="2551"/>
                  </a:lnTo>
                  <a:lnTo>
                    <a:pt x="2364" y="2561"/>
                  </a:lnTo>
                  <a:lnTo>
                    <a:pt x="2361" y="2572"/>
                  </a:lnTo>
                  <a:lnTo>
                    <a:pt x="2358" y="2582"/>
                  </a:lnTo>
                  <a:lnTo>
                    <a:pt x="2358" y="2592"/>
                  </a:lnTo>
                  <a:lnTo>
                    <a:pt x="2360" y="2600"/>
                  </a:lnTo>
                  <a:lnTo>
                    <a:pt x="2364" y="2609"/>
                  </a:lnTo>
                  <a:lnTo>
                    <a:pt x="2371" y="2616"/>
                  </a:lnTo>
                  <a:lnTo>
                    <a:pt x="2379" y="2620"/>
                  </a:lnTo>
                  <a:lnTo>
                    <a:pt x="2392" y="2624"/>
                  </a:lnTo>
                  <a:lnTo>
                    <a:pt x="2407" y="2626"/>
                  </a:lnTo>
                  <a:lnTo>
                    <a:pt x="2407" y="2626"/>
                  </a:lnTo>
                  <a:lnTo>
                    <a:pt x="2409" y="2641"/>
                  </a:lnTo>
                  <a:lnTo>
                    <a:pt x="2413" y="2655"/>
                  </a:lnTo>
                  <a:lnTo>
                    <a:pt x="2419" y="2668"/>
                  </a:lnTo>
                  <a:lnTo>
                    <a:pt x="2427" y="2678"/>
                  </a:lnTo>
                  <a:lnTo>
                    <a:pt x="2437" y="2685"/>
                  </a:lnTo>
                  <a:lnTo>
                    <a:pt x="2448" y="2690"/>
                  </a:lnTo>
                  <a:lnTo>
                    <a:pt x="2461" y="2693"/>
                  </a:lnTo>
                  <a:lnTo>
                    <a:pt x="2475" y="2693"/>
                  </a:lnTo>
                  <a:lnTo>
                    <a:pt x="2475" y="2693"/>
                  </a:lnTo>
                  <a:lnTo>
                    <a:pt x="2482" y="2690"/>
                  </a:lnTo>
                  <a:lnTo>
                    <a:pt x="2487" y="2687"/>
                  </a:lnTo>
                  <a:lnTo>
                    <a:pt x="2500" y="2678"/>
                  </a:lnTo>
                  <a:lnTo>
                    <a:pt x="2506" y="2675"/>
                  </a:lnTo>
                  <a:lnTo>
                    <a:pt x="2511" y="2673"/>
                  </a:lnTo>
                  <a:lnTo>
                    <a:pt x="2517" y="2673"/>
                  </a:lnTo>
                  <a:lnTo>
                    <a:pt x="2524" y="2678"/>
                  </a:lnTo>
                  <a:lnTo>
                    <a:pt x="2524" y="2678"/>
                  </a:lnTo>
                  <a:lnTo>
                    <a:pt x="2518" y="2686"/>
                  </a:lnTo>
                  <a:lnTo>
                    <a:pt x="2514" y="2693"/>
                  </a:lnTo>
                  <a:lnTo>
                    <a:pt x="2511" y="2701"/>
                  </a:lnTo>
                  <a:lnTo>
                    <a:pt x="2510" y="2710"/>
                  </a:lnTo>
                  <a:lnTo>
                    <a:pt x="2511" y="2717"/>
                  </a:lnTo>
                  <a:lnTo>
                    <a:pt x="2513" y="2725"/>
                  </a:lnTo>
                  <a:lnTo>
                    <a:pt x="2515" y="2732"/>
                  </a:lnTo>
                  <a:lnTo>
                    <a:pt x="2518" y="2739"/>
                  </a:lnTo>
                  <a:lnTo>
                    <a:pt x="2524" y="2746"/>
                  </a:lnTo>
                  <a:lnTo>
                    <a:pt x="2528" y="2752"/>
                  </a:lnTo>
                  <a:lnTo>
                    <a:pt x="2535" y="2758"/>
                  </a:lnTo>
                  <a:lnTo>
                    <a:pt x="2542" y="2763"/>
                  </a:lnTo>
                  <a:lnTo>
                    <a:pt x="2549" y="2767"/>
                  </a:lnTo>
                  <a:lnTo>
                    <a:pt x="2556" y="2770"/>
                  </a:lnTo>
                  <a:lnTo>
                    <a:pt x="2565" y="2773"/>
                  </a:lnTo>
                  <a:lnTo>
                    <a:pt x="2573" y="2774"/>
                  </a:lnTo>
                  <a:lnTo>
                    <a:pt x="2573" y="2774"/>
                  </a:lnTo>
                  <a:lnTo>
                    <a:pt x="2579" y="2772"/>
                  </a:lnTo>
                  <a:lnTo>
                    <a:pt x="2584" y="2769"/>
                  </a:lnTo>
                  <a:lnTo>
                    <a:pt x="2591" y="2760"/>
                  </a:lnTo>
                  <a:lnTo>
                    <a:pt x="2598" y="2752"/>
                  </a:lnTo>
                  <a:lnTo>
                    <a:pt x="2604" y="2742"/>
                  </a:lnTo>
                  <a:lnTo>
                    <a:pt x="2615" y="2721"/>
                  </a:lnTo>
                  <a:lnTo>
                    <a:pt x="2622" y="2711"/>
                  </a:lnTo>
                  <a:lnTo>
                    <a:pt x="2630" y="2704"/>
                  </a:lnTo>
                  <a:lnTo>
                    <a:pt x="2630" y="2704"/>
                  </a:lnTo>
                  <a:lnTo>
                    <a:pt x="2636" y="2711"/>
                  </a:lnTo>
                  <a:lnTo>
                    <a:pt x="2642" y="2718"/>
                  </a:lnTo>
                  <a:lnTo>
                    <a:pt x="2647" y="2723"/>
                  </a:lnTo>
                  <a:lnTo>
                    <a:pt x="2654" y="2725"/>
                  </a:lnTo>
                  <a:lnTo>
                    <a:pt x="2663" y="2727"/>
                  </a:lnTo>
                  <a:lnTo>
                    <a:pt x="2670" y="2727"/>
                  </a:lnTo>
                  <a:lnTo>
                    <a:pt x="2678" y="2727"/>
                  </a:lnTo>
                  <a:lnTo>
                    <a:pt x="2685" y="2724"/>
                  </a:lnTo>
                  <a:lnTo>
                    <a:pt x="2692" y="2721"/>
                  </a:lnTo>
                  <a:lnTo>
                    <a:pt x="2698" y="2715"/>
                  </a:lnTo>
                  <a:lnTo>
                    <a:pt x="2703" y="2711"/>
                  </a:lnTo>
                  <a:lnTo>
                    <a:pt x="2706" y="2704"/>
                  </a:lnTo>
                  <a:lnTo>
                    <a:pt x="2708" y="2697"/>
                  </a:lnTo>
                  <a:lnTo>
                    <a:pt x="2708" y="2690"/>
                  </a:lnTo>
                  <a:lnTo>
                    <a:pt x="2705" y="2682"/>
                  </a:lnTo>
                  <a:lnTo>
                    <a:pt x="2701" y="2672"/>
                  </a:lnTo>
                  <a:lnTo>
                    <a:pt x="2701" y="2672"/>
                  </a:lnTo>
                  <a:lnTo>
                    <a:pt x="2692" y="2672"/>
                  </a:lnTo>
                  <a:lnTo>
                    <a:pt x="2684" y="2673"/>
                  </a:lnTo>
                  <a:lnTo>
                    <a:pt x="2680" y="2673"/>
                  </a:lnTo>
                  <a:lnTo>
                    <a:pt x="2675" y="2672"/>
                  </a:lnTo>
                  <a:lnTo>
                    <a:pt x="2671" y="2669"/>
                  </a:lnTo>
                  <a:lnTo>
                    <a:pt x="2668" y="2664"/>
                  </a:lnTo>
                  <a:lnTo>
                    <a:pt x="2668" y="2664"/>
                  </a:lnTo>
                  <a:lnTo>
                    <a:pt x="2674" y="2661"/>
                  </a:lnTo>
                  <a:lnTo>
                    <a:pt x="2678" y="2657"/>
                  </a:lnTo>
                  <a:lnTo>
                    <a:pt x="2681" y="2652"/>
                  </a:lnTo>
                  <a:lnTo>
                    <a:pt x="2684" y="2647"/>
                  </a:lnTo>
                  <a:lnTo>
                    <a:pt x="2689" y="2637"/>
                  </a:lnTo>
                  <a:lnTo>
                    <a:pt x="2695" y="2626"/>
                  </a:lnTo>
                  <a:lnTo>
                    <a:pt x="2695" y="2626"/>
                  </a:lnTo>
                  <a:lnTo>
                    <a:pt x="2691" y="2620"/>
                  </a:lnTo>
                  <a:lnTo>
                    <a:pt x="2687" y="2616"/>
                  </a:lnTo>
                  <a:lnTo>
                    <a:pt x="2677" y="2607"/>
                  </a:lnTo>
                  <a:lnTo>
                    <a:pt x="2666" y="2600"/>
                  </a:lnTo>
                  <a:lnTo>
                    <a:pt x="2661" y="2596"/>
                  </a:lnTo>
                  <a:lnTo>
                    <a:pt x="2657" y="2591"/>
                  </a:lnTo>
                  <a:lnTo>
                    <a:pt x="2657" y="2591"/>
                  </a:lnTo>
                  <a:lnTo>
                    <a:pt x="2668" y="2579"/>
                  </a:lnTo>
                  <a:lnTo>
                    <a:pt x="2675" y="2572"/>
                  </a:lnTo>
                  <a:lnTo>
                    <a:pt x="2681" y="2565"/>
                  </a:lnTo>
                  <a:lnTo>
                    <a:pt x="2684" y="2558"/>
                  </a:lnTo>
                  <a:lnTo>
                    <a:pt x="2687" y="2550"/>
                  </a:lnTo>
                  <a:lnTo>
                    <a:pt x="2685" y="2540"/>
                  </a:lnTo>
                  <a:lnTo>
                    <a:pt x="2680" y="2530"/>
                  </a:lnTo>
                  <a:lnTo>
                    <a:pt x="2680" y="2530"/>
                  </a:lnTo>
                  <a:lnTo>
                    <a:pt x="2674" y="2527"/>
                  </a:lnTo>
                  <a:lnTo>
                    <a:pt x="2668" y="2525"/>
                  </a:lnTo>
                  <a:lnTo>
                    <a:pt x="2663" y="2525"/>
                  </a:lnTo>
                  <a:lnTo>
                    <a:pt x="2657" y="2525"/>
                  </a:lnTo>
                  <a:lnTo>
                    <a:pt x="2646" y="2526"/>
                  </a:lnTo>
                  <a:lnTo>
                    <a:pt x="2635" y="2530"/>
                  </a:lnTo>
                  <a:lnTo>
                    <a:pt x="2615" y="2539"/>
                  </a:lnTo>
                  <a:lnTo>
                    <a:pt x="2605" y="2541"/>
                  </a:lnTo>
                  <a:lnTo>
                    <a:pt x="2595" y="2541"/>
                  </a:lnTo>
                  <a:lnTo>
                    <a:pt x="2595" y="2541"/>
                  </a:lnTo>
                  <a:lnTo>
                    <a:pt x="2600" y="2533"/>
                  </a:lnTo>
                  <a:lnTo>
                    <a:pt x="2601" y="2525"/>
                  </a:lnTo>
                  <a:lnTo>
                    <a:pt x="2600" y="2518"/>
                  </a:lnTo>
                  <a:lnTo>
                    <a:pt x="2598" y="2512"/>
                  </a:lnTo>
                  <a:lnTo>
                    <a:pt x="2595" y="2506"/>
                  </a:lnTo>
                  <a:lnTo>
                    <a:pt x="2593" y="2502"/>
                  </a:lnTo>
                  <a:lnTo>
                    <a:pt x="2587" y="2498"/>
                  </a:lnTo>
                  <a:lnTo>
                    <a:pt x="2581" y="2495"/>
                  </a:lnTo>
                  <a:lnTo>
                    <a:pt x="2570" y="2491"/>
                  </a:lnTo>
                  <a:lnTo>
                    <a:pt x="2556" y="2489"/>
                  </a:lnTo>
                  <a:lnTo>
                    <a:pt x="2542" y="2491"/>
                  </a:lnTo>
                  <a:lnTo>
                    <a:pt x="2529" y="2495"/>
                  </a:lnTo>
                  <a:lnTo>
                    <a:pt x="2529" y="2495"/>
                  </a:lnTo>
                  <a:lnTo>
                    <a:pt x="2529" y="2488"/>
                  </a:lnTo>
                  <a:lnTo>
                    <a:pt x="2529" y="2481"/>
                  </a:lnTo>
                  <a:lnTo>
                    <a:pt x="2531" y="2467"/>
                  </a:lnTo>
                  <a:lnTo>
                    <a:pt x="2531" y="2460"/>
                  </a:lnTo>
                  <a:lnTo>
                    <a:pt x="2529" y="2454"/>
                  </a:lnTo>
                  <a:lnTo>
                    <a:pt x="2525" y="2449"/>
                  </a:lnTo>
                  <a:lnTo>
                    <a:pt x="2521" y="2443"/>
                  </a:lnTo>
                  <a:lnTo>
                    <a:pt x="2521" y="2443"/>
                  </a:lnTo>
                  <a:lnTo>
                    <a:pt x="2534" y="2430"/>
                  </a:lnTo>
                  <a:lnTo>
                    <a:pt x="2546" y="2416"/>
                  </a:lnTo>
                  <a:lnTo>
                    <a:pt x="2546" y="2416"/>
                  </a:lnTo>
                  <a:lnTo>
                    <a:pt x="2548" y="2409"/>
                  </a:lnTo>
                  <a:lnTo>
                    <a:pt x="2548" y="2402"/>
                  </a:lnTo>
                  <a:lnTo>
                    <a:pt x="2545" y="2397"/>
                  </a:lnTo>
                  <a:lnTo>
                    <a:pt x="2543" y="2393"/>
                  </a:lnTo>
                  <a:lnTo>
                    <a:pt x="2539" y="2388"/>
                  </a:lnTo>
                  <a:lnTo>
                    <a:pt x="2535" y="2386"/>
                  </a:lnTo>
                  <a:lnTo>
                    <a:pt x="2524" y="2381"/>
                  </a:lnTo>
                  <a:lnTo>
                    <a:pt x="2513" y="2379"/>
                  </a:lnTo>
                  <a:lnTo>
                    <a:pt x="2499" y="2377"/>
                  </a:lnTo>
                  <a:lnTo>
                    <a:pt x="2475" y="2376"/>
                  </a:lnTo>
                  <a:lnTo>
                    <a:pt x="2475" y="2376"/>
                  </a:lnTo>
                  <a:lnTo>
                    <a:pt x="2468" y="2394"/>
                  </a:lnTo>
                  <a:lnTo>
                    <a:pt x="2463" y="2402"/>
                  </a:lnTo>
                  <a:lnTo>
                    <a:pt x="2458" y="2411"/>
                  </a:lnTo>
                  <a:lnTo>
                    <a:pt x="2454" y="2418"/>
                  </a:lnTo>
                  <a:lnTo>
                    <a:pt x="2447" y="2423"/>
                  </a:lnTo>
                  <a:lnTo>
                    <a:pt x="2440" y="2426"/>
                  </a:lnTo>
                  <a:lnTo>
                    <a:pt x="2431" y="2429"/>
                  </a:lnTo>
                  <a:lnTo>
                    <a:pt x="2431" y="2429"/>
                  </a:lnTo>
                  <a:lnTo>
                    <a:pt x="2424" y="2428"/>
                  </a:lnTo>
                  <a:lnTo>
                    <a:pt x="2417" y="2426"/>
                  </a:lnTo>
                  <a:lnTo>
                    <a:pt x="2411" y="2425"/>
                  </a:lnTo>
                  <a:lnTo>
                    <a:pt x="2406" y="2421"/>
                  </a:lnTo>
                  <a:lnTo>
                    <a:pt x="2400" y="2416"/>
                  </a:lnTo>
                  <a:lnTo>
                    <a:pt x="2396" y="2412"/>
                  </a:lnTo>
                  <a:lnTo>
                    <a:pt x="2393" y="2407"/>
                  </a:lnTo>
                  <a:lnTo>
                    <a:pt x="2390" y="2402"/>
                  </a:lnTo>
                  <a:lnTo>
                    <a:pt x="2389" y="2397"/>
                  </a:lnTo>
                  <a:lnTo>
                    <a:pt x="2389" y="2393"/>
                  </a:lnTo>
                  <a:lnTo>
                    <a:pt x="2390" y="2388"/>
                  </a:lnTo>
                  <a:lnTo>
                    <a:pt x="2392" y="2384"/>
                  </a:lnTo>
                  <a:lnTo>
                    <a:pt x="2396" y="2381"/>
                  </a:lnTo>
                  <a:lnTo>
                    <a:pt x="2402" y="2380"/>
                  </a:lnTo>
                  <a:lnTo>
                    <a:pt x="2407" y="2380"/>
                  </a:lnTo>
                  <a:lnTo>
                    <a:pt x="2416" y="2381"/>
                  </a:lnTo>
                  <a:lnTo>
                    <a:pt x="2416" y="2381"/>
                  </a:lnTo>
                  <a:lnTo>
                    <a:pt x="2416" y="2384"/>
                  </a:lnTo>
                  <a:lnTo>
                    <a:pt x="2414" y="2386"/>
                  </a:lnTo>
                  <a:lnTo>
                    <a:pt x="2409" y="2388"/>
                  </a:lnTo>
                  <a:lnTo>
                    <a:pt x="2406" y="2391"/>
                  </a:lnTo>
                  <a:lnTo>
                    <a:pt x="2404" y="2393"/>
                  </a:lnTo>
                  <a:lnTo>
                    <a:pt x="2404" y="2397"/>
                  </a:lnTo>
                  <a:lnTo>
                    <a:pt x="2404" y="2397"/>
                  </a:lnTo>
                  <a:lnTo>
                    <a:pt x="2410" y="2402"/>
                  </a:lnTo>
                  <a:lnTo>
                    <a:pt x="2416" y="2407"/>
                  </a:lnTo>
                  <a:lnTo>
                    <a:pt x="2421" y="2409"/>
                  </a:lnTo>
                  <a:lnTo>
                    <a:pt x="2427" y="2409"/>
                  </a:lnTo>
                  <a:lnTo>
                    <a:pt x="2431" y="2408"/>
                  </a:lnTo>
                  <a:lnTo>
                    <a:pt x="2437" y="2407"/>
                  </a:lnTo>
                  <a:lnTo>
                    <a:pt x="2441" y="2402"/>
                  </a:lnTo>
                  <a:lnTo>
                    <a:pt x="2444" y="2398"/>
                  </a:lnTo>
                  <a:lnTo>
                    <a:pt x="2451" y="2387"/>
                  </a:lnTo>
                  <a:lnTo>
                    <a:pt x="2455" y="2376"/>
                  </a:lnTo>
                  <a:lnTo>
                    <a:pt x="2458" y="2363"/>
                  </a:lnTo>
                  <a:lnTo>
                    <a:pt x="2459" y="2353"/>
                  </a:lnTo>
                  <a:lnTo>
                    <a:pt x="2459" y="2353"/>
                  </a:lnTo>
                  <a:lnTo>
                    <a:pt x="2475" y="2360"/>
                  </a:lnTo>
                  <a:lnTo>
                    <a:pt x="2492" y="2367"/>
                  </a:lnTo>
                  <a:lnTo>
                    <a:pt x="2492" y="2367"/>
                  </a:lnTo>
                  <a:lnTo>
                    <a:pt x="2501" y="2363"/>
                  </a:lnTo>
                  <a:lnTo>
                    <a:pt x="2511" y="2357"/>
                  </a:lnTo>
                  <a:lnTo>
                    <a:pt x="2520" y="2352"/>
                  </a:lnTo>
                  <a:lnTo>
                    <a:pt x="2527" y="2345"/>
                  </a:lnTo>
                  <a:lnTo>
                    <a:pt x="2527" y="2345"/>
                  </a:lnTo>
                  <a:lnTo>
                    <a:pt x="2525" y="2331"/>
                  </a:lnTo>
                  <a:lnTo>
                    <a:pt x="2522" y="2321"/>
                  </a:lnTo>
                  <a:lnTo>
                    <a:pt x="2518" y="2313"/>
                  </a:lnTo>
                  <a:lnTo>
                    <a:pt x="2511" y="2306"/>
                  </a:lnTo>
                  <a:lnTo>
                    <a:pt x="2504" y="2300"/>
                  </a:lnTo>
                  <a:lnTo>
                    <a:pt x="2494" y="2297"/>
                  </a:lnTo>
                  <a:lnTo>
                    <a:pt x="2484" y="2294"/>
                  </a:lnTo>
                  <a:lnTo>
                    <a:pt x="2475" y="2294"/>
                  </a:lnTo>
                  <a:lnTo>
                    <a:pt x="2475" y="2294"/>
                  </a:lnTo>
                  <a:lnTo>
                    <a:pt x="2476" y="2289"/>
                  </a:lnTo>
                  <a:lnTo>
                    <a:pt x="2479" y="2283"/>
                  </a:lnTo>
                  <a:lnTo>
                    <a:pt x="2486" y="2275"/>
                  </a:lnTo>
                  <a:lnTo>
                    <a:pt x="2493" y="2265"/>
                  </a:lnTo>
                  <a:lnTo>
                    <a:pt x="2496" y="2261"/>
                  </a:lnTo>
                  <a:lnTo>
                    <a:pt x="2497" y="2254"/>
                  </a:lnTo>
                  <a:lnTo>
                    <a:pt x="2497" y="2254"/>
                  </a:lnTo>
                  <a:lnTo>
                    <a:pt x="2496" y="2248"/>
                  </a:lnTo>
                  <a:lnTo>
                    <a:pt x="2492" y="2244"/>
                  </a:lnTo>
                  <a:lnTo>
                    <a:pt x="2487" y="2240"/>
                  </a:lnTo>
                  <a:lnTo>
                    <a:pt x="2482" y="2237"/>
                  </a:lnTo>
                  <a:lnTo>
                    <a:pt x="2468" y="2234"/>
                  </a:lnTo>
                  <a:lnTo>
                    <a:pt x="2454" y="2231"/>
                  </a:lnTo>
                  <a:lnTo>
                    <a:pt x="2454" y="2231"/>
                  </a:lnTo>
                  <a:lnTo>
                    <a:pt x="2454" y="2223"/>
                  </a:lnTo>
                  <a:lnTo>
                    <a:pt x="2455" y="2214"/>
                  </a:lnTo>
                  <a:lnTo>
                    <a:pt x="2456" y="2207"/>
                  </a:lnTo>
                  <a:lnTo>
                    <a:pt x="2456" y="2199"/>
                  </a:lnTo>
                  <a:lnTo>
                    <a:pt x="2456" y="2199"/>
                  </a:lnTo>
                  <a:lnTo>
                    <a:pt x="2447" y="2197"/>
                  </a:lnTo>
                  <a:lnTo>
                    <a:pt x="2437" y="2193"/>
                  </a:lnTo>
                  <a:lnTo>
                    <a:pt x="2428" y="2190"/>
                  </a:lnTo>
                  <a:lnTo>
                    <a:pt x="2419" y="2188"/>
                  </a:lnTo>
                  <a:lnTo>
                    <a:pt x="2419" y="2188"/>
                  </a:lnTo>
                  <a:lnTo>
                    <a:pt x="2414" y="2189"/>
                  </a:lnTo>
                  <a:lnTo>
                    <a:pt x="2410" y="2193"/>
                  </a:lnTo>
                  <a:lnTo>
                    <a:pt x="2402" y="2200"/>
                  </a:lnTo>
                  <a:lnTo>
                    <a:pt x="2397" y="2204"/>
                  </a:lnTo>
                  <a:lnTo>
                    <a:pt x="2393" y="2206"/>
                  </a:lnTo>
                  <a:lnTo>
                    <a:pt x="2389" y="2207"/>
                  </a:lnTo>
                  <a:lnTo>
                    <a:pt x="2385" y="2204"/>
                  </a:lnTo>
                  <a:lnTo>
                    <a:pt x="2385" y="2204"/>
                  </a:lnTo>
                  <a:lnTo>
                    <a:pt x="2392" y="2195"/>
                  </a:lnTo>
                  <a:lnTo>
                    <a:pt x="2402" y="2185"/>
                  </a:lnTo>
                  <a:lnTo>
                    <a:pt x="2414" y="2178"/>
                  </a:lnTo>
                  <a:lnTo>
                    <a:pt x="2428" y="2174"/>
                  </a:lnTo>
                  <a:lnTo>
                    <a:pt x="2428" y="2174"/>
                  </a:lnTo>
                  <a:lnTo>
                    <a:pt x="2444" y="2181"/>
                  </a:lnTo>
                  <a:lnTo>
                    <a:pt x="2454" y="2183"/>
                  </a:lnTo>
                  <a:lnTo>
                    <a:pt x="2462" y="2188"/>
                  </a:lnTo>
                  <a:lnTo>
                    <a:pt x="2468" y="2193"/>
                  </a:lnTo>
                  <a:lnTo>
                    <a:pt x="2472" y="2200"/>
                  </a:lnTo>
                  <a:lnTo>
                    <a:pt x="2473" y="2203"/>
                  </a:lnTo>
                  <a:lnTo>
                    <a:pt x="2473" y="2209"/>
                  </a:lnTo>
                  <a:lnTo>
                    <a:pt x="2473" y="2213"/>
                  </a:lnTo>
                  <a:lnTo>
                    <a:pt x="2472" y="2220"/>
                  </a:lnTo>
                  <a:lnTo>
                    <a:pt x="2472" y="2220"/>
                  </a:lnTo>
                  <a:lnTo>
                    <a:pt x="2479" y="2218"/>
                  </a:lnTo>
                  <a:lnTo>
                    <a:pt x="2484" y="2220"/>
                  </a:lnTo>
                  <a:lnTo>
                    <a:pt x="2490" y="2221"/>
                  </a:lnTo>
                  <a:lnTo>
                    <a:pt x="2496" y="2224"/>
                  </a:lnTo>
                  <a:lnTo>
                    <a:pt x="2500" y="2227"/>
                  </a:lnTo>
                  <a:lnTo>
                    <a:pt x="2504" y="2231"/>
                  </a:lnTo>
                  <a:lnTo>
                    <a:pt x="2510" y="2240"/>
                  </a:lnTo>
                  <a:lnTo>
                    <a:pt x="2513" y="2249"/>
                  </a:lnTo>
                  <a:lnTo>
                    <a:pt x="2513" y="2261"/>
                  </a:lnTo>
                  <a:lnTo>
                    <a:pt x="2510" y="2270"/>
                  </a:lnTo>
                  <a:lnTo>
                    <a:pt x="2507" y="2276"/>
                  </a:lnTo>
                  <a:lnTo>
                    <a:pt x="2503" y="2280"/>
                  </a:lnTo>
                  <a:lnTo>
                    <a:pt x="2503" y="2280"/>
                  </a:lnTo>
                  <a:lnTo>
                    <a:pt x="2515" y="2286"/>
                  </a:lnTo>
                  <a:lnTo>
                    <a:pt x="2525" y="2293"/>
                  </a:lnTo>
                  <a:lnTo>
                    <a:pt x="2534" y="2301"/>
                  </a:lnTo>
                  <a:lnTo>
                    <a:pt x="2539" y="2313"/>
                  </a:lnTo>
                  <a:lnTo>
                    <a:pt x="2542" y="2324"/>
                  </a:lnTo>
                  <a:lnTo>
                    <a:pt x="2542" y="2336"/>
                  </a:lnTo>
                  <a:lnTo>
                    <a:pt x="2541" y="2349"/>
                  </a:lnTo>
                  <a:lnTo>
                    <a:pt x="2535" y="2362"/>
                  </a:lnTo>
                  <a:lnTo>
                    <a:pt x="2535" y="2362"/>
                  </a:lnTo>
                  <a:lnTo>
                    <a:pt x="2539" y="2363"/>
                  </a:lnTo>
                  <a:lnTo>
                    <a:pt x="2542" y="2366"/>
                  </a:lnTo>
                  <a:lnTo>
                    <a:pt x="2548" y="2373"/>
                  </a:lnTo>
                  <a:lnTo>
                    <a:pt x="2552" y="2379"/>
                  </a:lnTo>
                  <a:lnTo>
                    <a:pt x="2559" y="2386"/>
                  </a:lnTo>
                  <a:lnTo>
                    <a:pt x="2559" y="2386"/>
                  </a:lnTo>
                  <a:lnTo>
                    <a:pt x="2563" y="2379"/>
                  </a:lnTo>
                  <a:lnTo>
                    <a:pt x="2570" y="2373"/>
                  </a:lnTo>
                  <a:lnTo>
                    <a:pt x="2577" y="2369"/>
                  </a:lnTo>
                  <a:lnTo>
                    <a:pt x="2587" y="2366"/>
                  </a:lnTo>
                  <a:lnTo>
                    <a:pt x="2595" y="2364"/>
                  </a:lnTo>
                  <a:lnTo>
                    <a:pt x="2605" y="2364"/>
                  </a:lnTo>
                  <a:lnTo>
                    <a:pt x="2615" y="2366"/>
                  </a:lnTo>
                  <a:lnTo>
                    <a:pt x="2625" y="2369"/>
                  </a:lnTo>
                  <a:lnTo>
                    <a:pt x="2635" y="2373"/>
                  </a:lnTo>
                  <a:lnTo>
                    <a:pt x="2642" y="2377"/>
                  </a:lnTo>
                  <a:lnTo>
                    <a:pt x="2649" y="2384"/>
                  </a:lnTo>
                  <a:lnTo>
                    <a:pt x="2654" y="2391"/>
                  </a:lnTo>
                  <a:lnTo>
                    <a:pt x="2657" y="2400"/>
                  </a:lnTo>
                  <a:lnTo>
                    <a:pt x="2659" y="2409"/>
                  </a:lnTo>
                  <a:lnTo>
                    <a:pt x="2659" y="2419"/>
                  </a:lnTo>
                  <a:lnTo>
                    <a:pt x="2654" y="2432"/>
                  </a:lnTo>
                  <a:lnTo>
                    <a:pt x="2654" y="2432"/>
                  </a:lnTo>
                  <a:lnTo>
                    <a:pt x="2660" y="2430"/>
                  </a:lnTo>
                  <a:lnTo>
                    <a:pt x="2666" y="2429"/>
                  </a:lnTo>
                  <a:lnTo>
                    <a:pt x="2678" y="2429"/>
                  </a:lnTo>
                  <a:lnTo>
                    <a:pt x="2701" y="2435"/>
                  </a:lnTo>
                  <a:lnTo>
                    <a:pt x="2701" y="2435"/>
                  </a:lnTo>
                  <a:lnTo>
                    <a:pt x="2705" y="2440"/>
                  </a:lnTo>
                  <a:lnTo>
                    <a:pt x="2709" y="2447"/>
                  </a:lnTo>
                  <a:lnTo>
                    <a:pt x="2712" y="2456"/>
                  </a:lnTo>
                  <a:lnTo>
                    <a:pt x="2712" y="2466"/>
                  </a:lnTo>
                  <a:lnTo>
                    <a:pt x="2712" y="2466"/>
                  </a:lnTo>
                  <a:lnTo>
                    <a:pt x="2720" y="2466"/>
                  </a:lnTo>
                  <a:lnTo>
                    <a:pt x="2729" y="2466"/>
                  </a:lnTo>
                  <a:lnTo>
                    <a:pt x="2736" y="2466"/>
                  </a:lnTo>
                  <a:lnTo>
                    <a:pt x="2743" y="2467"/>
                  </a:lnTo>
                  <a:lnTo>
                    <a:pt x="2750" y="2470"/>
                  </a:lnTo>
                  <a:lnTo>
                    <a:pt x="2755" y="2473"/>
                  </a:lnTo>
                  <a:lnTo>
                    <a:pt x="2760" y="2477"/>
                  </a:lnTo>
                  <a:lnTo>
                    <a:pt x="2765" y="2481"/>
                  </a:lnTo>
                  <a:lnTo>
                    <a:pt x="2772" y="2491"/>
                  </a:lnTo>
                  <a:lnTo>
                    <a:pt x="2778" y="2503"/>
                  </a:lnTo>
                  <a:lnTo>
                    <a:pt x="2779" y="2516"/>
                  </a:lnTo>
                  <a:lnTo>
                    <a:pt x="2779" y="2530"/>
                  </a:lnTo>
                  <a:lnTo>
                    <a:pt x="2779" y="2530"/>
                  </a:lnTo>
                  <a:lnTo>
                    <a:pt x="2776" y="2539"/>
                  </a:lnTo>
                  <a:lnTo>
                    <a:pt x="2772" y="2546"/>
                  </a:lnTo>
                  <a:lnTo>
                    <a:pt x="2767" y="2553"/>
                  </a:lnTo>
                  <a:lnTo>
                    <a:pt x="2761" y="2558"/>
                  </a:lnTo>
                  <a:lnTo>
                    <a:pt x="2750" y="2569"/>
                  </a:lnTo>
                  <a:lnTo>
                    <a:pt x="2744" y="2575"/>
                  </a:lnTo>
                  <a:lnTo>
                    <a:pt x="2741" y="2582"/>
                  </a:lnTo>
                  <a:lnTo>
                    <a:pt x="2741" y="2582"/>
                  </a:lnTo>
                  <a:lnTo>
                    <a:pt x="2741" y="2589"/>
                  </a:lnTo>
                  <a:lnTo>
                    <a:pt x="2743" y="2596"/>
                  </a:lnTo>
                  <a:lnTo>
                    <a:pt x="2746" y="2603"/>
                  </a:lnTo>
                  <a:lnTo>
                    <a:pt x="2750" y="2609"/>
                  </a:lnTo>
                  <a:lnTo>
                    <a:pt x="2758" y="2621"/>
                  </a:lnTo>
                  <a:lnTo>
                    <a:pt x="2762" y="2628"/>
                  </a:lnTo>
                  <a:lnTo>
                    <a:pt x="2764" y="2634"/>
                  </a:lnTo>
                  <a:lnTo>
                    <a:pt x="2764" y="2634"/>
                  </a:lnTo>
                  <a:lnTo>
                    <a:pt x="2765" y="2644"/>
                  </a:lnTo>
                  <a:lnTo>
                    <a:pt x="2765" y="2651"/>
                  </a:lnTo>
                  <a:lnTo>
                    <a:pt x="2762" y="2659"/>
                  </a:lnTo>
                  <a:lnTo>
                    <a:pt x="2758" y="2666"/>
                  </a:lnTo>
                  <a:lnTo>
                    <a:pt x="2753" y="2673"/>
                  </a:lnTo>
                  <a:lnTo>
                    <a:pt x="2746" y="2679"/>
                  </a:lnTo>
                  <a:lnTo>
                    <a:pt x="2737" y="2683"/>
                  </a:lnTo>
                  <a:lnTo>
                    <a:pt x="2727" y="2687"/>
                  </a:lnTo>
                  <a:lnTo>
                    <a:pt x="2727" y="2687"/>
                  </a:lnTo>
                  <a:lnTo>
                    <a:pt x="2727" y="2694"/>
                  </a:lnTo>
                  <a:lnTo>
                    <a:pt x="2726" y="2703"/>
                  </a:lnTo>
                  <a:lnTo>
                    <a:pt x="2722" y="2713"/>
                  </a:lnTo>
                  <a:lnTo>
                    <a:pt x="2718" y="2721"/>
                  </a:lnTo>
                  <a:lnTo>
                    <a:pt x="2711" y="2730"/>
                  </a:lnTo>
                  <a:lnTo>
                    <a:pt x="2702" y="2737"/>
                  </a:lnTo>
                  <a:lnTo>
                    <a:pt x="2694" y="2742"/>
                  </a:lnTo>
                  <a:lnTo>
                    <a:pt x="2684" y="2745"/>
                  </a:lnTo>
                  <a:lnTo>
                    <a:pt x="2684" y="2745"/>
                  </a:lnTo>
                  <a:lnTo>
                    <a:pt x="2684" y="2748"/>
                  </a:lnTo>
                  <a:lnTo>
                    <a:pt x="2685" y="2752"/>
                  </a:lnTo>
                  <a:lnTo>
                    <a:pt x="2691" y="2758"/>
                  </a:lnTo>
                  <a:lnTo>
                    <a:pt x="2692" y="2760"/>
                  </a:lnTo>
                  <a:lnTo>
                    <a:pt x="2692" y="2763"/>
                  </a:lnTo>
                  <a:lnTo>
                    <a:pt x="2689" y="2766"/>
                  </a:lnTo>
                  <a:lnTo>
                    <a:pt x="2687" y="2767"/>
                  </a:lnTo>
                  <a:lnTo>
                    <a:pt x="2687" y="2767"/>
                  </a:lnTo>
                  <a:lnTo>
                    <a:pt x="2680" y="2763"/>
                  </a:lnTo>
                  <a:lnTo>
                    <a:pt x="2673" y="2758"/>
                  </a:lnTo>
                  <a:lnTo>
                    <a:pt x="2661" y="2746"/>
                  </a:lnTo>
                  <a:lnTo>
                    <a:pt x="2654" y="2741"/>
                  </a:lnTo>
                  <a:lnTo>
                    <a:pt x="2647" y="2737"/>
                  </a:lnTo>
                  <a:lnTo>
                    <a:pt x="2640" y="2732"/>
                  </a:lnTo>
                  <a:lnTo>
                    <a:pt x="2630" y="2731"/>
                  </a:lnTo>
                  <a:lnTo>
                    <a:pt x="2630" y="2731"/>
                  </a:lnTo>
                  <a:lnTo>
                    <a:pt x="2619" y="2751"/>
                  </a:lnTo>
                  <a:lnTo>
                    <a:pt x="2614" y="2760"/>
                  </a:lnTo>
                  <a:lnTo>
                    <a:pt x="2607" y="2770"/>
                  </a:lnTo>
                  <a:lnTo>
                    <a:pt x="2600" y="2779"/>
                  </a:lnTo>
                  <a:lnTo>
                    <a:pt x="2591" y="2786"/>
                  </a:lnTo>
                  <a:lnTo>
                    <a:pt x="2581" y="2790"/>
                  </a:lnTo>
                  <a:lnTo>
                    <a:pt x="2570" y="2791"/>
                  </a:lnTo>
                  <a:lnTo>
                    <a:pt x="2570" y="2791"/>
                  </a:lnTo>
                  <a:lnTo>
                    <a:pt x="2563" y="2791"/>
                  </a:lnTo>
                  <a:lnTo>
                    <a:pt x="2556" y="2790"/>
                  </a:lnTo>
                  <a:lnTo>
                    <a:pt x="2549" y="2787"/>
                  </a:lnTo>
                  <a:lnTo>
                    <a:pt x="2542" y="2784"/>
                  </a:lnTo>
                  <a:lnTo>
                    <a:pt x="2529" y="2774"/>
                  </a:lnTo>
                  <a:lnTo>
                    <a:pt x="2517" y="2763"/>
                  </a:lnTo>
                  <a:lnTo>
                    <a:pt x="2507" y="2749"/>
                  </a:lnTo>
                  <a:lnTo>
                    <a:pt x="2500" y="2735"/>
                  </a:lnTo>
                  <a:lnTo>
                    <a:pt x="2496" y="2720"/>
                  </a:lnTo>
                  <a:lnTo>
                    <a:pt x="2494" y="2711"/>
                  </a:lnTo>
                  <a:lnTo>
                    <a:pt x="2494" y="2704"/>
                  </a:lnTo>
                  <a:lnTo>
                    <a:pt x="2494" y="2704"/>
                  </a:lnTo>
                  <a:lnTo>
                    <a:pt x="2484" y="2707"/>
                  </a:lnTo>
                  <a:lnTo>
                    <a:pt x="2476" y="2708"/>
                  </a:lnTo>
                  <a:lnTo>
                    <a:pt x="2466" y="2708"/>
                  </a:lnTo>
                  <a:lnTo>
                    <a:pt x="2458" y="2707"/>
                  </a:lnTo>
                  <a:lnTo>
                    <a:pt x="2449" y="2706"/>
                  </a:lnTo>
                  <a:lnTo>
                    <a:pt x="2441" y="2701"/>
                  </a:lnTo>
                  <a:lnTo>
                    <a:pt x="2433" y="2699"/>
                  </a:lnTo>
                  <a:lnTo>
                    <a:pt x="2426" y="2693"/>
                  </a:lnTo>
                  <a:lnTo>
                    <a:pt x="2419" y="2689"/>
                  </a:lnTo>
                  <a:lnTo>
                    <a:pt x="2413" y="2683"/>
                  </a:lnTo>
                  <a:lnTo>
                    <a:pt x="2407" y="2676"/>
                  </a:lnTo>
                  <a:lnTo>
                    <a:pt x="2403" y="2669"/>
                  </a:lnTo>
                  <a:lnTo>
                    <a:pt x="2399" y="2662"/>
                  </a:lnTo>
                  <a:lnTo>
                    <a:pt x="2396" y="2655"/>
                  </a:lnTo>
                  <a:lnTo>
                    <a:pt x="2393" y="2648"/>
                  </a:lnTo>
                  <a:lnTo>
                    <a:pt x="2393" y="2640"/>
                  </a:lnTo>
                  <a:lnTo>
                    <a:pt x="2393" y="2640"/>
                  </a:lnTo>
                  <a:lnTo>
                    <a:pt x="2383" y="2640"/>
                  </a:lnTo>
                  <a:lnTo>
                    <a:pt x="2374" y="2637"/>
                  </a:lnTo>
                  <a:lnTo>
                    <a:pt x="2367" y="2634"/>
                  </a:lnTo>
                  <a:lnTo>
                    <a:pt x="2360" y="2630"/>
                  </a:lnTo>
                  <a:lnTo>
                    <a:pt x="2354" y="2624"/>
                  </a:lnTo>
                  <a:lnTo>
                    <a:pt x="2350" y="2619"/>
                  </a:lnTo>
                  <a:lnTo>
                    <a:pt x="2346" y="2613"/>
                  </a:lnTo>
                  <a:lnTo>
                    <a:pt x="2343" y="2606"/>
                  </a:lnTo>
                  <a:lnTo>
                    <a:pt x="2340" y="2592"/>
                  </a:lnTo>
                  <a:lnTo>
                    <a:pt x="2340" y="2578"/>
                  </a:lnTo>
                  <a:lnTo>
                    <a:pt x="2343" y="2564"/>
                  </a:lnTo>
                  <a:lnTo>
                    <a:pt x="2347" y="2550"/>
                  </a:lnTo>
                  <a:lnTo>
                    <a:pt x="2347" y="2550"/>
                  </a:lnTo>
                  <a:lnTo>
                    <a:pt x="2340" y="2553"/>
                  </a:lnTo>
                  <a:lnTo>
                    <a:pt x="2334" y="2553"/>
                  </a:lnTo>
                  <a:lnTo>
                    <a:pt x="2329" y="2553"/>
                  </a:lnTo>
                  <a:lnTo>
                    <a:pt x="2324" y="2551"/>
                  </a:lnTo>
                  <a:lnTo>
                    <a:pt x="2320" y="2550"/>
                  </a:lnTo>
                  <a:lnTo>
                    <a:pt x="2316" y="2547"/>
                  </a:lnTo>
                  <a:lnTo>
                    <a:pt x="2309" y="2540"/>
                  </a:lnTo>
                  <a:lnTo>
                    <a:pt x="2305" y="2532"/>
                  </a:lnTo>
                  <a:lnTo>
                    <a:pt x="2301" y="2520"/>
                  </a:lnTo>
                  <a:lnTo>
                    <a:pt x="2298" y="2509"/>
                  </a:lnTo>
                  <a:lnTo>
                    <a:pt x="2296" y="2498"/>
                  </a:lnTo>
                  <a:lnTo>
                    <a:pt x="2296" y="2498"/>
                  </a:lnTo>
                  <a:close/>
                  <a:moveTo>
                    <a:pt x="1627" y="306"/>
                  </a:moveTo>
                  <a:lnTo>
                    <a:pt x="1627" y="306"/>
                  </a:lnTo>
                  <a:lnTo>
                    <a:pt x="1627" y="310"/>
                  </a:lnTo>
                  <a:lnTo>
                    <a:pt x="1630" y="313"/>
                  </a:lnTo>
                  <a:lnTo>
                    <a:pt x="1638" y="315"/>
                  </a:lnTo>
                  <a:lnTo>
                    <a:pt x="1638" y="315"/>
                  </a:lnTo>
                  <a:lnTo>
                    <a:pt x="1641" y="310"/>
                  </a:lnTo>
                  <a:lnTo>
                    <a:pt x="1645" y="308"/>
                  </a:lnTo>
                  <a:lnTo>
                    <a:pt x="1655" y="302"/>
                  </a:lnTo>
                  <a:lnTo>
                    <a:pt x="1665" y="298"/>
                  </a:lnTo>
                  <a:lnTo>
                    <a:pt x="1669" y="295"/>
                  </a:lnTo>
                  <a:lnTo>
                    <a:pt x="1673" y="291"/>
                  </a:lnTo>
                  <a:lnTo>
                    <a:pt x="1673" y="291"/>
                  </a:lnTo>
                  <a:lnTo>
                    <a:pt x="1666" y="292"/>
                  </a:lnTo>
                  <a:lnTo>
                    <a:pt x="1659" y="294"/>
                  </a:lnTo>
                  <a:lnTo>
                    <a:pt x="1655" y="296"/>
                  </a:lnTo>
                  <a:lnTo>
                    <a:pt x="1651" y="299"/>
                  </a:lnTo>
                  <a:lnTo>
                    <a:pt x="1645" y="302"/>
                  </a:lnTo>
                  <a:lnTo>
                    <a:pt x="1641" y="305"/>
                  </a:lnTo>
                  <a:lnTo>
                    <a:pt x="1634" y="306"/>
                  </a:lnTo>
                  <a:lnTo>
                    <a:pt x="1627" y="306"/>
                  </a:lnTo>
                  <a:lnTo>
                    <a:pt x="1627" y="306"/>
                  </a:lnTo>
                  <a:close/>
                  <a:moveTo>
                    <a:pt x="1690" y="367"/>
                  </a:moveTo>
                  <a:lnTo>
                    <a:pt x="1690" y="367"/>
                  </a:lnTo>
                  <a:lnTo>
                    <a:pt x="1724" y="392"/>
                  </a:lnTo>
                  <a:lnTo>
                    <a:pt x="1755" y="417"/>
                  </a:lnTo>
                  <a:lnTo>
                    <a:pt x="1785" y="445"/>
                  </a:lnTo>
                  <a:lnTo>
                    <a:pt x="1815" y="473"/>
                  </a:lnTo>
                  <a:lnTo>
                    <a:pt x="1844" y="501"/>
                  </a:lnTo>
                  <a:lnTo>
                    <a:pt x="1875" y="529"/>
                  </a:lnTo>
                  <a:lnTo>
                    <a:pt x="1906" y="555"/>
                  </a:lnTo>
                  <a:lnTo>
                    <a:pt x="1923" y="567"/>
                  </a:lnTo>
                  <a:lnTo>
                    <a:pt x="1940" y="579"/>
                  </a:lnTo>
                  <a:lnTo>
                    <a:pt x="1940" y="579"/>
                  </a:lnTo>
                  <a:lnTo>
                    <a:pt x="1947" y="590"/>
                  </a:lnTo>
                  <a:lnTo>
                    <a:pt x="1955" y="600"/>
                  </a:lnTo>
                  <a:lnTo>
                    <a:pt x="1975" y="616"/>
                  </a:lnTo>
                  <a:lnTo>
                    <a:pt x="1975" y="616"/>
                  </a:lnTo>
                  <a:lnTo>
                    <a:pt x="1978" y="615"/>
                  </a:lnTo>
                  <a:lnTo>
                    <a:pt x="1979" y="612"/>
                  </a:lnTo>
                  <a:lnTo>
                    <a:pt x="1979" y="607"/>
                  </a:lnTo>
                  <a:lnTo>
                    <a:pt x="1979" y="605"/>
                  </a:lnTo>
                  <a:lnTo>
                    <a:pt x="1981" y="604"/>
                  </a:lnTo>
                  <a:lnTo>
                    <a:pt x="1983" y="604"/>
                  </a:lnTo>
                  <a:lnTo>
                    <a:pt x="1986" y="605"/>
                  </a:lnTo>
                  <a:lnTo>
                    <a:pt x="1986" y="605"/>
                  </a:lnTo>
                  <a:lnTo>
                    <a:pt x="1985" y="595"/>
                  </a:lnTo>
                  <a:lnTo>
                    <a:pt x="1983" y="587"/>
                  </a:lnTo>
                  <a:lnTo>
                    <a:pt x="1979" y="580"/>
                  </a:lnTo>
                  <a:lnTo>
                    <a:pt x="1975" y="572"/>
                  </a:lnTo>
                  <a:lnTo>
                    <a:pt x="1965" y="559"/>
                  </a:lnTo>
                  <a:lnTo>
                    <a:pt x="1952" y="546"/>
                  </a:lnTo>
                  <a:lnTo>
                    <a:pt x="1927" y="522"/>
                  </a:lnTo>
                  <a:lnTo>
                    <a:pt x="1915" y="508"/>
                  </a:lnTo>
                  <a:lnTo>
                    <a:pt x="1905" y="494"/>
                  </a:lnTo>
                  <a:lnTo>
                    <a:pt x="1905" y="494"/>
                  </a:lnTo>
                  <a:lnTo>
                    <a:pt x="1889" y="485"/>
                  </a:lnTo>
                  <a:lnTo>
                    <a:pt x="1874" y="473"/>
                  </a:lnTo>
                  <a:lnTo>
                    <a:pt x="1847" y="449"/>
                  </a:lnTo>
                  <a:lnTo>
                    <a:pt x="1820" y="424"/>
                  </a:lnTo>
                  <a:lnTo>
                    <a:pt x="1795" y="397"/>
                  </a:lnTo>
                  <a:lnTo>
                    <a:pt x="1770" y="371"/>
                  </a:lnTo>
                  <a:lnTo>
                    <a:pt x="1743" y="346"/>
                  </a:lnTo>
                  <a:lnTo>
                    <a:pt x="1715" y="322"/>
                  </a:lnTo>
                  <a:lnTo>
                    <a:pt x="1700" y="310"/>
                  </a:lnTo>
                  <a:lnTo>
                    <a:pt x="1684" y="301"/>
                  </a:lnTo>
                  <a:lnTo>
                    <a:pt x="1684" y="301"/>
                  </a:lnTo>
                  <a:lnTo>
                    <a:pt x="1682" y="309"/>
                  </a:lnTo>
                  <a:lnTo>
                    <a:pt x="1680" y="316"/>
                  </a:lnTo>
                  <a:lnTo>
                    <a:pt x="1680" y="324"/>
                  </a:lnTo>
                  <a:lnTo>
                    <a:pt x="1682" y="331"/>
                  </a:lnTo>
                  <a:lnTo>
                    <a:pt x="1686" y="348"/>
                  </a:lnTo>
                  <a:lnTo>
                    <a:pt x="1690" y="367"/>
                  </a:lnTo>
                  <a:lnTo>
                    <a:pt x="1690" y="367"/>
                  </a:lnTo>
                  <a:close/>
                  <a:moveTo>
                    <a:pt x="1731" y="312"/>
                  </a:moveTo>
                  <a:lnTo>
                    <a:pt x="1731" y="312"/>
                  </a:lnTo>
                  <a:lnTo>
                    <a:pt x="1736" y="322"/>
                  </a:lnTo>
                  <a:lnTo>
                    <a:pt x="1745" y="329"/>
                  </a:lnTo>
                  <a:lnTo>
                    <a:pt x="1749" y="331"/>
                  </a:lnTo>
                  <a:lnTo>
                    <a:pt x="1755" y="334"/>
                  </a:lnTo>
                  <a:lnTo>
                    <a:pt x="1762" y="334"/>
                  </a:lnTo>
                  <a:lnTo>
                    <a:pt x="1769" y="334"/>
                  </a:lnTo>
                  <a:lnTo>
                    <a:pt x="1769" y="334"/>
                  </a:lnTo>
                  <a:lnTo>
                    <a:pt x="1766" y="329"/>
                  </a:lnTo>
                  <a:lnTo>
                    <a:pt x="1763" y="324"/>
                  </a:lnTo>
                  <a:lnTo>
                    <a:pt x="1759" y="319"/>
                  </a:lnTo>
                  <a:lnTo>
                    <a:pt x="1755" y="316"/>
                  </a:lnTo>
                  <a:lnTo>
                    <a:pt x="1749" y="313"/>
                  </a:lnTo>
                  <a:lnTo>
                    <a:pt x="1743" y="310"/>
                  </a:lnTo>
                  <a:lnTo>
                    <a:pt x="1738" y="310"/>
                  </a:lnTo>
                  <a:lnTo>
                    <a:pt x="1731" y="312"/>
                  </a:lnTo>
                  <a:lnTo>
                    <a:pt x="1731" y="312"/>
                  </a:lnTo>
                  <a:close/>
                  <a:moveTo>
                    <a:pt x="1399" y="546"/>
                  </a:moveTo>
                  <a:lnTo>
                    <a:pt x="1399" y="546"/>
                  </a:lnTo>
                  <a:lnTo>
                    <a:pt x="1391" y="555"/>
                  </a:lnTo>
                  <a:lnTo>
                    <a:pt x="1378" y="563"/>
                  </a:lnTo>
                  <a:lnTo>
                    <a:pt x="1366" y="572"/>
                  </a:lnTo>
                  <a:lnTo>
                    <a:pt x="1354" y="581"/>
                  </a:lnTo>
                  <a:lnTo>
                    <a:pt x="1350" y="587"/>
                  </a:lnTo>
                  <a:lnTo>
                    <a:pt x="1346" y="593"/>
                  </a:lnTo>
                  <a:lnTo>
                    <a:pt x="1343" y="598"/>
                  </a:lnTo>
                  <a:lnTo>
                    <a:pt x="1340" y="605"/>
                  </a:lnTo>
                  <a:lnTo>
                    <a:pt x="1340" y="611"/>
                  </a:lnTo>
                  <a:lnTo>
                    <a:pt x="1342" y="618"/>
                  </a:lnTo>
                  <a:lnTo>
                    <a:pt x="1346" y="624"/>
                  </a:lnTo>
                  <a:lnTo>
                    <a:pt x="1350" y="631"/>
                  </a:lnTo>
                  <a:lnTo>
                    <a:pt x="1350" y="631"/>
                  </a:lnTo>
                  <a:lnTo>
                    <a:pt x="1430" y="562"/>
                  </a:lnTo>
                  <a:lnTo>
                    <a:pt x="1510" y="494"/>
                  </a:lnTo>
                  <a:lnTo>
                    <a:pt x="1593" y="428"/>
                  </a:lnTo>
                  <a:lnTo>
                    <a:pt x="1676" y="364"/>
                  </a:lnTo>
                  <a:lnTo>
                    <a:pt x="1676" y="364"/>
                  </a:lnTo>
                  <a:lnTo>
                    <a:pt x="1670" y="337"/>
                  </a:lnTo>
                  <a:lnTo>
                    <a:pt x="1666" y="326"/>
                  </a:lnTo>
                  <a:lnTo>
                    <a:pt x="1665" y="320"/>
                  </a:lnTo>
                  <a:lnTo>
                    <a:pt x="1662" y="315"/>
                  </a:lnTo>
                  <a:lnTo>
                    <a:pt x="1662" y="315"/>
                  </a:lnTo>
                  <a:lnTo>
                    <a:pt x="1597" y="369"/>
                  </a:lnTo>
                  <a:lnTo>
                    <a:pt x="1531" y="428"/>
                  </a:lnTo>
                  <a:lnTo>
                    <a:pt x="1399" y="546"/>
                  </a:lnTo>
                  <a:lnTo>
                    <a:pt x="1399" y="546"/>
                  </a:lnTo>
                  <a:close/>
                  <a:moveTo>
                    <a:pt x="1559" y="347"/>
                  </a:moveTo>
                  <a:lnTo>
                    <a:pt x="1559" y="347"/>
                  </a:lnTo>
                  <a:lnTo>
                    <a:pt x="1569" y="347"/>
                  </a:lnTo>
                  <a:lnTo>
                    <a:pt x="1578" y="348"/>
                  </a:lnTo>
                  <a:lnTo>
                    <a:pt x="1585" y="350"/>
                  </a:lnTo>
                  <a:lnTo>
                    <a:pt x="1592" y="353"/>
                  </a:lnTo>
                  <a:lnTo>
                    <a:pt x="1592" y="353"/>
                  </a:lnTo>
                  <a:lnTo>
                    <a:pt x="1594" y="348"/>
                  </a:lnTo>
                  <a:lnTo>
                    <a:pt x="1597" y="346"/>
                  </a:lnTo>
                  <a:lnTo>
                    <a:pt x="1606" y="340"/>
                  </a:lnTo>
                  <a:lnTo>
                    <a:pt x="1613" y="334"/>
                  </a:lnTo>
                  <a:lnTo>
                    <a:pt x="1616" y="331"/>
                  </a:lnTo>
                  <a:lnTo>
                    <a:pt x="1618" y="326"/>
                  </a:lnTo>
                  <a:lnTo>
                    <a:pt x="1618" y="326"/>
                  </a:lnTo>
                  <a:lnTo>
                    <a:pt x="1600" y="329"/>
                  </a:lnTo>
                  <a:lnTo>
                    <a:pt x="1585" y="333"/>
                  </a:lnTo>
                  <a:lnTo>
                    <a:pt x="1571" y="338"/>
                  </a:lnTo>
                  <a:lnTo>
                    <a:pt x="1559" y="347"/>
                  </a:lnTo>
                  <a:lnTo>
                    <a:pt x="1559" y="347"/>
                  </a:lnTo>
                  <a:close/>
                  <a:moveTo>
                    <a:pt x="1769" y="353"/>
                  </a:moveTo>
                  <a:lnTo>
                    <a:pt x="1769" y="353"/>
                  </a:lnTo>
                  <a:lnTo>
                    <a:pt x="1776" y="354"/>
                  </a:lnTo>
                  <a:lnTo>
                    <a:pt x="1781" y="357"/>
                  </a:lnTo>
                  <a:lnTo>
                    <a:pt x="1791" y="362"/>
                  </a:lnTo>
                  <a:lnTo>
                    <a:pt x="1801" y="368"/>
                  </a:lnTo>
                  <a:lnTo>
                    <a:pt x="1812" y="372"/>
                  </a:lnTo>
                  <a:lnTo>
                    <a:pt x="1812" y="372"/>
                  </a:lnTo>
                  <a:lnTo>
                    <a:pt x="1813" y="371"/>
                  </a:lnTo>
                  <a:lnTo>
                    <a:pt x="1813" y="369"/>
                  </a:lnTo>
                  <a:lnTo>
                    <a:pt x="1818" y="367"/>
                  </a:lnTo>
                  <a:lnTo>
                    <a:pt x="1820" y="364"/>
                  </a:lnTo>
                  <a:lnTo>
                    <a:pt x="1820" y="361"/>
                  </a:lnTo>
                  <a:lnTo>
                    <a:pt x="1820" y="358"/>
                  </a:lnTo>
                  <a:lnTo>
                    <a:pt x="1820" y="358"/>
                  </a:lnTo>
                  <a:lnTo>
                    <a:pt x="1809" y="353"/>
                  </a:lnTo>
                  <a:lnTo>
                    <a:pt x="1795" y="348"/>
                  </a:lnTo>
                  <a:lnTo>
                    <a:pt x="1788" y="347"/>
                  </a:lnTo>
                  <a:lnTo>
                    <a:pt x="1781" y="347"/>
                  </a:lnTo>
                  <a:lnTo>
                    <a:pt x="1774" y="350"/>
                  </a:lnTo>
                  <a:lnTo>
                    <a:pt x="1769" y="353"/>
                  </a:lnTo>
                  <a:lnTo>
                    <a:pt x="1769" y="353"/>
                  </a:lnTo>
                  <a:close/>
                  <a:moveTo>
                    <a:pt x="1923" y="643"/>
                  </a:moveTo>
                  <a:lnTo>
                    <a:pt x="1923" y="643"/>
                  </a:lnTo>
                  <a:lnTo>
                    <a:pt x="1922" y="614"/>
                  </a:lnTo>
                  <a:lnTo>
                    <a:pt x="1920" y="605"/>
                  </a:lnTo>
                  <a:lnTo>
                    <a:pt x="1919" y="597"/>
                  </a:lnTo>
                  <a:lnTo>
                    <a:pt x="1916" y="591"/>
                  </a:lnTo>
                  <a:lnTo>
                    <a:pt x="1912" y="584"/>
                  </a:lnTo>
                  <a:lnTo>
                    <a:pt x="1893" y="567"/>
                  </a:lnTo>
                  <a:lnTo>
                    <a:pt x="1893" y="567"/>
                  </a:lnTo>
                  <a:lnTo>
                    <a:pt x="1790" y="472"/>
                  </a:lnTo>
                  <a:lnTo>
                    <a:pt x="1690" y="379"/>
                  </a:lnTo>
                  <a:lnTo>
                    <a:pt x="1690" y="379"/>
                  </a:lnTo>
                  <a:lnTo>
                    <a:pt x="1690" y="376"/>
                  </a:lnTo>
                  <a:lnTo>
                    <a:pt x="1689" y="375"/>
                  </a:lnTo>
                  <a:lnTo>
                    <a:pt x="1687" y="375"/>
                  </a:lnTo>
                  <a:lnTo>
                    <a:pt x="1687" y="375"/>
                  </a:lnTo>
                  <a:lnTo>
                    <a:pt x="1662" y="395"/>
                  </a:lnTo>
                  <a:lnTo>
                    <a:pt x="1635" y="416"/>
                  </a:lnTo>
                  <a:lnTo>
                    <a:pt x="1583" y="459"/>
                  </a:lnTo>
                  <a:lnTo>
                    <a:pt x="1530" y="504"/>
                  </a:lnTo>
                  <a:lnTo>
                    <a:pt x="1503" y="527"/>
                  </a:lnTo>
                  <a:lnTo>
                    <a:pt x="1475" y="546"/>
                  </a:lnTo>
                  <a:lnTo>
                    <a:pt x="1475" y="546"/>
                  </a:lnTo>
                  <a:lnTo>
                    <a:pt x="1457" y="560"/>
                  </a:lnTo>
                  <a:lnTo>
                    <a:pt x="1437" y="577"/>
                  </a:lnTo>
                  <a:lnTo>
                    <a:pt x="1427" y="586"/>
                  </a:lnTo>
                  <a:lnTo>
                    <a:pt x="1420" y="593"/>
                  </a:lnTo>
                  <a:lnTo>
                    <a:pt x="1415" y="601"/>
                  </a:lnTo>
                  <a:lnTo>
                    <a:pt x="1412" y="608"/>
                  </a:lnTo>
                  <a:lnTo>
                    <a:pt x="1412" y="608"/>
                  </a:lnTo>
                  <a:lnTo>
                    <a:pt x="1411" y="615"/>
                  </a:lnTo>
                  <a:lnTo>
                    <a:pt x="1409" y="622"/>
                  </a:lnTo>
                  <a:lnTo>
                    <a:pt x="1411" y="639"/>
                  </a:lnTo>
                  <a:lnTo>
                    <a:pt x="1413" y="656"/>
                  </a:lnTo>
                  <a:lnTo>
                    <a:pt x="1415" y="671"/>
                  </a:lnTo>
                  <a:lnTo>
                    <a:pt x="1415" y="671"/>
                  </a:lnTo>
                  <a:lnTo>
                    <a:pt x="1419" y="746"/>
                  </a:lnTo>
                  <a:lnTo>
                    <a:pt x="1427" y="821"/>
                  </a:lnTo>
                  <a:lnTo>
                    <a:pt x="1436" y="897"/>
                  </a:lnTo>
                  <a:lnTo>
                    <a:pt x="1447" y="970"/>
                  </a:lnTo>
                  <a:lnTo>
                    <a:pt x="1447" y="970"/>
                  </a:lnTo>
                  <a:lnTo>
                    <a:pt x="1506" y="970"/>
                  </a:lnTo>
                  <a:lnTo>
                    <a:pt x="1568" y="969"/>
                  </a:lnTo>
                  <a:lnTo>
                    <a:pt x="1693" y="962"/>
                  </a:lnTo>
                  <a:lnTo>
                    <a:pt x="1945" y="948"/>
                  </a:lnTo>
                  <a:lnTo>
                    <a:pt x="1945" y="948"/>
                  </a:lnTo>
                  <a:lnTo>
                    <a:pt x="1941" y="872"/>
                  </a:lnTo>
                  <a:lnTo>
                    <a:pt x="1936" y="795"/>
                  </a:lnTo>
                  <a:lnTo>
                    <a:pt x="1923" y="643"/>
                  </a:lnTo>
                  <a:lnTo>
                    <a:pt x="1923" y="643"/>
                  </a:lnTo>
                  <a:close/>
                  <a:moveTo>
                    <a:pt x="1484" y="407"/>
                  </a:moveTo>
                  <a:lnTo>
                    <a:pt x="1484" y="407"/>
                  </a:lnTo>
                  <a:lnTo>
                    <a:pt x="1488" y="411"/>
                  </a:lnTo>
                  <a:lnTo>
                    <a:pt x="1491" y="417"/>
                  </a:lnTo>
                  <a:lnTo>
                    <a:pt x="1495" y="421"/>
                  </a:lnTo>
                  <a:lnTo>
                    <a:pt x="1499" y="426"/>
                  </a:lnTo>
                  <a:lnTo>
                    <a:pt x="1499" y="426"/>
                  </a:lnTo>
                  <a:lnTo>
                    <a:pt x="1506" y="421"/>
                  </a:lnTo>
                  <a:lnTo>
                    <a:pt x="1514" y="417"/>
                  </a:lnTo>
                  <a:lnTo>
                    <a:pt x="1521" y="413"/>
                  </a:lnTo>
                  <a:lnTo>
                    <a:pt x="1528" y="407"/>
                  </a:lnTo>
                  <a:lnTo>
                    <a:pt x="1538" y="395"/>
                  </a:lnTo>
                  <a:lnTo>
                    <a:pt x="1545" y="385"/>
                  </a:lnTo>
                  <a:lnTo>
                    <a:pt x="1545" y="385"/>
                  </a:lnTo>
                  <a:lnTo>
                    <a:pt x="1538" y="388"/>
                  </a:lnTo>
                  <a:lnTo>
                    <a:pt x="1531" y="390"/>
                  </a:lnTo>
                  <a:lnTo>
                    <a:pt x="1514" y="396"/>
                  </a:lnTo>
                  <a:lnTo>
                    <a:pt x="1498" y="400"/>
                  </a:lnTo>
                  <a:lnTo>
                    <a:pt x="1491" y="403"/>
                  </a:lnTo>
                  <a:lnTo>
                    <a:pt x="1484" y="407"/>
                  </a:lnTo>
                  <a:lnTo>
                    <a:pt x="1484" y="407"/>
                  </a:lnTo>
                  <a:close/>
                  <a:moveTo>
                    <a:pt x="1861" y="416"/>
                  </a:moveTo>
                  <a:lnTo>
                    <a:pt x="1861" y="416"/>
                  </a:lnTo>
                  <a:lnTo>
                    <a:pt x="1861" y="406"/>
                  </a:lnTo>
                  <a:lnTo>
                    <a:pt x="1863" y="402"/>
                  </a:lnTo>
                  <a:lnTo>
                    <a:pt x="1864" y="399"/>
                  </a:lnTo>
                  <a:lnTo>
                    <a:pt x="1864" y="399"/>
                  </a:lnTo>
                  <a:lnTo>
                    <a:pt x="1860" y="395"/>
                  </a:lnTo>
                  <a:lnTo>
                    <a:pt x="1854" y="392"/>
                  </a:lnTo>
                  <a:lnTo>
                    <a:pt x="1847" y="390"/>
                  </a:lnTo>
                  <a:lnTo>
                    <a:pt x="1839" y="389"/>
                  </a:lnTo>
                  <a:lnTo>
                    <a:pt x="1822" y="389"/>
                  </a:lnTo>
                  <a:lnTo>
                    <a:pt x="1809" y="390"/>
                  </a:lnTo>
                  <a:lnTo>
                    <a:pt x="1809" y="390"/>
                  </a:lnTo>
                  <a:lnTo>
                    <a:pt x="1820" y="399"/>
                  </a:lnTo>
                  <a:lnTo>
                    <a:pt x="1832" y="407"/>
                  </a:lnTo>
                  <a:lnTo>
                    <a:pt x="1837" y="410"/>
                  </a:lnTo>
                  <a:lnTo>
                    <a:pt x="1844" y="413"/>
                  </a:lnTo>
                  <a:lnTo>
                    <a:pt x="1853" y="416"/>
                  </a:lnTo>
                  <a:lnTo>
                    <a:pt x="1861" y="416"/>
                  </a:lnTo>
                  <a:lnTo>
                    <a:pt x="1861" y="416"/>
                  </a:lnTo>
                  <a:close/>
                  <a:moveTo>
                    <a:pt x="1926" y="459"/>
                  </a:moveTo>
                  <a:lnTo>
                    <a:pt x="1926" y="459"/>
                  </a:lnTo>
                  <a:lnTo>
                    <a:pt x="1923" y="455"/>
                  </a:lnTo>
                  <a:lnTo>
                    <a:pt x="1922" y="452"/>
                  </a:lnTo>
                  <a:lnTo>
                    <a:pt x="1920" y="448"/>
                  </a:lnTo>
                  <a:lnTo>
                    <a:pt x="1923" y="442"/>
                  </a:lnTo>
                  <a:lnTo>
                    <a:pt x="1923" y="442"/>
                  </a:lnTo>
                  <a:lnTo>
                    <a:pt x="1920" y="440"/>
                  </a:lnTo>
                  <a:lnTo>
                    <a:pt x="1916" y="438"/>
                  </a:lnTo>
                  <a:lnTo>
                    <a:pt x="1908" y="435"/>
                  </a:lnTo>
                  <a:lnTo>
                    <a:pt x="1898" y="434"/>
                  </a:lnTo>
                  <a:lnTo>
                    <a:pt x="1888" y="434"/>
                  </a:lnTo>
                  <a:lnTo>
                    <a:pt x="1867" y="435"/>
                  </a:lnTo>
                  <a:lnTo>
                    <a:pt x="1860" y="435"/>
                  </a:lnTo>
                  <a:lnTo>
                    <a:pt x="1853" y="434"/>
                  </a:lnTo>
                  <a:lnTo>
                    <a:pt x="1853" y="434"/>
                  </a:lnTo>
                  <a:lnTo>
                    <a:pt x="1870" y="442"/>
                  </a:lnTo>
                  <a:lnTo>
                    <a:pt x="1888" y="451"/>
                  </a:lnTo>
                  <a:lnTo>
                    <a:pt x="1906" y="456"/>
                  </a:lnTo>
                  <a:lnTo>
                    <a:pt x="1916" y="459"/>
                  </a:lnTo>
                  <a:lnTo>
                    <a:pt x="1926" y="459"/>
                  </a:lnTo>
                  <a:lnTo>
                    <a:pt x="1926" y="459"/>
                  </a:lnTo>
                  <a:close/>
                  <a:moveTo>
                    <a:pt x="1415" y="477"/>
                  </a:moveTo>
                  <a:lnTo>
                    <a:pt x="1415" y="477"/>
                  </a:lnTo>
                  <a:lnTo>
                    <a:pt x="1419" y="479"/>
                  </a:lnTo>
                  <a:lnTo>
                    <a:pt x="1423" y="480"/>
                  </a:lnTo>
                  <a:lnTo>
                    <a:pt x="1429" y="480"/>
                  </a:lnTo>
                  <a:lnTo>
                    <a:pt x="1433" y="480"/>
                  </a:lnTo>
                  <a:lnTo>
                    <a:pt x="1444" y="476"/>
                  </a:lnTo>
                  <a:lnTo>
                    <a:pt x="1455" y="470"/>
                  </a:lnTo>
                  <a:lnTo>
                    <a:pt x="1464" y="465"/>
                  </a:lnTo>
                  <a:lnTo>
                    <a:pt x="1471" y="458"/>
                  </a:lnTo>
                  <a:lnTo>
                    <a:pt x="1475" y="451"/>
                  </a:lnTo>
                  <a:lnTo>
                    <a:pt x="1477" y="448"/>
                  </a:lnTo>
                  <a:lnTo>
                    <a:pt x="1475" y="445"/>
                  </a:lnTo>
                  <a:lnTo>
                    <a:pt x="1475" y="445"/>
                  </a:lnTo>
                  <a:lnTo>
                    <a:pt x="1470" y="451"/>
                  </a:lnTo>
                  <a:lnTo>
                    <a:pt x="1461" y="454"/>
                  </a:lnTo>
                  <a:lnTo>
                    <a:pt x="1443" y="458"/>
                  </a:lnTo>
                  <a:lnTo>
                    <a:pt x="1433" y="461"/>
                  </a:lnTo>
                  <a:lnTo>
                    <a:pt x="1425" y="465"/>
                  </a:lnTo>
                  <a:lnTo>
                    <a:pt x="1419" y="469"/>
                  </a:lnTo>
                  <a:lnTo>
                    <a:pt x="1416" y="473"/>
                  </a:lnTo>
                  <a:lnTo>
                    <a:pt x="1415" y="477"/>
                  </a:lnTo>
                  <a:lnTo>
                    <a:pt x="1415" y="477"/>
                  </a:lnTo>
                  <a:close/>
                  <a:moveTo>
                    <a:pt x="1966" y="510"/>
                  </a:moveTo>
                  <a:lnTo>
                    <a:pt x="1966" y="510"/>
                  </a:lnTo>
                  <a:lnTo>
                    <a:pt x="1968" y="506"/>
                  </a:lnTo>
                  <a:lnTo>
                    <a:pt x="1969" y="501"/>
                  </a:lnTo>
                  <a:lnTo>
                    <a:pt x="1966" y="494"/>
                  </a:lnTo>
                  <a:lnTo>
                    <a:pt x="1964" y="489"/>
                  </a:lnTo>
                  <a:lnTo>
                    <a:pt x="1964" y="486"/>
                  </a:lnTo>
                  <a:lnTo>
                    <a:pt x="1964" y="483"/>
                  </a:lnTo>
                  <a:lnTo>
                    <a:pt x="1964" y="483"/>
                  </a:lnTo>
                  <a:lnTo>
                    <a:pt x="1954" y="483"/>
                  </a:lnTo>
                  <a:lnTo>
                    <a:pt x="1944" y="483"/>
                  </a:lnTo>
                  <a:lnTo>
                    <a:pt x="1927" y="480"/>
                  </a:lnTo>
                  <a:lnTo>
                    <a:pt x="1899" y="475"/>
                  </a:lnTo>
                  <a:lnTo>
                    <a:pt x="1899" y="475"/>
                  </a:lnTo>
                  <a:lnTo>
                    <a:pt x="1913" y="486"/>
                  </a:lnTo>
                  <a:lnTo>
                    <a:pt x="1929" y="496"/>
                  </a:lnTo>
                  <a:lnTo>
                    <a:pt x="1947" y="503"/>
                  </a:lnTo>
                  <a:lnTo>
                    <a:pt x="1966" y="510"/>
                  </a:lnTo>
                  <a:lnTo>
                    <a:pt x="1966" y="510"/>
                  </a:lnTo>
                  <a:close/>
                  <a:moveTo>
                    <a:pt x="1339" y="529"/>
                  </a:moveTo>
                  <a:lnTo>
                    <a:pt x="1339" y="529"/>
                  </a:lnTo>
                  <a:lnTo>
                    <a:pt x="1363" y="529"/>
                  </a:lnTo>
                  <a:lnTo>
                    <a:pt x="1373" y="528"/>
                  </a:lnTo>
                  <a:lnTo>
                    <a:pt x="1382" y="527"/>
                  </a:lnTo>
                  <a:lnTo>
                    <a:pt x="1391" y="524"/>
                  </a:lnTo>
                  <a:lnTo>
                    <a:pt x="1398" y="520"/>
                  </a:lnTo>
                  <a:lnTo>
                    <a:pt x="1415" y="510"/>
                  </a:lnTo>
                  <a:lnTo>
                    <a:pt x="1415" y="510"/>
                  </a:lnTo>
                  <a:lnTo>
                    <a:pt x="1415" y="506"/>
                  </a:lnTo>
                  <a:lnTo>
                    <a:pt x="1413" y="503"/>
                  </a:lnTo>
                  <a:lnTo>
                    <a:pt x="1411" y="501"/>
                  </a:lnTo>
                  <a:lnTo>
                    <a:pt x="1409" y="500"/>
                  </a:lnTo>
                  <a:lnTo>
                    <a:pt x="1409" y="500"/>
                  </a:lnTo>
                  <a:lnTo>
                    <a:pt x="1397" y="503"/>
                  </a:lnTo>
                  <a:lnTo>
                    <a:pt x="1384" y="504"/>
                  </a:lnTo>
                  <a:lnTo>
                    <a:pt x="1364" y="506"/>
                  </a:lnTo>
                  <a:lnTo>
                    <a:pt x="1356" y="507"/>
                  </a:lnTo>
                  <a:lnTo>
                    <a:pt x="1349" y="511"/>
                  </a:lnTo>
                  <a:lnTo>
                    <a:pt x="1343" y="518"/>
                  </a:lnTo>
                  <a:lnTo>
                    <a:pt x="1339" y="529"/>
                  </a:lnTo>
                  <a:lnTo>
                    <a:pt x="1339" y="529"/>
                  </a:lnTo>
                  <a:close/>
                  <a:moveTo>
                    <a:pt x="2002" y="567"/>
                  </a:moveTo>
                  <a:lnTo>
                    <a:pt x="2002" y="567"/>
                  </a:lnTo>
                  <a:lnTo>
                    <a:pt x="2006" y="562"/>
                  </a:lnTo>
                  <a:lnTo>
                    <a:pt x="2009" y="556"/>
                  </a:lnTo>
                  <a:lnTo>
                    <a:pt x="2016" y="543"/>
                  </a:lnTo>
                  <a:lnTo>
                    <a:pt x="2016" y="543"/>
                  </a:lnTo>
                  <a:lnTo>
                    <a:pt x="2007" y="543"/>
                  </a:lnTo>
                  <a:lnTo>
                    <a:pt x="1999" y="541"/>
                  </a:lnTo>
                  <a:lnTo>
                    <a:pt x="1983" y="535"/>
                  </a:lnTo>
                  <a:lnTo>
                    <a:pt x="1969" y="531"/>
                  </a:lnTo>
                  <a:lnTo>
                    <a:pt x="1964" y="529"/>
                  </a:lnTo>
                  <a:lnTo>
                    <a:pt x="1958" y="529"/>
                  </a:lnTo>
                  <a:lnTo>
                    <a:pt x="1958" y="529"/>
                  </a:lnTo>
                  <a:lnTo>
                    <a:pt x="1964" y="534"/>
                  </a:lnTo>
                  <a:lnTo>
                    <a:pt x="1969" y="538"/>
                  </a:lnTo>
                  <a:lnTo>
                    <a:pt x="1979" y="549"/>
                  </a:lnTo>
                  <a:lnTo>
                    <a:pt x="1989" y="559"/>
                  </a:lnTo>
                  <a:lnTo>
                    <a:pt x="1995" y="563"/>
                  </a:lnTo>
                  <a:lnTo>
                    <a:pt x="2002" y="567"/>
                  </a:lnTo>
                  <a:lnTo>
                    <a:pt x="2002" y="567"/>
                  </a:lnTo>
                  <a:close/>
                  <a:moveTo>
                    <a:pt x="1315" y="541"/>
                  </a:moveTo>
                  <a:lnTo>
                    <a:pt x="1315" y="541"/>
                  </a:lnTo>
                  <a:lnTo>
                    <a:pt x="1309" y="546"/>
                  </a:lnTo>
                  <a:lnTo>
                    <a:pt x="1307" y="553"/>
                  </a:lnTo>
                  <a:lnTo>
                    <a:pt x="1305" y="560"/>
                  </a:lnTo>
                  <a:lnTo>
                    <a:pt x="1305" y="567"/>
                  </a:lnTo>
                  <a:lnTo>
                    <a:pt x="1308" y="574"/>
                  </a:lnTo>
                  <a:lnTo>
                    <a:pt x="1312" y="581"/>
                  </a:lnTo>
                  <a:lnTo>
                    <a:pt x="1318" y="587"/>
                  </a:lnTo>
                  <a:lnTo>
                    <a:pt x="1325" y="590"/>
                  </a:lnTo>
                  <a:lnTo>
                    <a:pt x="1325" y="590"/>
                  </a:lnTo>
                  <a:lnTo>
                    <a:pt x="1328" y="583"/>
                  </a:lnTo>
                  <a:lnTo>
                    <a:pt x="1332" y="577"/>
                  </a:lnTo>
                  <a:lnTo>
                    <a:pt x="1338" y="572"/>
                  </a:lnTo>
                  <a:lnTo>
                    <a:pt x="1343" y="566"/>
                  </a:lnTo>
                  <a:lnTo>
                    <a:pt x="1356" y="558"/>
                  </a:lnTo>
                  <a:lnTo>
                    <a:pt x="1368" y="546"/>
                  </a:lnTo>
                  <a:lnTo>
                    <a:pt x="1368" y="546"/>
                  </a:lnTo>
                  <a:lnTo>
                    <a:pt x="1353" y="548"/>
                  </a:lnTo>
                  <a:lnTo>
                    <a:pt x="1340" y="548"/>
                  </a:lnTo>
                  <a:lnTo>
                    <a:pt x="1328" y="546"/>
                  </a:lnTo>
                  <a:lnTo>
                    <a:pt x="1315" y="541"/>
                  </a:lnTo>
                  <a:lnTo>
                    <a:pt x="1315" y="541"/>
                  </a:lnTo>
                  <a:close/>
                  <a:moveTo>
                    <a:pt x="570" y="1067"/>
                  </a:moveTo>
                  <a:lnTo>
                    <a:pt x="570" y="1067"/>
                  </a:lnTo>
                  <a:lnTo>
                    <a:pt x="563" y="1064"/>
                  </a:lnTo>
                  <a:lnTo>
                    <a:pt x="557" y="1063"/>
                  </a:lnTo>
                  <a:lnTo>
                    <a:pt x="546" y="1057"/>
                  </a:lnTo>
                  <a:lnTo>
                    <a:pt x="540" y="1055"/>
                  </a:lnTo>
                  <a:lnTo>
                    <a:pt x="536" y="1053"/>
                  </a:lnTo>
                  <a:lnTo>
                    <a:pt x="529" y="1053"/>
                  </a:lnTo>
                  <a:lnTo>
                    <a:pt x="523" y="1055"/>
                  </a:lnTo>
                  <a:lnTo>
                    <a:pt x="523" y="1055"/>
                  </a:lnTo>
                  <a:lnTo>
                    <a:pt x="519" y="1057"/>
                  </a:lnTo>
                  <a:lnTo>
                    <a:pt x="515" y="1060"/>
                  </a:lnTo>
                  <a:lnTo>
                    <a:pt x="512" y="1063"/>
                  </a:lnTo>
                  <a:lnTo>
                    <a:pt x="511" y="1066"/>
                  </a:lnTo>
                  <a:lnTo>
                    <a:pt x="509" y="1074"/>
                  </a:lnTo>
                  <a:lnTo>
                    <a:pt x="509" y="1083"/>
                  </a:lnTo>
                  <a:lnTo>
                    <a:pt x="514" y="1102"/>
                  </a:lnTo>
                  <a:lnTo>
                    <a:pt x="515" y="1111"/>
                  </a:lnTo>
                  <a:lnTo>
                    <a:pt x="515" y="1119"/>
                  </a:lnTo>
                  <a:lnTo>
                    <a:pt x="515" y="1119"/>
                  </a:lnTo>
                  <a:lnTo>
                    <a:pt x="504" y="1119"/>
                  </a:lnTo>
                  <a:lnTo>
                    <a:pt x="494" y="1122"/>
                  </a:lnTo>
                  <a:lnTo>
                    <a:pt x="487" y="1125"/>
                  </a:lnTo>
                  <a:lnTo>
                    <a:pt x="481" y="1130"/>
                  </a:lnTo>
                  <a:lnTo>
                    <a:pt x="476" y="1136"/>
                  </a:lnTo>
                  <a:lnTo>
                    <a:pt x="471" y="1143"/>
                  </a:lnTo>
                  <a:lnTo>
                    <a:pt x="466" y="1160"/>
                  </a:lnTo>
                  <a:lnTo>
                    <a:pt x="466" y="1160"/>
                  </a:lnTo>
                  <a:lnTo>
                    <a:pt x="469" y="1167"/>
                  </a:lnTo>
                  <a:lnTo>
                    <a:pt x="473" y="1174"/>
                  </a:lnTo>
                  <a:lnTo>
                    <a:pt x="485" y="1185"/>
                  </a:lnTo>
                  <a:lnTo>
                    <a:pt x="491" y="1189"/>
                  </a:lnTo>
                  <a:lnTo>
                    <a:pt x="497" y="1196"/>
                  </a:lnTo>
                  <a:lnTo>
                    <a:pt x="501" y="1203"/>
                  </a:lnTo>
                  <a:lnTo>
                    <a:pt x="502" y="1212"/>
                  </a:lnTo>
                  <a:lnTo>
                    <a:pt x="502" y="1212"/>
                  </a:lnTo>
                  <a:lnTo>
                    <a:pt x="497" y="1215"/>
                  </a:lnTo>
                  <a:lnTo>
                    <a:pt x="491" y="1217"/>
                  </a:lnTo>
                  <a:lnTo>
                    <a:pt x="478" y="1222"/>
                  </a:lnTo>
                  <a:lnTo>
                    <a:pt x="452" y="1226"/>
                  </a:lnTo>
                  <a:lnTo>
                    <a:pt x="439" y="1229"/>
                  </a:lnTo>
                  <a:lnTo>
                    <a:pt x="434" y="1230"/>
                  </a:lnTo>
                  <a:lnTo>
                    <a:pt x="428" y="1234"/>
                  </a:lnTo>
                  <a:lnTo>
                    <a:pt x="424" y="1237"/>
                  </a:lnTo>
                  <a:lnTo>
                    <a:pt x="421" y="1243"/>
                  </a:lnTo>
                  <a:lnTo>
                    <a:pt x="418" y="1248"/>
                  </a:lnTo>
                  <a:lnTo>
                    <a:pt x="415" y="1255"/>
                  </a:lnTo>
                  <a:lnTo>
                    <a:pt x="415" y="1255"/>
                  </a:lnTo>
                  <a:lnTo>
                    <a:pt x="415" y="1260"/>
                  </a:lnTo>
                  <a:lnTo>
                    <a:pt x="417" y="1262"/>
                  </a:lnTo>
                  <a:lnTo>
                    <a:pt x="418" y="1271"/>
                  </a:lnTo>
                  <a:lnTo>
                    <a:pt x="419" y="1274"/>
                  </a:lnTo>
                  <a:lnTo>
                    <a:pt x="419" y="1278"/>
                  </a:lnTo>
                  <a:lnTo>
                    <a:pt x="418" y="1283"/>
                  </a:lnTo>
                  <a:lnTo>
                    <a:pt x="415" y="1288"/>
                  </a:lnTo>
                  <a:lnTo>
                    <a:pt x="415" y="1288"/>
                  </a:lnTo>
                  <a:lnTo>
                    <a:pt x="408" y="1282"/>
                  </a:lnTo>
                  <a:lnTo>
                    <a:pt x="403" y="1279"/>
                  </a:lnTo>
                  <a:lnTo>
                    <a:pt x="396" y="1276"/>
                  </a:lnTo>
                  <a:lnTo>
                    <a:pt x="389" y="1275"/>
                  </a:lnTo>
                  <a:lnTo>
                    <a:pt x="382" y="1275"/>
                  </a:lnTo>
                  <a:lnTo>
                    <a:pt x="375" y="1276"/>
                  </a:lnTo>
                  <a:lnTo>
                    <a:pt x="362" y="1281"/>
                  </a:lnTo>
                  <a:lnTo>
                    <a:pt x="349" y="1288"/>
                  </a:lnTo>
                  <a:lnTo>
                    <a:pt x="338" y="1296"/>
                  </a:lnTo>
                  <a:lnTo>
                    <a:pt x="328" y="1307"/>
                  </a:lnTo>
                  <a:lnTo>
                    <a:pt x="318" y="1321"/>
                  </a:lnTo>
                  <a:lnTo>
                    <a:pt x="311" y="1335"/>
                  </a:lnTo>
                  <a:lnTo>
                    <a:pt x="306" y="1349"/>
                  </a:lnTo>
                  <a:lnTo>
                    <a:pt x="302" y="1363"/>
                  </a:lnTo>
                  <a:lnTo>
                    <a:pt x="302" y="1377"/>
                  </a:lnTo>
                  <a:lnTo>
                    <a:pt x="302" y="1390"/>
                  </a:lnTo>
                  <a:lnTo>
                    <a:pt x="306" y="1401"/>
                  </a:lnTo>
                  <a:lnTo>
                    <a:pt x="309" y="1407"/>
                  </a:lnTo>
                  <a:lnTo>
                    <a:pt x="313" y="1411"/>
                  </a:lnTo>
                  <a:lnTo>
                    <a:pt x="317" y="1415"/>
                  </a:lnTo>
                  <a:lnTo>
                    <a:pt x="323" y="1418"/>
                  </a:lnTo>
                  <a:lnTo>
                    <a:pt x="323" y="1418"/>
                  </a:lnTo>
                  <a:lnTo>
                    <a:pt x="334" y="1415"/>
                  </a:lnTo>
                  <a:lnTo>
                    <a:pt x="344" y="1415"/>
                  </a:lnTo>
                  <a:lnTo>
                    <a:pt x="352" y="1417"/>
                  </a:lnTo>
                  <a:lnTo>
                    <a:pt x="363" y="1421"/>
                  </a:lnTo>
                  <a:lnTo>
                    <a:pt x="363" y="1421"/>
                  </a:lnTo>
                  <a:lnTo>
                    <a:pt x="366" y="1414"/>
                  </a:lnTo>
                  <a:lnTo>
                    <a:pt x="370" y="1408"/>
                  </a:lnTo>
                  <a:lnTo>
                    <a:pt x="376" y="1404"/>
                  </a:lnTo>
                  <a:lnTo>
                    <a:pt x="382" y="1401"/>
                  </a:lnTo>
                  <a:lnTo>
                    <a:pt x="389" y="1399"/>
                  </a:lnTo>
                  <a:lnTo>
                    <a:pt x="397" y="1397"/>
                  </a:lnTo>
                  <a:lnTo>
                    <a:pt x="404" y="1396"/>
                  </a:lnTo>
                  <a:lnTo>
                    <a:pt x="412" y="1396"/>
                  </a:lnTo>
                  <a:lnTo>
                    <a:pt x="421" y="1397"/>
                  </a:lnTo>
                  <a:lnTo>
                    <a:pt x="428" y="1399"/>
                  </a:lnTo>
                  <a:lnTo>
                    <a:pt x="435" y="1401"/>
                  </a:lnTo>
                  <a:lnTo>
                    <a:pt x="441" y="1404"/>
                  </a:lnTo>
                  <a:lnTo>
                    <a:pt x="445" y="1408"/>
                  </a:lnTo>
                  <a:lnTo>
                    <a:pt x="449" y="1414"/>
                  </a:lnTo>
                  <a:lnTo>
                    <a:pt x="450" y="1420"/>
                  </a:lnTo>
                  <a:lnTo>
                    <a:pt x="450" y="1427"/>
                  </a:lnTo>
                  <a:lnTo>
                    <a:pt x="450" y="1427"/>
                  </a:lnTo>
                  <a:lnTo>
                    <a:pt x="434" y="1417"/>
                  </a:lnTo>
                  <a:lnTo>
                    <a:pt x="422" y="1413"/>
                  </a:lnTo>
                  <a:lnTo>
                    <a:pt x="412" y="1410"/>
                  </a:lnTo>
                  <a:lnTo>
                    <a:pt x="403" y="1408"/>
                  </a:lnTo>
                  <a:lnTo>
                    <a:pt x="398" y="1408"/>
                  </a:lnTo>
                  <a:lnTo>
                    <a:pt x="394" y="1410"/>
                  </a:lnTo>
                  <a:lnTo>
                    <a:pt x="390" y="1413"/>
                  </a:lnTo>
                  <a:lnTo>
                    <a:pt x="387" y="1417"/>
                  </a:lnTo>
                  <a:lnTo>
                    <a:pt x="383" y="1421"/>
                  </a:lnTo>
                  <a:lnTo>
                    <a:pt x="382" y="1427"/>
                  </a:lnTo>
                  <a:lnTo>
                    <a:pt x="382" y="1427"/>
                  </a:lnTo>
                  <a:lnTo>
                    <a:pt x="382" y="1431"/>
                  </a:lnTo>
                  <a:lnTo>
                    <a:pt x="382" y="1434"/>
                  </a:lnTo>
                  <a:lnTo>
                    <a:pt x="386" y="1441"/>
                  </a:lnTo>
                  <a:lnTo>
                    <a:pt x="387" y="1443"/>
                  </a:lnTo>
                  <a:lnTo>
                    <a:pt x="387" y="1446"/>
                  </a:lnTo>
                  <a:lnTo>
                    <a:pt x="387" y="1449"/>
                  </a:lnTo>
                  <a:lnTo>
                    <a:pt x="384" y="1453"/>
                  </a:lnTo>
                  <a:lnTo>
                    <a:pt x="384" y="1453"/>
                  </a:lnTo>
                  <a:lnTo>
                    <a:pt x="377" y="1452"/>
                  </a:lnTo>
                  <a:lnTo>
                    <a:pt x="372" y="1449"/>
                  </a:lnTo>
                  <a:lnTo>
                    <a:pt x="361" y="1441"/>
                  </a:lnTo>
                  <a:lnTo>
                    <a:pt x="355" y="1435"/>
                  </a:lnTo>
                  <a:lnTo>
                    <a:pt x="348" y="1431"/>
                  </a:lnTo>
                  <a:lnTo>
                    <a:pt x="341" y="1428"/>
                  </a:lnTo>
                  <a:lnTo>
                    <a:pt x="331" y="1427"/>
                  </a:lnTo>
                  <a:lnTo>
                    <a:pt x="331" y="1427"/>
                  </a:lnTo>
                  <a:lnTo>
                    <a:pt x="324" y="1431"/>
                  </a:lnTo>
                  <a:lnTo>
                    <a:pt x="318" y="1435"/>
                  </a:lnTo>
                  <a:lnTo>
                    <a:pt x="311" y="1441"/>
                  </a:lnTo>
                  <a:lnTo>
                    <a:pt x="306" y="1448"/>
                  </a:lnTo>
                  <a:lnTo>
                    <a:pt x="302" y="1456"/>
                  </a:lnTo>
                  <a:lnTo>
                    <a:pt x="297" y="1465"/>
                  </a:lnTo>
                  <a:lnTo>
                    <a:pt x="293" y="1473"/>
                  </a:lnTo>
                  <a:lnTo>
                    <a:pt x="292" y="1483"/>
                  </a:lnTo>
                  <a:lnTo>
                    <a:pt x="290" y="1491"/>
                  </a:lnTo>
                  <a:lnTo>
                    <a:pt x="290" y="1501"/>
                  </a:lnTo>
                  <a:lnTo>
                    <a:pt x="292" y="1509"/>
                  </a:lnTo>
                  <a:lnTo>
                    <a:pt x="295" y="1518"/>
                  </a:lnTo>
                  <a:lnTo>
                    <a:pt x="299" y="1526"/>
                  </a:lnTo>
                  <a:lnTo>
                    <a:pt x="304" y="1533"/>
                  </a:lnTo>
                  <a:lnTo>
                    <a:pt x="311" y="1540"/>
                  </a:lnTo>
                  <a:lnTo>
                    <a:pt x="320" y="1546"/>
                  </a:lnTo>
                  <a:lnTo>
                    <a:pt x="320" y="1546"/>
                  </a:lnTo>
                  <a:lnTo>
                    <a:pt x="320" y="1557"/>
                  </a:lnTo>
                  <a:lnTo>
                    <a:pt x="320" y="1557"/>
                  </a:lnTo>
                  <a:lnTo>
                    <a:pt x="310" y="1559"/>
                  </a:lnTo>
                  <a:lnTo>
                    <a:pt x="300" y="1563"/>
                  </a:lnTo>
                  <a:lnTo>
                    <a:pt x="292" y="1567"/>
                  </a:lnTo>
                  <a:lnTo>
                    <a:pt x="285" y="1573"/>
                  </a:lnTo>
                  <a:lnTo>
                    <a:pt x="279" y="1580"/>
                  </a:lnTo>
                  <a:lnTo>
                    <a:pt x="275" y="1588"/>
                  </a:lnTo>
                  <a:lnTo>
                    <a:pt x="272" y="1596"/>
                  </a:lnTo>
                  <a:lnTo>
                    <a:pt x="271" y="1604"/>
                  </a:lnTo>
                  <a:lnTo>
                    <a:pt x="271" y="1612"/>
                  </a:lnTo>
                  <a:lnTo>
                    <a:pt x="272" y="1620"/>
                  </a:lnTo>
                  <a:lnTo>
                    <a:pt x="275" y="1629"/>
                  </a:lnTo>
                  <a:lnTo>
                    <a:pt x="279" y="1634"/>
                  </a:lnTo>
                  <a:lnTo>
                    <a:pt x="285" y="1641"/>
                  </a:lnTo>
                  <a:lnTo>
                    <a:pt x="293" y="1646"/>
                  </a:lnTo>
                  <a:lnTo>
                    <a:pt x="303" y="1648"/>
                  </a:lnTo>
                  <a:lnTo>
                    <a:pt x="314" y="1650"/>
                  </a:lnTo>
                  <a:lnTo>
                    <a:pt x="314" y="1650"/>
                  </a:lnTo>
                  <a:lnTo>
                    <a:pt x="311" y="1657"/>
                  </a:lnTo>
                  <a:lnTo>
                    <a:pt x="309" y="1662"/>
                  </a:lnTo>
                  <a:lnTo>
                    <a:pt x="303" y="1668"/>
                  </a:lnTo>
                  <a:lnTo>
                    <a:pt x="297" y="1671"/>
                  </a:lnTo>
                  <a:lnTo>
                    <a:pt x="288" y="1679"/>
                  </a:lnTo>
                  <a:lnTo>
                    <a:pt x="282" y="1685"/>
                  </a:lnTo>
                  <a:lnTo>
                    <a:pt x="279" y="1691"/>
                  </a:lnTo>
                  <a:lnTo>
                    <a:pt x="279" y="1691"/>
                  </a:lnTo>
                  <a:lnTo>
                    <a:pt x="281" y="1726"/>
                  </a:lnTo>
                  <a:lnTo>
                    <a:pt x="282" y="1741"/>
                  </a:lnTo>
                  <a:lnTo>
                    <a:pt x="283" y="1757"/>
                  </a:lnTo>
                  <a:lnTo>
                    <a:pt x="288" y="1771"/>
                  </a:lnTo>
                  <a:lnTo>
                    <a:pt x="292" y="1785"/>
                  </a:lnTo>
                  <a:lnTo>
                    <a:pt x="297" y="1794"/>
                  </a:lnTo>
                  <a:lnTo>
                    <a:pt x="306" y="1804"/>
                  </a:lnTo>
                  <a:lnTo>
                    <a:pt x="306" y="1804"/>
                  </a:lnTo>
                  <a:lnTo>
                    <a:pt x="313" y="1808"/>
                  </a:lnTo>
                  <a:lnTo>
                    <a:pt x="320" y="1811"/>
                  </a:lnTo>
                  <a:lnTo>
                    <a:pt x="328" y="1813"/>
                  </a:lnTo>
                  <a:lnTo>
                    <a:pt x="337" y="1813"/>
                  </a:lnTo>
                  <a:lnTo>
                    <a:pt x="354" y="1813"/>
                  </a:lnTo>
                  <a:lnTo>
                    <a:pt x="363" y="1814"/>
                  </a:lnTo>
                  <a:lnTo>
                    <a:pt x="372" y="1818"/>
                  </a:lnTo>
                  <a:lnTo>
                    <a:pt x="372" y="1818"/>
                  </a:lnTo>
                  <a:lnTo>
                    <a:pt x="368" y="1828"/>
                  </a:lnTo>
                  <a:lnTo>
                    <a:pt x="363" y="1837"/>
                  </a:lnTo>
                  <a:lnTo>
                    <a:pt x="355" y="1852"/>
                  </a:lnTo>
                  <a:lnTo>
                    <a:pt x="352" y="1862"/>
                  </a:lnTo>
                  <a:lnTo>
                    <a:pt x="351" y="1870"/>
                  </a:lnTo>
                  <a:lnTo>
                    <a:pt x="351" y="1882"/>
                  </a:lnTo>
                  <a:lnTo>
                    <a:pt x="355" y="1894"/>
                  </a:lnTo>
                  <a:lnTo>
                    <a:pt x="355" y="1894"/>
                  </a:lnTo>
                  <a:lnTo>
                    <a:pt x="362" y="1900"/>
                  </a:lnTo>
                  <a:lnTo>
                    <a:pt x="370" y="1901"/>
                  </a:lnTo>
                  <a:lnTo>
                    <a:pt x="377" y="1901"/>
                  </a:lnTo>
                  <a:lnTo>
                    <a:pt x="386" y="1900"/>
                  </a:lnTo>
                  <a:lnTo>
                    <a:pt x="394" y="1900"/>
                  </a:lnTo>
                  <a:lnTo>
                    <a:pt x="403" y="1898"/>
                  </a:lnTo>
                  <a:lnTo>
                    <a:pt x="411" y="1900"/>
                  </a:lnTo>
                  <a:lnTo>
                    <a:pt x="418" y="1903"/>
                  </a:lnTo>
                  <a:lnTo>
                    <a:pt x="418" y="1903"/>
                  </a:lnTo>
                  <a:lnTo>
                    <a:pt x="418" y="1908"/>
                  </a:lnTo>
                  <a:lnTo>
                    <a:pt x="415" y="1912"/>
                  </a:lnTo>
                  <a:lnTo>
                    <a:pt x="411" y="1915"/>
                  </a:lnTo>
                  <a:lnTo>
                    <a:pt x="407" y="1918"/>
                  </a:lnTo>
                  <a:lnTo>
                    <a:pt x="398" y="1921"/>
                  </a:lnTo>
                  <a:lnTo>
                    <a:pt x="393" y="1924"/>
                  </a:lnTo>
                  <a:lnTo>
                    <a:pt x="390" y="1926"/>
                  </a:lnTo>
                  <a:lnTo>
                    <a:pt x="390" y="1926"/>
                  </a:lnTo>
                  <a:lnTo>
                    <a:pt x="386" y="1933"/>
                  </a:lnTo>
                  <a:lnTo>
                    <a:pt x="382" y="1940"/>
                  </a:lnTo>
                  <a:lnTo>
                    <a:pt x="380" y="1947"/>
                  </a:lnTo>
                  <a:lnTo>
                    <a:pt x="379" y="1956"/>
                  </a:lnTo>
                  <a:lnTo>
                    <a:pt x="377" y="1964"/>
                  </a:lnTo>
                  <a:lnTo>
                    <a:pt x="379" y="1971"/>
                  </a:lnTo>
                  <a:lnTo>
                    <a:pt x="382" y="1988"/>
                  </a:lnTo>
                  <a:lnTo>
                    <a:pt x="387" y="2002"/>
                  </a:lnTo>
                  <a:lnTo>
                    <a:pt x="396" y="2016"/>
                  </a:lnTo>
                  <a:lnTo>
                    <a:pt x="405" y="2026"/>
                  </a:lnTo>
                  <a:lnTo>
                    <a:pt x="410" y="2030"/>
                  </a:lnTo>
                  <a:lnTo>
                    <a:pt x="415" y="2033"/>
                  </a:lnTo>
                  <a:lnTo>
                    <a:pt x="415" y="2033"/>
                  </a:lnTo>
                  <a:lnTo>
                    <a:pt x="421" y="2035"/>
                  </a:lnTo>
                  <a:lnTo>
                    <a:pt x="425" y="2035"/>
                  </a:lnTo>
                  <a:lnTo>
                    <a:pt x="434" y="2035"/>
                  </a:lnTo>
                  <a:lnTo>
                    <a:pt x="436" y="2035"/>
                  </a:lnTo>
                  <a:lnTo>
                    <a:pt x="441" y="2036"/>
                  </a:lnTo>
                  <a:lnTo>
                    <a:pt x="443" y="2037"/>
                  </a:lnTo>
                  <a:lnTo>
                    <a:pt x="445" y="2042"/>
                  </a:lnTo>
                  <a:lnTo>
                    <a:pt x="445" y="2042"/>
                  </a:lnTo>
                  <a:lnTo>
                    <a:pt x="442" y="2057"/>
                  </a:lnTo>
                  <a:lnTo>
                    <a:pt x="441" y="2071"/>
                  </a:lnTo>
                  <a:lnTo>
                    <a:pt x="442" y="2084"/>
                  </a:lnTo>
                  <a:lnTo>
                    <a:pt x="446" y="2098"/>
                  </a:lnTo>
                  <a:lnTo>
                    <a:pt x="452" y="2110"/>
                  </a:lnTo>
                  <a:lnTo>
                    <a:pt x="460" y="2122"/>
                  </a:lnTo>
                  <a:lnTo>
                    <a:pt x="469" y="2131"/>
                  </a:lnTo>
                  <a:lnTo>
                    <a:pt x="478" y="2140"/>
                  </a:lnTo>
                  <a:lnTo>
                    <a:pt x="490" y="2147"/>
                  </a:lnTo>
                  <a:lnTo>
                    <a:pt x="501" y="2152"/>
                  </a:lnTo>
                  <a:lnTo>
                    <a:pt x="514" y="2157"/>
                  </a:lnTo>
                  <a:lnTo>
                    <a:pt x="526" y="2158"/>
                  </a:lnTo>
                  <a:lnTo>
                    <a:pt x="539" y="2157"/>
                  </a:lnTo>
                  <a:lnTo>
                    <a:pt x="550" y="2154"/>
                  </a:lnTo>
                  <a:lnTo>
                    <a:pt x="561" y="2147"/>
                  </a:lnTo>
                  <a:lnTo>
                    <a:pt x="572" y="2138"/>
                  </a:lnTo>
                  <a:lnTo>
                    <a:pt x="572" y="2138"/>
                  </a:lnTo>
                  <a:lnTo>
                    <a:pt x="578" y="2143"/>
                  </a:lnTo>
                  <a:lnTo>
                    <a:pt x="584" y="2147"/>
                  </a:lnTo>
                  <a:lnTo>
                    <a:pt x="591" y="2158"/>
                  </a:lnTo>
                  <a:lnTo>
                    <a:pt x="595" y="2164"/>
                  </a:lnTo>
                  <a:lnTo>
                    <a:pt x="599" y="2168"/>
                  </a:lnTo>
                  <a:lnTo>
                    <a:pt x="603" y="2171"/>
                  </a:lnTo>
                  <a:lnTo>
                    <a:pt x="610" y="2174"/>
                  </a:lnTo>
                  <a:lnTo>
                    <a:pt x="610" y="2174"/>
                  </a:lnTo>
                  <a:lnTo>
                    <a:pt x="617" y="2174"/>
                  </a:lnTo>
                  <a:lnTo>
                    <a:pt x="623" y="2174"/>
                  </a:lnTo>
                  <a:lnTo>
                    <a:pt x="629" y="2171"/>
                  </a:lnTo>
                  <a:lnTo>
                    <a:pt x="633" y="2169"/>
                  </a:lnTo>
                  <a:lnTo>
                    <a:pt x="636" y="2167"/>
                  </a:lnTo>
                  <a:lnTo>
                    <a:pt x="640" y="2162"/>
                  </a:lnTo>
                  <a:lnTo>
                    <a:pt x="644" y="2152"/>
                  </a:lnTo>
                  <a:lnTo>
                    <a:pt x="647" y="2143"/>
                  </a:lnTo>
                  <a:lnTo>
                    <a:pt x="647" y="2130"/>
                  </a:lnTo>
                  <a:lnTo>
                    <a:pt x="647" y="2119"/>
                  </a:lnTo>
                  <a:lnTo>
                    <a:pt x="645" y="2106"/>
                  </a:lnTo>
                  <a:lnTo>
                    <a:pt x="645" y="2106"/>
                  </a:lnTo>
                  <a:lnTo>
                    <a:pt x="654" y="2108"/>
                  </a:lnTo>
                  <a:lnTo>
                    <a:pt x="662" y="2109"/>
                  </a:lnTo>
                  <a:lnTo>
                    <a:pt x="676" y="2113"/>
                  </a:lnTo>
                  <a:lnTo>
                    <a:pt x="683" y="2116"/>
                  </a:lnTo>
                  <a:lnTo>
                    <a:pt x="690" y="2117"/>
                  </a:lnTo>
                  <a:lnTo>
                    <a:pt x="697" y="2119"/>
                  </a:lnTo>
                  <a:lnTo>
                    <a:pt x="706" y="2117"/>
                  </a:lnTo>
                  <a:lnTo>
                    <a:pt x="706" y="2117"/>
                  </a:lnTo>
                  <a:lnTo>
                    <a:pt x="709" y="2115"/>
                  </a:lnTo>
                  <a:lnTo>
                    <a:pt x="711" y="2110"/>
                  </a:lnTo>
                  <a:lnTo>
                    <a:pt x="714" y="2102"/>
                  </a:lnTo>
                  <a:lnTo>
                    <a:pt x="717" y="2098"/>
                  </a:lnTo>
                  <a:lnTo>
                    <a:pt x="720" y="2095"/>
                  </a:lnTo>
                  <a:lnTo>
                    <a:pt x="724" y="2092"/>
                  </a:lnTo>
                  <a:lnTo>
                    <a:pt x="730" y="2092"/>
                  </a:lnTo>
                  <a:lnTo>
                    <a:pt x="730" y="2092"/>
                  </a:lnTo>
                  <a:lnTo>
                    <a:pt x="734" y="2099"/>
                  </a:lnTo>
                  <a:lnTo>
                    <a:pt x="740" y="2105"/>
                  </a:lnTo>
                  <a:lnTo>
                    <a:pt x="747" y="2112"/>
                  </a:lnTo>
                  <a:lnTo>
                    <a:pt x="755" y="2117"/>
                  </a:lnTo>
                  <a:lnTo>
                    <a:pt x="763" y="2122"/>
                  </a:lnTo>
                  <a:lnTo>
                    <a:pt x="773" y="2123"/>
                  </a:lnTo>
                  <a:lnTo>
                    <a:pt x="782" y="2124"/>
                  </a:lnTo>
                  <a:lnTo>
                    <a:pt x="790" y="2123"/>
                  </a:lnTo>
                  <a:lnTo>
                    <a:pt x="790" y="2123"/>
                  </a:lnTo>
                  <a:lnTo>
                    <a:pt x="797" y="2120"/>
                  </a:lnTo>
                  <a:lnTo>
                    <a:pt x="801" y="2117"/>
                  </a:lnTo>
                  <a:lnTo>
                    <a:pt x="804" y="2112"/>
                  </a:lnTo>
                  <a:lnTo>
                    <a:pt x="806" y="2106"/>
                  </a:lnTo>
                  <a:lnTo>
                    <a:pt x="808" y="2094"/>
                  </a:lnTo>
                  <a:lnTo>
                    <a:pt x="810" y="2088"/>
                  </a:lnTo>
                  <a:lnTo>
                    <a:pt x="814" y="2082"/>
                  </a:lnTo>
                  <a:lnTo>
                    <a:pt x="814" y="2082"/>
                  </a:lnTo>
                  <a:lnTo>
                    <a:pt x="821" y="2086"/>
                  </a:lnTo>
                  <a:lnTo>
                    <a:pt x="828" y="2091"/>
                  </a:lnTo>
                  <a:lnTo>
                    <a:pt x="842" y="2102"/>
                  </a:lnTo>
                  <a:lnTo>
                    <a:pt x="848" y="2106"/>
                  </a:lnTo>
                  <a:lnTo>
                    <a:pt x="856" y="2109"/>
                  </a:lnTo>
                  <a:lnTo>
                    <a:pt x="866" y="2109"/>
                  </a:lnTo>
                  <a:lnTo>
                    <a:pt x="877" y="2106"/>
                  </a:lnTo>
                  <a:lnTo>
                    <a:pt x="877" y="2106"/>
                  </a:lnTo>
                  <a:lnTo>
                    <a:pt x="855" y="2060"/>
                  </a:lnTo>
                  <a:lnTo>
                    <a:pt x="842" y="2037"/>
                  </a:lnTo>
                  <a:lnTo>
                    <a:pt x="827" y="2016"/>
                  </a:lnTo>
                  <a:lnTo>
                    <a:pt x="818" y="2006"/>
                  </a:lnTo>
                  <a:lnTo>
                    <a:pt x="810" y="1997"/>
                  </a:lnTo>
                  <a:lnTo>
                    <a:pt x="800" y="1988"/>
                  </a:lnTo>
                  <a:lnTo>
                    <a:pt x="790" y="1980"/>
                  </a:lnTo>
                  <a:lnTo>
                    <a:pt x="780" y="1974"/>
                  </a:lnTo>
                  <a:lnTo>
                    <a:pt x="769" y="1969"/>
                  </a:lnTo>
                  <a:lnTo>
                    <a:pt x="756" y="1964"/>
                  </a:lnTo>
                  <a:lnTo>
                    <a:pt x="744" y="1962"/>
                  </a:lnTo>
                  <a:lnTo>
                    <a:pt x="744" y="1962"/>
                  </a:lnTo>
                  <a:lnTo>
                    <a:pt x="731" y="1960"/>
                  </a:lnTo>
                  <a:lnTo>
                    <a:pt x="718" y="1960"/>
                  </a:lnTo>
                  <a:lnTo>
                    <a:pt x="704" y="1960"/>
                  </a:lnTo>
                  <a:lnTo>
                    <a:pt x="692" y="1963"/>
                  </a:lnTo>
                  <a:lnTo>
                    <a:pt x="667" y="1967"/>
                  </a:lnTo>
                  <a:lnTo>
                    <a:pt x="640" y="1973"/>
                  </a:lnTo>
                  <a:lnTo>
                    <a:pt x="640" y="1973"/>
                  </a:lnTo>
                  <a:lnTo>
                    <a:pt x="640" y="1980"/>
                  </a:lnTo>
                  <a:lnTo>
                    <a:pt x="640" y="1988"/>
                  </a:lnTo>
                  <a:lnTo>
                    <a:pt x="638" y="1995"/>
                  </a:lnTo>
                  <a:lnTo>
                    <a:pt x="634" y="2002"/>
                  </a:lnTo>
                  <a:lnTo>
                    <a:pt x="630" y="2008"/>
                  </a:lnTo>
                  <a:lnTo>
                    <a:pt x="624" y="2013"/>
                  </a:lnTo>
                  <a:lnTo>
                    <a:pt x="617" y="2016"/>
                  </a:lnTo>
                  <a:lnTo>
                    <a:pt x="610" y="2019"/>
                  </a:lnTo>
                  <a:lnTo>
                    <a:pt x="610" y="2019"/>
                  </a:lnTo>
                  <a:lnTo>
                    <a:pt x="615" y="2033"/>
                  </a:lnTo>
                  <a:lnTo>
                    <a:pt x="615" y="2046"/>
                  </a:lnTo>
                  <a:lnTo>
                    <a:pt x="612" y="2057"/>
                  </a:lnTo>
                  <a:lnTo>
                    <a:pt x="608" y="2067"/>
                  </a:lnTo>
                  <a:lnTo>
                    <a:pt x="601" y="2075"/>
                  </a:lnTo>
                  <a:lnTo>
                    <a:pt x="592" y="2082"/>
                  </a:lnTo>
                  <a:lnTo>
                    <a:pt x="582" y="2086"/>
                  </a:lnTo>
                  <a:lnTo>
                    <a:pt x="572" y="2089"/>
                  </a:lnTo>
                  <a:lnTo>
                    <a:pt x="561" y="2092"/>
                  </a:lnTo>
                  <a:lnTo>
                    <a:pt x="550" y="2091"/>
                  </a:lnTo>
                  <a:lnTo>
                    <a:pt x="540" y="2089"/>
                  </a:lnTo>
                  <a:lnTo>
                    <a:pt x="530" y="2086"/>
                  </a:lnTo>
                  <a:lnTo>
                    <a:pt x="522" y="2081"/>
                  </a:lnTo>
                  <a:lnTo>
                    <a:pt x="515" y="2074"/>
                  </a:lnTo>
                  <a:lnTo>
                    <a:pt x="511" y="2064"/>
                  </a:lnTo>
                  <a:lnTo>
                    <a:pt x="509" y="2054"/>
                  </a:lnTo>
                  <a:lnTo>
                    <a:pt x="509" y="2054"/>
                  </a:lnTo>
                  <a:lnTo>
                    <a:pt x="514" y="2058"/>
                  </a:lnTo>
                  <a:lnTo>
                    <a:pt x="519" y="2064"/>
                  </a:lnTo>
                  <a:lnTo>
                    <a:pt x="532" y="2071"/>
                  </a:lnTo>
                  <a:lnTo>
                    <a:pt x="546" y="2075"/>
                  </a:lnTo>
                  <a:lnTo>
                    <a:pt x="554" y="2077"/>
                  </a:lnTo>
                  <a:lnTo>
                    <a:pt x="561" y="2077"/>
                  </a:lnTo>
                  <a:lnTo>
                    <a:pt x="567" y="2075"/>
                  </a:lnTo>
                  <a:lnTo>
                    <a:pt x="574" y="2074"/>
                  </a:lnTo>
                  <a:lnTo>
                    <a:pt x="580" y="2071"/>
                  </a:lnTo>
                  <a:lnTo>
                    <a:pt x="585" y="2067"/>
                  </a:lnTo>
                  <a:lnTo>
                    <a:pt x="591" y="2061"/>
                  </a:lnTo>
                  <a:lnTo>
                    <a:pt x="594" y="2056"/>
                  </a:lnTo>
                  <a:lnTo>
                    <a:pt x="596" y="2049"/>
                  </a:lnTo>
                  <a:lnTo>
                    <a:pt x="599" y="2039"/>
                  </a:lnTo>
                  <a:lnTo>
                    <a:pt x="599" y="2039"/>
                  </a:lnTo>
                  <a:lnTo>
                    <a:pt x="595" y="2032"/>
                  </a:lnTo>
                  <a:lnTo>
                    <a:pt x="591" y="2025"/>
                  </a:lnTo>
                  <a:lnTo>
                    <a:pt x="588" y="2018"/>
                  </a:lnTo>
                  <a:lnTo>
                    <a:pt x="584" y="2011"/>
                  </a:lnTo>
                  <a:lnTo>
                    <a:pt x="584" y="2011"/>
                  </a:lnTo>
                  <a:lnTo>
                    <a:pt x="595" y="2009"/>
                  </a:lnTo>
                  <a:lnTo>
                    <a:pt x="605" y="2006"/>
                  </a:lnTo>
                  <a:lnTo>
                    <a:pt x="612" y="2002"/>
                  </a:lnTo>
                  <a:lnTo>
                    <a:pt x="616" y="1997"/>
                  </a:lnTo>
                  <a:lnTo>
                    <a:pt x="620" y="1990"/>
                  </a:lnTo>
                  <a:lnTo>
                    <a:pt x="622" y="1983"/>
                  </a:lnTo>
                  <a:lnTo>
                    <a:pt x="622" y="1976"/>
                  </a:lnTo>
                  <a:lnTo>
                    <a:pt x="620" y="1967"/>
                  </a:lnTo>
                  <a:lnTo>
                    <a:pt x="617" y="1960"/>
                  </a:lnTo>
                  <a:lnTo>
                    <a:pt x="615" y="1953"/>
                  </a:lnTo>
                  <a:lnTo>
                    <a:pt x="610" y="1945"/>
                  </a:lnTo>
                  <a:lnTo>
                    <a:pt x="605" y="1939"/>
                  </a:lnTo>
                  <a:lnTo>
                    <a:pt x="598" y="1933"/>
                  </a:lnTo>
                  <a:lnTo>
                    <a:pt x="591" y="1928"/>
                  </a:lnTo>
                  <a:lnTo>
                    <a:pt x="584" y="1925"/>
                  </a:lnTo>
                  <a:lnTo>
                    <a:pt x="575" y="1924"/>
                  </a:lnTo>
                  <a:lnTo>
                    <a:pt x="575" y="1924"/>
                  </a:lnTo>
                  <a:lnTo>
                    <a:pt x="580" y="1918"/>
                  </a:lnTo>
                  <a:lnTo>
                    <a:pt x="585" y="1912"/>
                  </a:lnTo>
                  <a:lnTo>
                    <a:pt x="598" y="1900"/>
                  </a:lnTo>
                  <a:lnTo>
                    <a:pt x="605" y="1893"/>
                  </a:lnTo>
                  <a:lnTo>
                    <a:pt x="610" y="1886"/>
                  </a:lnTo>
                  <a:lnTo>
                    <a:pt x="615" y="1877"/>
                  </a:lnTo>
                  <a:lnTo>
                    <a:pt x="616" y="1867"/>
                  </a:lnTo>
                  <a:lnTo>
                    <a:pt x="616" y="1867"/>
                  </a:lnTo>
                  <a:lnTo>
                    <a:pt x="616" y="1859"/>
                  </a:lnTo>
                  <a:lnTo>
                    <a:pt x="613" y="1851"/>
                  </a:lnTo>
                  <a:lnTo>
                    <a:pt x="605" y="1834"/>
                  </a:lnTo>
                  <a:lnTo>
                    <a:pt x="605" y="1834"/>
                  </a:lnTo>
                  <a:lnTo>
                    <a:pt x="595" y="1832"/>
                  </a:lnTo>
                  <a:lnTo>
                    <a:pt x="587" y="1831"/>
                  </a:lnTo>
                  <a:lnTo>
                    <a:pt x="580" y="1825"/>
                  </a:lnTo>
                  <a:lnTo>
                    <a:pt x="572" y="1820"/>
                  </a:lnTo>
                  <a:lnTo>
                    <a:pt x="567" y="1813"/>
                  </a:lnTo>
                  <a:lnTo>
                    <a:pt x="563" y="1804"/>
                  </a:lnTo>
                  <a:lnTo>
                    <a:pt x="556" y="1787"/>
                  </a:lnTo>
                  <a:lnTo>
                    <a:pt x="556" y="1787"/>
                  </a:lnTo>
                  <a:lnTo>
                    <a:pt x="550" y="1792"/>
                  </a:lnTo>
                  <a:lnTo>
                    <a:pt x="544" y="1796"/>
                  </a:lnTo>
                  <a:lnTo>
                    <a:pt x="539" y="1799"/>
                  </a:lnTo>
                  <a:lnTo>
                    <a:pt x="533" y="1801"/>
                  </a:lnTo>
                  <a:lnTo>
                    <a:pt x="528" y="1803"/>
                  </a:lnTo>
                  <a:lnTo>
                    <a:pt x="522" y="1803"/>
                  </a:lnTo>
                  <a:lnTo>
                    <a:pt x="512" y="1801"/>
                  </a:lnTo>
                  <a:lnTo>
                    <a:pt x="502" y="1797"/>
                  </a:lnTo>
                  <a:lnTo>
                    <a:pt x="492" y="1790"/>
                  </a:lnTo>
                  <a:lnTo>
                    <a:pt x="485" y="1780"/>
                  </a:lnTo>
                  <a:lnTo>
                    <a:pt x="478" y="1771"/>
                  </a:lnTo>
                  <a:lnTo>
                    <a:pt x="473" y="1759"/>
                  </a:lnTo>
                  <a:lnTo>
                    <a:pt x="470" y="1748"/>
                  </a:lnTo>
                  <a:lnTo>
                    <a:pt x="469" y="1735"/>
                  </a:lnTo>
                  <a:lnTo>
                    <a:pt x="469" y="1724"/>
                  </a:lnTo>
                  <a:lnTo>
                    <a:pt x="471" y="1713"/>
                  </a:lnTo>
                  <a:lnTo>
                    <a:pt x="477" y="1705"/>
                  </a:lnTo>
                  <a:lnTo>
                    <a:pt x="481" y="1700"/>
                  </a:lnTo>
                  <a:lnTo>
                    <a:pt x="485" y="1696"/>
                  </a:lnTo>
                  <a:lnTo>
                    <a:pt x="491" y="1693"/>
                  </a:lnTo>
                  <a:lnTo>
                    <a:pt x="497" y="1691"/>
                  </a:lnTo>
                  <a:lnTo>
                    <a:pt x="497" y="1691"/>
                  </a:lnTo>
                  <a:lnTo>
                    <a:pt x="490" y="1707"/>
                  </a:lnTo>
                  <a:lnTo>
                    <a:pt x="487" y="1723"/>
                  </a:lnTo>
                  <a:lnTo>
                    <a:pt x="485" y="1740"/>
                  </a:lnTo>
                  <a:lnTo>
                    <a:pt x="485" y="1748"/>
                  </a:lnTo>
                  <a:lnTo>
                    <a:pt x="487" y="1755"/>
                  </a:lnTo>
                  <a:lnTo>
                    <a:pt x="490" y="1762"/>
                  </a:lnTo>
                  <a:lnTo>
                    <a:pt x="492" y="1769"/>
                  </a:lnTo>
                  <a:lnTo>
                    <a:pt x="497" y="1775"/>
                  </a:lnTo>
                  <a:lnTo>
                    <a:pt x="502" y="1780"/>
                  </a:lnTo>
                  <a:lnTo>
                    <a:pt x="508" y="1785"/>
                  </a:lnTo>
                  <a:lnTo>
                    <a:pt x="515" y="1789"/>
                  </a:lnTo>
                  <a:lnTo>
                    <a:pt x="523" y="1792"/>
                  </a:lnTo>
                  <a:lnTo>
                    <a:pt x="532" y="1793"/>
                  </a:lnTo>
                  <a:lnTo>
                    <a:pt x="532" y="1793"/>
                  </a:lnTo>
                  <a:lnTo>
                    <a:pt x="536" y="1789"/>
                  </a:lnTo>
                  <a:lnTo>
                    <a:pt x="539" y="1785"/>
                  </a:lnTo>
                  <a:lnTo>
                    <a:pt x="544" y="1776"/>
                  </a:lnTo>
                  <a:lnTo>
                    <a:pt x="547" y="1772"/>
                  </a:lnTo>
                  <a:lnTo>
                    <a:pt x="550" y="1768"/>
                  </a:lnTo>
                  <a:lnTo>
                    <a:pt x="556" y="1765"/>
                  </a:lnTo>
                  <a:lnTo>
                    <a:pt x="561" y="1764"/>
                  </a:lnTo>
                  <a:lnTo>
                    <a:pt x="561" y="1764"/>
                  </a:lnTo>
                  <a:lnTo>
                    <a:pt x="568" y="1778"/>
                  </a:lnTo>
                  <a:lnTo>
                    <a:pt x="574" y="1792"/>
                  </a:lnTo>
                  <a:lnTo>
                    <a:pt x="580" y="1804"/>
                  </a:lnTo>
                  <a:lnTo>
                    <a:pt x="587" y="1818"/>
                  </a:lnTo>
                  <a:lnTo>
                    <a:pt x="587" y="1818"/>
                  </a:lnTo>
                  <a:lnTo>
                    <a:pt x="595" y="1816"/>
                  </a:lnTo>
                  <a:lnTo>
                    <a:pt x="602" y="1816"/>
                  </a:lnTo>
                  <a:lnTo>
                    <a:pt x="615" y="1818"/>
                  </a:lnTo>
                  <a:lnTo>
                    <a:pt x="620" y="1818"/>
                  </a:lnTo>
                  <a:lnTo>
                    <a:pt x="627" y="1818"/>
                  </a:lnTo>
                  <a:lnTo>
                    <a:pt x="634" y="1817"/>
                  </a:lnTo>
                  <a:lnTo>
                    <a:pt x="643" y="1813"/>
                  </a:lnTo>
                  <a:lnTo>
                    <a:pt x="643" y="1813"/>
                  </a:lnTo>
                  <a:lnTo>
                    <a:pt x="645" y="1808"/>
                  </a:lnTo>
                  <a:lnTo>
                    <a:pt x="647" y="1804"/>
                  </a:lnTo>
                  <a:lnTo>
                    <a:pt x="648" y="1794"/>
                  </a:lnTo>
                  <a:lnTo>
                    <a:pt x="650" y="1785"/>
                  </a:lnTo>
                  <a:lnTo>
                    <a:pt x="651" y="1780"/>
                  </a:lnTo>
                  <a:lnTo>
                    <a:pt x="654" y="1778"/>
                  </a:lnTo>
                  <a:lnTo>
                    <a:pt x="654" y="1778"/>
                  </a:lnTo>
                  <a:lnTo>
                    <a:pt x="658" y="1780"/>
                  </a:lnTo>
                  <a:lnTo>
                    <a:pt x="662" y="1785"/>
                  </a:lnTo>
                  <a:lnTo>
                    <a:pt x="671" y="1792"/>
                  </a:lnTo>
                  <a:lnTo>
                    <a:pt x="675" y="1796"/>
                  </a:lnTo>
                  <a:lnTo>
                    <a:pt x="679" y="1799"/>
                  </a:lnTo>
                  <a:lnTo>
                    <a:pt x="685" y="1800"/>
                  </a:lnTo>
                  <a:lnTo>
                    <a:pt x="692" y="1801"/>
                  </a:lnTo>
                  <a:lnTo>
                    <a:pt x="692" y="1801"/>
                  </a:lnTo>
                  <a:lnTo>
                    <a:pt x="697" y="1799"/>
                  </a:lnTo>
                  <a:lnTo>
                    <a:pt x="702" y="1796"/>
                  </a:lnTo>
                  <a:lnTo>
                    <a:pt x="704" y="1792"/>
                  </a:lnTo>
                  <a:lnTo>
                    <a:pt x="707" y="1787"/>
                  </a:lnTo>
                  <a:lnTo>
                    <a:pt x="709" y="1778"/>
                  </a:lnTo>
                  <a:lnTo>
                    <a:pt x="709" y="1766"/>
                  </a:lnTo>
                  <a:lnTo>
                    <a:pt x="706" y="1745"/>
                  </a:lnTo>
                  <a:lnTo>
                    <a:pt x="704" y="1737"/>
                  </a:lnTo>
                  <a:lnTo>
                    <a:pt x="706" y="1728"/>
                  </a:lnTo>
                  <a:lnTo>
                    <a:pt x="706" y="1728"/>
                  </a:lnTo>
                  <a:lnTo>
                    <a:pt x="711" y="1733"/>
                  </a:lnTo>
                  <a:lnTo>
                    <a:pt x="717" y="1737"/>
                  </a:lnTo>
                  <a:lnTo>
                    <a:pt x="720" y="1743"/>
                  </a:lnTo>
                  <a:lnTo>
                    <a:pt x="723" y="1748"/>
                  </a:lnTo>
                  <a:lnTo>
                    <a:pt x="724" y="1754"/>
                  </a:lnTo>
                  <a:lnTo>
                    <a:pt x="726" y="1759"/>
                  </a:lnTo>
                  <a:lnTo>
                    <a:pt x="724" y="1772"/>
                  </a:lnTo>
                  <a:lnTo>
                    <a:pt x="721" y="1786"/>
                  </a:lnTo>
                  <a:lnTo>
                    <a:pt x="716" y="1797"/>
                  </a:lnTo>
                  <a:lnTo>
                    <a:pt x="709" y="1807"/>
                  </a:lnTo>
                  <a:lnTo>
                    <a:pt x="700" y="1816"/>
                  </a:lnTo>
                  <a:lnTo>
                    <a:pt x="700" y="1816"/>
                  </a:lnTo>
                  <a:lnTo>
                    <a:pt x="718" y="1831"/>
                  </a:lnTo>
                  <a:lnTo>
                    <a:pt x="735" y="1846"/>
                  </a:lnTo>
                  <a:lnTo>
                    <a:pt x="754" y="1863"/>
                  </a:lnTo>
                  <a:lnTo>
                    <a:pt x="770" y="1880"/>
                  </a:lnTo>
                  <a:lnTo>
                    <a:pt x="770" y="1880"/>
                  </a:lnTo>
                  <a:lnTo>
                    <a:pt x="780" y="1883"/>
                  </a:lnTo>
                  <a:lnTo>
                    <a:pt x="790" y="1889"/>
                  </a:lnTo>
                  <a:lnTo>
                    <a:pt x="808" y="1903"/>
                  </a:lnTo>
                  <a:lnTo>
                    <a:pt x="818" y="1907"/>
                  </a:lnTo>
                  <a:lnTo>
                    <a:pt x="828" y="1910"/>
                  </a:lnTo>
                  <a:lnTo>
                    <a:pt x="834" y="1910"/>
                  </a:lnTo>
                  <a:lnTo>
                    <a:pt x="838" y="1908"/>
                  </a:lnTo>
                  <a:lnTo>
                    <a:pt x="843" y="1907"/>
                  </a:lnTo>
                  <a:lnTo>
                    <a:pt x="849" y="1903"/>
                  </a:lnTo>
                  <a:lnTo>
                    <a:pt x="849" y="1903"/>
                  </a:lnTo>
                  <a:lnTo>
                    <a:pt x="848" y="1887"/>
                  </a:lnTo>
                  <a:lnTo>
                    <a:pt x="843" y="1873"/>
                  </a:lnTo>
                  <a:lnTo>
                    <a:pt x="839" y="1859"/>
                  </a:lnTo>
                  <a:lnTo>
                    <a:pt x="834" y="1845"/>
                  </a:lnTo>
                  <a:lnTo>
                    <a:pt x="818" y="1818"/>
                  </a:lnTo>
                  <a:lnTo>
                    <a:pt x="806" y="1793"/>
                  </a:lnTo>
                  <a:lnTo>
                    <a:pt x="806" y="1793"/>
                  </a:lnTo>
                  <a:lnTo>
                    <a:pt x="794" y="1785"/>
                  </a:lnTo>
                  <a:lnTo>
                    <a:pt x="784" y="1776"/>
                  </a:lnTo>
                  <a:lnTo>
                    <a:pt x="776" y="1766"/>
                  </a:lnTo>
                  <a:lnTo>
                    <a:pt x="768" y="1757"/>
                  </a:lnTo>
                  <a:lnTo>
                    <a:pt x="752" y="1735"/>
                  </a:lnTo>
                  <a:lnTo>
                    <a:pt x="738" y="1713"/>
                  </a:lnTo>
                  <a:lnTo>
                    <a:pt x="711" y="1665"/>
                  </a:lnTo>
                  <a:lnTo>
                    <a:pt x="697" y="1643"/>
                  </a:lnTo>
                  <a:lnTo>
                    <a:pt x="683" y="1622"/>
                  </a:lnTo>
                  <a:lnTo>
                    <a:pt x="683" y="1622"/>
                  </a:lnTo>
                  <a:lnTo>
                    <a:pt x="674" y="1622"/>
                  </a:lnTo>
                  <a:lnTo>
                    <a:pt x="667" y="1622"/>
                  </a:lnTo>
                  <a:lnTo>
                    <a:pt x="658" y="1619"/>
                  </a:lnTo>
                  <a:lnTo>
                    <a:pt x="651" y="1616"/>
                  </a:lnTo>
                  <a:lnTo>
                    <a:pt x="645" y="1611"/>
                  </a:lnTo>
                  <a:lnTo>
                    <a:pt x="640" y="1605"/>
                  </a:lnTo>
                  <a:lnTo>
                    <a:pt x="634" y="1599"/>
                  </a:lnTo>
                  <a:lnTo>
                    <a:pt x="630" y="1592"/>
                  </a:lnTo>
                  <a:lnTo>
                    <a:pt x="630" y="1592"/>
                  </a:lnTo>
                  <a:lnTo>
                    <a:pt x="624" y="1596"/>
                  </a:lnTo>
                  <a:lnTo>
                    <a:pt x="619" y="1601"/>
                  </a:lnTo>
                  <a:lnTo>
                    <a:pt x="615" y="1606"/>
                  </a:lnTo>
                  <a:lnTo>
                    <a:pt x="608" y="1609"/>
                  </a:lnTo>
                  <a:lnTo>
                    <a:pt x="608" y="1609"/>
                  </a:lnTo>
                  <a:lnTo>
                    <a:pt x="596" y="1605"/>
                  </a:lnTo>
                  <a:lnTo>
                    <a:pt x="588" y="1599"/>
                  </a:lnTo>
                  <a:lnTo>
                    <a:pt x="580" y="1594"/>
                  </a:lnTo>
                  <a:lnTo>
                    <a:pt x="574" y="1587"/>
                  </a:lnTo>
                  <a:lnTo>
                    <a:pt x="568" y="1578"/>
                  </a:lnTo>
                  <a:lnTo>
                    <a:pt x="564" y="1570"/>
                  </a:lnTo>
                  <a:lnTo>
                    <a:pt x="560" y="1560"/>
                  </a:lnTo>
                  <a:lnTo>
                    <a:pt x="558" y="1549"/>
                  </a:lnTo>
                  <a:lnTo>
                    <a:pt x="558" y="1549"/>
                  </a:lnTo>
                  <a:lnTo>
                    <a:pt x="561" y="1543"/>
                  </a:lnTo>
                  <a:lnTo>
                    <a:pt x="563" y="1538"/>
                  </a:lnTo>
                  <a:lnTo>
                    <a:pt x="564" y="1535"/>
                  </a:lnTo>
                  <a:lnTo>
                    <a:pt x="567" y="1533"/>
                  </a:lnTo>
                  <a:lnTo>
                    <a:pt x="571" y="1533"/>
                  </a:lnTo>
                  <a:lnTo>
                    <a:pt x="575" y="1535"/>
                  </a:lnTo>
                  <a:lnTo>
                    <a:pt x="575" y="1535"/>
                  </a:lnTo>
                  <a:lnTo>
                    <a:pt x="574" y="1545"/>
                  </a:lnTo>
                  <a:lnTo>
                    <a:pt x="574" y="1554"/>
                  </a:lnTo>
                  <a:lnTo>
                    <a:pt x="575" y="1564"/>
                  </a:lnTo>
                  <a:lnTo>
                    <a:pt x="580" y="1573"/>
                  </a:lnTo>
                  <a:lnTo>
                    <a:pt x="585" y="1581"/>
                  </a:lnTo>
                  <a:lnTo>
                    <a:pt x="592" y="1587"/>
                  </a:lnTo>
                  <a:lnTo>
                    <a:pt x="601" y="1591"/>
                  </a:lnTo>
                  <a:lnTo>
                    <a:pt x="610" y="1592"/>
                  </a:lnTo>
                  <a:lnTo>
                    <a:pt x="610" y="1592"/>
                  </a:lnTo>
                  <a:lnTo>
                    <a:pt x="613" y="1591"/>
                  </a:lnTo>
                  <a:lnTo>
                    <a:pt x="615" y="1587"/>
                  </a:lnTo>
                  <a:lnTo>
                    <a:pt x="616" y="1580"/>
                  </a:lnTo>
                  <a:lnTo>
                    <a:pt x="619" y="1573"/>
                  </a:lnTo>
                  <a:lnTo>
                    <a:pt x="622" y="1570"/>
                  </a:lnTo>
                  <a:lnTo>
                    <a:pt x="624" y="1568"/>
                  </a:lnTo>
                  <a:lnTo>
                    <a:pt x="624" y="1568"/>
                  </a:lnTo>
                  <a:lnTo>
                    <a:pt x="629" y="1570"/>
                  </a:lnTo>
                  <a:lnTo>
                    <a:pt x="631" y="1571"/>
                  </a:lnTo>
                  <a:lnTo>
                    <a:pt x="637" y="1575"/>
                  </a:lnTo>
                  <a:lnTo>
                    <a:pt x="641" y="1582"/>
                  </a:lnTo>
                  <a:lnTo>
                    <a:pt x="647" y="1591"/>
                  </a:lnTo>
                  <a:lnTo>
                    <a:pt x="651" y="1598"/>
                  </a:lnTo>
                  <a:lnTo>
                    <a:pt x="658" y="1605"/>
                  </a:lnTo>
                  <a:lnTo>
                    <a:pt x="662" y="1608"/>
                  </a:lnTo>
                  <a:lnTo>
                    <a:pt x="667" y="1609"/>
                  </a:lnTo>
                  <a:lnTo>
                    <a:pt x="671" y="1609"/>
                  </a:lnTo>
                  <a:lnTo>
                    <a:pt x="678" y="1609"/>
                  </a:lnTo>
                  <a:lnTo>
                    <a:pt x="678" y="1609"/>
                  </a:lnTo>
                  <a:lnTo>
                    <a:pt x="679" y="1609"/>
                  </a:lnTo>
                  <a:lnTo>
                    <a:pt x="681" y="1608"/>
                  </a:lnTo>
                  <a:lnTo>
                    <a:pt x="681" y="1604"/>
                  </a:lnTo>
                  <a:lnTo>
                    <a:pt x="681" y="1602"/>
                  </a:lnTo>
                  <a:lnTo>
                    <a:pt x="681" y="1601"/>
                  </a:lnTo>
                  <a:lnTo>
                    <a:pt x="683" y="1601"/>
                  </a:lnTo>
                  <a:lnTo>
                    <a:pt x="686" y="1601"/>
                  </a:lnTo>
                  <a:lnTo>
                    <a:pt x="686" y="1601"/>
                  </a:lnTo>
                  <a:lnTo>
                    <a:pt x="689" y="1601"/>
                  </a:lnTo>
                  <a:lnTo>
                    <a:pt x="692" y="1602"/>
                  </a:lnTo>
                  <a:lnTo>
                    <a:pt x="695" y="1606"/>
                  </a:lnTo>
                  <a:lnTo>
                    <a:pt x="699" y="1609"/>
                  </a:lnTo>
                  <a:lnTo>
                    <a:pt x="702" y="1611"/>
                  </a:lnTo>
                  <a:lnTo>
                    <a:pt x="706" y="1609"/>
                  </a:lnTo>
                  <a:lnTo>
                    <a:pt x="706" y="1609"/>
                  </a:lnTo>
                  <a:lnTo>
                    <a:pt x="714" y="1608"/>
                  </a:lnTo>
                  <a:lnTo>
                    <a:pt x="720" y="1605"/>
                  </a:lnTo>
                  <a:lnTo>
                    <a:pt x="726" y="1601"/>
                  </a:lnTo>
                  <a:lnTo>
                    <a:pt x="728" y="1596"/>
                  </a:lnTo>
                  <a:lnTo>
                    <a:pt x="731" y="1592"/>
                  </a:lnTo>
                  <a:lnTo>
                    <a:pt x="733" y="1587"/>
                  </a:lnTo>
                  <a:lnTo>
                    <a:pt x="733" y="1581"/>
                  </a:lnTo>
                  <a:lnTo>
                    <a:pt x="733" y="1575"/>
                  </a:lnTo>
                  <a:lnTo>
                    <a:pt x="730" y="1563"/>
                  </a:lnTo>
                  <a:lnTo>
                    <a:pt x="724" y="1549"/>
                  </a:lnTo>
                  <a:lnTo>
                    <a:pt x="714" y="1525"/>
                  </a:lnTo>
                  <a:lnTo>
                    <a:pt x="714" y="1525"/>
                  </a:lnTo>
                  <a:lnTo>
                    <a:pt x="718" y="1523"/>
                  </a:lnTo>
                  <a:lnTo>
                    <a:pt x="723" y="1522"/>
                  </a:lnTo>
                  <a:lnTo>
                    <a:pt x="730" y="1523"/>
                  </a:lnTo>
                  <a:lnTo>
                    <a:pt x="737" y="1523"/>
                  </a:lnTo>
                  <a:lnTo>
                    <a:pt x="740" y="1523"/>
                  </a:lnTo>
                  <a:lnTo>
                    <a:pt x="744" y="1522"/>
                  </a:lnTo>
                  <a:lnTo>
                    <a:pt x="744" y="1522"/>
                  </a:lnTo>
                  <a:lnTo>
                    <a:pt x="749" y="1532"/>
                  </a:lnTo>
                  <a:lnTo>
                    <a:pt x="756" y="1539"/>
                  </a:lnTo>
                  <a:lnTo>
                    <a:pt x="765" y="1545"/>
                  </a:lnTo>
                  <a:lnTo>
                    <a:pt x="773" y="1550"/>
                  </a:lnTo>
                  <a:lnTo>
                    <a:pt x="783" y="1554"/>
                  </a:lnTo>
                  <a:lnTo>
                    <a:pt x="794" y="1557"/>
                  </a:lnTo>
                  <a:lnTo>
                    <a:pt x="817" y="1563"/>
                  </a:lnTo>
                  <a:lnTo>
                    <a:pt x="817" y="1563"/>
                  </a:lnTo>
                  <a:lnTo>
                    <a:pt x="818" y="1559"/>
                  </a:lnTo>
                  <a:lnTo>
                    <a:pt x="818" y="1554"/>
                  </a:lnTo>
                  <a:lnTo>
                    <a:pt x="815" y="1546"/>
                  </a:lnTo>
                  <a:lnTo>
                    <a:pt x="813" y="1542"/>
                  </a:lnTo>
                  <a:lnTo>
                    <a:pt x="811" y="1538"/>
                  </a:lnTo>
                  <a:lnTo>
                    <a:pt x="811" y="1533"/>
                  </a:lnTo>
                  <a:lnTo>
                    <a:pt x="814" y="1528"/>
                  </a:lnTo>
                  <a:lnTo>
                    <a:pt x="814" y="1528"/>
                  </a:lnTo>
                  <a:lnTo>
                    <a:pt x="822" y="1530"/>
                  </a:lnTo>
                  <a:lnTo>
                    <a:pt x="828" y="1535"/>
                  </a:lnTo>
                  <a:lnTo>
                    <a:pt x="834" y="1539"/>
                  </a:lnTo>
                  <a:lnTo>
                    <a:pt x="838" y="1543"/>
                  </a:lnTo>
                  <a:lnTo>
                    <a:pt x="842" y="1549"/>
                  </a:lnTo>
                  <a:lnTo>
                    <a:pt x="846" y="1553"/>
                  </a:lnTo>
                  <a:lnTo>
                    <a:pt x="852" y="1556"/>
                  </a:lnTo>
                  <a:lnTo>
                    <a:pt x="860" y="1557"/>
                  </a:lnTo>
                  <a:lnTo>
                    <a:pt x="860" y="1557"/>
                  </a:lnTo>
                  <a:lnTo>
                    <a:pt x="867" y="1557"/>
                  </a:lnTo>
                  <a:lnTo>
                    <a:pt x="874" y="1556"/>
                  </a:lnTo>
                  <a:lnTo>
                    <a:pt x="881" y="1554"/>
                  </a:lnTo>
                  <a:lnTo>
                    <a:pt x="888" y="1550"/>
                  </a:lnTo>
                  <a:lnTo>
                    <a:pt x="894" y="1546"/>
                  </a:lnTo>
                  <a:lnTo>
                    <a:pt x="901" y="1542"/>
                  </a:lnTo>
                  <a:lnTo>
                    <a:pt x="911" y="1529"/>
                  </a:lnTo>
                  <a:lnTo>
                    <a:pt x="919" y="1515"/>
                  </a:lnTo>
                  <a:lnTo>
                    <a:pt x="926" y="1500"/>
                  </a:lnTo>
                  <a:lnTo>
                    <a:pt x="929" y="1483"/>
                  </a:lnTo>
                  <a:lnTo>
                    <a:pt x="930" y="1474"/>
                  </a:lnTo>
                  <a:lnTo>
                    <a:pt x="929" y="1467"/>
                  </a:lnTo>
                  <a:lnTo>
                    <a:pt x="929" y="1467"/>
                  </a:lnTo>
                  <a:lnTo>
                    <a:pt x="928" y="1465"/>
                  </a:lnTo>
                  <a:lnTo>
                    <a:pt x="926" y="1463"/>
                  </a:lnTo>
                  <a:lnTo>
                    <a:pt x="919" y="1462"/>
                  </a:lnTo>
                  <a:lnTo>
                    <a:pt x="912" y="1460"/>
                  </a:lnTo>
                  <a:lnTo>
                    <a:pt x="909" y="1459"/>
                  </a:lnTo>
                  <a:lnTo>
                    <a:pt x="909" y="1456"/>
                  </a:lnTo>
                  <a:lnTo>
                    <a:pt x="909" y="1456"/>
                  </a:lnTo>
                  <a:lnTo>
                    <a:pt x="921" y="1448"/>
                  </a:lnTo>
                  <a:lnTo>
                    <a:pt x="932" y="1442"/>
                  </a:lnTo>
                  <a:lnTo>
                    <a:pt x="957" y="1428"/>
                  </a:lnTo>
                  <a:lnTo>
                    <a:pt x="968" y="1421"/>
                  </a:lnTo>
                  <a:lnTo>
                    <a:pt x="977" y="1411"/>
                  </a:lnTo>
                  <a:lnTo>
                    <a:pt x="980" y="1406"/>
                  </a:lnTo>
                  <a:lnTo>
                    <a:pt x="982" y="1400"/>
                  </a:lnTo>
                  <a:lnTo>
                    <a:pt x="984" y="1393"/>
                  </a:lnTo>
                  <a:lnTo>
                    <a:pt x="985" y="1386"/>
                  </a:lnTo>
                  <a:lnTo>
                    <a:pt x="985" y="1386"/>
                  </a:lnTo>
                  <a:lnTo>
                    <a:pt x="984" y="1382"/>
                  </a:lnTo>
                  <a:lnTo>
                    <a:pt x="982" y="1379"/>
                  </a:lnTo>
                  <a:lnTo>
                    <a:pt x="980" y="1372"/>
                  </a:lnTo>
                  <a:lnTo>
                    <a:pt x="978" y="1369"/>
                  </a:lnTo>
                  <a:lnTo>
                    <a:pt x="977" y="1366"/>
                  </a:lnTo>
                  <a:lnTo>
                    <a:pt x="977" y="1362"/>
                  </a:lnTo>
                  <a:lnTo>
                    <a:pt x="980" y="1356"/>
                  </a:lnTo>
                  <a:lnTo>
                    <a:pt x="980" y="1356"/>
                  </a:lnTo>
                  <a:lnTo>
                    <a:pt x="973" y="1352"/>
                  </a:lnTo>
                  <a:lnTo>
                    <a:pt x="966" y="1348"/>
                  </a:lnTo>
                  <a:lnTo>
                    <a:pt x="959" y="1347"/>
                  </a:lnTo>
                  <a:lnTo>
                    <a:pt x="950" y="1345"/>
                  </a:lnTo>
                  <a:lnTo>
                    <a:pt x="935" y="1344"/>
                  </a:lnTo>
                  <a:lnTo>
                    <a:pt x="928" y="1344"/>
                  </a:lnTo>
                  <a:lnTo>
                    <a:pt x="921" y="1342"/>
                  </a:lnTo>
                  <a:lnTo>
                    <a:pt x="921" y="1342"/>
                  </a:lnTo>
                  <a:lnTo>
                    <a:pt x="925" y="1335"/>
                  </a:lnTo>
                  <a:lnTo>
                    <a:pt x="929" y="1328"/>
                  </a:lnTo>
                  <a:lnTo>
                    <a:pt x="939" y="1316"/>
                  </a:lnTo>
                  <a:lnTo>
                    <a:pt x="939" y="1316"/>
                  </a:lnTo>
                  <a:lnTo>
                    <a:pt x="935" y="1307"/>
                  </a:lnTo>
                  <a:lnTo>
                    <a:pt x="930" y="1300"/>
                  </a:lnTo>
                  <a:lnTo>
                    <a:pt x="923" y="1295"/>
                  </a:lnTo>
                  <a:lnTo>
                    <a:pt x="915" y="1290"/>
                  </a:lnTo>
                  <a:lnTo>
                    <a:pt x="907" y="1288"/>
                  </a:lnTo>
                  <a:lnTo>
                    <a:pt x="897" y="1286"/>
                  </a:lnTo>
                  <a:lnTo>
                    <a:pt x="888" y="1286"/>
                  </a:lnTo>
                  <a:lnTo>
                    <a:pt x="880" y="1288"/>
                  </a:lnTo>
                  <a:lnTo>
                    <a:pt x="880" y="1288"/>
                  </a:lnTo>
                  <a:lnTo>
                    <a:pt x="886" y="1282"/>
                  </a:lnTo>
                  <a:lnTo>
                    <a:pt x="893" y="1278"/>
                  </a:lnTo>
                  <a:lnTo>
                    <a:pt x="900" y="1275"/>
                  </a:lnTo>
                  <a:lnTo>
                    <a:pt x="907" y="1274"/>
                  </a:lnTo>
                  <a:lnTo>
                    <a:pt x="914" y="1274"/>
                  </a:lnTo>
                  <a:lnTo>
                    <a:pt x="921" y="1275"/>
                  </a:lnTo>
                  <a:lnTo>
                    <a:pt x="928" y="1278"/>
                  </a:lnTo>
                  <a:lnTo>
                    <a:pt x="935" y="1281"/>
                  </a:lnTo>
                  <a:lnTo>
                    <a:pt x="940" y="1285"/>
                  </a:lnTo>
                  <a:lnTo>
                    <a:pt x="945" y="1290"/>
                  </a:lnTo>
                  <a:lnTo>
                    <a:pt x="949" y="1296"/>
                  </a:lnTo>
                  <a:lnTo>
                    <a:pt x="952" y="1302"/>
                  </a:lnTo>
                  <a:lnTo>
                    <a:pt x="953" y="1309"/>
                  </a:lnTo>
                  <a:lnTo>
                    <a:pt x="953" y="1314"/>
                  </a:lnTo>
                  <a:lnTo>
                    <a:pt x="952" y="1321"/>
                  </a:lnTo>
                  <a:lnTo>
                    <a:pt x="947" y="1328"/>
                  </a:lnTo>
                  <a:lnTo>
                    <a:pt x="947" y="1328"/>
                  </a:lnTo>
                  <a:lnTo>
                    <a:pt x="960" y="1330"/>
                  </a:lnTo>
                  <a:lnTo>
                    <a:pt x="971" y="1334"/>
                  </a:lnTo>
                  <a:lnTo>
                    <a:pt x="980" y="1340"/>
                  </a:lnTo>
                  <a:lnTo>
                    <a:pt x="987" y="1347"/>
                  </a:lnTo>
                  <a:lnTo>
                    <a:pt x="992" y="1356"/>
                  </a:lnTo>
                  <a:lnTo>
                    <a:pt x="996" y="1366"/>
                  </a:lnTo>
                  <a:lnTo>
                    <a:pt x="998" y="1376"/>
                  </a:lnTo>
                  <a:lnTo>
                    <a:pt x="998" y="1387"/>
                  </a:lnTo>
                  <a:lnTo>
                    <a:pt x="996" y="1397"/>
                  </a:lnTo>
                  <a:lnTo>
                    <a:pt x="994" y="1408"/>
                  </a:lnTo>
                  <a:lnTo>
                    <a:pt x="989" y="1418"/>
                  </a:lnTo>
                  <a:lnTo>
                    <a:pt x="982" y="1428"/>
                  </a:lnTo>
                  <a:lnTo>
                    <a:pt x="975" y="1436"/>
                  </a:lnTo>
                  <a:lnTo>
                    <a:pt x="967" y="1443"/>
                  </a:lnTo>
                  <a:lnTo>
                    <a:pt x="956" y="1449"/>
                  </a:lnTo>
                  <a:lnTo>
                    <a:pt x="945" y="1453"/>
                  </a:lnTo>
                  <a:lnTo>
                    <a:pt x="945" y="1453"/>
                  </a:lnTo>
                  <a:lnTo>
                    <a:pt x="946" y="1463"/>
                  </a:lnTo>
                  <a:lnTo>
                    <a:pt x="946" y="1474"/>
                  </a:lnTo>
                  <a:lnTo>
                    <a:pt x="945" y="1484"/>
                  </a:lnTo>
                  <a:lnTo>
                    <a:pt x="943" y="1495"/>
                  </a:lnTo>
                  <a:lnTo>
                    <a:pt x="940" y="1505"/>
                  </a:lnTo>
                  <a:lnTo>
                    <a:pt x="936" y="1514"/>
                  </a:lnTo>
                  <a:lnTo>
                    <a:pt x="932" y="1523"/>
                  </a:lnTo>
                  <a:lnTo>
                    <a:pt x="928" y="1532"/>
                  </a:lnTo>
                  <a:lnTo>
                    <a:pt x="921" y="1540"/>
                  </a:lnTo>
                  <a:lnTo>
                    <a:pt x="914" y="1547"/>
                  </a:lnTo>
                  <a:lnTo>
                    <a:pt x="907" y="1554"/>
                  </a:lnTo>
                  <a:lnTo>
                    <a:pt x="898" y="1560"/>
                  </a:lnTo>
                  <a:lnTo>
                    <a:pt x="890" y="1564"/>
                  </a:lnTo>
                  <a:lnTo>
                    <a:pt x="880" y="1568"/>
                  </a:lnTo>
                  <a:lnTo>
                    <a:pt x="870" y="1573"/>
                  </a:lnTo>
                  <a:lnTo>
                    <a:pt x="860" y="1575"/>
                  </a:lnTo>
                  <a:lnTo>
                    <a:pt x="860" y="1575"/>
                  </a:lnTo>
                  <a:lnTo>
                    <a:pt x="857" y="1598"/>
                  </a:lnTo>
                  <a:lnTo>
                    <a:pt x="857" y="1620"/>
                  </a:lnTo>
                  <a:lnTo>
                    <a:pt x="857" y="1643"/>
                  </a:lnTo>
                  <a:lnTo>
                    <a:pt x="860" y="1665"/>
                  </a:lnTo>
                  <a:lnTo>
                    <a:pt x="864" y="1686"/>
                  </a:lnTo>
                  <a:lnTo>
                    <a:pt x="869" y="1707"/>
                  </a:lnTo>
                  <a:lnTo>
                    <a:pt x="874" y="1730"/>
                  </a:lnTo>
                  <a:lnTo>
                    <a:pt x="880" y="1750"/>
                  </a:lnTo>
                  <a:lnTo>
                    <a:pt x="895" y="1792"/>
                  </a:lnTo>
                  <a:lnTo>
                    <a:pt x="912" y="1831"/>
                  </a:lnTo>
                  <a:lnTo>
                    <a:pt x="947" y="1908"/>
                  </a:lnTo>
                  <a:lnTo>
                    <a:pt x="947" y="1908"/>
                  </a:lnTo>
                  <a:lnTo>
                    <a:pt x="952" y="1904"/>
                  </a:lnTo>
                  <a:lnTo>
                    <a:pt x="954" y="1898"/>
                  </a:lnTo>
                  <a:lnTo>
                    <a:pt x="957" y="1887"/>
                  </a:lnTo>
                  <a:lnTo>
                    <a:pt x="960" y="1882"/>
                  </a:lnTo>
                  <a:lnTo>
                    <a:pt x="963" y="1877"/>
                  </a:lnTo>
                  <a:lnTo>
                    <a:pt x="967" y="1874"/>
                  </a:lnTo>
                  <a:lnTo>
                    <a:pt x="973" y="1870"/>
                  </a:lnTo>
                  <a:lnTo>
                    <a:pt x="973" y="1870"/>
                  </a:lnTo>
                  <a:lnTo>
                    <a:pt x="980" y="1872"/>
                  </a:lnTo>
                  <a:lnTo>
                    <a:pt x="985" y="1873"/>
                  </a:lnTo>
                  <a:lnTo>
                    <a:pt x="989" y="1877"/>
                  </a:lnTo>
                  <a:lnTo>
                    <a:pt x="994" y="1880"/>
                  </a:lnTo>
                  <a:lnTo>
                    <a:pt x="994" y="1880"/>
                  </a:lnTo>
                  <a:lnTo>
                    <a:pt x="1002" y="1872"/>
                  </a:lnTo>
                  <a:lnTo>
                    <a:pt x="1008" y="1863"/>
                  </a:lnTo>
                  <a:lnTo>
                    <a:pt x="1012" y="1853"/>
                  </a:lnTo>
                  <a:lnTo>
                    <a:pt x="1015" y="1844"/>
                  </a:lnTo>
                  <a:lnTo>
                    <a:pt x="1016" y="1832"/>
                  </a:lnTo>
                  <a:lnTo>
                    <a:pt x="1018" y="1821"/>
                  </a:lnTo>
                  <a:lnTo>
                    <a:pt x="1016" y="1796"/>
                  </a:lnTo>
                  <a:lnTo>
                    <a:pt x="1016" y="1796"/>
                  </a:lnTo>
                  <a:lnTo>
                    <a:pt x="1020" y="1797"/>
                  </a:lnTo>
                  <a:lnTo>
                    <a:pt x="1027" y="1800"/>
                  </a:lnTo>
                  <a:lnTo>
                    <a:pt x="1043" y="1804"/>
                  </a:lnTo>
                  <a:lnTo>
                    <a:pt x="1053" y="1804"/>
                  </a:lnTo>
                  <a:lnTo>
                    <a:pt x="1062" y="1804"/>
                  </a:lnTo>
                  <a:lnTo>
                    <a:pt x="1072" y="1803"/>
                  </a:lnTo>
                  <a:lnTo>
                    <a:pt x="1081" y="1801"/>
                  </a:lnTo>
                  <a:lnTo>
                    <a:pt x="1081" y="1801"/>
                  </a:lnTo>
                  <a:lnTo>
                    <a:pt x="1086" y="1793"/>
                  </a:lnTo>
                  <a:lnTo>
                    <a:pt x="1091" y="1786"/>
                  </a:lnTo>
                  <a:lnTo>
                    <a:pt x="1093" y="1776"/>
                  </a:lnTo>
                  <a:lnTo>
                    <a:pt x="1096" y="1768"/>
                  </a:lnTo>
                  <a:lnTo>
                    <a:pt x="1096" y="1758"/>
                  </a:lnTo>
                  <a:lnTo>
                    <a:pt x="1096" y="1748"/>
                  </a:lnTo>
                  <a:lnTo>
                    <a:pt x="1095" y="1737"/>
                  </a:lnTo>
                  <a:lnTo>
                    <a:pt x="1092" y="1726"/>
                  </a:lnTo>
                  <a:lnTo>
                    <a:pt x="1092" y="1726"/>
                  </a:lnTo>
                  <a:lnTo>
                    <a:pt x="1078" y="1734"/>
                  </a:lnTo>
                  <a:lnTo>
                    <a:pt x="1061" y="1740"/>
                  </a:lnTo>
                  <a:lnTo>
                    <a:pt x="1043" y="1744"/>
                  </a:lnTo>
                  <a:lnTo>
                    <a:pt x="1025" y="1747"/>
                  </a:lnTo>
                  <a:lnTo>
                    <a:pt x="1006" y="1747"/>
                  </a:lnTo>
                  <a:lnTo>
                    <a:pt x="988" y="1744"/>
                  </a:lnTo>
                  <a:lnTo>
                    <a:pt x="970" y="1740"/>
                  </a:lnTo>
                  <a:lnTo>
                    <a:pt x="953" y="1731"/>
                  </a:lnTo>
                  <a:lnTo>
                    <a:pt x="953" y="1731"/>
                  </a:lnTo>
                  <a:lnTo>
                    <a:pt x="952" y="1724"/>
                  </a:lnTo>
                  <a:lnTo>
                    <a:pt x="950" y="1719"/>
                  </a:lnTo>
                  <a:lnTo>
                    <a:pt x="947" y="1713"/>
                  </a:lnTo>
                  <a:lnTo>
                    <a:pt x="943" y="1707"/>
                  </a:lnTo>
                  <a:lnTo>
                    <a:pt x="935" y="1698"/>
                  </a:lnTo>
                  <a:lnTo>
                    <a:pt x="925" y="1689"/>
                  </a:lnTo>
                  <a:lnTo>
                    <a:pt x="916" y="1681"/>
                  </a:lnTo>
                  <a:lnTo>
                    <a:pt x="908" y="1671"/>
                  </a:lnTo>
                  <a:lnTo>
                    <a:pt x="907" y="1667"/>
                  </a:lnTo>
                  <a:lnTo>
                    <a:pt x="904" y="1661"/>
                  </a:lnTo>
                  <a:lnTo>
                    <a:pt x="904" y="1654"/>
                  </a:lnTo>
                  <a:lnTo>
                    <a:pt x="904" y="1647"/>
                  </a:lnTo>
                  <a:lnTo>
                    <a:pt x="904" y="1647"/>
                  </a:lnTo>
                  <a:lnTo>
                    <a:pt x="905" y="1640"/>
                  </a:lnTo>
                  <a:lnTo>
                    <a:pt x="909" y="1634"/>
                  </a:lnTo>
                  <a:lnTo>
                    <a:pt x="914" y="1629"/>
                  </a:lnTo>
                  <a:lnTo>
                    <a:pt x="919" y="1626"/>
                  </a:lnTo>
                  <a:lnTo>
                    <a:pt x="926" y="1625"/>
                  </a:lnTo>
                  <a:lnTo>
                    <a:pt x="933" y="1623"/>
                  </a:lnTo>
                  <a:lnTo>
                    <a:pt x="949" y="1622"/>
                  </a:lnTo>
                  <a:lnTo>
                    <a:pt x="982" y="1623"/>
                  </a:lnTo>
                  <a:lnTo>
                    <a:pt x="996" y="1622"/>
                  </a:lnTo>
                  <a:lnTo>
                    <a:pt x="1003" y="1620"/>
                  </a:lnTo>
                  <a:lnTo>
                    <a:pt x="1008" y="1619"/>
                  </a:lnTo>
                  <a:lnTo>
                    <a:pt x="1008" y="1619"/>
                  </a:lnTo>
                  <a:lnTo>
                    <a:pt x="1008" y="1606"/>
                  </a:lnTo>
                  <a:lnTo>
                    <a:pt x="1008" y="1595"/>
                  </a:lnTo>
                  <a:lnTo>
                    <a:pt x="1010" y="1587"/>
                  </a:lnTo>
                  <a:lnTo>
                    <a:pt x="1015" y="1578"/>
                  </a:lnTo>
                  <a:lnTo>
                    <a:pt x="1022" y="1571"/>
                  </a:lnTo>
                  <a:lnTo>
                    <a:pt x="1029" y="1566"/>
                  </a:lnTo>
                  <a:lnTo>
                    <a:pt x="1036" y="1561"/>
                  </a:lnTo>
                  <a:lnTo>
                    <a:pt x="1046" y="1557"/>
                  </a:lnTo>
                  <a:lnTo>
                    <a:pt x="1065" y="1552"/>
                  </a:lnTo>
                  <a:lnTo>
                    <a:pt x="1088" y="1547"/>
                  </a:lnTo>
                  <a:lnTo>
                    <a:pt x="1130" y="1543"/>
                  </a:lnTo>
                  <a:lnTo>
                    <a:pt x="1130" y="1543"/>
                  </a:lnTo>
                  <a:lnTo>
                    <a:pt x="1130" y="1536"/>
                  </a:lnTo>
                  <a:lnTo>
                    <a:pt x="1133" y="1528"/>
                  </a:lnTo>
                  <a:lnTo>
                    <a:pt x="1135" y="1519"/>
                  </a:lnTo>
                  <a:lnTo>
                    <a:pt x="1140" y="1509"/>
                  </a:lnTo>
                  <a:lnTo>
                    <a:pt x="1149" y="1491"/>
                  </a:lnTo>
                  <a:lnTo>
                    <a:pt x="1162" y="1476"/>
                  </a:lnTo>
                  <a:lnTo>
                    <a:pt x="1162" y="1476"/>
                  </a:lnTo>
                  <a:lnTo>
                    <a:pt x="1159" y="1462"/>
                  </a:lnTo>
                  <a:lnTo>
                    <a:pt x="1155" y="1450"/>
                  </a:lnTo>
                  <a:lnTo>
                    <a:pt x="1149" y="1439"/>
                  </a:lnTo>
                  <a:lnTo>
                    <a:pt x="1144" y="1429"/>
                  </a:lnTo>
                  <a:lnTo>
                    <a:pt x="1135" y="1421"/>
                  </a:lnTo>
                  <a:lnTo>
                    <a:pt x="1126" y="1414"/>
                  </a:lnTo>
                  <a:lnTo>
                    <a:pt x="1116" y="1408"/>
                  </a:lnTo>
                  <a:lnTo>
                    <a:pt x="1105" y="1404"/>
                  </a:lnTo>
                  <a:lnTo>
                    <a:pt x="1105" y="1404"/>
                  </a:lnTo>
                  <a:lnTo>
                    <a:pt x="1099" y="1404"/>
                  </a:lnTo>
                  <a:lnTo>
                    <a:pt x="1096" y="1407"/>
                  </a:lnTo>
                  <a:lnTo>
                    <a:pt x="1089" y="1413"/>
                  </a:lnTo>
                  <a:lnTo>
                    <a:pt x="1082" y="1417"/>
                  </a:lnTo>
                  <a:lnTo>
                    <a:pt x="1078" y="1418"/>
                  </a:lnTo>
                  <a:lnTo>
                    <a:pt x="1072" y="1418"/>
                  </a:lnTo>
                  <a:lnTo>
                    <a:pt x="1072" y="1418"/>
                  </a:lnTo>
                  <a:lnTo>
                    <a:pt x="1076" y="1403"/>
                  </a:lnTo>
                  <a:lnTo>
                    <a:pt x="1079" y="1386"/>
                  </a:lnTo>
                  <a:lnTo>
                    <a:pt x="1079" y="1370"/>
                  </a:lnTo>
                  <a:lnTo>
                    <a:pt x="1079" y="1355"/>
                  </a:lnTo>
                  <a:lnTo>
                    <a:pt x="1075" y="1340"/>
                  </a:lnTo>
                  <a:lnTo>
                    <a:pt x="1069" y="1327"/>
                  </a:lnTo>
                  <a:lnTo>
                    <a:pt x="1062" y="1314"/>
                  </a:lnTo>
                  <a:lnTo>
                    <a:pt x="1057" y="1310"/>
                  </a:lnTo>
                  <a:lnTo>
                    <a:pt x="1051" y="1304"/>
                  </a:lnTo>
                  <a:lnTo>
                    <a:pt x="1051" y="1304"/>
                  </a:lnTo>
                  <a:lnTo>
                    <a:pt x="1050" y="1304"/>
                  </a:lnTo>
                  <a:lnTo>
                    <a:pt x="1048" y="1304"/>
                  </a:lnTo>
                  <a:lnTo>
                    <a:pt x="1043" y="1309"/>
                  </a:lnTo>
                  <a:lnTo>
                    <a:pt x="1040" y="1310"/>
                  </a:lnTo>
                  <a:lnTo>
                    <a:pt x="1036" y="1311"/>
                  </a:lnTo>
                  <a:lnTo>
                    <a:pt x="1033" y="1310"/>
                  </a:lnTo>
                  <a:lnTo>
                    <a:pt x="1029" y="1307"/>
                  </a:lnTo>
                  <a:lnTo>
                    <a:pt x="1029" y="1307"/>
                  </a:lnTo>
                  <a:lnTo>
                    <a:pt x="1034" y="1299"/>
                  </a:lnTo>
                  <a:lnTo>
                    <a:pt x="1039" y="1292"/>
                  </a:lnTo>
                  <a:lnTo>
                    <a:pt x="1040" y="1283"/>
                  </a:lnTo>
                  <a:lnTo>
                    <a:pt x="1041" y="1276"/>
                  </a:lnTo>
                  <a:lnTo>
                    <a:pt x="1041" y="1269"/>
                  </a:lnTo>
                  <a:lnTo>
                    <a:pt x="1039" y="1262"/>
                  </a:lnTo>
                  <a:lnTo>
                    <a:pt x="1036" y="1257"/>
                  </a:lnTo>
                  <a:lnTo>
                    <a:pt x="1032" y="1251"/>
                  </a:lnTo>
                  <a:lnTo>
                    <a:pt x="1026" y="1245"/>
                  </a:lnTo>
                  <a:lnTo>
                    <a:pt x="1020" y="1241"/>
                  </a:lnTo>
                  <a:lnTo>
                    <a:pt x="1013" y="1238"/>
                  </a:lnTo>
                  <a:lnTo>
                    <a:pt x="1006" y="1236"/>
                  </a:lnTo>
                  <a:lnTo>
                    <a:pt x="999" y="1233"/>
                  </a:lnTo>
                  <a:lnTo>
                    <a:pt x="991" y="1231"/>
                  </a:lnTo>
                  <a:lnTo>
                    <a:pt x="982" y="1231"/>
                  </a:lnTo>
                  <a:lnTo>
                    <a:pt x="973" y="1233"/>
                  </a:lnTo>
                  <a:lnTo>
                    <a:pt x="973" y="1233"/>
                  </a:lnTo>
                  <a:lnTo>
                    <a:pt x="985" y="1206"/>
                  </a:lnTo>
                  <a:lnTo>
                    <a:pt x="992" y="1192"/>
                  </a:lnTo>
                  <a:lnTo>
                    <a:pt x="996" y="1178"/>
                  </a:lnTo>
                  <a:lnTo>
                    <a:pt x="1001" y="1164"/>
                  </a:lnTo>
                  <a:lnTo>
                    <a:pt x="1001" y="1149"/>
                  </a:lnTo>
                  <a:lnTo>
                    <a:pt x="999" y="1133"/>
                  </a:lnTo>
                  <a:lnTo>
                    <a:pt x="996" y="1125"/>
                  </a:lnTo>
                  <a:lnTo>
                    <a:pt x="994" y="1116"/>
                  </a:lnTo>
                  <a:lnTo>
                    <a:pt x="994" y="1116"/>
                  </a:lnTo>
                  <a:lnTo>
                    <a:pt x="975" y="1102"/>
                  </a:lnTo>
                  <a:lnTo>
                    <a:pt x="959" y="1088"/>
                  </a:lnTo>
                  <a:lnTo>
                    <a:pt x="950" y="1081"/>
                  </a:lnTo>
                  <a:lnTo>
                    <a:pt x="942" y="1076"/>
                  </a:lnTo>
                  <a:lnTo>
                    <a:pt x="932" y="1073"/>
                  </a:lnTo>
                  <a:lnTo>
                    <a:pt x="921" y="1070"/>
                  </a:lnTo>
                  <a:lnTo>
                    <a:pt x="921" y="1070"/>
                  </a:lnTo>
                  <a:lnTo>
                    <a:pt x="914" y="1069"/>
                  </a:lnTo>
                  <a:lnTo>
                    <a:pt x="907" y="1070"/>
                  </a:lnTo>
                  <a:lnTo>
                    <a:pt x="895" y="1073"/>
                  </a:lnTo>
                  <a:lnTo>
                    <a:pt x="883" y="1078"/>
                  </a:lnTo>
                  <a:lnTo>
                    <a:pt x="873" y="1085"/>
                  </a:lnTo>
                  <a:lnTo>
                    <a:pt x="862" y="1092"/>
                  </a:lnTo>
                  <a:lnTo>
                    <a:pt x="852" y="1099"/>
                  </a:lnTo>
                  <a:lnTo>
                    <a:pt x="841" y="1105"/>
                  </a:lnTo>
                  <a:lnTo>
                    <a:pt x="828" y="1108"/>
                  </a:lnTo>
                  <a:lnTo>
                    <a:pt x="828" y="1108"/>
                  </a:lnTo>
                  <a:lnTo>
                    <a:pt x="831" y="1095"/>
                  </a:lnTo>
                  <a:lnTo>
                    <a:pt x="831" y="1084"/>
                  </a:lnTo>
                  <a:lnTo>
                    <a:pt x="829" y="1073"/>
                  </a:lnTo>
                  <a:lnTo>
                    <a:pt x="827" y="1064"/>
                  </a:lnTo>
                  <a:lnTo>
                    <a:pt x="821" y="1056"/>
                  </a:lnTo>
                  <a:lnTo>
                    <a:pt x="815" y="1050"/>
                  </a:lnTo>
                  <a:lnTo>
                    <a:pt x="807" y="1045"/>
                  </a:lnTo>
                  <a:lnTo>
                    <a:pt x="799" y="1040"/>
                  </a:lnTo>
                  <a:lnTo>
                    <a:pt x="799" y="1040"/>
                  </a:lnTo>
                  <a:lnTo>
                    <a:pt x="794" y="1045"/>
                  </a:lnTo>
                  <a:lnTo>
                    <a:pt x="790" y="1048"/>
                  </a:lnTo>
                  <a:lnTo>
                    <a:pt x="786" y="1052"/>
                  </a:lnTo>
                  <a:lnTo>
                    <a:pt x="783" y="1052"/>
                  </a:lnTo>
                  <a:lnTo>
                    <a:pt x="779" y="1052"/>
                  </a:lnTo>
                  <a:lnTo>
                    <a:pt x="779" y="1052"/>
                  </a:lnTo>
                  <a:lnTo>
                    <a:pt x="775" y="1038"/>
                  </a:lnTo>
                  <a:lnTo>
                    <a:pt x="769" y="1022"/>
                  </a:lnTo>
                  <a:lnTo>
                    <a:pt x="766" y="1014"/>
                  </a:lnTo>
                  <a:lnTo>
                    <a:pt x="762" y="1007"/>
                  </a:lnTo>
                  <a:lnTo>
                    <a:pt x="756" y="1001"/>
                  </a:lnTo>
                  <a:lnTo>
                    <a:pt x="749" y="997"/>
                  </a:lnTo>
                  <a:lnTo>
                    <a:pt x="749" y="997"/>
                  </a:lnTo>
                  <a:lnTo>
                    <a:pt x="744" y="997"/>
                  </a:lnTo>
                  <a:lnTo>
                    <a:pt x="738" y="1000"/>
                  </a:lnTo>
                  <a:lnTo>
                    <a:pt x="730" y="1004"/>
                  </a:lnTo>
                  <a:lnTo>
                    <a:pt x="724" y="1007"/>
                  </a:lnTo>
                  <a:lnTo>
                    <a:pt x="720" y="1008"/>
                  </a:lnTo>
                  <a:lnTo>
                    <a:pt x="714" y="1010"/>
                  </a:lnTo>
                  <a:lnTo>
                    <a:pt x="706" y="1008"/>
                  </a:lnTo>
                  <a:lnTo>
                    <a:pt x="706" y="1008"/>
                  </a:lnTo>
                  <a:lnTo>
                    <a:pt x="706" y="996"/>
                  </a:lnTo>
                  <a:lnTo>
                    <a:pt x="706" y="984"/>
                  </a:lnTo>
                  <a:lnTo>
                    <a:pt x="703" y="973"/>
                  </a:lnTo>
                  <a:lnTo>
                    <a:pt x="699" y="965"/>
                  </a:lnTo>
                  <a:lnTo>
                    <a:pt x="695" y="956"/>
                  </a:lnTo>
                  <a:lnTo>
                    <a:pt x="689" y="949"/>
                  </a:lnTo>
                  <a:lnTo>
                    <a:pt x="678" y="937"/>
                  </a:lnTo>
                  <a:lnTo>
                    <a:pt x="678" y="937"/>
                  </a:lnTo>
                  <a:lnTo>
                    <a:pt x="662" y="935"/>
                  </a:lnTo>
                  <a:lnTo>
                    <a:pt x="648" y="935"/>
                  </a:lnTo>
                  <a:lnTo>
                    <a:pt x="636" y="938"/>
                  </a:lnTo>
                  <a:lnTo>
                    <a:pt x="624" y="942"/>
                  </a:lnTo>
                  <a:lnTo>
                    <a:pt x="615" y="948"/>
                  </a:lnTo>
                  <a:lnTo>
                    <a:pt x="606" y="955"/>
                  </a:lnTo>
                  <a:lnTo>
                    <a:pt x="599" y="963"/>
                  </a:lnTo>
                  <a:lnTo>
                    <a:pt x="592" y="973"/>
                  </a:lnTo>
                  <a:lnTo>
                    <a:pt x="587" y="983"/>
                  </a:lnTo>
                  <a:lnTo>
                    <a:pt x="581" y="994"/>
                  </a:lnTo>
                  <a:lnTo>
                    <a:pt x="578" y="1005"/>
                  </a:lnTo>
                  <a:lnTo>
                    <a:pt x="575" y="1018"/>
                  </a:lnTo>
                  <a:lnTo>
                    <a:pt x="571" y="1042"/>
                  </a:lnTo>
                  <a:lnTo>
                    <a:pt x="570" y="1067"/>
                  </a:lnTo>
                  <a:lnTo>
                    <a:pt x="570" y="1067"/>
                  </a:lnTo>
                  <a:close/>
                  <a:moveTo>
                    <a:pt x="1478" y="1017"/>
                  </a:moveTo>
                  <a:lnTo>
                    <a:pt x="1478" y="1017"/>
                  </a:lnTo>
                  <a:lnTo>
                    <a:pt x="1524" y="1014"/>
                  </a:lnTo>
                  <a:lnTo>
                    <a:pt x="1566" y="1012"/>
                  </a:lnTo>
                  <a:lnTo>
                    <a:pt x="1641" y="1011"/>
                  </a:lnTo>
                  <a:lnTo>
                    <a:pt x="1641" y="1011"/>
                  </a:lnTo>
                  <a:lnTo>
                    <a:pt x="1684" y="1010"/>
                  </a:lnTo>
                  <a:lnTo>
                    <a:pt x="1724" y="1007"/>
                  </a:lnTo>
                  <a:lnTo>
                    <a:pt x="1759" y="1004"/>
                  </a:lnTo>
                  <a:lnTo>
                    <a:pt x="1792" y="1003"/>
                  </a:lnTo>
                  <a:lnTo>
                    <a:pt x="1792" y="1003"/>
                  </a:lnTo>
                  <a:lnTo>
                    <a:pt x="1818" y="1001"/>
                  </a:lnTo>
                  <a:lnTo>
                    <a:pt x="1844" y="1000"/>
                  </a:lnTo>
                  <a:lnTo>
                    <a:pt x="1871" y="997"/>
                  </a:lnTo>
                  <a:lnTo>
                    <a:pt x="1899" y="994"/>
                  </a:lnTo>
                  <a:lnTo>
                    <a:pt x="1899" y="994"/>
                  </a:lnTo>
                  <a:lnTo>
                    <a:pt x="1912" y="994"/>
                  </a:lnTo>
                  <a:lnTo>
                    <a:pt x="1930" y="996"/>
                  </a:lnTo>
                  <a:lnTo>
                    <a:pt x="1940" y="994"/>
                  </a:lnTo>
                  <a:lnTo>
                    <a:pt x="1947" y="991"/>
                  </a:lnTo>
                  <a:lnTo>
                    <a:pt x="1950" y="990"/>
                  </a:lnTo>
                  <a:lnTo>
                    <a:pt x="1951" y="987"/>
                  </a:lnTo>
                  <a:lnTo>
                    <a:pt x="1951" y="983"/>
                  </a:lnTo>
                  <a:lnTo>
                    <a:pt x="1951" y="980"/>
                  </a:lnTo>
                  <a:lnTo>
                    <a:pt x="1951" y="980"/>
                  </a:lnTo>
                  <a:lnTo>
                    <a:pt x="1950" y="975"/>
                  </a:lnTo>
                  <a:lnTo>
                    <a:pt x="1945" y="970"/>
                  </a:lnTo>
                  <a:lnTo>
                    <a:pt x="1938" y="969"/>
                  </a:lnTo>
                  <a:lnTo>
                    <a:pt x="1931" y="967"/>
                  </a:lnTo>
                  <a:lnTo>
                    <a:pt x="1916" y="967"/>
                  </a:lnTo>
                  <a:lnTo>
                    <a:pt x="1899" y="967"/>
                  </a:lnTo>
                  <a:lnTo>
                    <a:pt x="1899" y="967"/>
                  </a:lnTo>
                  <a:lnTo>
                    <a:pt x="1823" y="973"/>
                  </a:lnTo>
                  <a:lnTo>
                    <a:pt x="1823" y="973"/>
                  </a:lnTo>
                  <a:lnTo>
                    <a:pt x="1731" y="979"/>
                  </a:lnTo>
                  <a:lnTo>
                    <a:pt x="1638" y="983"/>
                  </a:lnTo>
                  <a:lnTo>
                    <a:pt x="1540" y="986"/>
                  </a:lnTo>
                  <a:lnTo>
                    <a:pt x="1434" y="986"/>
                  </a:lnTo>
                  <a:lnTo>
                    <a:pt x="1434" y="986"/>
                  </a:lnTo>
                  <a:lnTo>
                    <a:pt x="1430" y="997"/>
                  </a:lnTo>
                  <a:lnTo>
                    <a:pt x="1429" y="1003"/>
                  </a:lnTo>
                  <a:lnTo>
                    <a:pt x="1429" y="1007"/>
                  </a:lnTo>
                  <a:lnTo>
                    <a:pt x="1429" y="1010"/>
                  </a:lnTo>
                  <a:lnTo>
                    <a:pt x="1432" y="1012"/>
                  </a:lnTo>
                  <a:lnTo>
                    <a:pt x="1433" y="1014"/>
                  </a:lnTo>
                  <a:lnTo>
                    <a:pt x="1436" y="1017"/>
                  </a:lnTo>
                  <a:lnTo>
                    <a:pt x="1444" y="1018"/>
                  </a:lnTo>
                  <a:lnTo>
                    <a:pt x="1454" y="1018"/>
                  </a:lnTo>
                  <a:lnTo>
                    <a:pt x="1478" y="1017"/>
                  </a:lnTo>
                  <a:lnTo>
                    <a:pt x="1478" y="1017"/>
                  </a:lnTo>
                  <a:close/>
                  <a:moveTo>
                    <a:pt x="1722" y="1125"/>
                  </a:moveTo>
                  <a:lnTo>
                    <a:pt x="1722" y="1125"/>
                  </a:lnTo>
                  <a:lnTo>
                    <a:pt x="1743" y="1129"/>
                  </a:lnTo>
                  <a:lnTo>
                    <a:pt x="1763" y="1132"/>
                  </a:lnTo>
                  <a:lnTo>
                    <a:pt x="1781" y="1136"/>
                  </a:lnTo>
                  <a:lnTo>
                    <a:pt x="1790" y="1139"/>
                  </a:lnTo>
                  <a:lnTo>
                    <a:pt x="1798" y="1142"/>
                  </a:lnTo>
                  <a:lnTo>
                    <a:pt x="1798" y="1142"/>
                  </a:lnTo>
                  <a:lnTo>
                    <a:pt x="1802" y="1135"/>
                  </a:lnTo>
                  <a:lnTo>
                    <a:pt x="1806" y="1129"/>
                  </a:lnTo>
                  <a:lnTo>
                    <a:pt x="1809" y="1121"/>
                  </a:lnTo>
                  <a:lnTo>
                    <a:pt x="1809" y="1116"/>
                  </a:lnTo>
                  <a:lnTo>
                    <a:pt x="1809" y="1111"/>
                  </a:lnTo>
                  <a:lnTo>
                    <a:pt x="1809" y="1111"/>
                  </a:lnTo>
                  <a:lnTo>
                    <a:pt x="1797" y="1108"/>
                  </a:lnTo>
                  <a:lnTo>
                    <a:pt x="1785" y="1104"/>
                  </a:lnTo>
                  <a:lnTo>
                    <a:pt x="1764" y="1095"/>
                  </a:lnTo>
                  <a:lnTo>
                    <a:pt x="1745" y="1085"/>
                  </a:lnTo>
                  <a:lnTo>
                    <a:pt x="1725" y="1076"/>
                  </a:lnTo>
                  <a:lnTo>
                    <a:pt x="1725" y="1076"/>
                  </a:lnTo>
                  <a:lnTo>
                    <a:pt x="1722" y="1080"/>
                  </a:lnTo>
                  <a:lnTo>
                    <a:pt x="1719" y="1085"/>
                  </a:lnTo>
                  <a:lnTo>
                    <a:pt x="1719" y="1091"/>
                  </a:lnTo>
                  <a:lnTo>
                    <a:pt x="1719" y="1098"/>
                  </a:lnTo>
                  <a:lnTo>
                    <a:pt x="1721" y="1112"/>
                  </a:lnTo>
                  <a:lnTo>
                    <a:pt x="1722" y="1125"/>
                  </a:lnTo>
                  <a:lnTo>
                    <a:pt x="1722" y="1125"/>
                  </a:lnTo>
                  <a:close/>
                  <a:moveTo>
                    <a:pt x="1627" y="1101"/>
                  </a:moveTo>
                  <a:lnTo>
                    <a:pt x="1627" y="1101"/>
                  </a:lnTo>
                  <a:lnTo>
                    <a:pt x="1627" y="1106"/>
                  </a:lnTo>
                  <a:lnTo>
                    <a:pt x="1628" y="1111"/>
                  </a:lnTo>
                  <a:lnTo>
                    <a:pt x="1631" y="1119"/>
                  </a:lnTo>
                  <a:lnTo>
                    <a:pt x="1632" y="1128"/>
                  </a:lnTo>
                  <a:lnTo>
                    <a:pt x="1632" y="1133"/>
                  </a:lnTo>
                  <a:lnTo>
                    <a:pt x="1632" y="1139"/>
                  </a:lnTo>
                  <a:lnTo>
                    <a:pt x="1632" y="1139"/>
                  </a:lnTo>
                  <a:lnTo>
                    <a:pt x="1652" y="1137"/>
                  </a:lnTo>
                  <a:lnTo>
                    <a:pt x="1672" y="1133"/>
                  </a:lnTo>
                  <a:lnTo>
                    <a:pt x="1690" y="1129"/>
                  </a:lnTo>
                  <a:lnTo>
                    <a:pt x="1705" y="1128"/>
                  </a:lnTo>
                  <a:lnTo>
                    <a:pt x="1705" y="1128"/>
                  </a:lnTo>
                  <a:lnTo>
                    <a:pt x="1704" y="1114"/>
                  </a:lnTo>
                  <a:lnTo>
                    <a:pt x="1704" y="1101"/>
                  </a:lnTo>
                  <a:lnTo>
                    <a:pt x="1703" y="1090"/>
                  </a:lnTo>
                  <a:lnTo>
                    <a:pt x="1701" y="1084"/>
                  </a:lnTo>
                  <a:lnTo>
                    <a:pt x="1698" y="1078"/>
                  </a:lnTo>
                  <a:lnTo>
                    <a:pt x="1698" y="1078"/>
                  </a:lnTo>
                  <a:lnTo>
                    <a:pt x="1691" y="1085"/>
                  </a:lnTo>
                  <a:lnTo>
                    <a:pt x="1684" y="1090"/>
                  </a:lnTo>
                  <a:lnTo>
                    <a:pt x="1674" y="1092"/>
                  </a:lnTo>
                  <a:lnTo>
                    <a:pt x="1666" y="1094"/>
                  </a:lnTo>
                  <a:lnTo>
                    <a:pt x="1646" y="1097"/>
                  </a:lnTo>
                  <a:lnTo>
                    <a:pt x="1637" y="1098"/>
                  </a:lnTo>
                  <a:lnTo>
                    <a:pt x="1627" y="1101"/>
                  </a:lnTo>
                  <a:lnTo>
                    <a:pt x="1627" y="1101"/>
                  </a:lnTo>
                  <a:close/>
                  <a:moveTo>
                    <a:pt x="1597" y="1154"/>
                  </a:moveTo>
                  <a:lnTo>
                    <a:pt x="1597" y="1154"/>
                  </a:lnTo>
                  <a:lnTo>
                    <a:pt x="1596" y="1158"/>
                  </a:lnTo>
                  <a:lnTo>
                    <a:pt x="1594" y="1163"/>
                  </a:lnTo>
                  <a:lnTo>
                    <a:pt x="1596" y="1171"/>
                  </a:lnTo>
                  <a:lnTo>
                    <a:pt x="1596" y="1179"/>
                  </a:lnTo>
                  <a:lnTo>
                    <a:pt x="1596" y="1184"/>
                  </a:lnTo>
                  <a:lnTo>
                    <a:pt x="1594" y="1188"/>
                  </a:lnTo>
                  <a:lnTo>
                    <a:pt x="1594" y="1188"/>
                  </a:lnTo>
                  <a:lnTo>
                    <a:pt x="1613" y="1185"/>
                  </a:lnTo>
                  <a:lnTo>
                    <a:pt x="1630" y="1181"/>
                  </a:lnTo>
                  <a:lnTo>
                    <a:pt x="1646" y="1175"/>
                  </a:lnTo>
                  <a:lnTo>
                    <a:pt x="1665" y="1171"/>
                  </a:lnTo>
                  <a:lnTo>
                    <a:pt x="1665" y="1171"/>
                  </a:lnTo>
                  <a:lnTo>
                    <a:pt x="1666" y="1167"/>
                  </a:lnTo>
                  <a:lnTo>
                    <a:pt x="1669" y="1163"/>
                  </a:lnTo>
                  <a:lnTo>
                    <a:pt x="1679" y="1156"/>
                  </a:lnTo>
                  <a:lnTo>
                    <a:pt x="1683" y="1153"/>
                  </a:lnTo>
                  <a:lnTo>
                    <a:pt x="1687" y="1150"/>
                  </a:lnTo>
                  <a:lnTo>
                    <a:pt x="1689" y="1146"/>
                  </a:lnTo>
                  <a:lnTo>
                    <a:pt x="1687" y="1142"/>
                  </a:lnTo>
                  <a:lnTo>
                    <a:pt x="1687" y="1142"/>
                  </a:lnTo>
                  <a:lnTo>
                    <a:pt x="1667" y="1147"/>
                  </a:lnTo>
                  <a:lnTo>
                    <a:pt x="1646" y="1151"/>
                  </a:lnTo>
                  <a:lnTo>
                    <a:pt x="1624" y="1153"/>
                  </a:lnTo>
                  <a:lnTo>
                    <a:pt x="1597" y="1154"/>
                  </a:lnTo>
                  <a:lnTo>
                    <a:pt x="1597" y="1154"/>
                  </a:lnTo>
                  <a:close/>
                  <a:moveTo>
                    <a:pt x="1896" y="1203"/>
                  </a:moveTo>
                  <a:lnTo>
                    <a:pt x="1896" y="1203"/>
                  </a:lnTo>
                  <a:lnTo>
                    <a:pt x="1893" y="1191"/>
                  </a:lnTo>
                  <a:lnTo>
                    <a:pt x="1889" y="1181"/>
                  </a:lnTo>
                  <a:lnTo>
                    <a:pt x="1882" y="1172"/>
                  </a:lnTo>
                  <a:lnTo>
                    <a:pt x="1874" y="1165"/>
                  </a:lnTo>
                  <a:lnTo>
                    <a:pt x="1874" y="1165"/>
                  </a:lnTo>
                  <a:lnTo>
                    <a:pt x="1857" y="1168"/>
                  </a:lnTo>
                  <a:lnTo>
                    <a:pt x="1843" y="1170"/>
                  </a:lnTo>
                  <a:lnTo>
                    <a:pt x="1828" y="1168"/>
                  </a:lnTo>
                  <a:lnTo>
                    <a:pt x="1813" y="1164"/>
                  </a:lnTo>
                  <a:lnTo>
                    <a:pt x="1785" y="1156"/>
                  </a:lnTo>
                  <a:lnTo>
                    <a:pt x="1771" y="1151"/>
                  </a:lnTo>
                  <a:lnTo>
                    <a:pt x="1757" y="1149"/>
                  </a:lnTo>
                  <a:lnTo>
                    <a:pt x="1757" y="1149"/>
                  </a:lnTo>
                  <a:lnTo>
                    <a:pt x="1771" y="1163"/>
                  </a:lnTo>
                  <a:lnTo>
                    <a:pt x="1785" y="1174"/>
                  </a:lnTo>
                  <a:lnTo>
                    <a:pt x="1801" y="1182"/>
                  </a:lnTo>
                  <a:lnTo>
                    <a:pt x="1816" y="1189"/>
                  </a:lnTo>
                  <a:lnTo>
                    <a:pt x="1833" y="1194"/>
                  </a:lnTo>
                  <a:lnTo>
                    <a:pt x="1853" y="1198"/>
                  </a:lnTo>
                  <a:lnTo>
                    <a:pt x="1874" y="1201"/>
                  </a:lnTo>
                  <a:lnTo>
                    <a:pt x="1896" y="1203"/>
                  </a:lnTo>
                  <a:lnTo>
                    <a:pt x="1896" y="1203"/>
                  </a:lnTo>
                  <a:close/>
                  <a:moveTo>
                    <a:pt x="959" y="1714"/>
                  </a:moveTo>
                  <a:lnTo>
                    <a:pt x="959" y="1714"/>
                  </a:lnTo>
                  <a:lnTo>
                    <a:pt x="964" y="1719"/>
                  </a:lnTo>
                  <a:lnTo>
                    <a:pt x="971" y="1721"/>
                  </a:lnTo>
                  <a:lnTo>
                    <a:pt x="987" y="1726"/>
                  </a:lnTo>
                  <a:lnTo>
                    <a:pt x="1003" y="1730"/>
                  </a:lnTo>
                  <a:lnTo>
                    <a:pt x="1020" y="1734"/>
                  </a:lnTo>
                  <a:lnTo>
                    <a:pt x="1020" y="1734"/>
                  </a:lnTo>
                  <a:lnTo>
                    <a:pt x="1036" y="1730"/>
                  </a:lnTo>
                  <a:lnTo>
                    <a:pt x="1051" y="1724"/>
                  </a:lnTo>
                  <a:lnTo>
                    <a:pt x="1081" y="1712"/>
                  </a:lnTo>
                  <a:lnTo>
                    <a:pt x="1133" y="1685"/>
                  </a:lnTo>
                  <a:lnTo>
                    <a:pt x="1133" y="1685"/>
                  </a:lnTo>
                  <a:lnTo>
                    <a:pt x="1155" y="1668"/>
                  </a:lnTo>
                  <a:lnTo>
                    <a:pt x="1178" y="1653"/>
                  </a:lnTo>
                  <a:lnTo>
                    <a:pt x="1220" y="1625"/>
                  </a:lnTo>
                  <a:lnTo>
                    <a:pt x="1220" y="1625"/>
                  </a:lnTo>
                  <a:lnTo>
                    <a:pt x="1248" y="1605"/>
                  </a:lnTo>
                  <a:lnTo>
                    <a:pt x="1274" y="1587"/>
                  </a:lnTo>
                  <a:lnTo>
                    <a:pt x="1301" y="1567"/>
                  </a:lnTo>
                  <a:lnTo>
                    <a:pt x="1328" y="1549"/>
                  </a:lnTo>
                  <a:lnTo>
                    <a:pt x="1328" y="1549"/>
                  </a:lnTo>
                  <a:lnTo>
                    <a:pt x="1401" y="1501"/>
                  </a:lnTo>
                  <a:lnTo>
                    <a:pt x="1436" y="1476"/>
                  </a:lnTo>
                  <a:lnTo>
                    <a:pt x="1470" y="1450"/>
                  </a:lnTo>
                  <a:lnTo>
                    <a:pt x="1470" y="1450"/>
                  </a:lnTo>
                  <a:lnTo>
                    <a:pt x="1503" y="1422"/>
                  </a:lnTo>
                  <a:lnTo>
                    <a:pt x="1536" y="1394"/>
                  </a:lnTo>
                  <a:lnTo>
                    <a:pt x="1566" y="1365"/>
                  </a:lnTo>
                  <a:lnTo>
                    <a:pt x="1599" y="1335"/>
                  </a:lnTo>
                  <a:lnTo>
                    <a:pt x="1659" y="1276"/>
                  </a:lnTo>
                  <a:lnTo>
                    <a:pt x="1719" y="1215"/>
                  </a:lnTo>
                  <a:lnTo>
                    <a:pt x="1719" y="1215"/>
                  </a:lnTo>
                  <a:lnTo>
                    <a:pt x="1717" y="1209"/>
                  </a:lnTo>
                  <a:lnTo>
                    <a:pt x="1714" y="1201"/>
                  </a:lnTo>
                  <a:lnTo>
                    <a:pt x="1711" y="1182"/>
                  </a:lnTo>
                  <a:lnTo>
                    <a:pt x="1708" y="1164"/>
                  </a:lnTo>
                  <a:lnTo>
                    <a:pt x="1707" y="1157"/>
                  </a:lnTo>
                  <a:lnTo>
                    <a:pt x="1705" y="1151"/>
                  </a:lnTo>
                  <a:lnTo>
                    <a:pt x="1705" y="1151"/>
                  </a:lnTo>
                  <a:lnTo>
                    <a:pt x="1618" y="1229"/>
                  </a:lnTo>
                  <a:lnTo>
                    <a:pt x="1531" y="1304"/>
                  </a:lnTo>
                  <a:lnTo>
                    <a:pt x="1443" y="1380"/>
                  </a:lnTo>
                  <a:lnTo>
                    <a:pt x="1398" y="1417"/>
                  </a:lnTo>
                  <a:lnTo>
                    <a:pt x="1353" y="1453"/>
                  </a:lnTo>
                  <a:lnTo>
                    <a:pt x="1307" y="1490"/>
                  </a:lnTo>
                  <a:lnTo>
                    <a:pt x="1260" y="1523"/>
                  </a:lnTo>
                  <a:lnTo>
                    <a:pt x="1213" y="1559"/>
                  </a:lnTo>
                  <a:lnTo>
                    <a:pt x="1164" y="1591"/>
                  </a:lnTo>
                  <a:lnTo>
                    <a:pt x="1114" y="1623"/>
                  </a:lnTo>
                  <a:lnTo>
                    <a:pt x="1064" y="1655"/>
                  </a:lnTo>
                  <a:lnTo>
                    <a:pt x="1012" y="1685"/>
                  </a:lnTo>
                  <a:lnTo>
                    <a:pt x="959" y="1714"/>
                  </a:lnTo>
                  <a:lnTo>
                    <a:pt x="959" y="1714"/>
                  </a:lnTo>
                  <a:close/>
                  <a:moveTo>
                    <a:pt x="2091" y="1441"/>
                  </a:moveTo>
                  <a:lnTo>
                    <a:pt x="2091" y="1441"/>
                  </a:lnTo>
                  <a:lnTo>
                    <a:pt x="2042" y="1408"/>
                  </a:lnTo>
                  <a:lnTo>
                    <a:pt x="1996" y="1373"/>
                  </a:lnTo>
                  <a:lnTo>
                    <a:pt x="1951" y="1338"/>
                  </a:lnTo>
                  <a:lnTo>
                    <a:pt x="1908" y="1302"/>
                  </a:lnTo>
                  <a:lnTo>
                    <a:pt x="1820" y="1227"/>
                  </a:lnTo>
                  <a:lnTo>
                    <a:pt x="1776" y="1189"/>
                  </a:lnTo>
                  <a:lnTo>
                    <a:pt x="1731" y="1154"/>
                  </a:lnTo>
                  <a:lnTo>
                    <a:pt x="1731" y="1154"/>
                  </a:lnTo>
                  <a:lnTo>
                    <a:pt x="1731" y="1151"/>
                  </a:lnTo>
                  <a:lnTo>
                    <a:pt x="1729" y="1151"/>
                  </a:lnTo>
                  <a:lnTo>
                    <a:pt x="1725" y="1154"/>
                  </a:lnTo>
                  <a:lnTo>
                    <a:pt x="1725" y="1154"/>
                  </a:lnTo>
                  <a:lnTo>
                    <a:pt x="1725" y="1165"/>
                  </a:lnTo>
                  <a:lnTo>
                    <a:pt x="1725" y="1177"/>
                  </a:lnTo>
                  <a:lnTo>
                    <a:pt x="1728" y="1194"/>
                  </a:lnTo>
                  <a:lnTo>
                    <a:pt x="1732" y="1209"/>
                  </a:lnTo>
                  <a:lnTo>
                    <a:pt x="1733" y="1226"/>
                  </a:lnTo>
                  <a:lnTo>
                    <a:pt x="1733" y="1226"/>
                  </a:lnTo>
                  <a:lnTo>
                    <a:pt x="1764" y="1258"/>
                  </a:lnTo>
                  <a:lnTo>
                    <a:pt x="1795" y="1290"/>
                  </a:lnTo>
                  <a:lnTo>
                    <a:pt x="1795" y="1290"/>
                  </a:lnTo>
                  <a:lnTo>
                    <a:pt x="1812" y="1306"/>
                  </a:lnTo>
                  <a:lnTo>
                    <a:pt x="1830" y="1318"/>
                  </a:lnTo>
                  <a:lnTo>
                    <a:pt x="1849" y="1331"/>
                  </a:lnTo>
                  <a:lnTo>
                    <a:pt x="1867" y="1345"/>
                  </a:lnTo>
                  <a:lnTo>
                    <a:pt x="1867" y="1345"/>
                  </a:lnTo>
                  <a:lnTo>
                    <a:pt x="1877" y="1355"/>
                  </a:lnTo>
                  <a:lnTo>
                    <a:pt x="1886" y="1366"/>
                  </a:lnTo>
                  <a:lnTo>
                    <a:pt x="1895" y="1376"/>
                  </a:lnTo>
                  <a:lnTo>
                    <a:pt x="1905" y="1386"/>
                  </a:lnTo>
                  <a:lnTo>
                    <a:pt x="1905" y="1386"/>
                  </a:lnTo>
                  <a:lnTo>
                    <a:pt x="1931" y="1407"/>
                  </a:lnTo>
                  <a:lnTo>
                    <a:pt x="1958" y="1427"/>
                  </a:lnTo>
                  <a:lnTo>
                    <a:pt x="1986" y="1446"/>
                  </a:lnTo>
                  <a:lnTo>
                    <a:pt x="2013" y="1467"/>
                  </a:lnTo>
                  <a:lnTo>
                    <a:pt x="2013" y="1467"/>
                  </a:lnTo>
                  <a:lnTo>
                    <a:pt x="2093" y="1530"/>
                  </a:lnTo>
                  <a:lnTo>
                    <a:pt x="2134" y="1561"/>
                  </a:lnTo>
                  <a:lnTo>
                    <a:pt x="2174" y="1591"/>
                  </a:lnTo>
                  <a:lnTo>
                    <a:pt x="2218" y="1619"/>
                  </a:lnTo>
                  <a:lnTo>
                    <a:pt x="2261" y="1647"/>
                  </a:lnTo>
                  <a:lnTo>
                    <a:pt x="2308" y="1671"/>
                  </a:lnTo>
                  <a:lnTo>
                    <a:pt x="2355" y="1693"/>
                  </a:lnTo>
                  <a:lnTo>
                    <a:pt x="2355" y="1693"/>
                  </a:lnTo>
                  <a:lnTo>
                    <a:pt x="2361" y="1689"/>
                  </a:lnTo>
                  <a:lnTo>
                    <a:pt x="2367" y="1684"/>
                  </a:lnTo>
                  <a:lnTo>
                    <a:pt x="2371" y="1678"/>
                  </a:lnTo>
                  <a:lnTo>
                    <a:pt x="2375" y="1672"/>
                  </a:lnTo>
                  <a:lnTo>
                    <a:pt x="2379" y="1665"/>
                  </a:lnTo>
                  <a:lnTo>
                    <a:pt x="2381" y="1657"/>
                  </a:lnTo>
                  <a:lnTo>
                    <a:pt x="2383" y="1648"/>
                  </a:lnTo>
                  <a:lnTo>
                    <a:pt x="2385" y="1639"/>
                  </a:lnTo>
                  <a:lnTo>
                    <a:pt x="2385" y="1639"/>
                  </a:lnTo>
                  <a:lnTo>
                    <a:pt x="2353" y="1616"/>
                  </a:lnTo>
                  <a:lnTo>
                    <a:pt x="2319" y="1595"/>
                  </a:lnTo>
                  <a:lnTo>
                    <a:pt x="2287" y="1574"/>
                  </a:lnTo>
                  <a:lnTo>
                    <a:pt x="2253" y="1552"/>
                  </a:lnTo>
                  <a:lnTo>
                    <a:pt x="2253" y="1552"/>
                  </a:lnTo>
                  <a:lnTo>
                    <a:pt x="2216" y="1525"/>
                  </a:lnTo>
                  <a:lnTo>
                    <a:pt x="2195" y="1511"/>
                  </a:lnTo>
                  <a:lnTo>
                    <a:pt x="2176" y="1497"/>
                  </a:lnTo>
                  <a:lnTo>
                    <a:pt x="2153" y="1484"/>
                  </a:lnTo>
                  <a:lnTo>
                    <a:pt x="2132" y="1473"/>
                  </a:lnTo>
                  <a:lnTo>
                    <a:pt x="2111" y="1465"/>
                  </a:lnTo>
                  <a:lnTo>
                    <a:pt x="2091" y="1459"/>
                  </a:lnTo>
                  <a:lnTo>
                    <a:pt x="2091" y="1459"/>
                  </a:lnTo>
                  <a:lnTo>
                    <a:pt x="2093" y="1449"/>
                  </a:lnTo>
                  <a:lnTo>
                    <a:pt x="2093" y="1445"/>
                  </a:lnTo>
                  <a:lnTo>
                    <a:pt x="2091" y="1441"/>
                  </a:lnTo>
                  <a:lnTo>
                    <a:pt x="2091" y="1441"/>
                  </a:lnTo>
                  <a:close/>
                  <a:moveTo>
                    <a:pt x="1627" y="1203"/>
                  </a:moveTo>
                  <a:lnTo>
                    <a:pt x="1627" y="1203"/>
                  </a:lnTo>
                  <a:lnTo>
                    <a:pt x="1625" y="1199"/>
                  </a:lnTo>
                  <a:lnTo>
                    <a:pt x="1624" y="1198"/>
                  </a:lnTo>
                  <a:lnTo>
                    <a:pt x="1621" y="1198"/>
                  </a:lnTo>
                  <a:lnTo>
                    <a:pt x="1621" y="1198"/>
                  </a:lnTo>
                  <a:lnTo>
                    <a:pt x="1611" y="1201"/>
                  </a:lnTo>
                  <a:lnTo>
                    <a:pt x="1601" y="1202"/>
                  </a:lnTo>
                  <a:lnTo>
                    <a:pt x="1583" y="1205"/>
                  </a:lnTo>
                  <a:lnTo>
                    <a:pt x="1537" y="1206"/>
                  </a:lnTo>
                  <a:lnTo>
                    <a:pt x="1537" y="1206"/>
                  </a:lnTo>
                  <a:lnTo>
                    <a:pt x="1531" y="1217"/>
                  </a:lnTo>
                  <a:lnTo>
                    <a:pt x="1524" y="1229"/>
                  </a:lnTo>
                  <a:lnTo>
                    <a:pt x="1510" y="1250"/>
                  </a:lnTo>
                  <a:lnTo>
                    <a:pt x="1510" y="1250"/>
                  </a:lnTo>
                  <a:lnTo>
                    <a:pt x="1541" y="1240"/>
                  </a:lnTo>
                  <a:lnTo>
                    <a:pt x="1572" y="1230"/>
                  </a:lnTo>
                  <a:lnTo>
                    <a:pt x="1587" y="1224"/>
                  </a:lnTo>
                  <a:lnTo>
                    <a:pt x="1601" y="1219"/>
                  </a:lnTo>
                  <a:lnTo>
                    <a:pt x="1614" y="1212"/>
                  </a:lnTo>
                  <a:lnTo>
                    <a:pt x="1627" y="1203"/>
                  </a:lnTo>
                  <a:lnTo>
                    <a:pt x="1627" y="1203"/>
                  </a:lnTo>
                  <a:close/>
                  <a:moveTo>
                    <a:pt x="1975" y="1261"/>
                  </a:moveTo>
                  <a:lnTo>
                    <a:pt x="1975" y="1261"/>
                  </a:lnTo>
                  <a:lnTo>
                    <a:pt x="1971" y="1245"/>
                  </a:lnTo>
                  <a:lnTo>
                    <a:pt x="1968" y="1238"/>
                  </a:lnTo>
                  <a:lnTo>
                    <a:pt x="1964" y="1231"/>
                  </a:lnTo>
                  <a:lnTo>
                    <a:pt x="1959" y="1226"/>
                  </a:lnTo>
                  <a:lnTo>
                    <a:pt x="1955" y="1220"/>
                  </a:lnTo>
                  <a:lnTo>
                    <a:pt x="1950" y="1216"/>
                  </a:lnTo>
                  <a:lnTo>
                    <a:pt x="1943" y="1212"/>
                  </a:lnTo>
                  <a:lnTo>
                    <a:pt x="1943" y="1212"/>
                  </a:lnTo>
                  <a:lnTo>
                    <a:pt x="1931" y="1216"/>
                  </a:lnTo>
                  <a:lnTo>
                    <a:pt x="1917" y="1220"/>
                  </a:lnTo>
                  <a:lnTo>
                    <a:pt x="1902" y="1222"/>
                  </a:lnTo>
                  <a:lnTo>
                    <a:pt x="1885" y="1222"/>
                  </a:lnTo>
                  <a:lnTo>
                    <a:pt x="1868" y="1219"/>
                  </a:lnTo>
                  <a:lnTo>
                    <a:pt x="1853" y="1216"/>
                  </a:lnTo>
                  <a:lnTo>
                    <a:pt x="1837" y="1212"/>
                  </a:lnTo>
                  <a:lnTo>
                    <a:pt x="1823" y="1206"/>
                  </a:lnTo>
                  <a:lnTo>
                    <a:pt x="1823" y="1206"/>
                  </a:lnTo>
                  <a:lnTo>
                    <a:pt x="1829" y="1213"/>
                  </a:lnTo>
                  <a:lnTo>
                    <a:pt x="1835" y="1220"/>
                  </a:lnTo>
                  <a:lnTo>
                    <a:pt x="1842" y="1227"/>
                  </a:lnTo>
                  <a:lnTo>
                    <a:pt x="1849" y="1233"/>
                  </a:lnTo>
                  <a:lnTo>
                    <a:pt x="1865" y="1243"/>
                  </a:lnTo>
                  <a:lnTo>
                    <a:pt x="1884" y="1250"/>
                  </a:lnTo>
                  <a:lnTo>
                    <a:pt x="1905" y="1254"/>
                  </a:lnTo>
                  <a:lnTo>
                    <a:pt x="1926" y="1258"/>
                  </a:lnTo>
                  <a:lnTo>
                    <a:pt x="1950" y="1261"/>
                  </a:lnTo>
                  <a:lnTo>
                    <a:pt x="1975" y="1261"/>
                  </a:lnTo>
                  <a:lnTo>
                    <a:pt x="1975" y="1261"/>
                  </a:lnTo>
                  <a:close/>
                  <a:moveTo>
                    <a:pt x="1717" y="1236"/>
                  </a:moveTo>
                  <a:lnTo>
                    <a:pt x="1717" y="1236"/>
                  </a:lnTo>
                  <a:lnTo>
                    <a:pt x="1686" y="1271"/>
                  </a:lnTo>
                  <a:lnTo>
                    <a:pt x="1652" y="1306"/>
                  </a:lnTo>
                  <a:lnTo>
                    <a:pt x="1618" y="1340"/>
                  </a:lnTo>
                  <a:lnTo>
                    <a:pt x="1583" y="1373"/>
                  </a:lnTo>
                  <a:lnTo>
                    <a:pt x="1547" y="1406"/>
                  </a:lnTo>
                  <a:lnTo>
                    <a:pt x="1509" y="1438"/>
                  </a:lnTo>
                  <a:lnTo>
                    <a:pt x="1472" y="1467"/>
                  </a:lnTo>
                  <a:lnTo>
                    <a:pt x="1434" y="1497"/>
                  </a:lnTo>
                  <a:lnTo>
                    <a:pt x="1434" y="1497"/>
                  </a:lnTo>
                  <a:lnTo>
                    <a:pt x="1408" y="1515"/>
                  </a:lnTo>
                  <a:lnTo>
                    <a:pt x="1380" y="1530"/>
                  </a:lnTo>
                  <a:lnTo>
                    <a:pt x="1352" y="1547"/>
                  </a:lnTo>
                  <a:lnTo>
                    <a:pt x="1325" y="1566"/>
                  </a:lnTo>
                  <a:lnTo>
                    <a:pt x="1325" y="1566"/>
                  </a:lnTo>
                  <a:lnTo>
                    <a:pt x="1270" y="1606"/>
                  </a:lnTo>
                  <a:lnTo>
                    <a:pt x="1217" y="1647"/>
                  </a:lnTo>
                  <a:lnTo>
                    <a:pt x="1189" y="1667"/>
                  </a:lnTo>
                  <a:lnTo>
                    <a:pt x="1161" y="1685"/>
                  </a:lnTo>
                  <a:lnTo>
                    <a:pt x="1133" y="1702"/>
                  </a:lnTo>
                  <a:lnTo>
                    <a:pt x="1105" y="1717"/>
                  </a:lnTo>
                  <a:lnTo>
                    <a:pt x="1105" y="1717"/>
                  </a:lnTo>
                  <a:lnTo>
                    <a:pt x="1155" y="1904"/>
                  </a:lnTo>
                  <a:lnTo>
                    <a:pt x="1179" y="1994"/>
                  </a:lnTo>
                  <a:lnTo>
                    <a:pt x="1201" y="2084"/>
                  </a:lnTo>
                  <a:lnTo>
                    <a:pt x="1221" y="2175"/>
                  </a:lnTo>
                  <a:lnTo>
                    <a:pt x="1241" y="2268"/>
                  </a:lnTo>
                  <a:lnTo>
                    <a:pt x="1258" y="2367"/>
                  </a:lnTo>
                  <a:lnTo>
                    <a:pt x="1272" y="2473"/>
                  </a:lnTo>
                  <a:lnTo>
                    <a:pt x="1272" y="2473"/>
                  </a:lnTo>
                  <a:lnTo>
                    <a:pt x="1298" y="2467"/>
                  </a:lnTo>
                  <a:lnTo>
                    <a:pt x="1324" y="2460"/>
                  </a:lnTo>
                  <a:lnTo>
                    <a:pt x="1373" y="2443"/>
                  </a:lnTo>
                  <a:lnTo>
                    <a:pt x="1397" y="2435"/>
                  </a:lnTo>
                  <a:lnTo>
                    <a:pt x="1423" y="2426"/>
                  </a:lnTo>
                  <a:lnTo>
                    <a:pt x="1450" y="2419"/>
                  </a:lnTo>
                  <a:lnTo>
                    <a:pt x="1478" y="2414"/>
                  </a:lnTo>
                  <a:lnTo>
                    <a:pt x="1478" y="2414"/>
                  </a:lnTo>
                  <a:lnTo>
                    <a:pt x="1475" y="2400"/>
                  </a:lnTo>
                  <a:lnTo>
                    <a:pt x="1472" y="2390"/>
                  </a:lnTo>
                  <a:lnTo>
                    <a:pt x="1470" y="2380"/>
                  </a:lnTo>
                  <a:lnTo>
                    <a:pt x="1470" y="2370"/>
                  </a:lnTo>
                  <a:lnTo>
                    <a:pt x="1470" y="2370"/>
                  </a:lnTo>
                  <a:lnTo>
                    <a:pt x="1471" y="2364"/>
                  </a:lnTo>
                  <a:lnTo>
                    <a:pt x="1475" y="2359"/>
                  </a:lnTo>
                  <a:lnTo>
                    <a:pt x="1481" y="2350"/>
                  </a:lnTo>
                  <a:lnTo>
                    <a:pt x="1481" y="2350"/>
                  </a:lnTo>
                  <a:lnTo>
                    <a:pt x="1484" y="2342"/>
                  </a:lnTo>
                  <a:lnTo>
                    <a:pt x="1485" y="2332"/>
                  </a:lnTo>
                  <a:lnTo>
                    <a:pt x="1485" y="2322"/>
                  </a:lnTo>
                  <a:lnTo>
                    <a:pt x="1488" y="2315"/>
                  </a:lnTo>
                  <a:lnTo>
                    <a:pt x="1488" y="2315"/>
                  </a:lnTo>
                  <a:lnTo>
                    <a:pt x="1492" y="2307"/>
                  </a:lnTo>
                  <a:lnTo>
                    <a:pt x="1499" y="2300"/>
                  </a:lnTo>
                  <a:lnTo>
                    <a:pt x="1514" y="2289"/>
                  </a:lnTo>
                  <a:lnTo>
                    <a:pt x="1530" y="2277"/>
                  </a:lnTo>
                  <a:lnTo>
                    <a:pt x="1536" y="2270"/>
                  </a:lnTo>
                  <a:lnTo>
                    <a:pt x="1540" y="2263"/>
                  </a:lnTo>
                  <a:lnTo>
                    <a:pt x="1540" y="2263"/>
                  </a:lnTo>
                  <a:lnTo>
                    <a:pt x="1540" y="2259"/>
                  </a:lnTo>
                  <a:lnTo>
                    <a:pt x="1541" y="2254"/>
                  </a:lnTo>
                  <a:lnTo>
                    <a:pt x="1540" y="2238"/>
                  </a:lnTo>
                  <a:lnTo>
                    <a:pt x="1537" y="2204"/>
                  </a:lnTo>
                  <a:lnTo>
                    <a:pt x="1537" y="2204"/>
                  </a:lnTo>
                  <a:lnTo>
                    <a:pt x="1528" y="2063"/>
                  </a:lnTo>
                  <a:lnTo>
                    <a:pt x="1521" y="1984"/>
                  </a:lnTo>
                  <a:lnTo>
                    <a:pt x="1513" y="1903"/>
                  </a:lnTo>
                  <a:lnTo>
                    <a:pt x="1513" y="1903"/>
                  </a:lnTo>
                  <a:lnTo>
                    <a:pt x="1510" y="1870"/>
                  </a:lnTo>
                  <a:lnTo>
                    <a:pt x="1507" y="1835"/>
                  </a:lnTo>
                  <a:lnTo>
                    <a:pt x="1506" y="1818"/>
                  </a:lnTo>
                  <a:lnTo>
                    <a:pt x="1503" y="1801"/>
                  </a:lnTo>
                  <a:lnTo>
                    <a:pt x="1500" y="1786"/>
                  </a:lnTo>
                  <a:lnTo>
                    <a:pt x="1496" y="1772"/>
                  </a:lnTo>
                  <a:lnTo>
                    <a:pt x="1496" y="1772"/>
                  </a:lnTo>
                  <a:lnTo>
                    <a:pt x="1492" y="1766"/>
                  </a:lnTo>
                  <a:lnTo>
                    <a:pt x="1488" y="1761"/>
                  </a:lnTo>
                  <a:lnTo>
                    <a:pt x="1479" y="1750"/>
                  </a:lnTo>
                  <a:lnTo>
                    <a:pt x="1475" y="1744"/>
                  </a:lnTo>
                  <a:lnTo>
                    <a:pt x="1472" y="1738"/>
                  </a:lnTo>
                  <a:lnTo>
                    <a:pt x="1470" y="1733"/>
                  </a:lnTo>
                  <a:lnTo>
                    <a:pt x="1470" y="1726"/>
                  </a:lnTo>
                  <a:lnTo>
                    <a:pt x="1470" y="1726"/>
                  </a:lnTo>
                  <a:lnTo>
                    <a:pt x="1471" y="1720"/>
                  </a:lnTo>
                  <a:lnTo>
                    <a:pt x="1474" y="1714"/>
                  </a:lnTo>
                  <a:lnTo>
                    <a:pt x="1477" y="1707"/>
                  </a:lnTo>
                  <a:lnTo>
                    <a:pt x="1482" y="1703"/>
                  </a:lnTo>
                  <a:lnTo>
                    <a:pt x="1493" y="1692"/>
                  </a:lnTo>
                  <a:lnTo>
                    <a:pt x="1507" y="1685"/>
                  </a:lnTo>
                  <a:lnTo>
                    <a:pt x="1507" y="1685"/>
                  </a:lnTo>
                  <a:lnTo>
                    <a:pt x="1530" y="1678"/>
                  </a:lnTo>
                  <a:lnTo>
                    <a:pt x="1554" y="1672"/>
                  </a:lnTo>
                  <a:lnTo>
                    <a:pt x="1579" y="1669"/>
                  </a:lnTo>
                  <a:lnTo>
                    <a:pt x="1606" y="1668"/>
                  </a:lnTo>
                  <a:lnTo>
                    <a:pt x="1663" y="1667"/>
                  </a:lnTo>
                  <a:lnTo>
                    <a:pt x="1725" y="1665"/>
                  </a:lnTo>
                  <a:lnTo>
                    <a:pt x="1725" y="1665"/>
                  </a:lnTo>
                  <a:lnTo>
                    <a:pt x="1755" y="1664"/>
                  </a:lnTo>
                  <a:lnTo>
                    <a:pt x="1784" y="1664"/>
                  </a:lnTo>
                  <a:lnTo>
                    <a:pt x="1847" y="1665"/>
                  </a:lnTo>
                  <a:lnTo>
                    <a:pt x="1908" y="1671"/>
                  </a:lnTo>
                  <a:lnTo>
                    <a:pt x="1958" y="1677"/>
                  </a:lnTo>
                  <a:lnTo>
                    <a:pt x="1958" y="1677"/>
                  </a:lnTo>
                  <a:lnTo>
                    <a:pt x="1962" y="1681"/>
                  </a:lnTo>
                  <a:lnTo>
                    <a:pt x="1965" y="1686"/>
                  </a:lnTo>
                  <a:lnTo>
                    <a:pt x="1968" y="1692"/>
                  </a:lnTo>
                  <a:lnTo>
                    <a:pt x="1969" y="1696"/>
                  </a:lnTo>
                  <a:lnTo>
                    <a:pt x="1971" y="1707"/>
                  </a:lnTo>
                  <a:lnTo>
                    <a:pt x="1968" y="1719"/>
                  </a:lnTo>
                  <a:lnTo>
                    <a:pt x="1964" y="1730"/>
                  </a:lnTo>
                  <a:lnTo>
                    <a:pt x="1957" y="1738"/>
                  </a:lnTo>
                  <a:lnTo>
                    <a:pt x="1948" y="1745"/>
                  </a:lnTo>
                  <a:lnTo>
                    <a:pt x="1943" y="1747"/>
                  </a:lnTo>
                  <a:lnTo>
                    <a:pt x="1937" y="1750"/>
                  </a:lnTo>
                  <a:lnTo>
                    <a:pt x="1937" y="1750"/>
                  </a:lnTo>
                  <a:lnTo>
                    <a:pt x="1937" y="1818"/>
                  </a:lnTo>
                  <a:lnTo>
                    <a:pt x="1936" y="1887"/>
                  </a:lnTo>
                  <a:lnTo>
                    <a:pt x="1931" y="1955"/>
                  </a:lnTo>
                  <a:lnTo>
                    <a:pt x="1927" y="2021"/>
                  </a:lnTo>
                  <a:lnTo>
                    <a:pt x="1916" y="2148"/>
                  </a:lnTo>
                  <a:lnTo>
                    <a:pt x="1910" y="2211"/>
                  </a:lnTo>
                  <a:lnTo>
                    <a:pt x="1905" y="2272"/>
                  </a:lnTo>
                  <a:lnTo>
                    <a:pt x="1905" y="2272"/>
                  </a:lnTo>
                  <a:lnTo>
                    <a:pt x="1912" y="2276"/>
                  </a:lnTo>
                  <a:lnTo>
                    <a:pt x="1919" y="2282"/>
                  </a:lnTo>
                  <a:lnTo>
                    <a:pt x="1931" y="2294"/>
                  </a:lnTo>
                  <a:lnTo>
                    <a:pt x="1941" y="2310"/>
                  </a:lnTo>
                  <a:lnTo>
                    <a:pt x="1948" y="2327"/>
                  </a:lnTo>
                  <a:lnTo>
                    <a:pt x="1954" y="2345"/>
                  </a:lnTo>
                  <a:lnTo>
                    <a:pt x="1955" y="2353"/>
                  </a:lnTo>
                  <a:lnTo>
                    <a:pt x="1955" y="2363"/>
                  </a:lnTo>
                  <a:lnTo>
                    <a:pt x="1954" y="2372"/>
                  </a:lnTo>
                  <a:lnTo>
                    <a:pt x="1952" y="2380"/>
                  </a:lnTo>
                  <a:lnTo>
                    <a:pt x="1950" y="2388"/>
                  </a:lnTo>
                  <a:lnTo>
                    <a:pt x="1945" y="2397"/>
                  </a:lnTo>
                  <a:lnTo>
                    <a:pt x="1945" y="2397"/>
                  </a:lnTo>
                  <a:lnTo>
                    <a:pt x="1965" y="2405"/>
                  </a:lnTo>
                  <a:lnTo>
                    <a:pt x="1982" y="2414"/>
                  </a:lnTo>
                  <a:lnTo>
                    <a:pt x="2018" y="2433"/>
                  </a:lnTo>
                  <a:lnTo>
                    <a:pt x="2035" y="2443"/>
                  </a:lnTo>
                  <a:lnTo>
                    <a:pt x="2054" y="2452"/>
                  </a:lnTo>
                  <a:lnTo>
                    <a:pt x="2073" y="2460"/>
                  </a:lnTo>
                  <a:lnTo>
                    <a:pt x="2094" y="2466"/>
                  </a:lnTo>
                  <a:lnTo>
                    <a:pt x="2094" y="2466"/>
                  </a:lnTo>
                  <a:lnTo>
                    <a:pt x="2096" y="2470"/>
                  </a:lnTo>
                  <a:lnTo>
                    <a:pt x="2097" y="2475"/>
                  </a:lnTo>
                  <a:lnTo>
                    <a:pt x="2098" y="2477"/>
                  </a:lnTo>
                  <a:lnTo>
                    <a:pt x="2101" y="2478"/>
                  </a:lnTo>
                  <a:lnTo>
                    <a:pt x="2105" y="2478"/>
                  </a:lnTo>
                  <a:lnTo>
                    <a:pt x="2111" y="2478"/>
                  </a:lnTo>
                  <a:lnTo>
                    <a:pt x="2111" y="2478"/>
                  </a:lnTo>
                  <a:lnTo>
                    <a:pt x="2121" y="2419"/>
                  </a:lnTo>
                  <a:lnTo>
                    <a:pt x="2129" y="2364"/>
                  </a:lnTo>
                  <a:lnTo>
                    <a:pt x="2143" y="2254"/>
                  </a:lnTo>
                  <a:lnTo>
                    <a:pt x="2143" y="2254"/>
                  </a:lnTo>
                  <a:lnTo>
                    <a:pt x="2184" y="1945"/>
                  </a:lnTo>
                  <a:lnTo>
                    <a:pt x="2222" y="1641"/>
                  </a:lnTo>
                  <a:lnTo>
                    <a:pt x="2222" y="1641"/>
                  </a:lnTo>
                  <a:lnTo>
                    <a:pt x="2155" y="1595"/>
                  </a:lnTo>
                  <a:lnTo>
                    <a:pt x="2089" y="1546"/>
                  </a:lnTo>
                  <a:lnTo>
                    <a:pt x="2024" y="1497"/>
                  </a:lnTo>
                  <a:lnTo>
                    <a:pt x="1961" y="1448"/>
                  </a:lnTo>
                  <a:lnTo>
                    <a:pt x="1898" y="1396"/>
                  </a:lnTo>
                  <a:lnTo>
                    <a:pt x="1836" y="1344"/>
                  </a:lnTo>
                  <a:lnTo>
                    <a:pt x="1776" y="1290"/>
                  </a:lnTo>
                  <a:lnTo>
                    <a:pt x="1717" y="1236"/>
                  </a:lnTo>
                  <a:lnTo>
                    <a:pt x="1717" y="1236"/>
                  </a:lnTo>
                  <a:close/>
                  <a:moveTo>
                    <a:pt x="1429" y="1279"/>
                  </a:moveTo>
                  <a:lnTo>
                    <a:pt x="1429" y="1279"/>
                  </a:lnTo>
                  <a:lnTo>
                    <a:pt x="1422" y="1300"/>
                  </a:lnTo>
                  <a:lnTo>
                    <a:pt x="1419" y="1313"/>
                  </a:lnTo>
                  <a:lnTo>
                    <a:pt x="1418" y="1326"/>
                  </a:lnTo>
                  <a:lnTo>
                    <a:pt x="1418" y="1326"/>
                  </a:lnTo>
                  <a:lnTo>
                    <a:pt x="1430" y="1326"/>
                  </a:lnTo>
                  <a:lnTo>
                    <a:pt x="1443" y="1324"/>
                  </a:lnTo>
                  <a:lnTo>
                    <a:pt x="1455" y="1323"/>
                  </a:lnTo>
                  <a:lnTo>
                    <a:pt x="1467" y="1320"/>
                  </a:lnTo>
                  <a:lnTo>
                    <a:pt x="1478" y="1316"/>
                  </a:lnTo>
                  <a:lnTo>
                    <a:pt x="1489" y="1311"/>
                  </a:lnTo>
                  <a:lnTo>
                    <a:pt x="1509" y="1300"/>
                  </a:lnTo>
                  <a:lnTo>
                    <a:pt x="1527" y="1286"/>
                  </a:lnTo>
                  <a:lnTo>
                    <a:pt x="1543" y="1272"/>
                  </a:lnTo>
                  <a:lnTo>
                    <a:pt x="1571" y="1244"/>
                  </a:lnTo>
                  <a:lnTo>
                    <a:pt x="1571" y="1244"/>
                  </a:lnTo>
                  <a:lnTo>
                    <a:pt x="1555" y="1251"/>
                  </a:lnTo>
                  <a:lnTo>
                    <a:pt x="1538" y="1258"/>
                  </a:lnTo>
                  <a:lnTo>
                    <a:pt x="1521" y="1262"/>
                  </a:lnTo>
                  <a:lnTo>
                    <a:pt x="1505" y="1268"/>
                  </a:lnTo>
                  <a:lnTo>
                    <a:pt x="1468" y="1274"/>
                  </a:lnTo>
                  <a:lnTo>
                    <a:pt x="1429" y="1279"/>
                  </a:lnTo>
                  <a:lnTo>
                    <a:pt x="1429" y="1279"/>
                  </a:lnTo>
                  <a:close/>
                  <a:moveTo>
                    <a:pt x="2056" y="1328"/>
                  </a:moveTo>
                  <a:lnTo>
                    <a:pt x="2056" y="1328"/>
                  </a:lnTo>
                  <a:lnTo>
                    <a:pt x="2059" y="1317"/>
                  </a:lnTo>
                  <a:lnTo>
                    <a:pt x="2061" y="1307"/>
                  </a:lnTo>
                  <a:lnTo>
                    <a:pt x="2061" y="1302"/>
                  </a:lnTo>
                  <a:lnTo>
                    <a:pt x="2059" y="1296"/>
                  </a:lnTo>
                  <a:lnTo>
                    <a:pt x="2058" y="1290"/>
                  </a:lnTo>
                  <a:lnTo>
                    <a:pt x="2054" y="1285"/>
                  </a:lnTo>
                  <a:lnTo>
                    <a:pt x="2054" y="1285"/>
                  </a:lnTo>
                  <a:lnTo>
                    <a:pt x="2031" y="1283"/>
                  </a:lnTo>
                  <a:lnTo>
                    <a:pt x="2010" y="1282"/>
                  </a:lnTo>
                  <a:lnTo>
                    <a:pt x="1972" y="1278"/>
                  </a:lnTo>
                  <a:lnTo>
                    <a:pt x="1955" y="1275"/>
                  </a:lnTo>
                  <a:lnTo>
                    <a:pt x="1937" y="1274"/>
                  </a:lnTo>
                  <a:lnTo>
                    <a:pt x="1919" y="1274"/>
                  </a:lnTo>
                  <a:lnTo>
                    <a:pt x="1899" y="1276"/>
                  </a:lnTo>
                  <a:lnTo>
                    <a:pt x="1899" y="1276"/>
                  </a:lnTo>
                  <a:lnTo>
                    <a:pt x="1916" y="1286"/>
                  </a:lnTo>
                  <a:lnTo>
                    <a:pt x="1933" y="1295"/>
                  </a:lnTo>
                  <a:lnTo>
                    <a:pt x="1952" y="1302"/>
                  </a:lnTo>
                  <a:lnTo>
                    <a:pt x="1972" y="1309"/>
                  </a:lnTo>
                  <a:lnTo>
                    <a:pt x="2013" y="1318"/>
                  </a:lnTo>
                  <a:lnTo>
                    <a:pt x="2056" y="1328"/>
                  </a:lnTo>
                  <a:lnTo>
                    <a:pt x="2056" y="1328"/>
                  </a:lnTo>
                  <a:close/>
                  <a:moveTo>
                    <a:pt x="2170" y="1366"/>
                  </a:moveTo>
                  <a:lnTo>
                    <a:pt x="2170" y="1366"/>
                  </a:lnTo>
                  <a:lnTo>
                    <a:pt x="2162" y="1359"/>
                  </a:lnTo>
                  <a:lnTo>
                    <a:pt x="2152" y="1354"/>
                  </a:lnTo>
                  <a:lnTo>
                    <a:pt x="2141" y="1349"/>
                  </a:lnTo>
                  <a:lnTo>
                    <a:pt x="2128" y="1347"/>
                  </a:lnTo>
                  <a:lnTo>
                    <a:pt x="2115" y="1344"/>
                  </a:lnTo>
                  <a:lnTo>
                    <a:pt x="2101" y="1342"/>
                  </a:lnTo>
                  <a:lnTo>
                    <a:pt x="2072" y="1341"/>
                  </a:lnTo>
                  <a:lnTo>
                    <a:pt x="2041" y="1340"/>
                  </a:lnTo>
                  <a:lnTo>
                    <a:pt x="2013" y="1338"/>
                  </a:lnTo>
                  <a:lnTo>
                    <a:pt x="2000" y="1337"/>
                  </a:lnTo>
                  <a:lnTo>
                    <a:pt x="1989" y="1335"/>
                  </a:lnTo>
                  <a:lnTo>
                    <a:pt x="1978" y="1333"/>
                  </a:lnTo>
                  <a:lnTo>
                    <a:pt x="1969" y="1328"/>
                  </a:lnTo>
                  <a:lnTo>
                    <a:pt x="1969" y="1328"/>
                  </a:lnTo>
                  <a:lnTo>
                    <a:pt x="1988" y="1345"/>
                  </a:lnTo>
                  <a:lnTo>
                    <a:pt x="2009" y="1361"/>
                  </a:lnTo>
                  <a:lnTo>
                    <a:pt x="2032" y="1375"/>
                  </a:lnTo>
                  <a:lnTo>
                    <a:pt x="2056" y="1386"/>
                  </a:lnTo>
                  <a:lnTo>
                    <a:pt x="2070" y="1390"/>
                  </a:lnTo>
                  <a:lnTo>
                    <a:pt x="2083" y="1394"/>
                  </a:lnTo>
                  <a:lnTo>
                    <a:pt x="2097" y="1397"/>
                  </a:lnTo>
                  <a:lnTo>
                    <a:pt x="2111" y="1400"/>
                  </a:lnTo>
                  <a:lnTo>
                    <a:pt x="2125" y="1400"/>
                  </a:lnTo>
                  <a:lnTo>
                    <a:pt x="2139" y="1401"/>
                  </a:lnTo>
                  <a:lnTo>
                    <a:pt x="2155" y="1400"/>
                  </a:lnTo>
                  <a:lnTo>
                    <a:pt x="2170" y="1397"/>
                  </a:lnTo>
                  <a:lnTo>
                    <a:pt x="2170" y="1397"/>
                  </a:lnTo>
                  <a:lnTo>
                    <a:pt x="2167" y="1396"/>
                  </a:lnTo>
                  <a:lnTo>
                    <a:pt x="2166" y="1393"/>
                  </a:lnTo>
                  <a:lnTo>
                    <a:pt x="2166" y="1384"/>
                  </a:lnTo>
                  <a:lnTo>
                    <a:pt x="2167" y="1375"/>
                  </a:lnTo>
                  <a:lnTo>
                    <a:pt x="2170" y="1366"/>
                  </a:lnTo>
                  <a:lnTo>
                    <a:pt x="2170" y="1366"/>
                  </a:lnTo>
                  <a:close/>
                  <a:moveTo>
                    <a:pt x="1345" y="1356"/>
                  </a:moveTo>
                  <a:lnTo>
                    <a:pt x="1345" y="1356"/>
                  </a:lnTo>
                  <a:lnTo>
                    <a:pt x="1346" y="1379"/>
                  </a:lnTo>
                  <a:lnTo>
                    <a:pt x="1346" y="1387"/>
                  </a:lnTo>
                  <a:lnTo>
                    <a:pt x="1347" y="1394"/>
                  </a:lnTo>
                  <a:lnTo>
                    <a:pt x="1347" y="1394"/>
                  </a:lnTo>
                  <a:lnTo>
                    <a:pt x="1385" y="1384"/>
                  </a:lnTo>
                  <a:lnTo>
                    <a:pt x="1405" y="1379"/>
                  </a:lnTo>
                  <a:lnTo>
                    <a:pt x="1423" y="1372"/>
                  </a:lnTo>
                  <a:lnTo>
                    <a:pt x="1440" y="1363"/>
                  </a:lnTo>
                  <a:lnTo>
                    <a:pt x="1455" y="1354"/>
                  </a:lnTo>
                  <a:lnTo>
                    <a:pt x="1461" y="1348"/>
                  </a:lnTo>
                  <a:lnTo>
                    <a:pt x="1465" y="1342"/>
                  </a:lnTo>
                  <a:lnTo>
                    <a:pt x="1470" y="1335"/>
                  </a:lnTo>
                  <a:lnTo>
                    <a:pt x="1472" y="1328"/>
                  </a:lnTo>
                  <a:lnTo>
                    <a:pt x="1472" y="1328"/>
                  </a:lnTo>
                  <a:lnTo>
                    <a:pt x="1460" y="1335"/>
                  </a:lnTo>
                  <a:lnTo>
                    <a:pt x="1444" y="1340"/>
                  </a:lnTo>
                  <a:lnTo>
                    <a:pt x="1427" y="1344"/>
                  </a:lnTo>
                  <a:lnTo>
                    <a:pt x="1409" y="1347"/>
                  </a:lnTo>
                  <a:lnTo>
                    <a:pt x="1374" y="1351"/>
                  </a:lnTo>
                  <a:lnTo>
                    <a:pt x="1359" y="1354"/>
                  </a:lnTo>
                  <a:lnTo>
                    <a:pt x="1345" y="1356"/>
                  </a:lnTo>
                  <a:lnTo>
                    <a:pt x="1345" y="1356"/>
                  </a:lnTo>
                  <a:close/>
                  <a:moveTo>
                    <a:pt x="1333" y="1450"/>
                  </a:moveTo>
                  <a:lnTo>
                    <a:pt x="1333" y="1450"/>
                  </a:lnTo>
                  <a:lnTo>
                    <a:pt x="1346" y="1439"/>
                  </a:lnTo>
                  <a:lnTo>
                    <a:pt x="1360" y="1431"/>
                  </a:lnTo>
                  <a:lnTo>
                    <a:pt x="1373" y="1420"/>
                  </a:lnTo>
                  <a:lnTo>
                    <a:pt x="1378" y="1414"/>
                  </a:lnTo>
                  <a:lnTo>
                    <a:pt x="1382" y="1407"/>
                  </a:lnTo>
                  <a:lnTo>
                    <a:pt x="1382" y="1407"/>
                  </a:lnTo>
                  <a:lnTo>
                    <a:pt x="1390" y="1404"/>
                  </a:lnTo>
                  <a:lnTo>
                    <a:pt x="1398" y="1399"/>
                  </a:lnTo>
                  <a:lnTo>
                    <a:pt x="1404" y="1394"/>
                  </a:lnTo>
                  <a:lnTo>
                    <a:pt x="1402" y="1393"/>
                  </a:lnTo>
                  <a:lnTo>
                    <a:pt x="1399" y="1392"/>
                  </a:lnTo>
                  <a:lnTo>
                    <a:pt x="1399" y="1392"/>
                  </a:lnTo>
                  <a:lnTo>
                    <a:pt x="1387" y="1397"/>
                  </a:lnTo>
                  <a:lnTo>
                    <a:pt x="1373" y="1403"/>
                  </a:lnTo>
                  <a:lnTo>
                    <a:pt x="1357" y="1407"/>
                  </a:lnTo>
                  <a:lnTo>
                    <a:pt x="1340" y="1410"/>
                  </a:lnTo>
                  <a:lnTo>
                    <a:pt x="1324" y="1413"/>
                  </a:lnTo>
                  <a:lnTo>
                    <a:pt x="1305" y="1414"/>
                  </a:lnTo>
                  <a:lnTo>
                    <a:pt x="1288" y="1414"/>
                  </a:lnTo>
                  <a:lnTo>
                    <a:pt x="1272" y="1413"/>
                  </a:lnTo>
                  <a:lnTo>
                    <a:pt x="1272" y="1413"/>
                  </a:lnTo>
                  <a:lnTo>
                    <a:pt x="1272" y="1417"/>
                  </a:lnTo>
                  <a:lnTo>
                    <a:pt x="1269" y="1421"/>
                  </a:lnTo>
                  <a:lnTo>
                    <a:pt x="1265" y="1429"/>
                  </a:lnTo>
                  <a:lnTo>
                    <a:pt x="1262" y="1438"/>
                  </a:lnTo>
                  <a:lnTo>
                    <a:pt x="1260" y="1443"/>
                  </a:lnTo>
                  <a:lnTo>
                    <a:pt x="1260" y="1450"/>
                  </a:lnTo>
                  <a:lnTo>
                    <a:pt x="1260" y="1450"/>
                  </a:lnTo>
                  <a:lnTo>
                    <a:pt x="1265" y="1453"/>
                  </a:lnTo>
                  <a:lnTo>
                    <a:pt x="1269" y="1455"/>
                  </a:lnTo>
                  <a:lnTo>
                    <a:pt x="1277" y="1456"/>
                  </a:lnTo>
                  <a:lnTo>
                    <a:pt x="1286" y="1455"/>
                  </a:lnTo>
                  <a:lnTo>
                    <a:pt x="1294" y="1452"/>
                  </a:lnTo>
                  <a:lnTo>
                    <a:pt x="1302" y="1450"/>
                  </a:lnTo>
                  <a:lnTo>
                    <a:pt x="1312" y="1448"/>
                  </a:lnTo>
                  <a:lnTo>
                    <a:pt x="1322" y="1448"/>
                  </a:lnTo>
                  <a:lnTo>
                    <a:pt x="1333" y="1450"/>
                  </a:lnTo>
                  <a:lnTo>
                    <a:pt x="1333" y="1450"/>
                  </a:lnTo>
                  <a:close/>
                  <a:moveTo>
                    <a:pt x="2260" y="1476"/>
                  </a:moveTo>
                  <a:lnTo>
                    <a:pt x="2260" y="1476"/>
                  </a:lnTo>
                  <a:lnTo>
                    <a:pt x="2258" y="1459"/>
                  </a:lnTo>
                  <a:lnTo>
                    <a:pt x="2257" y="1452"/>
                  </a:lnTo>
                  <a:lnTo>
                    <a:pt x="2256" y="1446"/>
                  </a:lnTo>
                  <a:lnTo>
                    <a:pt x="2253" y="1441"/>
                  </a:lnTo>
                  <a:lnTo>
                    <a:pt x="2249" y="1435"/>
                  </a:lnTo>
                  <a:lnTo>
                    <a:pt x="2242" y="1428"/>
                  </a:lnTo>
                  <a:lnTo>
                    <a:pt x="2232" y="1422"/>
                  </a:lnTo>
                  <a:lnTo>
                    <a:pt x="2219" y="1418"/>
                  </a:lnTo>
                  <a:lnTo>
                    <a:pt x="2207" y="1417"/>
                  </a:lnTo>
                  <a:lnTo>
                    <a:pt x="2192" y="1415"/>
                  </a:lnTo>
                  <a:lnTo>
                    <a:pt x="2162" y="1417"/>
                  </a:lnTo>
                  <a:lnTo>
                    <a:pt x="2131" y="1417"/>
                  </a:lnTo>
                  <a:lnTo>
                    <a:pt x="2115" y="1417"/>
                  </a:lnTo>
                  <a:lnTo>
                    <a:pt x="2100" y="1414"/>
                  </a:lnTo>
                  <a:lnTo>
                    <a:pt x="2086" y="1411"/>
                  </a:lnTo>
                  <a:lnTo>
                    <a:pt x="2073" y="1407"/>
                  </a:lnTo>
                  <a:lnTo>
                    <a:pt x="2073" y="1407"/>
                  </a:lnTo>
                  <a:lnTo>
                    <a:pt x="2082" y="1415"/>
                  </a:lnTo>
                  <a:lnTo>
                    <a:pt x="2090" y="1424"/>
                  </a:lnTo>
                  <a:lnTo>
                    <a:pt x="2100" y="1431"/>
                  </a:lnTo>
                  <a:lnTo>
                    <a:pt x="2110" y="1436"/>
                  </a:lnTo>
                  <a:lnTo>
                    <a:pt x="2131" y="1446"/>
                  </a:lnTo>
                  <a:lnTo>
                    <a:pt x="2155" y="1455"/>
                  </a:lnTo>
                  <a:lnTo>
                    <a:pt x="2178" y="1462"/>
                  </a:lnTo>
                  <a:lnTo>
                    <a:pt x="2205" y="1467"/>
                  </a:lnTo>
                  <a:lnTo>
                    <a:pt x="2260" y="1476"/>
                  </a:lnTo>
                  <a:lnTo>
                    <a:pt x="2260" y="1476"/>
                  </a:lnTo>
                  <a:close/>
                  <a:moveTo>
                    <a:pt x="1162" y="1497"/>
                  </a:moveTo>
                  <a:lnTo>
                    <a:pt x="1162" y="1497"/>
                  </a:lnTo>
                  <a:lnTo>
                    <a:pt x="1158" y="1508"/>
                  </a:lnTo>
                  <a:lnTo>
                    <a:pt x="1154" y="1519"/>
                  </a:lnTo>
                  <a:lnTo>
                    <a:pt x="1144" y="1540"/>
                  </a:lnTo>
                  <a:lnTo>
                    <a:pt x="1144" y="1540"/>
                  </a:lnTo>
                  <a:lnTo>
                    <a:pt x="1158" y="1540"/>
                  </a:lnTo>
                  <a:lnTo>
                    <a:pt x="1172" y="1538"/>
                  </a:lnTo>
                  <a:lnTo>
                    <a:pt x="1183" y="1533"/>
                  </a:lnTo>
                  <a:lnTo>
                    <a:pt x="1196" y="1529"/>
                  </a:lnTo>
                  <a:lnTo>
                    <a:pt x="1221" y="1521"/>
                  </a:lnTo>
                  <a:lnTo>
                    <a:pt x="1235" y="1516"/>
                  </a:lnTo>
                  <a:lnTo>
                    <a:pt x="1249" y="1514"/>
                  </a:lnTo>
                  <a:lnTo>
                    <a:pt x="1249" y="1514"/>
                  </a:lnTo>
                  <a:lnTo>
                    <a:pt x="1252" y="1508"/>
                  </a:lnTo>
                  <a:lnTo>
                    <a:pt x="1256" y="1504"/>
                  </a:lnTo>
                  <a:lnTo>
                    <a:pt x="1266" y="1495"/>
                  </a:lnTo>
                  <a:lnTo>
                    <a:pt x="1277" y="1490"/>
                  </a:lnTo>
                  <a:lnTo>
                    <a:pt x="1290" y="1484"/>
                  </a:lnTo>
                  <a:lnTo>
                    <a:pt x="1290" y="1484"/>
                  </a:lnTo>
                  <a:lnTo>
                    <a:pt x="1290" y="1481"/>
                  </a:lnTo>
                  <a:lnTo>
                    <a:pt x="1293" y="1477"/>
                  </a:lnTo>
                  <a:lnTo>
                    <a:pt x="1300" y="1472"/>
                  </a:lnTo>
                  <a:lnTo>
                    <a:pt x="1304" y="1467"/>
                  </a:lnTo>
                  <a:lnTo>
                    <a:pt x="1304" y="1466"/>
                  </a:lnTo>
                  <a:lnTo>
                    <a:pt x="1301" y="1465"/>
                  </a:lnTo>
                  <a:lnTo>
                    <a:pt x="1301" y="1465"/>
                  </a:lnTo>
                  <a:lnTo>
                    <a:pt x="1269" y="1474"/>
                  </a:lnTo>
                  <a:lnTo>
                    <a:pt x="1231" y="1484"/>
                  </a:lnTo>
                  <a:lnTo>
                    <a:pt x="1194" y="1491"/>
                  </a:lnTo>
                  <a:lnTo>
                    <a:pt x="1162" y="1497"/>
                  </a:lnTo>
                  <a:lnTo>
                    <a:pt x="1162" y="1497"/>
                  </a:lnTo>
                  <a:close/>
                  <a:moveTo>
                    <a:pt x="2207" y="1502"/>
                  </a:moveTo>
                  <a:lnTo>
                    <a:pt x="2207" y="1502"/>
                  </a:lnTo>
                  <a:lnTo>
                    <a:pt x="2225" y="1507"/>
                  </a:lnTo>
                  <a:lnTo>
                    <a:pt x="2242" y="1512"/>
                  </a:lnTo>
                  <a:lnTo>
                    <a:pt x="2274" y="1523"/>
                  </a:lnTo>
                  <a:lnTo>
                    <a:pt x="2291" y="1529"/>
                  </a:lnTo>
                  <a:lnTo>
                    <a:pt x="2308" y="1535"/>
                  </a:lnTo>
                  <a:lnTo>
                    <a:pt x="2326" y="1538"/>
                  </a:lnTo>
                  <a:lnTo>
                    <a:pt x="2344" y="1540"/>
                  </a:lnTo>
                  <a:lnTo>
                    <a:pt x="2344" y="1540"/>
                  </a:lnTo>
                  <a:lnTo>
                    <a:pt x="2344" y="1533"/>
                  </a:lnTo>
                  <a:lnTo>
                    <a:pt x="2344" y="1526"/>
                  </a:lnTo>
                  <a:lnTo>
                    <a:pt x="2344" y="1519"/>
                  </a:lnTo>
                  <a:lnTo>
                    <a:pt x="2343" y="1512"/>
                  </a:lnTo>
                  <a:lnTo>
                    <a:pt x="2340" y="1507"/>
                  </a:lnTo>
                  <a:lnTo>
                    <a:pt x="2336" y="1501"/>
                  </a:lnTo>
                  <a:lnTo>
                    <a:pt x="2331" y="1497"/>
                  </a:lnTo>
                  <a:lnTo>
                    <a:pt x="2326" y="1494"/>
                  </a:lnTo>
                  <a:lnTo>
                    <a:pt x="2326" y="1494"/>
                  </a:lnTo>
                  <a:lnTo>
                    <a:pt x="2322" y="1494"/>
                  </a:lnTo>
                  <a:lnTo>
                    <a:pt x="2315" y="1494"/>
                  </a:lnTo>
                  <a:lnTo>
                    <a:pt x="2303" y="1497"/>
                  </a:lnTo>
                  <a:lnTo>
                    <a:pt x="2303" y="1497"/>
                  </a:lnTo>
                  <a:lnTo>
                    <a:pt x="2287" y="1495"/>
                  </a:lnTo>
                  <a:lnTo>
                    <a:pt x="2270" y="1493"/>
                  </a:lnTo>
                  <a:lnTo>
                    <a:pt x="2235" y="1487"/>
                  </a:lnTo>
                  <a:lnTo>
                    <a:pt x="2202" y="1481"/>
                  </a:lnTo>
                  <a:lnTo>
                    <a:pt x="2188" y="1481"/>
                  </a:lnTo>
                  <a:lnTo>
                    <a:pt x="2178" y="1481"/>
                  </a:lnTo>
                  <a:lnTo>
                    <a:pt x="2178" y="1481"/>
                  </a:lnTo>
                  <a:lnTo>
                    <a:pt x="2187" y="1486"/>
                  </a:lnTo>
                  <a:lnTo>
                    <a:pt x="2194" y="1491"/>
                  </a:lnTo>
                  <a:lnTo>
                    <a:pt x="2201" y="1495"/>
                  </a:lnTo>
                  <a:lnTo>
                    <a:pt x="2207" y="1502"/>
                  </a:lnTo>
                  <a:lnTo>
                    <a:pt x="2207" y="1502"/>
                  </a:lnTo>
                  <a:close/>
                  <a:moveTo>
                    <a:pt x="747" y="1604"/>
                  </a:moveTo>
                  <a:lnTo>
                    <a:pt x="747" y="1604"/>
                  </a:lnTo>
                  <a:lnTo>
                    <a:pt x="754" y="1618"/>
                  </a:lnTo>
                  <a:lnTo>
                    <a:pt x="761" y="1634"/>
                  </a:lnTo>
                  <a:lnTo>
                    <a:pt x="775" y="1674"/>
                  </a:lnTo>
                  <a:lnTo>
                    <a:pt x="783" y="1692"/>
                  </a:lnTo>
                  <a:lnTo>
                    <a:pt x="787" y="1699"/>
                  </a:lnTo>
                  <a:lnTo>
                    <a:pt x="793" y="1707"/>
                  </a:lnTo>
                  <a:lnTo>
                    <a:pt x="799" y="1713"/>
                  </a:lnTo>
                  <a:lnTo>
                    <a:pt x="806" y="1719"/>
                  </a:lnTo>
                  <a:lnTo>
                    <a:pt x="811" y="1723"/>
                  </a:lnTo>
                  <a:lnTo>
                    <a:pt x="820" y="1726"/>
                  </a:lnTo>
                  <a:lnTo>
                    <a:pt x="820" y="1726"/>
                  </a:lnTo>
                  <a:lnTo>
                    <a:pt x="813" y="1692"/>
                  </a:lnTo>
                  <a:lnTo>
                    <a:pt x="806" y="1655"/>
                  </a:lnTo>
                  <a:lnTo>
                    <a:pt x="804" y="1636"/>
                  </a:lnTo>
                  <a:lnTo>
                    <a:pt x="803" y="1616"/>
                  </a:lnTo>
                  <a:lnTo>
                    <a:pt x="804" y="1596"/>
                  </a:lnTo>
                  <a:lnTo>
                    <a:pt x="808" y="1575"/>
                  </a:lnTo>
                  <a:lnTo>
                    <a:pt x="808" y="1575"/>
                  </a:lnTo>
                  <a:lnTo>
                    <a:pt x="796" y="1573"/>
                  </a:lnTo>
                  <a:lnTo>
                    <a:pt x="784" y="1570"/>
                  </a:lnTo>
                  <a:lnTo>
                    <a:pt x="773" y="1566"/>
                  </a:lnTo>
                  <a:lnTo>
                    <a:pt x="765" y="1561"/>
                  </a:lnTo>
                  <a:lnTo>
                    <a:pt x="756" y="1554"/>
                  </a:lnTo>
                  <a:lnTo>
                    <a:pt x="749" y="1549"/>
                  </a:lnTo>
                  <a:lnTo>
                    <a:pt x="735" y="1535"/>
                  </a:lnTo>
                  <a:lnTo>
                    <a:pt x="735" y="1535"/>
                  </a:lnTo>
                  <a:lnTo>
                    <a:pt x="741" y="1552"/>
                  </a:lnTo>
                  <a:lnTo>
                    <a:pt x="748" y="1568"/>
                  </a:lnTo>
                  <a:lnTo>
                    <a:pt x="751" y="1577"/>
                  </a:lnTo>
                  <a:lnTo>
                    <a:pt x="751" y="1585"/>
                  </a:lnTo>
                  <a:lnTo>
                    <a:pt x="751" y="1595"/>
                  </a:lnTo>
                  <a:lnTo>
                    <a:pt x="747" y="1604"/>
                  </a:lnTo>
                  <a:lnTo>
                    <a:pt x="747" y="1604"/>
                  </a:lnTo>
                  <a:close/>
                  <a:moveTo>
                    <a:pt x="1034" y="1575"/>
                  </a:moveTo>
                  <a:lnTo>
                    <a:pt x="1034" y="1575"/>
                  </a:lnTo>
                  <a:lnTo>
                    <a:pt x="1030" y="1585"/>
                  </a:lnTo>
                  <a:lnTo>
                    <a:pt x="1025" y="1595"/>
                  </a:lnTo>
                  <a:lnTo>
                    <a:pt x="1022" y="1606"/>
                  </a:lnTo>
                  <a:lnTo>
                    <a:pt x="1022" y="1613"/>
                  </a:lnTo>
                  <a:lnTo>
                    <a:pt x="1023" y="1622"/>
                  </a:lnTo>
                  <a:lnTo>
                    <a:pt x="1023" y="1622"/>
                  </a:lnTo>
                  <a:lnTo>
                    <a:pt x="1051" y="1616"/>
                  </a:lnTo>
                  <a:lnTo>
                    <a:pt x="1078" y="1611"/>
                  </a:lnTo>
                  <a:lnTo>
                    <a:pt x="1103" y="1602"/>
                  </a:lnTo>
                  <a:lnTo>
                    <a:pt x="1128" y="1592"/>
                  </a:lnTo>
                  <a:lnTo>
                    <a:pt x="1151" y="1581"/>
                  </a:lnTo>
                  <a:lnTo>
                    <a:pt x="1172" y="1568"/>
                  </a:lnTo>
                  <a:lnTo>
                    <a:pt x="1192" y="1553"/>
                  </a:lnTo>
                  <a:lnTo>
                    <a:pt x="1208" y="1538"/>
                  </a:lnTo>
                  <a:lnTo>
                    <a:pt x="1208" y="1538"/>
                  </a:lnTo>
                  <a:lnTo>
                    <a:pt x="1187" y="1545"/>
                  </a:lnTo>
                  <a:lnTo>
                    <a:pt x="1166" y="1550"/>
                  </a:lnTo>
                  <a:lnTo>
                    <a:pt x="1144" y="1554"/>
                  </a:lnTo>
                  <a:lnTo>
                    <a:pt x="1121" y="1559"/>
                  </a:lnTo>
                  <a:lnTo>
                    <a:pt x="1076" y="1566"/>
                  </a:lnTo>
                  <a:lnTo>
                    <a:pt x="1055" y="1570"/>
                  </a:lnTo>
                  <a:lnTo>
                    <a:pt x="1034" y="1575"/>
                  </a:lnTo>
                  <a:lnTo>
                    <a:pt x="1034" y="1575"/>
                  </a:lnTo>
                  <a:close/>
                  <a:moveTo>
                    <a:pt x="2385" y="1615"/>
                  </a:moveTo>
                  <a:lnTo>
                    <a:pt x="2385" y="1615"/>
                  </a:lnTo>
                  <a:lnTo>
                    <a:pt x="2393" y="1605"/>
                  </a:lnTo>
                  <a:lnTo>
                    <a:pt x="2400" y="1594"/>
                  </a:lnTo>
                  <a:lnTo>
                    <a:pt x="2402" y="1588"/>
                  </a:lnTo>
                  <a:lnTo>
                    <a:pt x="2403" y="1582"/>
                  </a:lnTo>
                  <a:lnTo>
                    <a:pt x="2402" y="1577"/>
                  </a:lnTo>
                  <a:lnTo>
                    <a:pt x="2399" y="1568"/>
                  </a:lnTo>
                  <a:lnTo>
                    <a:pt x="2399" y="1568"/>
                  </a:lnTo>
                  <a:lnTo>
                    <a:pt x="2381" y="1568"/>
                  </a:lnTo>
                  <a:lnTo>
                    <a:pt x="2362" y="1566"/>
                  </a:lnTo>
                  <a:lnTo>
                    <a:pt x="2344" y="1561"/>
                  </a:lnTo>
                  <a:lnTo>
                    <a:pt x="2326" y="1556"/>
                  </a:lnTo>
                  <a:lnTo>
                    <a:pt x="2292" y="1546"/>
                  </a:lnTo>
                  <a:lnTo>
                    <a:pt x="2277" y="1542"/>
                  </a:lnTo>
                  <a:lnTo>
                    <a:pt x="2263" y="1540"/>
                  </a:lnTo>
                  <a:lnTo>
                    <a:pt x="2263" y="1540"/>
                  </a:lnTo>
                  <a:lnTo>
                    <a:pt x="2323" y="1578"/>
                  </a:lnTo>
                  <a:lnTo>
                    <a:pt x="2354" y="1596"/>
                  </a:lnTo>
                  <a:lnTo>
                    <a:pt x="2385" y="1615"/>
                  </a:lnTo>
                  <a:lnTo>
                    <a:pt x="2385" y="1615"/>
                  </a:lnTo>
                  <a:close/>
                  <a:moveTo>
                    <a:pt x="820" y="1575"/>
                  </a:moveTo>
                  <a:lnTo>
                    <a:pt x="820" y="1575"/>
                  </a:lnTo>
                  <a:lnTo>
                    <a:pt x="817" y="1582"/>
                  </a:lnTo>
                  <a:lnTo>
                    <a:pt x="815" y="1589"/>
                  </a:lnTo>
                  <a:lnTo>
                    <a:pt x="814" y="1606"/>
                  </a:lnTo>
                  <a:lnTo>
                    <a:pt x="815" y="1622"/>
                  </a:lnTo>
                  <a:lnTo>
                    <a:pt x="818" y="1639"/>
                  </a:lnTo>
                  <a:lnTo>
                    <a:pt x="827" y="1672"/>
                  </a:lnTo>
                  <a:lnTo>
                    <a:pt x="834" y="1703"/>
                  </a:lnTo>
                  <a:lnTo>
                    <a:pt x="834" y="1703"/>
                  </a:lnTo>
                  <a:lnTo>
                    <a:pt x="835" y="1712"/>
                  </a:lnTo>
                  <a:lnTo>
                    <a:pt x="835" y="1720"/>
                  </a:lnTo>
                  <a:lnTo>
                    <a:pt x="834" y="1727"/>
                  </a:lnTo>
                  <a:lnTo>
                    <a:pt x="832" y="1731"/>
                  </a:lnTo>
                  <a:lnTo>
                    <a:pt x="829" y="1735"/>
                  </a:lnTo>
                  <a:lnTo>
                    <a:pt x="825" y="1738"/>
                  </a:lnTo>
                  <a:lnTo>
                    <a:pt x="821" y="1740"/>
                  </a:lnTo>
                  <a:lnTo>
                    <a:pt x="817" y="1740"/>
                  </a:lnTo>
                  <a:lnTo>
                    <a:pt x="811" y="1738"/>
                  </a:lnTo>
                  <a:lnTo>
                    <a:pt x="807" y="1737"/>
                  </a:lnTo>
                  <a:lnTo>
                    <a:pt x="796" y="1733"/>
                  </a:lnTo>
                  <a:lnTo>
                    <a:pt x="786" y="1724"/>
                  </a:lnTo>
                  <a:lnTo>
                    <a:pt x="779" y="1714"/>
                  </a:lnTo>
                  <a:lnTo>
                    <a:pt x="779" y="1714"/>
                  </a:lnTo>
                  <a:lnTo>
                    <a:pt x="772" y="1703"/>
                  </a:lnTo>
                  <a:lnTo>
                    <a:pt x="766" y="1691"/>
                  </a:lnTo>
                  <a:lnTo>
                    <a:pt x="756" y="1664"/>
                  </a:lnTo>
                  <a:lnTo>
                    <a:pt x="747" y="1639"/>
                  </a:lnTo>
                  <a:lnTo>
                    <a:pt x="741" y="1626"/>
                  </a:lnTo>
                  <a:lnTo>
                    <a:pt x="735" y="1615"/>
                  </a:lnTo>
                  <a:lnTo>
                    <a:pt x="735" y="1615"/>
                  </a:lnTo>
                  <a:lnTo>
                    <a:pt x="727" y="1618"/>
                  </a:lnTo>
                  <a:lnTo>
                    <a:pt x="720" y="1620"/>
                  </a:lnTo>
                  <a:lnTo>
                    <a:pt x="706" y="1627"/>
                  </a:lnTo>
                  <a:lnTo>
                    <a:pt x="706" y="1627"/>
                  </a:lnTo>
                  <a:lnTo>
                    <a:pt x="717" y="1646"/>
                  </a:lnTo>
                  <a:lnTo>
                    <a:pt x="727" y="1665"/>
                  </a:lnTo>
                  <a:lnTo>
                    <a:pt x="751" y="1700"/>
                  </a:lnTo>
                  <a:lnTo>
                    <a:pt x="773" y="1735"/>
                  </a:lnTo>
                  <a:lnTo>
                    <a:pt x="796" y="1772"/>
                  </a:lnTo>
                  <a:lnTo>
                    <a:pt x="796" y="1772"/>
                  </a:lnTo>
                  <a:lnTo>
                    <a:pt x="803" y="1776"/>
                  </a:lnTo>
                  <a:lnTo>
                    <a:pt x="811" y="1783"/>
                  </a:lnTo>
                  <a:lnTo>
                    <a:pt x="818" y="1792"/>
                  </a:lnTo>
                  <a:lnTo>
                    <a:pt x="825" y="1800"/>
                  </a:lnTo>
                  <a:lnTo>
                    <a:pt x="841" y="1823"/>
                  </a:lnTo>
                  <a:lnTo>
                    <a:pt x="846" y="1835"/>
                  </a:lnTo>
                  <a:lnTo>
                    <a:pt x="853" y="1846"/>
                  </a:lnTo>
                  <a:lnTo>
                    <a:pt x="857" y="1859"/>
                  </a:lnTo>
                  <a:lnTo>
                    <a:pt x="860" y="1872"/>
                  </a:lnTo>
                  <a:lnTo>
                    <a:pt x="863" y="1884"/>
                  </a:lnTo>
                  <a:lnTo>
                    <a:pt x="863" y="1896"/>
                  </a:lnTo>
                  <a:lnTo>
                    <a:pt x="862" y="1905"/>
                  </a:lnTo>
                  <a:lnTo>
                    <a:pt x="859" y="1915"/>
                  </a:lnTo>
                  <a:lnTo>
                    <a:pt x="853" y="1922"/>
                  </a:lnTo>
                  <a:lnTo>
                    <a:pt x="845" y="1929"/>
                  </a:lnTo>
                  <a:lnTo>
                    <a:pt x="845" y="1929"/>
                  </a:lnTo>
                  <a:lnTo>
                    <a:pt x="831" y="1926"/>
                  </a:lnTo>
                  <a:lnTo>
                    <a:pt x="817" y="1922"/>
                  </a:lnTo>
                  <a:lnTo>
                    <a:pt x="804" y="1917"/>
                  </a:lnTo>
                  <a:lnTo>
                    <a:pt x="791" y="1910"/>
                  </a:lnTo>
                  <a:lnTo>
                    <a:pt x="779" y="1903"/>
                  </a:lnTo>
                  <a:lnTo>
                    <a:pt x="768" y="1894"/>
                  </a:lnTo>
                  <a:lnTo>
                    <a:pt x="747" y="1876"/>
                  </a:lnTo>
                  <a:lnTo>
                    <a:pt x="704" y="1838"/>
                  </a:lnTo>
                  <a:lnTo>
                    <a:pt x="682" y="1820"/>
                  </a:lnTo>
                  <a:lnTo>
                    <a:pt x="671" y="1811"/>
                  </a:lnTo>
                  <a:lnTo>
                    <a:pt x="660" y="1804"/>
                  </a:lnTo>
                  <a:lnTo>
                    <a:pt x="660" y="1804"/>
                  </a:lnTo>
                  <a:lnTo>
                    <a:pt x="660" y="1808"/>
                  </a:lnTo>
                  <a:lnTo>
                    <a:pt x="658" y="1811"/>
                  </a:lnTo>
                  <a:lnTo>
                    <a:pt x="655" y="1817"/>
                  </a:lnTo>
                  <a:lnTo>
                    <a:pt x="651" y="1821"/>
                  </a:lnTo>
                  <a:lnTo>
                    <a:pt x="648" y="1827"/>
                  </a:lnTo>
                  <a:lnTo>
                    <a:pt x="648" y="1827"/>
                  </a:lnTo>
                  <a:lnTo>
                    <a:pt x="657" y="1837"/>
                  </a:lnTo>
                  <a:lnTo>
                    <a:pt x="668" y="1845"/>
                  </a:lnTo>
                  <a:lnTo>
                    <a:pt x="690" y="1862"/>
                  </a:lnTo>
                  <a:lnTo>
                    <a:pt x="700" y="1872"/>
                  </a:lnTo>
                  <a:lnTo>
                    <a:pt x="707" y="1882"/>
                  </a:lnTo>
                  <a:lnTo>
                    <a:pt x="710" y="1886"/>
                  </a:lnTo>
                  <a:lnTo>
                    <a:pt x="711" y="1891"/>
                  </a:lnTo>
                  <a:lnTo>
                    <a:pt x="713" y="1897"/>
                  </a:lnTo>
                  <a:lnTo>
                    <a:pt x="711" y="1903"/>
                  </a:lnTo>
                  <a:lnTo>
                    <a:pt x="711" y="1903"/>
                  </a:lnTo>
                  <a:lnTo>
                    <a:pt x="710" y="1910"/>
                  </a:lnTo>
                  <a:lnTo>
                    <a:pt x="706" y="1915"/>
                  </a:lnTo>
                  <a:lnTo>
                    <a:pt x="702" y="1919"/>
                  </a:lnTo>
                  <a:lnTo>
                    <a:pt x="697" y="1921"/>
                  </a:lnTo>
                  <a:lnTo>
                    <a:pt x="692" y="1922"/>
                  </a:lnTo>
                  <a:lnTo>
                    <a:pt x="685" y="1924"/>
                  </a:lnTo>
                  <a:lnTo>
                    <a:pt x="671" y="1922"/>
                  </a:lnTo>
                  <a:lnTo>
                    <a:pt x="637" y="1917"/>
                  </a:lnTo>
                  <a:lnTo>
                    <a:pt x="620" y="1915"/>
                  </a:lnTo>
                  <a:lnTo>
                    <a:pt x="612" y="1917"/>
                  </a:lnTo>
                  <a:lnTo>
                    <a:pt x="605" y="1918"/>
                  </a:lnTo>
                  <a:lnTo>
                    <a:pt x="605" y="1918"/>
                  </a:lnTo>
                  <a:lnTo>
                    <a:pt x="613" y="1926"/>
                  </a:lnTo>
                  <a:lnTo>
                    <a:pt x="622" y="1935"/>
                  </a:lnTo>
                  <a:lnTo>
                    <a:pt x="629" y="1945"/>
                  </a:lnTo>
                  <a:lnTo>
                    <a:pt x="631" y="1952"/>
                  </a:lnTo>
                  <a:lnTo>
                    <a:pt x="634" y="1959"/>
                  </a:lnTo>
                  <a:lnTo>
                    <a:pt x="634" y="1959"/>
                  </a:lnTo>
                  <a:lnTo>
                    <a:pt x="665" y="1952"/>
                  </a:lnTo>
                  <a:lnTo>
                    <a:pt x="695" y="1949"/>
                  </a:lnTo>
                  <a:lnTo>
                    <a:pt x="723" y="1947"/>
                  </a:lnTo>
                  <a:lnTo>
                    <a:pt x="737" y="1949"/>
                  </a:lnTo>
                  <a:lnTo>
                    <a:pt x="749" y="1950"/>
                  </a:lnTo>
                  <a:lnTo>
                    <a:pt x="762" y="1953"/>
                  </a:lnTo>
                  <a:lnTo>
                    <a:pt x="773" y="1957"/>
                  </a:lnTo>
                  <a:lnTo>
                    <a:pt x="786" y="1962"/>
                  </a:lnTo>
                  <a:lnTo>
                    <a:pt x="797" y="1967"/>
                  </a:lnTo>
                  <a:lnTo>
                    <a:pt x="807" y="1973"/>
                  </a:lnTo>
                  <a:lnTo>
                    <a:pt x="818" y="1981"/>
                  </a:lnTo>
                  <a:lnTo>
                    <a:pt x="828" y="1990"/>
                  </a:lnTo>
                  <a:lnTo>
                    <a:pt x="836" y="1998"/>
                  </a:lnTo>
                  <a:lnTo>
                    <a:pt x="836" y="1998"/>
                  </a:lnTo>
                  <a:lnTo>
                    <a:pt x="852" y="2022"/>
                  </a:lnTo>
                  <a:lnTo>
                    <a:pt x="866" y="2047"/>
                  </a:lnTo>
                  <a:lnTo>
                    <a:pt x="879" y="2074"/>
                  </a:lnTo>
                  <a:lnTo>
                    <a:pt x="891" y="2102"/>
                  </a:lnTo>
                  <a:lnTo>
                    <a:pt x="902" y="2130"/>
                  </a:lnTo>
                  <a:lnTo>
                    <a:pt x="912" y="2158"/>
                  </a:lnTo>
                  <a:lnTo>
                    <a:pt x="919" y="2185"/>
                  </a:lnTo>
                  <a:lnTo>
                    <a:pt x="926" y="2210"/>
                  </a:lnTo>
                  <a:lnTo>
                    <a:pt x="926" y="2210"/>
                  </a:lnTo>
                  <a:lnTo>
                    <a:pt x="937" y="2223"/>
                  </a:lnTo>
                  <a:lnTo>
                    <a:pt x="947" y="2235"/>
                  </a:lnTo>
                  <a:lnTo>
                    <a:pt x="963" y="2262"/>
                  </a:lnTo>
                  <a:lnTo>
                    <a:pt x="971" y="2275"/>
                  </a:lnTo>
                  <a:lnTo>
                    <a:pt x="981" y="2287"/>
                  </a:lnTo>
                  <a:lnTo>
                    <a:pt x="994" y="2297"/>
                  </a:lnTo>
                  <a:lnTo>
                    <a:pt x="1001" y="2303"/>
                  </a:lnTo>
                  <a:lnTo>
                    <a:pt x="1008" y="2307"/>
                  </a:lnTo>
                  <a:lnTo>
                    <a:pt x="1008" y="2307"/>
                  </a:lnTo>
                  <a:lnTo>
                    <a:pt x="996" y="2261"/>
                  </a:lnTo>
                  <a:lnTo>
                    <a:pt x="985" y="2211"/>
                  </a:lnTo>
                  <a:lnTo>
                    <a:pt x="964" y="2112"/>
                  </a:lnTo>
                  <a:lnTo>
                    <a:pt x="964" y="2112"/>
                  </a:lnTo>
                  <a:lnTo>
                    <a:pt x="960" y="2113"/>
                  </a:lnTo>
                  <a:lnTo>
                    <a:pt x="954" y="2113"/>
                  </a:lnTo>
                  <a:lnTo>
                    <a:pt x="945" y="2112"/>
                  </a:lnTo>
                  <a:lnTo>
                    <a:pt x="935" y="2108"/>
                  </a:lnTo>
                  <a:lnTo>
                    <a:pt x="926" y="2101"/>
                  </a:lnTo>
                  <a:lnTo>
                    <a:pt x="919" y="2094"/>
                  </a:lnTo>
                  <a:lnTo>
                    <a:pt x="918" y="2089"/>
                  </a:lnTo>
                  <a:lnTo>
                    <a:pt x="916" y="2084"/>
                  </a:lnTo>
                  <a:lnTo>
                    <a:pt x="916" y="2079"/>
                  </a:lnTo>
                  <a:lnTo>
                    <a:pt x="918" y="2075"/>
                  </a:lnTo>
                  <a:lnTo>
                    <a:pt x="921" y="2070"/>
                  </a:lnTo>
                  <a:lnTo>
                    <a:pt x="923" y="2065"/>
                  </a:lnTo>
                  <a:lnTo>
                    <a:pt x="923" y="2065"/>
                  </a:lnTo>
                  <a:lnTo>
                    <a:pt x="918" y="2064"/>
                  </a:lnTo>
                  <a:lnTo>
                    <a:pt x="912" y="2061"/>
                  </a:lnTo>
                  <a:lnTo>
                    <a:pt x="907" y="2058"/>
                  </a:lnTo>
                  <a:lnTo>
                    <a:pt x="904" y="2054"/>
                  </a:lnTo>
                  <a:lnTo>
                    <a:pt x="901" y="2049"/>
                  </a:lnTo>
                  <a:lnTo>
                    <a:pt x="898" y="2043"/>
                  </a:lnTo>
                  <a:lnTo>
                    <a:pt x="895" y="2030"/>
                  </a:lnTo>
                  <a:lnTo>
                    <a:pt x="895" y="2030"/>
                  </a:lnTo>
                  <a:lnTo>
                    <a:pt x="902" y="2026"/>
                  </a:lnTo>
                  <a:lnTo>
                    <a:pt x="911" y="2022"/>
                  </a:lnTo>
                  <a:lnTo>
                    <a:pt x="922" y="2021"/>
                  </a:lnTo>
                  <a:lnTo>
                    <a:pt x="933" y="2019"/>
                  </a:lnTo>
                  <a:lnTo>
                    <a:pt x="933" y="2019"/>
                  </a:lnTo>
                  <a:lnTo>
                    <a:pt x="932" y="2009"/>
                  </a:lnTo>
                  <a:lnTo>
                    <a:pt x="933" y="2001"/>
                  </a:lnTo>
                  <a:lnTo>
                    <a:pt x="935" y="1994"/>
                  </a:lnTo>
                  <a:lnTo>
                    <a:pt x="936" y="1984"/>
                  </a:lnTo>
                  <a:lnTo>
                    <a:pt x="936" y="1984"/>
                  </a:lnTo>
                  <a:lnTo>
                    <a:pt x="937" y="1983"/>
                  </a:lnTo>
                  <a:lnTo>
                    <a:pt x="942" y="1983"/>
                  </a:lnTo>
                  <a:lnTo>
                    <a:pt x="949" y="1981"/>
                  </a:lnTo>
                  <a:lnTo>
                    <a:pt x="956" y="1981"/>
                  </a:lnTo>
                  <a:lnTo>
                    <a:pt x="960" y="1980"/>
                  </a:lnTo>
                  <a:lnTo>
                    <a:pt x="961" y="1978"/>
                  </a:lnTo>
                  <a:lnTo>
                    <a:pt x="961" y="1978"/>
                  </a:lnTo>
                  <a:lnTo>
                    <a:pt x="956" y="1974"/>
                  </a:lnTo>
                  <a:lnTo>
                    <a:pt x="950" y="1970"/>
                  </a:lnTo>
                  <a:lnTo>
                    <a:pt x="947" y="1964"/>
                  </a:lnTo>
                  <a:lnTo>
                    <a:pt x="945" y="1959"/>
                  </a:lnTo>
                  <a:lnTo>
                    <a:pt x="942" y="1943"/>
                  </a:lnTo>
                  <a:lnTo>
                    <a:pt x="939" y="1926"/>
                  </a:lnTo>
                  <a:lnTo>
                    <a:pt x="939" y="1926"/>
                  </a:lnTo>
                  <a:lnTo>
                    <a:pt x="919" y="1886"/>
                  </a:lnTo>
                  <a:lnTo>
                    <a:pt x="901" y="1845"/>
                  </a:lnTo>
                  <a:lnTo>
                    <a:pt x="883" y="1801"/>
                  </a:lnTo>
                  <a:lnTo>
                    <a:pt x="867" y="1757"/>
                  </a:lnTo>
                  <a:lnTo>
                    <a:pt x="862" y="1734"/>
                  </a:lnTo>
                  <a:lnTo>
                    <a:pt x="856" y="1710"/>
                  </a:lnTo>
                  <a:lnTo>
                    <a:pt x="850" y="1686"/>
                  </a:lnTo>
                  <a:lnTo>
                    <a:pt x="846" y="1662"/>
                  </a:lnTo>
                  <a:lnTo>
                    <a:pt x="843" y="1639"/>
                  </a:lnTo>
                  <a:lnTo>
                    <a:pt x="842" y="1615"/>
                  </a:lnTo>
                  <a:lnTo>
                    <a:pt x="842" y="1591"/>
                  </a:lnTo>
                  <a:lnTo>
                    <a:pt x="842" y="1566"/>
                  </a:lnTo>
                  <a:lnTo>
                    <a:pt x="842" y="1566"/>
                  </a:lnTo>
                  <a:lnTo>
                    <a:pt x="838" y="1566"/>
                  </a:lnTo>
                  <a:lnTo>
                    <a:pt x="835" y="1567"/>
                  </a:lnTo>
                  <a:lnTo>
                    <a:pt x="831" y="1570"/>
                  </a:lnTo>
                  <a:lnTo>
                    <a:pt x="827" y="1574"/>
                  </a:lnTo>
                  <a:lnTo>
                    <a:pt x="824" y="1575"/>
                  </a:lnTo>
                  <a:lnTo>
                    <a:pt x="820" y="1575"/>
                  </a:lnTo>
                  <a:lnTo>
                    <a:pt x="820" y="1575"/>
                  </a:lnTo>
                  <a:close/>
                  <a:moveTo>
                    <a:pt x="921" y="1644"/>
                  </a:moveTo>
                  <a:lnTo>
                    <a:pt x="921" y="1644"/>
                  </a:lnTo>
                  <a:lnTo>
                    <a:pt x="922" y="1654"/>
                  </a:lnTo>
                  <a:lnTo>
                    <a:pt x="925" y="1661"/>
                  </a:lnTo>
                  <a:lnTo>
                    <a:pt x="928" y="1668"/>
                  </a:lnTo>
                  <a:lnTo>
                    <a:pt x="933" y="1675"/>
                  </a:lnTo>
                  <a:lnTo>
                    <a:pt x="937" y="1681"/>
                  </a:lnTo>
                  <a:lnTo>
                    <a:pt x="943" y="1685"/>
                  </a:lnTo>
                  <a:lnTo>
                    <a:pt x="956" y="1693"/>
                  </a:lnTo>
                  <a:lnTo>
                    <a:pt x="956" y="1693"/>
                  </a:lnTo>
                  <a:lnTo>
                    <a:pt x="992" y="1677"/>
                  </a:lnTo>
                  <a:lnTo>
                    <a:pt x="1027" y="1658"/>
                  </a:lnTo>
                  <a:lnTo>
                    <a:pt x="1060" y="1639"/>
                  </a:lnTo>
                  <a:lnTo>
                    <a:pt x="1092" y="1619"/>
                  </a:lnTo>
                  <a:lnTo>
                    <a:pt x="1092" y="1619"/>
                  </a:lnTo>
                  <a:lnTo>
                    <a:pt x="1069" y="1626"/>
                  </a:lnTo>
                  <a:lnTo>
                    <a:pt x="1048" y="1630"/>
                  </a:lnTo>
                  <a:lnTo>
                    <a:pt x="1027" y="1633"/>
                  </a:lnTo>
                  <a:lnTo>
                    <a:pt x="1006" y="1634"/>
                  </a:lnTo>
                  <a:lnTo>
                    <a:pt x="964" y="1637"/>
                  </a:lnTo>
                  <a:lnTo>
                    <a:pt x="943" y="1640"/>
                  </a:lnTo>
                  <a:lnTo>
                    <a:pt x="921" y="1644"/>
                  </a:lnTo>
                  <a:lnTo>
                    <a:pt x="921" y="1644"/>
                  </a:lnTo>
                  <a:close/>
                  <a:moveTo>
                    <a:pt x="1757" y="1679"/>
                  </a:moveTo>
                  <a:lnTo>
                    <a:pt x="1757" y="1679"/>
                  </a:lnTo>
                  <a:lnTo>
                    <a:pt x="1705" y="1681"/>
                  </a:lnTo>
                  <a:lnTo>
                    <a:pt x="1648" y="1684"/>
                  </a:lnTo>
                  <a:lnTo>
                    <a:pt x="1592" y="1689"/>
                  </a:lnTo>
                  <a:lnTo>
                    <a:pt x="1565" y="1692"/>
                  </a:lnTo>
                  <a:lnTo>
                    <a:pt x="1543" y="1696"/>
                  </a:lnTo>
                  <a:lnTo>
                    <a:pt x="1543" y="1696"/>
                  </a:lnTo>
                  <a:lnTo>
                    <a:pt x="1523" y="1702"/>
                  </a:lnTo>
                  <a:lnTo>
                    <a:pt x="1513" y="1705"/>
                  </a:lnTo>
                  <a:lnTo>
                    <a:pt x="1503" y="1709"/>
                  </a:lnTo>
                  <a:lnTo>
                    <a:pt x="1496" y="1713"/>
                  </a:lnTo>
                  <a:lnTo>
                    <a:pt x="1491" y="1720"/>
                  </a:lnTo>
                  <a:lnTo>
                    <a:pt x="1489" y="1724"/>
                  </a:lnTo>
                  <a:lnTo>
                    <a:pt x="1489" y="1728"/>
                  </a:lnTo>
                  <a:lnTo>
                    <a:pt x="1489" y="1734"/>
                  </a:lnTo>
                  <a:lnTo>
                    <a:pt x="1491" y="1740"/>
                  </a:lnTo>
                  <a:lnTo>
                    <a:pt x="1491" y="1740"/>
                  </a:lnTo>
                  <a:lnTo>
                    <a:pt x="1503" y="1734"/>
                  </a:lnTo>
                  <a:lnTo>
                    <a:pt x="1519" y="1728"/>
                  </a:lnTo>
                  <a:lnTo>
                    <a:pt x="1536" y="1724"/>
                  </a:lnTo>
                  <a:lnTo>
                    <a:pt x="1554" y="1721"/>
                  </a:lnTo>
                  <a:lnTo>
                    <a:pt x="1593" y="1717"/>
                  </a:lnTo>
                  <a:lnTo>
                    <a:pt x="1635" y="1714"/>
                  </a:lnTo>
                  <a:lnTo>
                    <a:pt x="1635" y="1714"/>
                  </a:lnTo>
                  <a:lnTo>
                    <a:pt x="1677" y="1713"/>
                  </a:lnTo>
                  <a:lnTo>
                    <a:pt x="1718" y="1713"/>
                  </a:lnTo>
                  <a:lnTo>
                    <a:pt x="1797" y="1716"/>
                  </a:lnTo>
                  <a:lnTo>
                    <a:pt x="1874" y="1719"/>
                  </a:lnTo>
                  <a:lnTo>
                    <a:pt x="1951" y="1723"/>
                  </a:lnTo>
                  <a:lnTo>
                    <a:pt x="1951" y="1723"/>
                  </a:lnTo>
                  <a:lnTo>
                    <a:pt x="1954" y="1719"/>
                  </a:lnTo>
                  <a:lnTo>
                    <a:pt x="1955" y="1714"/>
                  </a:lnTo>
                  <a:lnTo>
                    <a:pt x="1954" y="1706"/>
                  </a:lnTo>
                  <a:lnTo>
                    <a:pt x="1952" y="1698"/>
                  </a:lnTo>
                  <a:lnTo>
                    <a:pt x="1951" y="1693"/>
                  </a:lnTo>
                  <a:lnTo>
                    <a:pt x="1951" y="1688"/>
                  </a:lnTo>
                  <a:lnTo>
                    <a:pt x="1951" y="1688"/>
                  </a:lnTo>
                  <a:lnTo>
                    <a:pt x="1927" y="1688"/>
                  </a:lnTo>
                  <a:lnTo>
                    <a:pt x="1902" y="1686"/>
                  </a:lnTo>
                  <a:lnTo>
                    <a:pt x="1853" y="1682"/>
                  </a:lnTo>
                  <a:lnTo>
                    <a:pt x="1804" y="1679"/>
                  </a:lnTo>
                  <a:lnTo>
                    <a:pt x="1780" y="1679"/>
                  </a:lnTo>
                  <a:lnTo>
                    <a:pt x="1757" y="1679"/>
                  </a:lnTo>
                  <a:lnTo>
                    <a:pt x="1757" y="1679"/>
                  </a:lnTo>
                  <a:close/>
                  <a:moveTo>
                    <a:pt x="1513" y="1761"/>
                  </a:moveTo>
                  <a:lnTo>
                    <a:pt x="1513" y="1761"/>
                  </a:lnTo>
                  <a:lnTo>
                    <a:pt x="1521" y="1820"/>
                  </a:lnTo>
                  <a:lnTo>
                    <a:pt x="1528" y="1883"/>
                  </a:lnTo>
                  <a:lnTo>
                    <a:pt x="1534" y="1946"/>
                  </a:lnTo>
                  <a:lnTo>
                    <a:pt x="1540" y="2012"/>
                  </a:lnTo>
                  <a:lnTo>
                    <a:pt x="1548" y="2140"/>
                  </a:lnTo>
                  <a:lnTo>
                    <a:pt x="1557" y="2261"/>
                  </a:lnTo>
                  <a:lnTo>
                    <a:pt x="1557" y="2261"/>
                  </a:lnTo>
                  <a:lnTo>
                    <a:pt x="1592" y="2259"/>
                  </a:lnTo>
                  <a:lnTo>
                    <a:pt x="1635" y="2256"/>
                  </a:lnTo>
                  <a:lnTo>
                    <a:pt x="1679" y="2254"/>
                  </a:lnTo>
                  <a:lnTo>
                    <a:pt x="1700" y="2254"/>
                  </a:lnTo>
                  <a:lnTo>
                    <a:pt x="1719" y="2254"/>
                  </a:lnTo>
                  <a:lnTo>
                    <a:pt x="1719" y="2254"/>
                  </a:lnTo>
                  <a:lnTo>
                    <a:pt x="1717" y="2188"/>
                  </a:lnTo>
                  <a:lnTo>
                    <a:pt x="1715" y="2120"/>
                  </a:lnTo>
                  <a:lnTo>
                    <a:pt x="1715" y="1984"/>
                  </a:lnTo>
                  <a:lnTo>
                    <a:pt x="1715" y="1852"/>
                  </a:lnTo>
                  <a:lnTo>
                    <a:pt x="1715" y="1790"/>
                  </a:lnTo>
                  <a:lnTo>
                    <a:pt x="1714" y="1731"/>
                  </a:lnTo>
                  <a:lnTo>
                    <a:pt x="1714" y="1731"/>
                  </a:lnTo>
                  <a:lnTo>
                    <a:pt x="1686" y="1733"/>
                  </a:lnTo>
                  <a:lnTo>
                    <a:pt x="1656" y="1733"/>
                  </a:lnTo>
                  <a:lnTo>
                    <a:pt x="1628" y="1733"/>
                  </a:lnTo>
                  <a:lnTo>
                    <a:pt x="1600" y="1733"/>
                  </a:lnTo>
                  <a:lnTo>
                    <a:pt x="1575" y="1735"/>
                  </a:lnTo>
                  <a:lnTo>
                    <a:pt x="1562" y="1737"/>
                  </a:lnTo>
                  <a:lnTo>
                    <a:pt x="1551" y="1740"/>
                  </a:lnTo>
                  <a:lnTo>
                    <a:pt x="1541" y="1744"/>
                  </a:lnTo>
                  <a:lnTo>
                    <a:pt x="1530" y="1748"/>
                  </a:lnTo>
                  <a:lnTo>
                    <a:pt x="1521" y="1754"/>
                  </a:lnTo>
                  <a:lnTo>
                    <a:pt x="1513" y="1761"/>
                  </a:lnTo>
                  <a:lnTo>
                    <a:pt x="1513" y="1761"/>
                  </a:lnTo>
                  <a:close/>
                  <a:moveTo>
                    <a:pt x="1731" y="1731"/>
                  </a:moveTo>
                  <a:lnTo>
                    <a:pt x="1731" y="1731"/>
                  </a:lnTo>
                  <a:lnTo>
                    <a:pt x="1731" y="1999"/>
                  </a:lnTo>
                  <a:lnTo>
                    <a:pt x="1732" y="2127"/>
                  </a:lnTo>
                  <a:lnTo>
                    <a:pt x="1733" y="2254"/>
                  </a:lnTo>
                  <a:lnTo>
                    <a:pt x="1733" y="2254"/>
                  </a:lnTo>
                  <a:lnTo>
                    <a:pt x="1755" y="2256"/>
                  </a:lnTo>
                  <a:lnTo>
                    <a:pt x="1774" y="2256"/>
                  </a:lnTo>
                  <a:lnTo>
                    <a:pt x="1811" y="2255"/>
                  </a:lnTo>
                  <a:lnTo>
                    <a:pt x="1829" y="2255"/>
                  </a:lnTo>
                  <a:lnTo>
                    <a:pt x="1849" y="2256"/>
                  </a:lnTo>
                  <a:lnTo>
                    <a:pt x="1867" y="2259"/>
                  </a:lnTo>
                  <a:lnTo>
                    <a:pt x="1888" y="2263"/>
                  </a:lnTo>
                  <a:lnTo>
                    <a:pt x="1888" y="2263"/>
                  </a:lnTo>
                  <a:lnTo>
                    <a:pt x="1892" y="2235"/>
                  </a:lnTo>
                  <a:lnTo>
                    <a:pt x="1893" y="2204"/>
                  </a:lnTo>
                  <a:lnTo>
                    <a:pt x="1896" y="2143"/>
                  </a:lnTo>
                  <a:lnTo>
                    <a:pt x="1899" y="2112"/>
                  </a:lnTo>
                  <a:lnTo>
                    <a:pt x="1902" y="2079"/>
                  </a:lnTo>
                  <a:lnTo>
                    <a:pt x="1906" y="2049"/>
                  </a:lnTo>
                  <a:lnTo>
                    <a:pt x="1915" y="2019"/>
                  </a:lnTo>
                  <a:lnTo>
                    <a:pt x="1915" y="2019"/>
                  </a:lnTo>
                  <a:lnTo>
                    <a:pt x="1915" y="1949"/>
                  </a:lnTo>
                  <a:lnTo>
                    <a:pt x="1916" y="1873"/>
                  </a:lnTo>
                  <a:lnTo>
                    <a:pt x="1917" y="1801"/>
                  </a:lnTo>
                  <a:lnTo>
                    <a:pt x="1917" y="1769"/>
                  </a:lnTo>
                  <a:lnTo>
                    <a:pt x="1917" y="1740"/>
                  </a:lnTo>
                  <a:lnTo>
                    <a:pt x="1917" y="1740"/>
                  </a:lnTo>
                  <a:lnTo>
                    <a:pt x="1825" y="1734"/>
                  </a:lnTo>
                  <a:lnTo>
                    <a:pt x="1778" y="1731"/>
                  </a:lnTo>
                  <a:lnTo>
                    <a:pt x="1731" y="1731"/>
                  </a:lnTo>
                  <a:lnTo>
                    <a:pt x="1731" y="1731"/>
                  </a:lnTo>
                  <a:close/>
                  <a:moveTo>
                    <a:pt x="2225" y="1755"/>
                  </a:moveTo>
                  <a:lnTo>
                    <a:pt x="2225" y="1755"/>
                  </a:lnTo>
                  <a:lnTo>
                    <a:pt x="2235" y="1758"/>
                  </a:lnTo>
                  <a:lnTo>
                    <a:pt x="2244" y="1762"/>
                  </a:lnTo>
                  <a:lnTo>
                    <a:pt x="2250" y="1765"/>
                  </a:lnTo>
                  <a:lnTo>
                    <a:pt x="2256" y="1765"/>
                  </a:lnTo>
                  <a:lnTo>
                    <a:pt x="2260" y="1765"/>
                  </a:lnTo>
                  <a:lnTo>
                    <a:pt x="2265" y="1764"/>
                  </a:lnTo>
                  <a:lnTo>
                    <a:pt x="2265" y="1764"/>
                  </a:lnTo>
                  <a:lnTo>
                    <a:pt x="2264" y="1757"/>
                  </a:lnTo>
                  <a:lnTo>
                    <a:pt x="2261" y="1751"/>
                  </a:lnTo>
                  <a:lnTo>
                    <a:pt x="2257" y="1747"/>
                  </a:lnTo>
                  <a:lnTo>
                    <a:pt x="2250" y="1744"/>
                  </a:lnTo>
                  <a:lnTo>
                    <a:pt x="2243" y="1743"/>
                  </a:lnTo>
                  <a:lnTo>
                    <a:pt x="2236" y="1743"/>
                  </a:lnTo>
                  <a:lnTo>
                    <a:pt x="2225" y="1743"/>
                  </a:lnTo>
                  <a:lnTo>
                    <a:pt x="2225" y="1743"/>
                  </a:lnTo>
                  <a:lnTo>
                    <a:pt x="2226" y="1744"/>
                  </a:lnTo>
                  <a:lnTo>
                    <a:pt x="2228" y="1744"/>
                  </a:lnTo>
                  <a:lnTo>
                    <a:pt x="2226" y="1747"/>
                  </a:lnTo>
                  <a:lnTo>
                    <a:pt x="2223" y="1751"/>
                  </a:lnTo>
                  <a:lnTo>
                    <a:pt x="2223" y="1752"/>
                  </a:lnTo>
                  <a:lnTo>
                    <a:pt x="2225" y="1755"/>
                  </a:lnTo>
                  <a:lnTo>
                    <a:pt x="2225" y="1755"/>
                  </a:lnTo>
                  <a:close/>
                  <a:moveTo>
                    <a:pt x="2219" y="1816"/>
                  </a:moveTo>
                  <a:lnTo>
                    <a:pt x="2219" y="1816"/>
                  </a:lnTo>
                  <a:lnTo>
                    <a:pt x="2230" y="1828"/>
                  </a:lnTo>
                  <a:lnTo>
                    <a:pt x="2242" y="1839"/>
                  </a:lnTo>
                  <a:lnTo>
                    <a:pt x="2268" y="1862"/>
                  </a:lnTo>
                  <a:lnTo>
                    <a:pt x="2294" y="1882"/>
                  </a:lnTo>
                  <a:lnTo>
                    <a:pt x="2306" y="1893"/>
                  </a:lnTo>
                  <a:lnTo>
                    <a:pt x="2317" y="1903"/>
                  </a:lnTo>
                  <a:lnTo>
                    <a:pt x="2317" y="1903"/>
                  </a:lnTo>
                  <a:lnTo>
                    <a:pt x="2344" y="1931"/>
                  </a:lnTo>
                  <a:lnTo>
                    <a:pt x="2374" y="1959"/>
                  </a:lnTo>
                  <a:lnTo>
                    <a:pt x="2389" y="1973"/>
                  </a:lnTo>
                  <a:lnTo>
                    <a:pt x="2406" y="1984"/>
                  </a:lnTo>
                  <a:lnTo>
                    <a:pt x="2423" y="1995"/>
                  </a:lnTo>
                  <a:lnTo>
                    <a:pt x="2442" y="2005"/>
                  </a:lnTo>
                  <a:lnTo>
                    <a:pt x="2442" y="2005"/>
                  </a:lnTo>
                  <a:lnTo>
                    <a:pt x="2447" y="1998"/>
                  </a:lnTo>
                  <a:lnTo>
                    <a:pt x="2451" y="1991"/>
                  </a:lnTo>
                  <a:lnTo>
                    <a:pt x="2455" y="1984"/>
                  </a:lnTo>
                  <a:lnTo>
                    <a:pt x="2459" y="1978"/>
                  </a:lnTo>
                  <a:lnTo>
                    <a:pt x="2459" y="1978"/>
                  </a:lnTo>
                  <a:lnTo>
                    <a:pt x="2396" y="1929"/>
                  </a:lnTo>
                  <a:lnTo>
                    <a:pt x="2333" y="1879"/>
                  </a:lnTo>
                  <a:lnTo>
                    <a:pt x="2303" y="1853"/>
                  </a:lnTo>
                  <a:lnTo>
                    <a:pt x="2274" y="1827"/>
                  </a:lnTo>
                  <a:lnTo>
                    <a:pt x="2247" y="1800"/>
                  </a:lnTo>
                  <a:lnTo>
                    <a:pt x="2222" y="1772"/>
                  </a:lnTo>
                  <a:lnTo>
                    <a:pt x="2222" y="1772"/>
                  </a:lnTo>
                  <a:lnTo>
                    <a:pt x="2222" y="1779"/>
                  </a:lnTo>
                  <a:lnTo>
                    <a:pt x="2222" y="1785"/>
                  </a:lnTo>
                  <a:lnTo>
                    <a:pt x="2219" y="1796"/>
                  </a:lnTo>
                  <a:lnTo>
                    <a:pt x="2216" y="1806"/>
                  </a:lnTo>
                  <a:lnTo>
                    <a:pt x="2218" y="1811"/>
                  </a:lnTo>
                  <a:lnTo>
                    <a:pt x="2219" y="1816"/>
                  </a:lnTo>
                  <a:lnTo>
                    <a:pt x="2219" y="1816"/>
                  </a:lnTo>
                  <a:close/>
                  <a:moveTo>
                    <a:pt x="2317" y="1821"/>
                  </a:moveTo>
                  <a:lnTo>
                    <a:pt x="2317" y="1821"/>
                  </a:lnTo>
                  <a:lnTo>
                    <a:pt x="2320" y="1813"/>
                  </a:lnTo>
                  <a:lnTo>
                    <a:pt x="2323" y="1804"/>
                  </a:lnTo>
                  <a:lnTo>
                    <a:pt x="2323" y="1804"/>
                  </a:lnTo>
                  <a:lnTo>
                    <a:pt x="2313" y="1803"/>
                  </a:lnTo>
                  <a:lnTo>
                    <a:pt x="2305" y="1801"/>
                  </a:lnTo>
                  <a:lnTo>
                    <a:pt x="2289" y="1796"/>
                  </a:lnTo>
                  <a:lnTo>
                    <a:pt x="2274" y="1790"/>
                  </a:lnTo>
                  <a:lnTo>
                    <a:pt x="2260" y="1783"/>
                  </a:lnTo>
                  <a:lnTo>
                    <a:pt x="2260" y="1783"/>
                  </a:lnTo>
                  <a:lnTo>
                    <a:pt x="2270" y="1797"/>
                  </a:lnTo>
                  <a:lnTo>
                    <a:pt x="2275" y="1804"/>
                  </a:lnTo>
                  <a:lnTo>
                    <a:pt x="2282" y="1808"/>
                  </a:lnTo>
                  <a:lnTo>
                    <a:pt x="2289" y="1814"/>
                  </a:lnTo>
                  <a:lnTo>
                    <a:pt x="2298" y="1817"/>
                  </a:lnTo>
                  <a:lnTo>
                    <a:pt x="2308" y="1820"/>
                  </a:lnTo>
                  <a:lnTo>
                    <a:pt x="2317" y="1821"/>
                  </a:lnTo>
                  <a:lnTo>
                    <a:pt x="2317" y="1821"/>
                  </a:lnTo>
                  <a:close/>
                  <a:moveTo>
                    <a:pt x="1032" y="1816"/>
                  </a:moveTo>
                  <a:lnTo>
                    <a:pt x="1032" y="1816"/>
                  </a:lnTo>
                  <a:lnTo>
                    <a:pt x="1033" y="1831"/>
                  </a:lnTo>
                  <a:lnTo>
                    <a:pt x="1032" y="1845"/>
                  </a:lnTo>
                  <a:lnTo>
                    <a:pt x="1027" y="1859"/>
                  </a:lnTo>
                  <a:lnTo>
                    <a:pt x="1022" y="1872"/>
                  </a:lnTo>
                  <a:lnTo>
                    <a:pt x="1013" y="1882"/>
                  </a:lnTo>
                  <a:lnTo>
                    <a:pt x="1008" y="1886"/>
                  </a:lnTo>
                  <a:lnTo>
                    <a:pt x="1002" y="1889"/>
                  </a:lnTo>
                  <a:lnTo>
                    <a:pt x="996" y="1891"/>
                  </a:lnTo>
                  <a:lnTo>
                    <a:pt x="991" y="1891"/>
                  </a:lnTo>
                  <a:lnTo>
                    <a:pt x="984" y="1893"/>
                  </a:lnTo>
                  <a:lnTo>
                    <a:pt x="977" y="1891"/>
                  </a:lnTo>
                  <a:lnTo>
                    <a:pt x="977" y="1891"/>
                  </a:lnTo>
                  <a:lnTo>
                    <a:pt x="973" y="1901"/>
                  </a:lnTo>
                  <a:lnTo>
                    <a:pt x="967" y="1910"/>
                  </a:lnTo>
                  <a:lnTo>
                    <a:pt x="964" y="1914"/>
                  </a:lnTo>
                  <a:lnTo>
                    <a:pt x="960" y="1917"/>
                  </a:lnTo>
                  <a:lnTo>
                    <a:pt x="956" y="1919"/>
                  </a:lnTo>
                  <a:lnTo>
                    <a:pt x="950" y="1921"/>
                  </a:lnTo>
                  <a:lnTo>
                    <a:pt x="950" y="1921"/>
                  </a:lnTo>
                  <a:lnTo>
                    <a:pt x="952" y="1928"/>
                  </a:lnTo>
                  <a:lnTo>
                    <a:pt x="953" y="1936"/>
                  </a:lnTo>
                  <a:lnTo>
                    <a:pt x="960" y="1950"/>
                  </a:lnTo>
                  <a:lnTo>
                    <a:pt x="963" y="1957"/>
                  </a:lnTo>
                  <a:lnTo>
                    <a:pt x="966" y="1964"/>
                  </a:lnTo>
                  <a:lnTo>
                    <a:pt x="966" y="1971"/>
                  </a:lnTo>
                  <a:lnTo>
                    <a:pt x="964" y="1978"/>
                  </a:lnTo>
                  <a:lnTo>
                    <a:pt x="964" y="1978"/>
                  </a:lnTo>
                  <a:lnTo>
                    <a:pt x="974" y="1978"/>
                  </a:lnTo>
                  <a:lnTo>
                    <a:pt x="982" y="1977"/>
                  </a:lnTo>
                  <a:lnTo>
                    <a:pt x="996" y="1973"/>
                  </a:lnTo>
                  <a:lnTo>
                    <a:pt x="996" y="1973"/>
                  </a:lnTo>
                  <a:lnTo>
                    <a:pt x="992" y="1959"/>
                  </a:lnTo>
                  <a:lnTo>
                    <a:pt x="991" y="1950"/>
                  </a:lnTo>
                  <a:lnTo>
                    <a:pt x="991" y="1940"/>
                  </a:lnTo>
                  <a:lnTo>
                    <a:pt x="991" y="1940"/>
                  </a:lnTo>
                  <a:lnTo>
                    <a:pt x="995" y="1938"/>
                  </a:lnTo>
                  <a:lnTo>
                    <a:pt x="1003" y="1935"/>
                  </a:lnTo>
                  <a:lnTo>
                    <a:pt x="1020" y="1933"/>
                  </a:lnTo>
                  <a:lnTo>
                    <a:pt x="1037" y="1933"/>
                  </a:lnTo>
                  <a:lnTo>
                    <a:pt x="1043" y="1932"/>
                  </a:lnTo>
                  <a:lnTo>
                    <a:pt x="1046" y="1931"/>
                  </a:lnTo>
                  <a:lnTo>
                    <a:pt x="1046" y="1929"/>
                  </a:lnTo>
                  <a:lnTo>
                    <a:pt x="1046" y="1929"/>
                  </a:lnTo>
                  <a:lnTo>
                    <a:pt x="1039" y="1928"/>
                  </a:lnTo>
                  <a:lnTo>
                    <a:pt x="1032" y="1925"/>
                  </a:lnTo>
                  <a:lnTo>
                    <a:pt x="1027" y="1921"/>
                  </a:lnTo>
                  <a:lnTo>
                    <a:pt x="1025" y="1917"/>
                  </a:lnTo>
                  <a:lnTo>
                    <a:pt x="1025" y="1912"/>
                  </a:lnTo>
                  <a:lnTo>
                    <a:pt x="1025" y="1908"/>
                  </a:lnTo>
                  <a:lnTo>
                    <a:pt x="1026" y="1903"/>
                  </a:lnTo>
                  <a:lnTo>
                    <a:pt x="1027" y="1897"/>
                  </a:lnTo>
                  <a:lnTo>
                    <a:pt x="1032" y="1893"/>
                  </a:lnTo>
                  <a:lnTo>
                    <a:pt x="1036" y="1889"/>
                  </a:lnTo>
                  <a:lnTo>
                    <a:pt x="1040" y="1886"/>
                  </a:lnTo>
                  <a:lnTo>
                    <a:pt x="1046" y="1883"/>
                  </a:lnTo>
                  <a:lnTo>
                    <a:pt x="1051" y="1882"/>
                  </a:lnTo>
                  <a:lnTo>
                    <a:pt x="1057" y="1882"/>
                  </a:lnTo>
                  <a:lnTo>
                    <a:pt x="1062" y="1883"/>
                  </a:lnTo>
                  <a:lnTo>
                    <a:pt x="1069" y="1886"/>
                  </a:lnTo>
                  <a:lnTo>
                    <a:pt x="1069" y="1886"/>
                  </a:lnTo>
                  <a:lnTo>
                    <a:pt x="1068" y="1874"/>
                  </a:lnTo>
                  <a:lnTo>
                    <a:pt x="1069" y="1865"/>
                  </a:lnTo>
                  <a:lnTo>
                    <a:pt x="1074" y="1856"/>
                  </a:lnTo>
                  <a:lnTo>
                    <a:pt x="1079" y="1849"/>
                  </a:lnTo>
                  <a:lnTo>
                    <a:pt x="1088" y="1844"/>
                  </a:lnTo>
                  <a:lnTo>
                    <a:pt x="1096" y="1841"/>
                  </a:lnTo>
                  <a:lnTo>
                    <a:pt x="1107" y="1838"/>
                  </a:lnTo>
                  <a:lnTo>
                    <a:pt x="1119" y="1837"/>
                  </a:lnTo>
                  <a:lnTo>
                    <a:pt x="1119" y="1837"/>
                  </a:lnTo>
                  <a:lnTo>
                    <a:pt x="1116" y="1824"/>
                  </a:lnTo>
                  <a:lnTo>
                    <a:pt x="1112" y="1813"/>
                  </a:lnTo>
                  <a:lnTo>
                    <a:pt x="1107" y="1801"/>
                  </a:lnTo>
                  <a:lnTo>
                    <a:pt x="1105" y="1790"/>
                  </a:lnTo>
                  <a:lnTo>
                    <a:pt x="1105" y="1790"/>
                  </a:lnTo>
                  <a:lnTo>
                    <a:pt x="1100" y="1799"/>
                  </a:lnTo>
                  <a:lnTo>
                    <a:pt x="1093" y="1806"/>
                  </a:lnTo>
                  <a:lnTo>
                    <a:pt x="1086" y="1811"/>
                  </a:lnTo>
                  <a:lnTo>
                    <a:pt x="1076" y="1816"/>
                  </a:lnTo>
                  <a:lnTo>
                    <a:pt x="1067" y="1818"/>
                  </a:lnTo>
                  <a:lnTo>
                    <a:pt x="1055" y="1820"/>
                  </a:lnTo>
                  <a:lnTo>
                    <a:pt x="1043" y="1818"/>
                  </a:lnTo>
                  <a:lnTo>
                    <a:pt x="1032" y="1816"/>
                  </a:lnTo>
                  <a:lnTo>
                    <a:pt x="1032" y="1816"/>
                  </a:lnTo>
                  <a:close/>
                  <a:moveTo>
                    <a:pt x="619" y="1900"/>
                  </a:moveTo>
                  <a:lnTo>
                    <a:pt x="619" y="1900"/>
                  </a:lnTo>
                  <a:lnTo>
                    <a:pt x="638" y="1904"/>
                  </a:lnTo>
                  <a:lnTo>
                    <a:pt x="657" y="1907"/>
                  </a:lnTo>
                  <a:lnTo>
                    <a:pt x="676" y="1908"/>
                  </a:lnTo>
                  <a:lnTo>
                    <a:pt x="695" y="1905"/>
                  </a:lnTo>
                  <a:lnTo>
                    <a:pt x="695" y="1905"/>
                  </a:lnTo>
                  <a:lnTo>
                    <a:pt x="695" y="1898"/>
                  </a:lnTo>
                  <a:lnTo>
                    <a:pt x="692" y="1891"/>
                  </a:lnTo>
                  <a:lnTo>
                    <a:pt x="689" y="1886"/>
                  </a:lnTo>
                  <a:lnTo>
                    <a:pt x="686" y="1880"/>
                  </a:lnTo>
                  <a:lnTo>
                    <a:pt x="678" y="1870"/>
                  </a:lnTo>
                  <a:lnTo>
                    <a:pt x="668" y="1862"/>
                  </a:lnTo>
                  <a:lnTo>
                    <a:pt x="668" y="1862"/>
                  </a:lnTo>
                  <a:lnTo>
                    <a:pt x="650" y="1845"/>
                  </a:lnTo>
                  <a:lnTo>
                    <a:pt x="640" y="1838"/>
                  </a:lnTo>
                  <a:lnTo>
                    <a:pt x="627" y="1834"/>
                  </a:lnTo>
                  <a:lnTo>
                    <a:pt x="627" y="1834"/>
                  </a:lnTo>
                  <a:lnTo>
                    <a:pt x="624" y="1834"/>
                  </a:lnTo>
                  <a:lnTo>
                    <a:pt x="623" y="1835"/>
                  </a:lnTo>
                  <a:lnTo>
                    <a:pt x="622" y="1837"/>
                  </a:lnTo>
                  <a:lnTo>
                    <a:pt x="622" y="1837"/>
                  </a:lnTo>
                  <a:lnTo>
                    <a:pt x="626" y="1842"/>
                  </a:lnTo>
                  <a:lnTo>
                    <a:pt x="629" y="1851"/>
                  </a:lnTo>
                  <a:lnTo>
                    <a:pt x="630" y="1859"/>
                  </a:lnTo>
                  <a:lnTo>
                    <a:pt x="630" y="1869"/>
                  </a:lnTo>
                  <a:lnTo>
                    <a:pt x="629" y="1877"/>
                  </a:lnTo>
                  <a:lnTo>
                    <a:pt x="626" y="1886"/>
                  </a:lnTo>
                  <a:lnTo>
                    <a:pt x="623" y="1894"/>
                  </a:lnTo>
                  <a:lnTo>
                    <a:pt x="619" y="1900"/>
                  </a:lnTo>
                  <a:lnTo>
                    <a:pt x="619" y="1900"/>
                  </a:lnTo>
                  <a:close/>
                  <a:moveTo>
                    <a:pt x="2303" y="2400"/>
                  </a:moveTo>
                  <a:lnTo>
                    <a:pt x="2303" y="2400"/>
                  </a:lnTo>
                  <a:lnTo>
                    <a:pt x="2306" y="2393"/>
                  </a:lnTo>
                  <a:lnTo>
                    <a:pt x="2310" y="2383"/>
                  </a:lnTo>
                  <a:lnTo>
                    <a:pt x="2317" y="2373"/>
                  </a:lnTo>
                  <a:lnTo>
                    <a:pt x="2317" y="2373"/>
                  </a:lnTo>
                  <a:lnTo>
                    <a:pt x="2326" y="2329"/>
                  </a:lnTo>
                  <a:lnTo>
                    <a:pt x="2338" y="2286"/>
                  </a:lnTo>
                  <a:lnTo>
                    <a:pt x="2351" y="2242"/>
                  </a:lnTo>
                  <a:lnTo>
                    <a:pt x="2367" y="2197"/>
                  </a:lnTo>
                  <a:lnTo>
                    <a:pt x="2381" y="2152"/>
                  </a:lnTo>
                  <a:lnTo>
                    <a:pt x="2395" y="2108"/>
                  </a:lnTo>
                  <a:lnTo>
                    <a:pt x="2406" y="2061"/>
                  </a:lnTo>
                  <a:lnTo>
                    <a:pt x="2416" y="2016"/>
                  </a:lnTo>
                  <a:lnTo>
                    <a:pt x="2416" y="2016"/>
                  </a:lnTo>
                  <a:lnTo>
                    <a:pt x="2389" y="1995"/>
                  </a:lnTo>
                  <a:lnTo>
                    <a:pt x="2362" y="1973"/>
                  </a:lnTo>
                  <a:lnTo>
                    <a:pt x="2337" y="1950"/>
                  </a:lnTo>
                  <a:lnTo>
                    <a:pt x="2313" y="1926"/>
                  </a:lnTo>
                  <a:lnTo>
                    <a:pt x="2264" y="1879"/>
                  </a:lnTo>
                  <a:lnTo>
                    <a:pt x="2239" y="1856"/>
                  </a:lnTo>
                  <a:lnTo>
                    <a:pt x="2214" y="1834"/>
                  </a:lnTo>
                  <a:lnTo>
                    <a:pt x="2214" y="1834"/>
                  </a:lnTo>
                  <a:lnTo>
                    <a:pt x="2205" y="1910"/>
                  </a:lnTo>
                  <a:lnTo>
                    <a:pt x="2197" y="1984"/>
                  </a:lnTo>
                  <a:lnTo>
                    <a:pt x="2178" y="2136"/>
                  </a:lnTo>
                  <a:lnTo>
                    <a:pt x="2157" y="2291"/>
                  </a:lnTo>
                  <a:lnTo>
                    <a:pt x="2135" y="2452"/>
                  </a:lnTo>
                  <a:lnTo>
                    <a:pt x="2135" y="2452"/>
                  </a:lnTo>
                  <a:lnTo>
                    <a:pt x="2153" y="2457"/>
                  </a:lnTo>
                  <a:lnTo>
                    <a:pt x="2170" y="2463"/>
                  </a:lnTo>
                  <a:lnTo>
                    <a:pt x="2204" y="2477"/>
                  </a:lnTo>
                  <a:lnTo>
                    <a:pt x="2235" y="2492"/>
                  </a:lnTo>
                  <a:lnTo>
                    <a:pt x="2268" y="2506"/>
                  </a:lnTo>
                  <a:lnTo>
                    <a:pt x="2268" y="2506"/>
                  </a:lnTo>
                  <a:lnTo>
                    <a:pt x="2277" y="2496"/>
                  </a:lnTo>
                  <a:lnTo>
                    <a:pt x="2284" y="2485"/>
                  </a:lnTo>
                  <a:lnTo>
                    <a:pt x="2289" y="2473"/>
                  </a:lnTo>
                  <a:lnTo>
                    <a:pt x="2292" y="2459"/>
                  </a:lnTo>
                  <a:lnTo>
                    <a:pt x="2298" y="2429"/>
                  </a:lnTo>
                  <a:lnTo>
                    <a:pt x="2299" y="2415"/>
                  </a:lnTo>
                  <a:lnTo>
                    <a:pt x="2303" y="2400"/>
                  </a:lnTo>
                  <a:lnTo>
                    <a:pt x="2303" y="2400"/>
                  </a:lnTo>
                  <a:close/>
                  <a:moveTo>
                    <a:pt x="2369" y="1862"/>
                  </a:moveTo>
                  <a:lnTo>
                    <a:pt x="2369" y="1862"/>
                  </a:lnTo>
                  <a:lnTo>
                    <a:pt x="2368" y="1856"/>
                  </a:lnTo>
                  <a:lnTo>
                    <a:pt x="2368" y="1852"/>
                  </a:lnTo>
                  <a:lnTo>
                    <a:pt x="2368" y="1849"/>
                  </a:lnTo>
                  <a:lnTo>
                    <a:pt x="2367" y="1845"/>
                  </a:lnTo>
                  <a:lnTo>
                    <a:pt x="2367" y="1845"/>
                  </a:lnTo>
                  <a:lnTo>
                    <a:pt x="2361" y="1845"/>
                  </a:lnTo>
                  <a:lnTo>
                    <a:pt x="2354" y="1845"/>
                  </a:lnTo>
                  <a:lnTo>
                    <a:pt x="2340" y="1842"/>
                  </a:lnTo>
                  <a:lnTo>
                    <a:pt x="2326" y="1841"/>
                  </a:lnTo>
                  <a:lnTo>
                    <a:pt x="2320" y="1841"/>
                  </a:lnTo>
                  <a:lnTo>
                    <a:pt x="2315" y="1842"/>
                  </a:lnTo>
                  <a:lnTo>
                    <a:pt x="2315" y="1842"/>
                  </a:lnTo>
                  <a:lnTo>
                    <a:pt x="2327" y="1848"/>
                  </a:lnTo>
                  <a:lnTo>
                    <a:pt x="2341" y="1853"/>
                  </a:lnTo>
                  <a:lnTo>
                    <a:pt x="2369" y="1862"/>
                  </a:lnTo>
                  <a:lnTo>
                    <a:pt x="2369" y="1862"/>
                  </a:lnTo>
                  <a:close/>
                  <a:moveTo>
                    <a:pt x="1083" y="1865"/>
                  </a:moveTo>
                  <a:lnTo>
                    <a:pt x="1083" y="1865"/>
                  </a:lnTo>
                  <a:lnTo>
                    <a:pt x="1086" y="1867"/>
                  </a:lnTo>
                  <a:lnTo>
                    <a:pt x="1088" y="1872"/>
                  </a:lnTo>
                  <a:lnTo>
                    <a:pt x="1089" y="1880"/>
                  </a:lnTo>
                  <a:lnTo>
                    <a:pt x="1089" y="1880"/>
                  </a:lnTo>
                  <a:lnTo>
                    <a:pt x="1095" y="1880"/>
                  </a:lnTo>
                  <a:lnTo>
                    <a:pt x="1099" y="1879"/>
                  </a:lnTo>
                  <a:lnTo>
                    <a:pt x="1105" y="1873"/>
                  </a:lnTo>
                  <a:lnTo>
                    <a:pt x="1107" y="1872"/>
                  </a:lnTo>
                  <a:lnTo>
                    <a:pt x="1112" y="1869"/>
                  </a:lnTo>
                  <a:lnTo>
                    <a:pt x="1116" y="1867"/>
                  </a:lnTo>
                  <a:lnTo>
                    <a:pt x="1121" y="1867"/>
                  </a:lnTo>
                  <a:lnTo>
                    <a:pt x="1121" y="1867"/>
                  </a:lnTo>
                  <a:lnTo>
                    <a:pt x="1120" y="1873"/>
                  </a:lnTo>
                  <a:lnTo>
                    <a:pt x="1119" y="1877"/>
                  </a:lnTo>
                  <a:lnTo>
                    <a:pt x="1119" y="1877"/>
                  </a:lnTo>
                  <a:lnTo>
                    <a:pt x="1124" y="1872"/>
                  </a:lnTo>
                  <a:lnTo>
                    <a:pt x="1127" y="1867"/>
                  </a:lnTo>
                  <a:lnTo>
                    <a:pt x="1128" y="1863"/>
                  </a:lnTo>
                  <a:lnTo>
                    <a:pt x="1128" y="1860"/>
                  </a:lnTo>
                  <a:lnTo>
                    <a:pt x="1128" y="1858"/>
                  </a:lnTo>
                  <a:lnTo>
                    <a:pt x="1126" y="1855"/>
                  </a:lnTo>
                  <a:lnTo>
                    <a:pt x="1120" y="1852"/>
                  </a:lnTo>
                  <a:lnTo>
                    <a:pt x="1110" y="1852"/>
                  </a:lnTo>
                  <a:lnTo>
                    <a:pt x="1100" y="1853"/>
                  </a:lnTo>
                  <a:lnTo>
                    <a:pt x="1091" y="1858"/>
                  </a:lnTo>
                  <a:lnTo>
                    <a:pt x="1088" y="1862"/>
                  </a:lnTo>
                  <a:lnTo>
                    <a:pt x="1083" y="1865"/>
                  </a:lnTo>
                  <a:lnTo>
                    <a:pt x="1083" y="1865"/>
                  </a:lnTo>
                  <a:close/>
                  <a:moveTo>
                    <a:pt x="2424" y="1905"/>
                  </a:moveTo>
                  <a:lnTo>
                    <a:pt x="2424" y="1905"/>
                  </a:lnTo>
                  <a:lnTo>
                    <a:pt x="2426" y="1891"/>
                  </a:lnTo>
                  <a:lnTo>
                    <a:pt x="2424" y="1884"/>
                  </a:lnTo>
                  <a:lnTo>
                    <a:pt x="2421" y="1880"/>
                  </a:lnTo>
                  <a:lnTo>
                    <a:pt x="2421" y="1880"/>
                  </a:lnTo>
                  <a:lnTo>
                    <a:pt x="2406" y="1880"/>
                  </a:lnTo>
                  <a:lnTo>
                    <a:pt x="2393" y="1882"/>
                  </a:lnTo>
                  <a:lnTo>
                    <a:pt x="2383" y="1882"/>
                  </a:lnTo>
                  <a:lnTo>
                    <a:pt x="2369" y="1880"/>
                  </a:lnTo>
                  <a:lnTo>
                    <a:pt x="2369" y="1880"/>
                  </a:lnTo>
                  <a:lnTo>
                    <a:pt x="2375" y="1886"/>
                  </a:lnTo>
                  <a:lnTo>
                    <a:pt x="2381" y="1891"/>
                  </a:lnTo>
                  <a:lnTo>
                    <a:pt x="2388" y="1896"/>
                  </a:lnTo>
                  <a:lnTo>
                    <a:pt x="2395" y="1898"/>
                  </a:lnTo>
                  <a:lnTo>
                    <a:pt x="2409" y="1901"/>
                  </a:lnTo>
                  <a:lnTo>
                    <a:pt x="2424" y="1905"/>
                  </a:lnTo>
                  <a:lnTo>
                    <a:pt x="2424" y="1905"/>
                  </a:lnTo>
                  <a:close/>
                  <a:moveTo>
                    <a:pt x="936" y="2086"/>
                  </a:moveTo>
                  <a:lnTo>
                    <a:pt x="936" y="2086"/>
                  </a:lnTo>
                  <a:lnTo>
                    <a:pt x="939" y="2089"/>
                  </a:lnTo>
                  <a:lnTo>
                    <a:pt x="945" y="2092"/>
                  </a:lnTo>
                  <a:lnTo>
                    <a:pt x="949" y="2092"/>
                  </a:lnTo>
                  <a:lnTo>
                    <a:pt x="954" y="2091"/>
                  </a:lnTo>
                  <a:lnTo>
                    <a:pt x="964" y="2088"/>
                  </a:lnTo>
                  <a:lnTo>
                    <a:pt x="973" y="2082"/>
                  </a:lnTo>
                  <a:lnTo>
                    <a:pt x="973" y="2082"/>
                  </a:lnTo>
                  <a:lnTo>
                    <a:pt x="988" y="2077"/>
                  </a:lnTo>
                  <a:lnTo>
                    <a:pt x="1001" y="2068"/>
                  </a:lnTo>
                  <a:lnTo>
                    <a:pt x="1015" y="2061"/>
                  </a:lnTo>
                  <a:lnTo>
                    <a:pt x="1026" y="2051"/>
                  </a:lnTo>
                  <a:lnTo>
                    <a:pt x="1050" y="2033"/>
                  </a:lnTo>
                  <a:lnTo>
                    <a:pt x="1071" y="2012"/>
                  </a:lnTo>
                  <a:lnTo>
                    <a:pt x="1092" y="1990"/>
                  </a:lnTo>
                  <a:lnTo>
                    <a:pt x="1110" y="1967"/>
                  </a:lnTo>
                  <a:lnTo>
                    <a:pt x="1144" y="1921"/>
                  </a:lnTo>
                  <a:lnTo>
                    <a:pt x="1144" y="1921"/>
                  </a:lnTo>
                  <a:lnTo>
                    <a:pt x="1141" y="1917"/>
                  </a:lnTo>
                  <a:lnTo>
                    <a:pt x="1140" y="1912"/>
                  </a:lnTo>
                  <a:lnTo>
                    <a:pt x="1140" y="1903"/>
                  </a:lnTo>
                  <a:lnTo>
                    <a:pt x="1138" y="1897"/>
                  </a:lnTo>
                  <a:lnTo>
                    <a:pt x="1138" y="1893"/>
                  </a:lnTo>
                  <a:lnTo>
                    <a:pt x="1135" y="1889"/>
                  </a:lnTo>
                  <a:lnTo>
                    <a:pt x="1130" y="1886"/>
                  </a:lnTo>
                  <a:lnTo>
                    <a:pt x="1130" y="1886"/>
                  </a:lnTo>
                  <a:lnTo>
                    <a:pt x="1120" y="1901"/>
                  </a:lnTo>
                  <a:lnTo>
                    <a:pt x="1110" y="1915"/>
                  </a:lnTo>
                  <a:lnTo>
                    <a:pt x="1089" y="1943"/>
                  </a:lnTo>
                  <a:lnTo>
                    <a:pt x="1065" y="1969"/>
                  </a:lnTo>
                  <a:lnTo>
                    <a:pt x="1040" y="1992"/>
                  </a:lnTo>
                  <a:lnTo>
                    <a:pt x="987" y="2039"/>
                  </a:lnTo>
                  <a:lnTo>
                    <a:pt x="961" y="2063"/>
                  </a:lnTo>
                  <a:lnTo>
                    <a:pt x="936" y="2086"/>
                  </a:lnTo>
                  <a:lnTo>
                    <a:pt x="936" y="2086"/>
                  </a:lnTo>
                  <a:close/>
                  <a:moveTo>
                    <a:pt x="1043" y="1900"/>
                  </a:moveTo>
                  <a:lnTo>
                    <a:pt x="1043" y="1900"/>
                  </a:lnTo>
                  <a:lnTo>
                    <a:pt x="1043" y="1904"/>
                  </a:lnTo>
                  <a:lnTo>
                    <a:pt x="1044" y="1908"/>
                  </a:lnTo>
                  <a:lnTo>
                    <a:pt x="1047" y="1914"/>
                  </a:lnTo>
                  <a:lnTo>
                    <a:pt x="1051" y="1921"/>
                  </a:lnTo>
                  <a:lnTo>
                    <a:pt x="1051" y="1925"/>
                  </a:lnTo>
                  <a:lnTo>
                    <a:pt x="1051" y="1929"/>
                  </a:lnTo>
                  <a:lnTo>
                    <a:pt x="1051" y="1929"/>
                  </a:lnTo>
                  <a:lnTo>
                    <a:pt x="1067" y="1921"/>
                  </a:lnTo>
                  <a:lnTo>
                    <a:pt x="1082" y="1912"/>
                  </a:lnTo>
                  <a:lnTo>
                    <a:pt x="1089" y="1908"/>
                  </a:lnTo>
                  <a:lnTo>
                    <a:pt x="1095" y="1903"/>
                  </a:lnTo>
                  <a:lnTo>
                    <a:pt x="1099" y="1897"/>
                  </a:lnTo>
                  <a:lnTo>
                    <a:pt x="1100" y="1891"/>
                  </a:lnTo>
                  <a:lnTo>
                    <a:pt x="1100" y="1891"/>
                  </a:lnTo>
                  <a:lnTo>
                    <a:pt x="1095" y="1894"/>
                  </a:lnTo>
                  <a:lnTo>
                    <a:pt x="1088" y="1897"/>
                  </a:lnTo>
                  <a:lnTo>
                    <a:pt x="1074" y="1900"/>
                  </a:lnTo>
                  <a:lnTo>
                    <a:pt x="1060" y="1900"/>
                  </a:lnTo>
                  <a:lnTo>
                    <a:pt x="1043" y="1900"/>
                  </a:lnTo>
                  <a:lnTo>
                    <a:pt x="1043" y="1900"/>
                  </a:lnTo>
                  <a:close/>
                  <a:moveTo>
                    <a:pt x="2465" y="1952"/>
                  </a:moveTo>
                  <a:lnTo>
                    <a:pt x="2465" y="1952"/>
                  </a:lnTo>
                  <a:lnTo>
                    <a:pt x="2468" y="1940"/>
                  </a:lnTo>
                  <a:lnTo>
                    <a:pt x="2468" y="1926"/>
                  </a:lnTo>
                  <a:lnTo>
                    <a:pt x="2468" y="1926"/>
                  </a:lnTo>
                  <a:lnTo>
                    <a:pt x="2461" y="1928"/>
                  </a:lnTo>
                  <a:lnTo>
                    <a:pt x="2454" y="1928"/>
                  </a:lnTo>
                  <a:lnTo>
                    <a:pt x="2440" y="1925"/>
                  </a:lnTo>
                  <a:lnTo>
                    <a:pt x="2428" y="1922"/>
                  </a:lnTo>
                  <a:lnTo>
                    <a:pt x="2421" y="1922"/>
                  </a:lnTo>
                  <a:lnTo>
                    <a:pt x="2416" y="1924"/>
                  </a:lnTo>
                  <a:lnTo>
                    <a:pt x="2416" y="1924"/>
                  </a:lnTo>
                  <a:lnTo>
                    <a:pt x="2427" y="1931"/>
                  </a:lnTo>
                  <a:lnTo>
                    <a:pt x="2438" y="1940"/>
                  </a:lnTo>
                  <a:lnTo>
                    <a:pt x="2444" y="1945"/>
                  </a:lnTo>
                  <a:lnTo>
                    <a:pt x="2451" y="1947"/>
                  </a:lnTo>
                  <a:lnTo>
                    <a:pt x="2458" y="1950"/>
                  </a:lnTo>
                  <a:lnTo>
                    <a:pt x="2465" y="1952"/>
                  </a:lnTo>
                  <a:lnTo>
                    <a:pt x="2465" y="1952"/>
                  </a:lnTo>
                  <a:close/>
                  <a:moveTo>
                    <a:pt x="1008" y="1949"/>
                  </a:moveTo>
                  <a:lnTo>
                    <a:pt x="1008" y="1949"/>
                  </a:lnTo>
                  <a:lnTo>
                    <a:pt x="1008" y="1956"/>
                  </a:lnTo>
                  <a:lnTo>
                    <a:pt x="1009" y="1963"/>
                  </a:lnTo>
                  <a:lnTo>
                    <a:pt x="1010" y="1969"/>
                  </a:lnTo>
                  <a:lnTo>
                    <a:pt x="1013" y="1973"/>
                  </a:lnTo>
                  <a:lnTo>
                    <a:pt x="1013" y="1973"/>
                  </a:lnTo>
                  <a:lnTo>
                    <a:pt x="1022" y="1969"/>
                  </a:lnTo>
                  <a:lnTo>
                    <a:pt x="1030" y="1964"/>
                  </a:lnTo>
                  <a:lnTo>
                    <a:pt x="1036" y="1963"/>
                  </a:lnTo>
                  <a:lnTo>
                    <a:pt x="1040" y="1962"/>
                  </a:lnTo>
                  <a:lnTo>
                    <a:pt x="1044" y="1962"/>
                  </a:lnTo>
                  <a:lnTo>
                    <a:pt x="1048" y="1964"/>
                  </a:lnTo>
                  <a:lnTo>
                    <a:pt x="1048" y="1964"/>
                  </a:lnTo>
                  <a:lnTo>
                    <a:pt x="1050" y="1960"/>
                  </a:lnTo>
                  <a:lnTo>
                    <a:pt x="1053" y="1956"/>
                  </a:lnTo>
                  <a:lnTo>
                    <a:pt x="1060" y="1949"/>
                  </a:lnTo>
                  <a:lnTo>
                    <a:pt x="1065" y="1943"/>
                  </a:lnTo>
                  <a:lnTo>
                    <a:pt x="1065" y="1940"/>
                  </a:lnTo>
                  <a:lnTo>
                    <a:pt x="1064" y="1940"/>
                  </a:lnTo>
                  <a:lnTo>
                    <a:pt x="1064" y="1940"/>
                  </a:lnTo>
                  <a:lnTo>
                    <a:pt x="1050" y="1945"/>
                  </a:lnTo>
                  <a:lnTo>
                    <a:pt x="1039" y="1946"/>
                  </a:lnTo>
                  <a:lnTo>
                    <a:pt x="1026" y="1949"/>
                  </a:lnTo>
                  <a:lnTo>
                    <a:pt x="1008" y="1949"/>
                  </a:lnTo>
                  <a:lnTo>
                    <a:pt x="1008" y="1949"/>
                  </a:lnTo>
                  <a:close/>
                  <a:moveTo>
                    <a:pt x="1110" y="1990"/>
                  </a:moveTo>
                  <a:lnTo>
                    <a:pt x="1110" y="1990"/>
                  </a:lnTo>
                  <a:lnTo>
                    <a:pt x="1102" y="2001"/>
                  </a:lnTo>
                  <a:lnTo>
                    <a:pt x="1093" y="2013"/>
                  </a:lnTo>
                  <a:lnTo>
                    <a:pt x="1086" y="2023"/>
                  </a:lnTo>
                  <a:lnTo>
                    <a:pt x="1078" y="2033"/>
                  </a:lnTo>
                  <a:lnTo>
                    <a:pt x="1078" y="2033"/>
                  </a:lnTo>
                  <a:lnTo>
                    <a:pt x="1067" y="2044"/>
                  </a:lnTo>
                  <a:lnTo>
                    <a:pt x="1055" y="2053"/>
                  </a:lnTo>
                  <a:lnTo>
                    <a:pt x="1030" y="2070"/>
                  </a:lnTo>
                  <a:lnTo>
                    <a:pt x="1006" y="2086"/>
                  </a:lnTo>
                  <a:lnTo>
                    <a:pt x="982" y="2103"/>
                  </a:lnTo>
                  <a:lnTo>
                    <a:pt x="982" y="2103"/>
                  </a:lnTo>
                  <a:lnTo>
                    <a:pt x="987" y="2137"/>
                  </a:lnTo>
                  <a:lnTo>
                    <a:pt x="995" y="2172"/>
                  </a:lnTo>
                  <a:lnTo>
                    <a:pt x="1003" y="2206"/>
                  </a:lnTo>
                  <a:lnTo>
                    <a:pt x="1010" y="2240"/>
                  </a:lnTo>
                  <a:lnTo>
                    <a:pt x="1010" y="2240"/>
                  </a:lnTo>
                  <a:lnTo>
                    <a:pt x="1027" y="2311"/>
                  </a:lnTo>
                  <a:lnTo>
                    <a:pt x="1036" y="2345"/>
                  </a:lnTo>
                  <a:lnTo>
                    <a:pt x="1046" y="2379"/>
                  </a:lnTo>
                  <a:lnTo>
                    <a:pt x="1057" y="2411"/>
                  </a:lnTo>
                  <a:lnTo>
                    <a:pt x="1068" y="2440"/>
                  </a:lnTo>
                  <a:lnTo>
                    <a:pt x="1081" y="2467"/>
                  </a:lnTo>
                  <a:lnTo>
                    <a:pt x="1095" y="2492"/>
                  </a:lnTo>
                  <a:lnTo>
                    <a:pt x="1095" y="2492"/>
                  </a:lnTo>
                  <a:lnTo>
                    <a:pt x="1133" y="2468"/>
                  </a:lnTo>
                  <a:lnTo>
                    <a:pt x="1172" y="2446"/>
                  </a:lnTo>
                  <a:lnTo>
                    <a:pt x="1208" y="2421"/>
                  </a:lnTo>
                  <a:lnTo>
                    <a:pt x="1227" y="2408"/>
                  </a:lnTo>
                  <a:lnTo>
                    <a:pt x="1244" y="2394"/>
                  </a:lnTo>
                  <a:lnTo>
                    <a:pt x="1244" y="2394"/>
                  </a:lnTo>
                  <a:lnTo>
                    <a:pt x="1235" y="2332"/>
                  </a:lnTo>
                  <a:lnTo>
                    <a:pt x="1225" y="2272"/>
                  </a:lnTo>
                  <a:lnTo>
                    <a:pt x="1213" y="2211"/>
                  </a:lnTo>
                  <a:lnTo>
                    <a:pt x="1200" y="2152"/>
                  </a:lnTo>
                  <a:lnTo>
                    <a:pt x="1187" y="2096"/>
                  </a:lnTo>
                  <a:lnTo>
                    <a:pt x="1173" y="2042"/>
                  </a:lnTo>
                  <a:lnTo>
                    <a:pt x="1148" y="1940"/>
                  </a:lnTo>
                  <a:lnTo>
                    <a:pt x="1148" y="1940"/>
                  </a:lnTo>
                  <a:lnTo>
                    <a:pt x="1140" y="1955"/>
                  </a:lnTo>
                  <a:lnTo>
                    <a:pt x="1131" y="1966"/>
                  </a:lnTo>
                  <a:lnTo>
                    <a:pt x="1110" y="1990"/>
                  </a:lnTo>
                  <a:lnTo>
                    <a:pt x="1110" y="1990"/>
                  </a:lnTo>
                  <a:close/>
                  <a:moveTo>
                    <a:pt x="947" y="1998"/>
                  </a:moveTo>
                  <a:lnTo>
                    <a:pt x="947" y="1998"/>
                  </a:lnTo>
                  <a:lnTo>
                    <a:pt x="947" y="2009"/>
                  </a:lnTo>
                  <a:lnTo>
                    <a:pt x="949" y="2013"/>
                  </a:lnTo>
                  <a:lnTo>
                    <a:pt x="950" y="2016"/>
                  </a:lnTo>
                  <a:lnTo>
                    <a:pt x="950" y="2016"/>
                  </a:lnTo>
                  <a:lnTo>
                    <a:pt x="973" y="2011"/>
                  </a:lnTo>
                  <a:lnTo>
                    <a:pt x="998" y="2002"/>
                  </a:lnTo>
                  <a:lnTo>
                    <a:pt x="1009" y="1998"/>
                  </a:lnTo>
                  <a:lnTo>
                    <a:pt x="1018" y="1994"/>
                  </a:lnTo>
                  <a:lnTo>
                    <a:pt x="1020" y="1991"/>
                  </a:lnTo>
                  <a:lnTo>
                    <a:pt x="1022" y="1988"/>
                  </a:lnTo>
                  <a:lnTo>
                    <a:pt x="1023" y="1984"/>
                  </a:lnTo>
                  <a:lnTo>
                    <a:pt x="1023" y="1981"/>
                  </a:lnTo>
                  <a:lnTo>
                    <a:pt x="1023" y="1981"/>
                  </a:lnTo>
                  <a:lnTo>
                    <a:pt x="1003" y="1988"/>
                  </a:lnTo>
                  <a:lnTo>
                    <a:pt x="984" y="1991"/>
                  </a:lnTo>
                  <a:lnTo>
                    <a:pt x="966" y="1995"/>
                  </a:lnTo>
                  <a:lnTo>
                    <a:pt x="947" y="1998"/>
                  </a:lnTo>
                  <a:lnTo>
                    <a:pt x="947" y="1998"/>
                  </a:lnTo>
                  <a:close/>
                  <a:moveTo>
                    <a:pt x="915" y="2042"/>
                  </a:moveTo>
                  <a:lnTo>
                    <a:pt x="915" y="2042"/>
                  </a:lnTo>
                  <a:lnTo>
                    <a:pt x="919" y="2047"/>
                  </a:lnTo>
                  <a:lnTo>
                    <a:pt x="925" y="2051"/>
                  </a:lnTo>
                  <a:lnTo>
                    <a:pt x="930" y="2054"/>
                  </a:lnTo>
                  <a:lnTo>
                    <a:pt x="939" y="2057"/>
                  </a:lnTo>
                  <a:lnTo>
                    <a:pt x="939" y="2057"/>
                  </a:lnTo>
                  <a:lnTo>
                    <a:pt x="942" y="2053"/>
                  </a:lnTo>
                  <a:lnTo>
                    <a:pt x="946" y="2049"/>
                  </a:lnTo>
                  <a:lnTo>
                    <a:pt x="956" y="2042"/>
                  </a:lnTo>
                  <a:lnTo>
                    <a:pt x="964" y="2035"/>
                  </a:lnTo>
                  <a:lnTo>
                    <a:pt x="967" y="2032"/>
                  </a:lnTo>
                  <a:lnTo>
                    <a:pt x="967" y="2028"/>
                  </a:lnTo>
                  <a:lnTo>
                    <a:pt x="967" y="2028"/>
                  </a:lnTo>
                  <a:lnTo>
                    <a:pt x="963" y="2030"/>
                  </a:lnTo>
                  <a:lnTo>
                    <a:pt x="956" y="2032"/>
                  </a:lnTo>
                  <a:lnTo>
                    <a:pt x="940" y="2033"/>
                  </a:lnTo>
                  <a:lnTo>
                    <a:pt x="933" y="2035"/>
                  </a:lnTo>
                  <a:lnTo>
                    <a:pt x="926" y="2036"/>
                  </a:lnTo>
                  <a:lnTo>
                    <a:pt x="921" y="2039"/>
                  </a:lnTo>
                  <a:lnTo>
                    <a:pt x="915" y="2042"/>
                  </a:lnTo>
                  <a:lnTo>
                    <a:pt x="915" y="2042"/>
                  </a:lnTo>
                  <a:close/>
                  <a:moveTo>
                    <a:pt x="806" y="2228"/>
                  </a:moveTo>
                  <a:lnTo>
                    <a:pt x="806" y="2228"/>
                  </a:lnTo>
                  <a:lnTo>
                    <a:pt x="815" y="2228"/>
                  </a:lnTo>
                  <a:lnTo>
                    <a:pt x="824" y="2228"/>
                  </a:lnTo>
                  <a:lnTo>
                    <a:pt x="831" y="2230"/>
                  </a:lnTo>
                  <a:lnTo>
                    <a:pt x="836" y="2228"/>
                  </a:lnTo>
                  <a:lnTo>
                    <a:pt x="836" y="2228"/>
                  </a:lnTo>
                  <a:lnTo>
                    <a:pt x="843" y="2213"/>
                  </a:lnTo>
                  <a:lnTo>
                    <a:pt x="845" y="2206"/>
                  </a:lnTo>
                  <a:lnTo>
                    <a:pt x="845" y="2196"/>
                  </a:lnTo>
                  <a:lnTo>
                    <a:pt x="845" y="2196"/>
                  </a:lnTo>
                  <a:lnTo>
                    <a:pt x="835" y="2193"/>
                  </a:lnTo>
                  <a:lnTo>
                    <a:pt x="827" y="2189"/>
                  </a:lnTo>
                  <a:lnTo>
                    <a:pt x="818" y="2185"/>
                  </a:lnTo>
                  <a:lnTo>
                    <a:pt x="808" y="2182"/>
                  </a:lnTo>
                  <a:lnTo>
                    <a:pt x="808" y="2182"/>
                  </a:lnTo>
                  <a:lnTo>
                    <a:pt x="806" y="2203"/>
                  </a:lnTo>
                  <a:lnTo>
                    <a:pt x="804" y="2216"/>
                  </a:lnTo>
                  <a:lnTo>
                    <a:pt x="806" y="2228"/>
                  </a:lnTo>
                  <a:lnTo>
                    <a:pt x="806" y="2228"/>
                  </a:lnTo>
                  <a:close/>
                  <a:moveTo>
                    <a:pt x="801" y="2240"/>
                  </a:moveTo>
                  <a:lnTo>
                    <a:pt x="801" y="2240"/>
                  </a:lnTo>
                  <a:lnTo>
                    <a:pt x="801" y="2262"/>
                  </a:lnTo>
                  <a:lnTo>
                    <a:pt x="801" y="2279"/>
                  </a:lnTo>
                  <a:lnTo>
                    <a:pt x="801" y="2294"/>
                  </a:lnTo>
                  <a:lnTo>
                    <a:pt x="799" y="2313"/>
                  </a:lnTo>
                  <a:lnTo>
                    <a:pt x="799" y="2313"/>
                  </a:lnTo>
                  <a:lnTo>
                    <a:pt x="810" y="2317"/>
                  </a:lnTo>
                  <a:lnTo>
                    <a:pt x="821" y="2320"/>
                  </a:lnTo>
                  <a:lnTo>
                    <a:pt x="832" y="2321"/>
                  </a:lnTo>
                  <a:lnTo>
                    <a:pt x="843" y="2321"/>
                  </a:lnTo>
                  <a:lnTo>
                    <a:pt x="853" y="2320"/>
                  </a:lnTo>
                  <a:lnTo>
                    <a:pt x="862" y="2314"/>
                  </a:lnTo>
                  <a:lnTo>
                    <a:pt x="869" y="2307"/>
                  </a:lnTo>
                  <a:lnTo>
                    <a:pt x="872" y="2303"/>
                  </a:lnTo>
                  <a:lnTo>
                    <a:pt x="874" y="2297"/>
                  </a:lnTo>
                  <a:lnTo>
                    <a:pt x="874" y="2297"/>
                  </a:lnTo>
                  <a:lnTo>
                    <a:pt x="872" y="2287"/>
                  </a:lnTo>
                  <a:lnTo>
                    <a:pt x="870" y="2277"/>
                  </a:lnTo>
                  <a:lnTo>
                    <a:pt x="870" y="2275"/>
                  </a:lnTo>
                  <a:lnTo>
                    <a:pt x="870" y="2270"/>
                  </a:lnTo>
                  <a:lnTo>
                    <a:pt x="873" y="2266"/>
                  </a:lnTo>
                  <a:lnTo>
                    <a:pt x="877" y="2263"/>
                  </a:lnTo>
                  <a:lnTo>
                    <a:pt x="877" y="2263"/>
                  </a:lnTo>
                  <a:lnTo>
                    <a:pt x="894" y="2269"/>
                  </a:lnTo>
                  <a:lnTo>
                    <a:pt x="912" y="2275"/>
                  </a:lnTo>
                  <a:lnTo>
                    <a:pt x="912" y="2275"/>
                  </a:lnTo>
                  <a:lnTo>
                    <a:pt x="918" y="2269"/>
                  </a:lnTo>
                  <a:lnTo>
                    <a:pt x="923" y="2263"/>
                  </a:lnTo>
                  <a:lnTo>
                    <a:pt x="928" y="2256"/>
                  </a:lnTo>
                  <a:lnTo>
                    <a:pt x="929" y="2248"/>
                  </a:lnTo>
                  <a:lnTo>
                    <a:pt x="929" y="2248"/>
                  </a:lnTo>
                  <a:lnTo>
                    <a:pt x="914" y="2234"/>
                  </a:lnTo>
                  <a:lnTo>
                    <a:pt x="905" y="2227"/>
                  </a:lnTo>
                  <a:lnTo>
                    <a:pt x="895" y="2220"/>
                  </a:lnTo>
                  <a:lnTo>
                    <a:pt x="886" y="2214"/>
                  </a:lnTo>
                  <a:lnTo>
                    <a:pt x="876" y="2210"/>
                  </a:lnTo>
                  <a:lnTo>
                    <a:pt x="864" y="2209"/>
                  </a:lnTo>
                  <a:lnTo>
                    <a:pt x="855" y="2207"/>
                  </a:lnTo>
                  <a:lnTo>
                    <a:pt x="855" y="2207"/>
                  </a:lnTo>
                  <a:lnTo>
                    <a:pt x="856" y="2213"/>
                  </a:lnTo>
                  <a:lnTo>
                    <a:pt x="856" y="2218"/>
                  </a:lnTo>
                  <a:lnTo>
                    <a:pt x="855" y="2223"/>
                  </a:lnTo>
                  <a:lnTo>
                    <a:pt x="853" y="2227"/>
                  </a:lnTo>
                  <a:lnTo>
                    <a:pt x="849" y="2234"/>
                  </a:lnTo>
                  <a:lnTo>
                    <a:pt x="842" y="2240"/>
                  </a:lnTo>
                  <a:lnTo>
                    <a:pt x="834" y="2242"/>
                  </a:lnTo>
                  <a:lnTo>
                    <a:pt x="824" y="2244"/>
                  </a:lnTo>
                  <a:lnTo>
                    <a:pt x="813" y="2244"/>
                  </a:lnTo>
                  <a:lnTo>
                    <a:pt x="801" y="2240"/>
                  </a:lnTo>
                  <a:lnTo>
                    <a:pt x="801" y="2240"/>
                  </a:lnTo>
                  <a:close/>
                  <a:moveTo>
                    <a:pt x="898" y="2289"/>
                  </a:moveTo>
                  <a:lnTo>
                    <a:pt x="898" y="2289"/>
                  </a:lnTo>
                  <a:lnTo>
                    <a:pt x="907" y="2301"/>
                  </a:lnTo>
                  <a:lnTo>
                    <a:pt x="914" y="2314"/>
                  </a:lnTo>
                  <a:lnTo>
                    <a:pt x="929" y="2341"/>
                  </a:lnTo>
                  <a:lnTo>
                    <a:pt x="937" y="2353"/>
                  </a:lnTo>
                  <a:lnTo>
                    <a:pt x="946" y="2364"/>
                  </a:lnTo>
                  <a:lnTo>
                    <a:pt x="956" y="2376"/>
                  </a:lnTo>
                  <a:lnTo>
                    <a:pt x="967" y="2386"/>
                  </a:lnTo>
                  <a:lnTo>
                    <a:pt x="967" y="2386"/>
                  </a:lnTo>
                  <a:lnTo>
                    <a:pt x="960" y="2377"/>
                  </a:lnTo>
                  <a:lnTo>
                    <a:pt x="956" y="2367"/>
                  </a:lnTo>
                  <a:lnTo>
                    <a:pt x="954" y="2356"/>
                  </a:lnTo>
                  <a:lnTo>
                    <a:pt x="954" y="2345"/>
                  </a:lnTo>
                  <a:lnTo>
                    <a:pt x="957" y="2334"/>
                  </a:lnTo>
                  <a:lnTo>
                    <a:pt x="961" y="2322"/>
                  </a:lnTo>
                  <a:lnTo>
                    <a:pt x="968" y="2313"/>
                  </a:lnTo>
                  <a:lnTo>
                    <a:pt x="977" y="2304"/>
                  </a:lnTo>
                  <a:lnTo>
                    <a:pt x="977" y="2304"/>
                  </a:lnTo>
                  <a:lnTo>
                    <a:pt x="967" y="2293"/>
                  </a:lnTo>
                  <a:lnTo>
                    <a:pt x="960" y="2282"/>
                  </a:lnTo>
                  <a:lnTo>
                    <a:pt x="952" y="2269"/>
                  </a:lnTo>
                  <a:lnTo>
                    <a:pt x="946" y="2265"/>
                  </a:lnTo>
                  <a:lnTo>
                    <a:pt x="942" y="2261"/>
                  </a:lnTo>
                  <a:lnTo>
                    <a:pt x="942" y="2261"/>
                  </a:lnTo>
                  <a:lnTo>
                    <a:pt x="939" y="2268"/>
                  </a:lnTo>
                  <a:lnTo>
                    <a:pt x="936" y="2275"/>
                  </a:lnTo>
                  <a:lnTo>
                    <a:pt x="932" y="2280"/>
                  </a:lnTo>
                  <a:lnTo>
                    <a:pt x="926" y="2284"/>
                  </a:lnTo>
                  <a:lnTo>
                    <a:pt x="921" y="2287"/>
                  </a:lnTo>
                  <a:lnTo>
                    <a:pt x="914" y="2289"/>
                  </a:lnTo>
                  <a:lnTo>
                    <a:pt x="905" y="2290"/>
                  </a:lnTo>
                  <a:lnTo>
                    <a:pt x="898" y="2289"/>
                  </a:lnTo>
                  <a:lnTo>
                    <a:pt x="898" y="2289"/>
                  </a:lnTo>
                  <a:close/>
                  <a:moveTo>
                    <a:pt x="648" y="2313"/>
                  </a:moveTo>
                  <a:lnTo>
                    <a:pt x="648" y="2313"/>
                  </a:lnTo>
                  <a:lnTo>
                    <a:pt x="667" y="2311"/>
                  </a:lnTo>
                  <a:lnTo>
                    <a:pt x="674" y="2310"/>
                  </a:lnTo>
                  <a:lnTo>
                    <a:pt x="679" y="2308"/>
                  </a:lnTo>
                  <a:lnTo>
                    <a:pt x="685" y="2304"/>
                  </a:lnTo>
                  <a:lnTo>
                    <a:pt x="690" y="2300"/>
                  </a:lnTo>
                  <a:lnTo>
                    <a:pt x="693" y="2293"/>
                  </a:lnTo>
                  <a:lnTo>
                    <a:pt x="697" y="2283"/>
                  </a:lnTo>
                  <a:lnTo>
                    <a:pt x="697" y="2283"/>
                  </a:lnTo>
                  <a:lnTo>
                    <a:pt x="688" y="2279"/>
                  </a:lnTo>
                  <a:lnTo>
                    <a:pt x="676" y="2275"/>
                  </a:lnTo>
                  <a:lnTo>
                    <a:pt x="665" y="2270"/>
                  </a:lnTo>
                  <a:lnTo>
                    <a:pt x="654" y="2266"/>
                  </a:lnTo>
                  <a:lnTo>
                    <a:pt x="654" y="2266"/>
                  </a:lnTo>
                  <a:lnTo>
                    <a:pt x="653" y="2277"/>
                  </a:lnTo>
                  <a:lnTo>
                    <a:pt x="651" y="2289"/>
                  </a:lnTo>
                  <a:lnTo>
                    <a:pt x="650" y="2301"/>
                  </a:lnTo>
                  <a:lnTo>
                    <a:pt x="648" y="2313"/>
                  </a:lnTo>
                  <a:lnTo>
                    <a:pt x="648" y="2313"/>
                  </a:lnTo>
                  <a:close/>
                  <a:moveTo>
                    <a:pt x="1752" y="2283"/>
                  </a:moveTo>
                  <a:lnTo>
                    <a:pt x="1752" y="2283"/>
                  </a:lnTo>
                  <a:lnTo>
                    <a:pt x="1726" y="2283"/>
                  </a:lnTo>
                  <a:lnTo>
                    <a:pt x="1703" y="2280"/>
                  </a:lnTo>
                  <a:lnTo>
                    <a:pt x="1656" y="2276"/>
                  </a:lnTo>
                  <a:lnTo>
                    <a:pt x="1635" y="2273"/>
                  </a:lnTo>
                  <a:lnTo>
                    <a:pt x="1614" y="2273"/>
                  </a:lnTo>
                  <a:lnTo>
                    <a:pt x="1594" y="2273"/>
                  </a:lnTo>
                  <a:lnTo>
                    <a:pt x="1578" y="2275"/>
                  </a:lnTo>
                  <a:lnTo>
                    <a:pt x="1578" y="2275"/>
                  </a:lnTo>
                  <a:lnTo>
                    <a:pt x="1562" y="2277"/>
                  </a:lnTo>
                  <a:lnTo>
                    <a:pt x="1548" y="2283"/>
                  </a:lnTo>
                  <a:lnTo>
                    <a:pt x="1536" y="2290"/>
                  </a:lnTo>
                  <a:lnTo>
                    <a:pt x="1524" y="2300"/>
                  </a:lnTo>
                  <a:lnTo>
                    <a:pt x="1514" y="2308"/>
                  </a:lnTo>
                  <a:lnTo>
                    <a:pt x="1507" y="2320"/>
                  </a:lnTo>
                  <a:lnTo>
                    <a:pt x="1502" y="2331"/>
                  </a:lnTo>
                  <a:lnTo>
                    <a:pt x="1502" y="2336"/>
                  </a:lnTo>
                  <a:lnTo>
                    <a:pt x="1502" y="2341"/>
                  </a:lnTo>
                  <a:lnTo>
                    <a:pt x="1502" y="2341"/>
                  </a:lnTo>
                  <a:lnTo>
                    <a:pt x="1528" y="2338"/>
                  </a:lnTo>
                  <a:lnTo>
                    <a:pt x="1555" y="2335"/>
                  </a:lnTo>
                  <a:lnTo>
                    <a:pt x="1609" y="2331"/>
                  </a:lnTo>
                  <a:lnTo>
                    <a:pt x="1660" y="2331"/>
                  </a:lnTo>
                  <a:lnTo>
                    <a:pt x="1712" y="2331"/>
                  </a:lnTo>
                  <a:lnTo>
                    <a:pt x="1766" y="2332"/>
                  </a:lnTo>
                  <a:lnTo>
                    <a:pt x="1819" y="2331"/>
                  </a:lnTo>
                  <a:lnTo>
                    <a:pt x="1874" y="2329"/>
                  </a:lnTo>
                  <a:lnTo>
                    <a:pt x="1901" y="2327"/>
                  </a:lnTo>
                  <a:lnTo>
                    <a:pt x="1929" y="2324"/>
                  </a:lnTo>
                  <a:lnTo>
                    <a:pt x="1929" y="2324"/>
                  </a:lnTo>
                  <a:lnTo>
                    <a:pt x="1924" y="2313"/>
                  </a:lnTo>
                  <a:lnTo>
                    <a:pt x="1917" y="2303"/>
                  </a:lnTo>
                  <a:lnTo>
                    <a:pt x="1910" y="2296"/>
                  </a:lnTo>
                  <a:lnTo>
                    <a:pt x="1902" y="2290"/>
                  </a:lnTo>
                  <a:lnTo>
                    <a:pt x="1892" y="2286"/>
                  </a:lnTo>
                  <a:lnTo>
                    <a:pt x="1882" y="2282"/>
                  </a:lnTo>
                  <a:lnTo>
                    <a:pt x="1871" y="2280"/>
                  </a:lnTo>
                  <a:lnTo>
                    <a:pt x="1858" y="2279"/>
                  </a:lnTo>
                  <a:lnTo>
                    <a:pt x="1833" y="2279"/>
                  </a:lnTo>
                  <a:lnTo>
                    <a:pt x="1805" y="2280"/>
                  </a:lnTo>
                  <a:lnTo>
                    <a:pt x="1778" y="2283"/>
                  </a:lnTo>
                  <a:lnTo>
                    <a:pt x="1752" y="2283"/>
                  </a:lnTo>
                  <a:lnTo>
                    <a:pt x="1752" y="2283"/>
                  </a:lnTo>
                  <a:close/>
                  <a:moveTo>
                    <a:pt x="645" y="2324"/>
                  </a:moveTo>
                  <a:lnTo>
                    <a:pt x="645" y="2324"/>
                  </a:lnTo>
                  <a:lnTo>
                    <a:pt x="643" y="2350"/>
                  </a:lnTo>
                  <a:lnTo>
                    <a:pt x="643" y="2377"/>
                  </a:lnTo>
                  <a:lnTo>
                    <a:pt x="644" y="2390"/>
                  </a:lnTo>
                  <a:lnTo>
                    <a:pt x="645" y="2402"/>
                  </a:lnTo>
                  <a:lnTo>
                    <a:pt x="650" y="2412"/>
                  </a:lnTo>
                  <a:lnTo>
                    <a:pt x="657" y="2419"/>
                  </a:lnTo>
                  <a:lnTo>
                    <a:pt x="657" y="2419"/>
                  </a:lnTo>
                  <a:lnTo>
                    <a:pt x="664" y="2422"/>
                  </a:lnTo>
                  <a:lnTo>
                    <a:pt x="671" y="2422"/>
                  </a:lnTo>
                  <a:lnTo>
                    <a:pt x="676" y="2422"/>
                  </a:lnTo>
                  <a:lnTo>
                    <a:pt x="682" y="2421"/>
                  </a:lnTo>
                  <a:lnTo>
                    <a:pt x="686" y="2418"/>
                  </a:lnTo>
                  <a:lnTo>
                    <a:pt x="692" y="2415"/>
                  </a:lnTo>
                  <a:lnTo>
                    <a:pt x="699" y="2407"/>
                  </a:lnTo>
                  <a:lnTo>
                    <a:pt x="704" y="2397"/>
                  </a:lnTo>
                  <a:lnTo>
                    <a:pt x="707" y="2386"/>
                  </a:lnTo>
                  <a:lnTo>
                    <a:pt x="709" y="2373"/>
                  </a:lnTo>
                  <a:lnTo>
                    <a:pt x="709" y="2362"/>
                  </a:lnTo>
                  <a:lnTo>
                    <a:pt x="709" y="2362"/>
                  </a:lnTo>
                  <a:lnTo>
                    <a:pt x="714" y="2360"/>
                  </a:lnTo>
                  <a:lnTo>
                    <a:pt x="718" y="2360"/>
                  </a:lnTo>
                  <a:lnTo>
                    <a:pt x="728" y="2363"/>
                  </a:lnTo>
                  <a:lnTo>
                    <a:pt x="738" y="2366"/>
                  </a:lnTo>
                  <a:lnTo>
                    <a:pt x="744" y="2367"/>
                  </a:lnTo>
                  <a:lnTo>
                    <a:pt x="749" y="2367"/>
                  </a:lnTo>
                  <a:lnTo>
                    <a:pt x="749" y="2367"/>
                  </a:lnTo>
                  <a:lnTo>
                    <a:pt x="755" y="2360"/>
                  </a:lnTo>
                  <a:lnTo>
                    <a:pt x="759" y="2355"/>
                  </a:lnTo>
                  <a:lnTo>
                    <a:pt x="762" y="2348"/>
                  </a:lnTo>
                  <a:lnTo>
                    <a:pt x="763" y="2342"/>
                  </a:lnTo>
                  <a:lnTo>
                    <a:pt x="765" y="2336"/>
                  </a:lnTo>
                  <a:lnTo>
                    <a:pt x="763" y="2329"/>
                  </a:lnTo>
                  <a:lnTo>
                    <a:pt x="762" y="2325"/>
                  </a:lnTo>
                  <a:lnTo>
                    <a:pt x="759" y="2320"/>
                  </a:lnTo>
                  <a:lnTo>
                    <a:pt x="755" y="2314"/>
                  </a:lnTo>
                  <a:lnTo>
                    <a:pt x="751" y="2310"/>
                  </a:lnTo>
                  <a:lnTo>
                    <a:pt x="740" y="2303"/>
                  </a:lnTo>
                  <a:lnTo>
                    <a:pt x="727" y="2296"/>
                  </a:lnTo>
                  <a:lnTo>
                    <a:pt x="711" y="2291"/>
                  </a:lnTo>
                  <a:lnTo>
                    <a:pt x="711" y="2291"/>
                  </a:lnTo>
                  <a:lnTo>
                    <a:pt x="710" y="2301"/>
                  </a:lnTo>
                  <a:lnTo>
                    <a:pt x="704" y="2310"/>
                  </a:lnTo>
                  <a:lnTo>
                    <a:pt x="697" y="2317"/>
                  </a:lnTo>
                  <a:lnTo>
                    <a:pt x="689" y="2322"/>
                  </a:lnTo>
                  <a:lnTo>
                    <a:pt x="679" y="2325"/>
                  </a:lnTo>
                  <a:lnTo>
                    <a:pt x="669" y="2327"/>
                  </a:lnTo>
                  <a:lnTo>
                    <a:pt x="657" y="2327"/>
                  </a:lnTo>
                  <a:lnTo>
                    <a:pt x="645" y="2324"/>
                  </a:lnTo>
                  <a:lnTo>
                    <a:pt x="645" y="2324"/>
                  </a:lnTo>
                  <a:close/>
                  <a:moveTo>
                    <a:pt x="886" y="2313"/>
                  </a:moveTo>
                  <a:lnTo>
                    <a:pt x="886" y="2313"/>
                  </a:lnTo>
                  <a:lnTo>
                    <a:pt x="877" y="2322"/>
                  </a:lnTo>
                  <a:lnTo>
                    <a:pt x="867" y="2329"/>
                  </a:lnTo>
                  <a:lnTo>
                    <a:pt x="856" y="2335"/>
                  </a:lnTo>
                  <a:lnTo>
                    <a:pt x="842" y="2338"/>
                  </a:lnTo>
                  <a:lnTo>
                    <a:pt x="842" y="2338"/>
                  </a:lnTo>
                  <a:lnTo>
                    <a:pt x="835" y="2339"/>
                  </a:lnTo>
                  <a:lnTo>
                    <a:pt x="828" y="2338"/>
                  </a:lnTo>
                  <a:lnTo>
                    <a:pt x="815" y="2334"/>
                  </a:lnTo>
                  <a:lnTo>
                    <a:pt x="806" y="2331"/>
                  </a:lnTo>
                  <a:lnTo>
                    <a:pt x="800" y="2331"/>
                  </a:lnTo>
                  <a:lnTo>
                    <a:pt x="796" y="2332"/>
                  </a:lnTo>
                  <a:lnTo>
                    <a:pt x="796" y="2332"/>
                  </a:lnTo>
                  <a:lnTo>
                    <a:pt x="808" y="2353"/>
                  </a:lnTo>
                  <a:lnTo>
                    <a:pt x="821" y="2374"/>
                  </a:lnTo>
                  <a:lnTo>
                    <a:pt x="836" y="2394"/>
                  </a:lnTo>
                  <a:lnTo>
                    <a:pt x="853" y="2414"/>
                  </a:lnTo>
                  <a:lnTo>
                    <a:pt x="886" y="2456"/>
                  </a:lnTo>
                  <a:lnTo>
                    <a:pt x="901" y="2477"/>
                  </a:lnTo>
                  <a:lnTo>
                    <a:pt x="915" y="2498"/>
                  </a:lnTo>
                  <a:lnTo>
                    <a:pt x="915" y="2498"/>
                  </a:lnTo>
                  <a:lnTo>
                    <a:pt x="918" y="2495"/>
                  </a:lnTo>
                  <a:lnTo>
                    <a:pt x="921" y="2492"/>
                  </a:lnTo>
                  <a:lnTo>
                    <a:pt x="928" y="2489"/>
                  </a:lnTo>
                  <a:lnTo>
                    <a:pt x="935" y="2488"/>
                  </a:lnTo>
                  <a:lnTo>
                    <a:pt x="943" y="2489"/>
                  </a:lnTo>
                  <a:lnTo>
                    <a:pt x="960" y="2491"/>
                  </a:lnTo>
                  <a:lnTo>
                    <a:pt x="967" y="2489"/>
                  </a:lnTo>
                  <a:lnTo>
                    <a:pt x="973" y="2487"/>
                  </a:lnTo>
                  <a:lnTo>
                    <a:pt x="973" y="2487"/>
                  </a:lnTo>
                  <a:lnTo>
                    <a:pt x="966" y="2484"/>
                  </a:lnTo>
                  <a:lnTo>
                    <a:pt x="959" y="2480"/>
                  </a:lnTo>
                  <a:lnTo>
                    <a:pt x="952" y="2475"/>
                  </a:lnTo>
                  <a:lnTo>
                    <a:pt x="946" y="2470"/>
                  </a:lnTo>
                  <a:lnTo>
                    <a:pt x="942" y="2464"/>
                  </a:lnTo>
                  <a:lnTo>
                    <a:pt x="936" y="2459"/>
                  </a:lnTo>
                  <a:lnTo>
                    <a:pt x="933" y="2452"/>
                  </a:lnTo>
                  <a:lnTo>
                    <a:pt x="930" y="2445"/>
                  </a:lnTo>
                  <a:lnTo>
                    <a:pt x="929" y="2437"/>
                  </a:lnTo>
                  <a:lnTo>
                    <a:pt x="928" y="2432"/>
                  </a:lnTo>
                  <a:lnTo>
                    <a:pt x="929" y="2425"/>
                  </a:lnTo>
                  <a:lnTo>
                    <a:pt x="930" y="2418"/>
                  </a:lnTo>
                  <a:lnTo>
                    <a:pt x="932" y="2411"/>
                  </a:lnTo>
                  <a:lnTo>
                    <a:pt x="936" y="2404"/>
                  </a:lnTo>
                  <a:lnTo>
                    <a:pt x="940" y="2397"/>
                  </a:lnTo>
                  <a:lnTo>
                    <a:pt x="947" y="2391"/>
                  </a:lnTo>
                  <a:lnTo>
                    <a:pt x="947" y="2391"/>
                  </a:lnTo>
                  <a:lnTo>
                    <a:pt x="939" y="2381"/>
                  </a:lnTo>
                  <a:lnTo>
                    <a:pt x="933" y="2370"/>
                  </a:lnTo>
                  <a:lnTo>
                    <a:pt x="921" y="2348"/>
                  </a:lnTo>
                  <a:lnTo>
                    <a:pt x="914" y="2338"/>
                  </a:lnTo>
                  <a:lnTo>
                    <a:pt x="905" y="2328"/>
                  </a:lnTo>
                  <a:lnTo>
                    <a:pt x="897" y="2320"/>
                  </a:lnTo>
                  <a:lnTo>
                    <a:pt x="886" y="2313"/>
                  </a:lnTo>
                  <a:lnTo>
                    <a:pt x="886" y="2313"/>
                  </a:lnTo>
                  <a:close/>
                  <a:moveTo>
                    <a:pt x="964" y="2348"/>
                  </a:moveTo>
                  <a:lnTo>
                    <a:pt x="964" y="2348"/>
                  </a:lnTo>
                  <a:lnTo>
                    <a:pt x="967" y="2353"/>
                  </a:lnTo>
                  <a:lnTo>
                    <a:pt x="970" y="2359"/>
                  </a:lnTo>
                  <a:lnTo>
                    <a:pt x="973" y="2364"/>
                  </a:lnTo>
                  <a:lnTo>
                    <a:pt x="977" y="2369"/>
                  </a:lnTo>
                  <a:lnTo>
                    <a:pt x="985" y="2376"/>
                  </a:lnTo>
                  <a:lnTo>
                    <a:pt x="989" y="2380"/>
                  </a:lnTo>
                  <a:lnTo>
                    <a:pt x="994" y="2386"/>
                  </a:lnTo>
                  <a:lnTo>
                    <a:pt x="994" y="2386"/>
                  </a:lnTo>
                  <a:lnTo>
                    <a:pt x="992" y="2390"/>
                  </a:lnTo>
                  <a:lnTo>
                    <a:pt x="991" y="2393"/>
                  </a:lnTo>
                  <a:lnTo>
                    <a:pt x="987" y="2395"/>
                  </a:lnTo>
                  <a:lnTo>
                    <a:pt x="984" y="2397"/>
                  </a:lnTo>
                  <a:lnTo>
                    <a:pt x="975" y="2398"/>
                  </a:lnTo>
                  <a:lnTo>
                    <a:pt x="971" y="2400"/>
                  </a:lnTo>
                  <a:lnTo>
                    <a:pt x="967" y="2402"/>
                  </a:lnTo>
                  <a:lnTo>
                    <a:pt x="967" y="2402"/>
                  </a:lnTo>
                  <a:lnTo>
                    <a:pt x="974" y="2409"/>
                  </a:lnTo>
                  <a:lnTo>
                    <a:pt x="975" y="2414"/>
                  </a:lnTo>
                  <a:lnTo>
                    <a:pt x="977" y="2419"/>
                  </a:lnTo>
                  <a:lnTo>
                    <a:pt x="977" y="2419"/>
                  </a:lnTo>
                  <a:lnTo>
                    <a:pt x="970" y="2419"/>
                  </a:lnTo>
                  <a:lnTo>
                    <a:pt x="963" y="2416"/>
                  </a:lnTo>
                  <a:lnTo>
                    <a:pt x="957" y="2412"/>
                  </a:lnTo>
                  <a:lnTo>
                    <a:pt x="950" y="2408"/>
                  </a:lnTo>
                  <a:lnTo>
                    <a:pt x="950" y="2408"/>
                  </a:lnTo>
                  <a:lnTo>
                    <a:pt x="945" y="2416"/>
                  </a:lnTo>
                  <a:lnTo>
                    <a:pt x="942" y="2423"/>
                  </a:lnTo>
                  <a:lnTo>
                    <a:pt x="942" y="2429"/>
                  </a:lnTo>
                  <a:lnTo>
                    <a:pt x="942" y="2436"/>
                  </a:lnTo>
                  <a:lnTo>
                    <a:pt x="945" y="2442"/>
                  </a:lnTo>
                  <a:lnTo>
                    <a:pt x="947" y="2446"/>
                  </a:lnTo>
                  <a:lnTo>
                    <a:pt x="956" y="2456"/>
                  </a:lnTo>
                  <a:lnTo>
                    <a:pt x="978" y="2473"/>
                  </a:lnTo>
                  <a:lnTo>
                    <a:pt x="988" y="2481"/>
                  </a:lnTo>
                  <a:lnTo>
                    <a:pt x="991" y="2487"/>
                  </a:lnTo>
                  <a:lnTo>
                    <a:pt x="994" y="2492"/>
                  </a:lnTo>
                  <a:lnTo>
                    <a:pt x="994" y="2492"/>
                  </a:lnTo>
                  <a:lnTo>
                    <a:pt x="991" y="2496"/>
                  </a:lnTo>
                  <a:lnTo>
                    <a:pt x="988" y="2501"/>
                  </a:lnTo>
                  <a:lnTo>
                    <a:pt x="985" y="2502"/>
                  </a:lnTo>
                  <a:lnTo>
                    <a:pt x="982" y="2503"/>
                  </a:lnTo>
                  <a:lnTo>
                    <a:pt x="974" y="2505"/>
                  </a:lnTo>
                  <a:lnTo>
                    <a:pt x="964" y="2505"/>
                  </a:lnTo>
                  <a:lnTo>
                    <a:pt x="946" y="2502"/>
                  </a:lnTo>
                  <a:lnTo>
                    <a:pt x="937" y="2503"/>
                  </a:lnTo>
                  <a:lnTo>
                    <a:pt x="933" y="2505"/>
                  </a:lnTo>
                  <a:lnTo>
                    <a:pt x="929" y="2506"/>
                  </a:lnTo>
                  <a:lnTo>
                    <a:pt x="929" y="2506"/>
                  </a:lnTo>
                  <a:lnTo>
                    <a:pt x="930" y="2512"/>
                  </a:lnTo>
                  <a:lnTo>
                    <a:pt x="930" y="2518"/>
                  </a:lnTo>
                  <a:lnTo>
                    <a:pt x="935" y="2526"/>
                  </a:lnTo>
                  <a:lnTo>
                    <a:pt x="939" y="2533"/>
                  </a:lnTo>
                  <a:lnTo>
                    <a:pt x="942" y="2541"/>
                  </a:lnTo>
                  <a:lnTo>
                    <a:pt x="942" y="2541"/>
                  </a:lnTo>
                  <a:lnTo>
                    <a:pt x="935" y="2544"/>
                  </a:lnTo>
                  <a:lnTo>
                    <a:pt x="929" y="2546"/>
                  </a:lnTo>
                  <a:lnTo>
                    <a:pt x="916" y="2547"/>
                  </a:lnTo>
                  <a:lnTo>
                    <a:pt x="905" y="2550"/>
                  </a:lnTo>
                  <a:lnTo>
                    <a:pt x="900" y="2553"/>
                  </a:lnTo>
                  <a:lnTo>
                    <a:pt x="895" y="2557"/>
                  </a:lnTo>
                  <a:lnTo>
                    <a:pt x="895" y="2557"/>
                  </a:lnTo>
                  <a:lnTo>
                    <a:pt x="895" y="2567"/>
                  </a:lnTo>
                  <a:lnTo>
                    <a:pt x="897" y="2576"/>
                  </a:lnTo>
                  <a:lnTo>
                    <a:pt x="900" y="2585"/>
                  </a:lnTo>
                  <a:lnTo>
                    <a:pt x="902" y="2592"/>
                  </a:lnTo>
                  <a:lnTo>
                    <a:pt x="908" y="2598"/>
                  </a:lnTo>
                  <a:lnTo>
                    <a:pt x="914" y="2603"/>
                  </a:lnTo>
                  <a:lnTo>
                    <a:pt x="919" y="2607"/>
                  </a:lnTo>
                  <a:lnTo>
                    <a:pt x="926" y="2612"/>
                  </a:lnTo>
                  <a:lnTo>
                    <a:pt x="926" y="2612"/>
                  </a:lnTo>
                  <a:lnTo>
                    <a:pt x="922" y="2619"/>
                  </a:lnTo>
                  <a:lnTo>
                    <a:pt x="918" y="2627"/>
                  </a:lnTo>
                  <a:lnTo>
                    <a:pt x="915" y="2635"/>
                  </a:lnTo>
                  <a:lnTo>
                    <a:pt x="915" y="2641"/>
                  </a:lnTo>
                  <a:lnTo>
                    <a:pt x="915" y="2647"/>
                  </a:lnTo>
                  <a:lnTo>
                    <a:pt x="915" y="2647"/>
                  </a:lnTo>
                  <a:lnTo>
                    <a:pt x="922" y="2648"/>
                  </a:lnTo>
                  <a:lnTo>
                    <a:pt x="929" y="2648"/>
                  </a:lnTo>
                  <a:lnTo>
                    <a:pt x="935" y="2647"/>
                  </a:lnTo>
                  <a:lnTo>
                    <a:pt x="939" y="2644"/>
                  </a:lnTo>
                  <a:lnTo>
                    <a:pt x="943" y="2641"/>
                  </a:lnTo>
                  <a:lnTo>
                    <a:pt x="947" y="2637"/>
                  </a:lnTo>
                  <a:lnTo>
                    <a:pt x="953" y="2626"/>
                  </a:lnTo>
                  <a:lnTo>
                    <a:pt x="956" y="2614"/>
                  </a:lnTo>
                  <a:lnTo>
                    <a:pt x="959" y="2602"/>
                  </a:lnTo>
                  <a:lnTo>
                    <a:pt x="961" y="2582"/>
                  </a:lnTo>
                  <a:lnTo>
                    <a:pt x="961" y="2582"/>
                  </a:lnTo>
                  <a:lnTo>
                    <a:pt x="971" y="2585"/>
                  </a:lnTo>
                  <a:lnTo>
                    <a:pt x="982" y="2588"/>
                  </a:lnTo>
                  <a:lnTo>
                    <a:pt x="994" y="2589"/>
                  </a:lnTo>
                  <a:lnTo>
                    <a:pt x="1005" y="2589"/>
                  </a:lnTo>
                  <a:lnTo>
                    <a:pt x="1015" y="2588"/>
                  </a:lnTo>
                  <a:lnTo>
                    <a:pt x="1022" y="2585"/>
                  </a:lnTo>
                  <a:lnTo>
                    <a:pt x="1025" y="2582"/>
                  </a:lnTo>
                  <a:lnTo>
                    <a:pt x="1027" y="2579"/>
                  </a:lnTo>
                  <a:lnTo>
                    <a:pt x="1029" y="2575"/>
                  </a:lnTo>
                  <a:lnTo>
                    <a:pt x="1029" y="2571"/>
                  </a:lnTo>
                  <a:lnTo>
                    <a:pt x="1029" y="2571"/>
                  </a:lnTo>
                  <a:lnTo>
                    <a:pt x="1027" y="2567"/>
                  </a:lnTo>
                  <a:lnTo>
                    <a:pt x="1026" y="2562"/>
                  </a:lnTo>
                  <a:lnTo>
                    <a:pt x="1020" y="2557"/>
                  </a:lnTo>
                  <a:lnTo>
                    <a:pt x="1019" y="2553"/>
                  </a:lnTo>
                  <a:lnTo>
                    <a:pt x="1018" y="2550"/>
                  </a:lnTo>
                  <a:lnTo>
                    <a:pt x="1018" y="2547"/>
                  </a:lnTo>
                  <a:lnTo>
                    <a:pt x="1020" y="2541"/>
                  </a:lnTo>
                  <a:lnTo>
                    <a:pt x="1020" y="2541"/>
                  </a:lnTo>
                  <a:lnTo>
                    <a:pt x="1040" y="2544"/>
                  </a:lnTo>
                  <a:lnTo>
                    <a:pt x="1050" y="2543"/>
                  </a:lnTo>
                  <a:lnTo>
                    <a:pt x="1060" y="2541"/>
                  </a:lnTo>
                  <a:lnTo>
                    <a:pt x="1060" y="2541"/>
                  </a:lnTo>
                  <a:lnTo>
                    <a:pt x="1064" y="2533"/>
                  </a:lnTo>
                  <a:lnTo>
                    <a:pt x="1067" y="2526"/>
                  </a:lnTo>
                  <a:lnTo>
                    <a:pt x="1068" y="2518"/>
                  </a:lnTo>
                  <a:lnTo>
                    <a:pt x="1068" y="2511"/>
                  </a:lnTo>
                  <a:lnTo>
                    <a:pt x="1067" y="2495"/>
                  </a:lnTo>
                  <a:lnTo>
                    <a:pt x="1062" y="2480"/>
                  </a:lnTo>
                  <a:lnTo>
                    <a:pt x="1050" y="2447"/>
                  </a:lnTo>
                  <a:lnTo>
                    <a:pt x="1044" y="2429"/>
                  </a:lnTo>
                  <a:lnTo>
                    <a:pt x="1040" y="2411"/>
                  </a:lnTo>
                  <a:lnTo>
                    <a:pt x="1040" y="2411"/>
                  </a:lnTo>
                  <a:lnTo>
                    <a:pt x="1034" y="2411"/>
                  </a:lnTo>
                  <a:lnTo>
                    <a:pt x="1030" y="2411"/>
                  </a:lnTo>
                  <a:lnTo>
                    <a:pt x="1026" y="2412"/>
                  </a:lnTo>
                  <a:lnTo>
                    <a:pt x="1023" y="2415"/>
                  </a:lnTo>
                  <a:lnTo>
                    <a:pt x="1020" y="2416"/>
                  </a:lnTo>
                  <a:lnTo>
                    <a:pt x="1019" y="2421"/>
                  </a:lnTo>
                  <a:lnTo>
                    <a:pt x="1016" y="2429"/>
                  </a:lnTo>
                  <a:lnTo>
                    <a:pt x="1016" y="2429"/>
                  </a:lnTo>
                  <a:lnTo>
                    <a:pt x="1019" y="2433"/>
                  </a:lnTo>
                  <a:lnTo>
                    <a:pt x="1022" y="2437"/>
                  </a:lnTo>
                  <a:lnTo>
                    <a:pt x="1029" y="2447"/>
                  </a:lnTo>
                  <a:lnTo>
                    <a:pt x="1032" y="2452"/>
                  </a:lnTo>
                  <a:lnTo>
                    <a:pt x="1032" y="2456"/>
                  </a:lnTo>
                  <a:lnTo>
                    <a:pt x="1029" y="2460"/>
                  </a:lnTo>
                  <a:lnTo>
                    <a:pt x="1023" y="2463"/>
                  </a:lnTo>
                  <a:lnTo>
                    <a:pt x="1023" y="2463"/>
                  </a:lnTo>
                  <a:lnTo>
                    <a:pt x="1018" y="2460"/>
                  </a:lnTo>
                  <a:lnTo>
                    <a:pt x="1013" y="2457"/>
                  </a:lnTo>
                  <a:lnTo>
                    <a:pt x="1010" y="2453"/>
                  </a:lnTo>
                  <a:lnTo>
                    <a:pt x="1008" y="2447"/>
                  </a:lnTo>
                  <a:lnTo>
                    <a:pt x="1005" y="2436"/>
                  </a:lnTo>
                  <a:lnTo>
                    <a:pt x="1003" y="2425"/>
                  </a:lnTo>
                  <a:lnTo>
                    <a:pt x="1005" y="2419"/>
                  </a:lnTo>
                  <a:lnTo>
                    <a:pt x="1006" y="2414"/>
                  </a:lnTo>
                  <a:lnTo>
                    <a:pt x="1009" y="2408"/>
                  </a:lnTo>
                  <a:lnTo>
                    <a:pt x="1012" y="2404"/>
                  </a:lnTo>
                  <a:lnTo>
                    <a:pt x="1016" y="2401"/>
                  </a:lnTo>
                  <a:lnTo>
                    <a:pt x="1022" y="2398"/>
                  </a:lnTo>
                  <a:lnTo>
                    <a:pt x="1027" y="2397"/>
                  </a:lnTo>
                  <a:lnTo>
                    <a:pt x="1034" y="2397"/>
                  </a:lnTo>
                  <a:lnTo>
                    <a:pt x="1034" y="2397"/>
                  </a:lnTo>
                  <a:lnTo>
                    <a:pt x="1030" y="2379"/>
                  </a:lnTo>
                  <a:lnTo>
                    <a:pt x="1025" y="2362"/>
                  </a:lnTo>
                  <a:lnTo>
                    <a:pt x="1019" y="2345"/>
                  </a:lnTo>
                  <a:lnTo>
                    <a:pt x="1013" y="2327"/>
                  </a:lnTo>
                  <a:lnTo>
                    <a:pt x="1013" y="2327"/>
                  </a:lnTo>
                  <a:lnTo>
                    <a:pt x="1006" y="2322"/>
                  </a:lnTo>
                  <a:lnTo>
                    <a:pt x="998" y="2321"/>
                  </a:lnTo>
                  <a:lnTo>
                    <a:pt x="991" y="2322"/>
                  </a:lnTo>
                  <a:lnTo>
                    <a:pt x="984" y="2325"/>
                  </a:lnTo>
                  <a:lnTo>
                    <a:pt x="978" y="2329"/>
                  </a:lnTo>
                  <a:lnTo>
                    <a:pt x="973" y="2335"/>
                  </a:lnTo>
                  <a:lnTo>
                    <a:pt x="964" y="2348"/>
                  </a:lnTo>
                  <a:lnTo>
                    <a:pt x="964" y="2348"/>
                  </a:lnTo>
                  <a:close/>
                  <a:moveTo>
                    <a:pt x="744" y="2381"/>
                  </a:moveTo>
                  <a:lnTo>
                    <a:pt x="744" y="2381"/>
                  </a:lnTo>
                  <a:lnTo>
                    <a:pt x="761" y="2405"/>
                  </a:lnTo>
                  <a:lnTo>
                    <a:pt x="777" y="2430"/>
                  </a:lnTo>
                  <a:lnTo>
                    <a:pt x="810" y="2480"/>
                  </a:lnTo>
                  <a:lnTo>
                    <a:pt x="825" y="2503"/>
                  </a:lnTo>
                  <a:lnTo>
                    <a:pt x="842" y="2527"/>
                  </a:lnTo>
                  <a:lnTo>
                    <a:pt x="860" y="2550"/>
                  </a:lnTo>
                  <a:lnTo>
                    <a:pt x="880" y="2571"/>
                  </a:lnTo>
                  <a:lnTo>
                    <a:pt x="880" y="2571"/>
                  </a:lnTo>
                  <a:lnTo>
                    <a:pt x="880" y="2562"/>
                  </a:lnTo>
                  <a:lnTo>
                    <a:pt x="880" y="2555"/>
                  </a:lnTo>
                  <a:lnTo>
                    <a:pt x="884" y="2548"/>
                  </a:lnTo>
                  <a:lnTo>
                    <a:pt x="888" y="2543"/>
                  </a:lnTo>
                  <a:lnTo>
                    <a:pt x="895" y="2539"/>
                  </a:lnTo>
                  <a:lnTo>
                    <a:pt x="902" y="2536"/>
                  </a:lnTo>
                  <a:lnTo>
                    <a:pt x="911" y="2533"/>
                  </a:lnTo>
                  <a:lnTo>
                    <a:pt x="921" y="2533"/>
                  </a:lnTo>
                  <a:lnTo>
                    <a:pt x="921" y="2533"/>
                  </a:lnTo>
                  <a:lnTo>
                    <a:pt x="919" y="2527"/>
                  </a:lnTo>
                  <a:lnTo>
                    <a:pt x="915" y="2523"/>
                  </a:lnTo>
                  <a:lnTo>
                    <a:pt x="907" y="2515"/>
                  </a:lnTo>
                  <a:lnTo>
                    <a:pt x="897" y="2509"/>
                  </a:lnTo>
                  <a:lnTo>
                    <a:pt x="888" y="2501"/>
                  </a:lnTo>
                  <a:lnTo>
                    <a:pt x="888" y="2501"/>
                  </a:lnTo>
                  <a:lnTo>
                    <a:pt x="893" y="2501"/>
                  </a:lnTo>
                  <a:lnTo>
                    <a:pt x="894" y="2499"/>
                  </a:lnTo>
                  <a:lnTo>
                    <a:pt x="895" y="2498"/>
                  </a:lnTo>
                  <a:lnTo>
                    <a:pt x="895" y="2498"/>
                  </a:lnTo>
                  <a:lnTo>
                    <a:pt x="890" y="2487"/>
                  </a:lnTo>
                  <a:lnTo>
                    <a:pt x="883" y="2475"/>
                  </a:lnTo>
                  <a:lnTo>
                    <a:pt x="874" y="2463"/>
                  </a:lnTo>
                  <a:lnTo>
                    <a:pt x="864" y="2450"/>
                  </a:lnTo>
                  <a:lnTo>
                    <a:pt x="845" y="2428"/>
                  </a:lnTo>
                  <a:lnTo>
                    <a:pt x="825" y="2408"/>
                  </a:lnTo>
                  <a:lnTo>
                    <a:pt x="825" y="2408"/>
                  </a:lnTo>
                  <a:lnTo>
                    <a:pt x="815" y="2388"/>
                  </a:lnTo>
                  <a:lnTo>
                    <a:pt x="804" y="2370"/>
                  </a:lnTo>
                  <a:lnTo>
                    <a:pt x="791" y="2352"/>
                  </a:lnTo>
                  <a:lnTo>
                    <a:pt x="779" y="2335"/>
                  </a:lnTo>
                  <a:lnTo>
                    <a:pt x="779" y="2335"/>
                  </a:lnTo>
                  <a:lnTo>
                    <a:pt x="776" y="2353"/>
                  </a:lnTo>
                  <a:lnTo>
                    <a:pt x="775" y="2362"/>
                  </a:lnTo>
                  <a:lnTo>
                    <a:pt x="772" y="2369"/>
                  </a:lnTo>
                  <a:lnTo>
                    <a:pt x="768" y="2374"/>
                  </a:lnTo>
                  <a:lnTo>
                    <a:pt x="762" y="2380"/>
                  </a:lnTo>
                  <a:lnTo>
                    <a:pt x="754" y="2381"/>
                  </a:lnTo>
                  <a:lnTo>
                    <a:pt x="744" y="2381"/>
                  </a:lnTo>
                  <a:lnTo>
                    <a:pt x="744" y="2381"/>
                  </a:lnTo>
                  <a:close/>
                  <a:moveTo>
                    <a:pt x="1931" y="2341"/>
                  </a:moveTo>
                  <a:lnTo>
                    <a:pt x="1931" y="2341"/>
                  </a:lnTo>
                  <a:lnTo>
                    <a:pt x="1930" y="2343"/>
                  </a:lnTo>
                  <a:lnTo>
                    <a:pt x="1926" y="2345"/>
                  </a:lnTo>
                  <a:lnTo>
                    <a:pt x="1926" y="2345"/>
                  </a:lnTo>
                  <a:lnTo>
                    <a:pt x="1867" y="2348"/>
                  </a:lnTo>
                  <a:lnTo>
                    <a:pt x="1811" y="2349"/>
                  </a:lnTo>
                  <a:lnTo>
                    <a:pt x="1753" y="2349"/>
                  </a:lnTo>
                  <a:lnTo>
                    <a:pt x="1693" y="2348"/>
                  </a:lnTo>
                  <a:lnTo>
                    <a:pt x="1693" y="2348"/>
                  </a:lnTo>
                  <a:lnTo>
                    <a:pt x="1666" y="2348"/>
                  </a:lnTo>
                  <a:lnTo>
                    <a:pt x="1639" y="2348"/>
                  </a:lnTo>
                  <a:lnTo>
                    <a:pt x="1587" y="2352"/>
                  </a:lnTo>
                  <a:lnTo>
                    <a:pt x="1538" y="2357"/>
                  </a:lnTo>
                  <a:lnTo>
                    <a:pt x="1513" y="2359"/>
                  </a:lnTo>
                  <a:lnTo>
                    <a:pt x="1491" y="2359"/>
                  </a:lnTo>
                  <a:lnTo>
                    <a:pt x="1491" y="2359"/>
                  </a:lnTo>
                  <a:lnTo>
                    <a:pt x="1489" y="2373"/>
                  </a:lnTo>
                  <a:lnTo>
                    <a:pt x="1491" y="2387"/>
                  </a:lnTo>
                  <a:lnTo>
                    <a:pt x="1493" y="2400"/>
                  </a:lnTo>
                  <a:lnTo>
                    <a:pt x="1495" y="2404"/>
                  </a:lnTo>
                  <a:lnTo>
                    <a:pt x="1499" y="2408"/>
                  </a:lnTo>
                  <a:lnTo>
                    <a:pt x="1499" y="2408"/>
                  </a:lnTo>
                  <a:lnTo>
                    <a:pt x="1526" y="2409"/>
                  </a:lnTo>
                  <a:lnTo>
                    <a:pt x="1552" y="2411"/>
                  </a:lnTo>
                  <a:lnTo>
                    <a:pt x="1607" y="2409"/>
                  </a:lnTo>
                  <a:lnTo>
                    <a:pt x="1662" y="2407"/>
                  </a:lnTo>
                  <a:lnTo>
                    <a:pt x="1715" y="2404"/>
                  </a:lnTo>
                  <a:lnTo>
                    <a:pt x="1823" y="2394"/>
                  </a:lnTo>
                  <a:lnTo>
                    <a:pt x="1877" y="2390"/>
                  </a:lnTo>
                  <a:lnTo>
                    <a:pt x="1929" y="2388"/>
                  </a:lnTo>
                  <a:lnTo>
                    <a:pt x="1929" y="2388"/>
                  </a:lnTo>
                  <a:lnTo>
                    <a:pt x="1931" y="2384"/>
                  </a:lnTo>
                  <a:lnTo>
                    <a:pt x="1934" y="2379"/>
                  </a:lnTo>
                  <a:lnTo>
                    <a:pt x="1936" y="2373"/>
                  </a:lnTo>
                  <a:lnTo>
                    <a:pt x="1937" y="2366"/>
                  </a:lnTo>
                  <a:lnTo>
                    <a:pt x="1937" y="2359"/>
                  </a:lnTo>
                  <a:lnTo>
                    <a:pt x="1937" y="2352"/>
                  </a:lnTo>
                  <a:lnTo>
                    <a:pt x="1934" y="2346"/>
                  </a:lnTo>
                  <a:lnTo>
                    <a:pt x="1931" y="2341"/>
                  </a:lnTo>
                  <a:lnTo>
                    <a:pt x="1931" y="2341"/>
                  </a:lnTo>
                  <a:close/>
                  <a:moveTo>
                    <a:pt x="526" y="2422"/>
                  </a:moveTo>
                  <a:lnTo>
                    <a:pt x="526" y="2422"/>
                  </a:lnTo>
                  <a:lnTo>
                    <a:pt x="540" y="2421"/>
                  </a:lnTo>
                  <a:lnTo>
                    <a:pt x="547" y="2418"/>
                  </a:lnTo>
                  <a:lnTo>
                    <a:pt x="553" y="2415"/>
                  </a:lnTo>
                  <a:lnTo>
                    <a:pt x="557" y="2412"/>
                  </a:lnTo>
                  <a:lnTo>
                    <a:pt x="561" y="2407"/>
                  </a:lnTo>
                  <a:lnTo>
                    <a:pt x="563" y="2401"/>
                  </a:lnTo>
                  <a:lnTo>
                    <a:pt x="564" y="2394"/>
                  </a:lnTo>
                  <a:lnTo>
                    <a:pt x="564" y="2394"/>
                  </a:lnTo>
                  <a:lnTo>
                    <a:pt x="560" y="2390"/>
                  </a:lnTo>
                  <a:lnTo>
                    <a:pt x="556" y="2388"/>
                  </a:lnTo>
                  <a:lnTo>
                    <a:pt x="544" y="2384"/>
                  </a:lnTo>
                  <a:lnTo>
                    <a:pt x="533" y="2381"/>
                  </a:lnTo>
                  <a:lnTo>
                    <a:pt x="523" y="2376"/>
                  </a:lnTo>
                  <a:lnTo>
                    <a:pt x="523" y="2376"/>
                  </a:lnTo>
                  <a:lnTo>
                    <a:pt x="521" y="2388"/>
                  </a:lnTo>
                  <a:lnTo>
                    <a:pt x="519" y="2402"/>
                  </a:lnTo>
                  <a:lnTo>
                    <a:pt x="519" y="2408"/>
                  </a:lnTo>
                  <a:lnTo>
                    <a:pt x="521" y="2414"/>
                  </a:lnTo>
                  <a:lnTo>
                    <a:pt x="522" y="2419"/>
                  </a:lnTo>
                  <a:lnTo>
                    <a:pt x="526" y="2422"/>
                  </a:lnTo>
                  <a:lnTo>
                    <a:pt x="526" y="2422"/>
                  </a:lnTo>
                  <a:close/>
                  <a:moveTo>
                    <a:pt x="2562" y="2397"/>
                  </a:moveTo>
                  <a:lnTo>
                    <a:pt x="2562" y="2397"/>
                  </a:lnTo>
                  <a:lnTo>
                    <a:pt x="2565" y="2405"/>
                  </a:lnTo>
                  <a:lnTo>
                    <a:pt x="2565" y="2412"/>
                  </a:lnTo>
                  <a:lnTo>
                    <a:pt x="2562" y="2418"/>
                  </a:lnTo>
                  <a:lnTo>
                    <a:pt x="2559" y="2423"/>
                  </a:lnTo>
                  <a:lnTo>
                    <a:pt x="2549" y="2435"/>
                  </a:lnTo>
                  <a:lnTo>
                    <a:pt x="2546" y="2440"/>
                  </a:lnTo>
                  <a:lnTo>
                    <a:pt x="2543" y="2446"/>
                  </a:lnTo>
                  <a:lnTo>
                    <a:pt x="2543" y="2446"/>
                  </a:lnTo>
                  <a:lnTo>
                    <a:pt x="2545" y="2445"/>
                  </a:lnTo>
                  <a:lnTo>
                    <a:pt x="2545" y="2446"/>
                  </a:lnTo>
                  <a:lnTo>
                    <a:pt x="2549" y="2450"/>
                  </a:lnTo>
                  <a:lnTo>
                    <a:pt x="2552" y="2457"/>
                  </a:lnTo>
                  <a:lnTo>
                    <a:pt x="2552" y="2457"/>
                  </a:lnTo>
                  <a:lnTo>
                    <a:pt x="2552" y="2463"/>
                  </a:lnTo>
                  <a:lnTo>
                    <a:pt x="2550" y="2467"/>
                  </a:lnTo>
                  <a:lnTo>
                    <a:pt x="2549" y="2473"/>
                  </a:lnTo>
                  <a:lnTo>
                    <a:pt x="2549" y="2475"/>
                  </a:lnTo>
                  <a:lnTo>
                    <a:pt x="2549" y="2478"/>
                  </a:lnTo>
                  <a:lnTo>
                    <a:pt x="2549" y="2478"/>
                  </a:lnTo>
                  <a:lnTo>
                    <a:pt x="2565" y="2474"/>
                  </a:lnTo>
                  <a:lnTo>
                    <a:pt x="2577" y="2474"/>
                  </a:lnTo>
                  <a:lnTo>
                    <a:pt x="2588" y="2477"/>
                  </a:lnTo>
                  <a:lnTo>
                    <a:pt x="2600" y="2481"/>
                  </a:lnTo>
                  <a:lnTo>
                    <a:pt x="2608" y="2488"/>
                  </a:lnTo>
                  <a:lnTo>
                    <a:pt x="2615" y="2496"/>
                  </a:lnTo>
                  <a:lnTo>
                    <a:pt x="2619" y="2508"/>
                  </a:lnTo>
                  <a:lnTo>
                    <a:pt x="2622" y="2519"/>
                  </a:lnTo>
                  <a:lnTo>
                    <a:pt x="2622" y="2519"/>
                  </a:lnTo>
                  <a:lnTo>
                    <a:pt x="2633" y="2512"/>
                  </a:lnTo>
                  <a:lnTo>
                    <a:pt x="2645" y="2509"/>
                  </a:lnTo>
                  <a:lnTo>
                    <a:pt x="2656" y="2508"/>
                  </a:lnTo>
                  <a:lnTo>
                    <a:pt x="2666" y="2508"/>
                  </a:lnTo>
                  <a:lnTo>
                    <a:pt x="2675" y="2511"/>
                  </a:lnTo>
                  <a:lnTo>
                    <a:pt x="2684" y="2515"/>
                  </a:lnTo>
                  <a:lnTo>
                    <a:pt x="2691" y="2520"/>
                  </a:lnTo>
                  <a:lnTo>
                    <a:pt x="2696" y="2527"/>
                  </a:lnTo>
                  <a:lnTo>
                    <a:pt x="2701" y="2534"/>
                  </a:lnTo>
                  <a:lnTo>
                    <a:pt x="2703" y="2543"/>
                  </a:lnTo>
                  <a:lnTo>
                    <a:pt x="2706" y="2551"/>
                  </a:lnTo>
                  <a:lnTo>
                    <a:pt x="2705" y="2560"/>
                  </a:lnTo>
                  <a:lnTo>
                    <a:pt x="2703" y="2568"/>
                  </a:lnTo>
                  <a:lnTo>
                    <a:pt x="2699" y="2576"/>
                  </a:lnTo>
                  <a:lnTo>
                    <a:pt x="2692" y="2585"/>
                  </a:lnTo>
                  <a:lnTo>
                    <a:pt x="2684" y="2591"/>
                  </a:lnTo>
                  <a:lnTo>
                    <a:pt x="2684" y="2591"/>
                  </a:lnTo>
                  <a:lnTo>
                    <a:pt x="2691" y="2595"/>
                  </a:lnTo>
                  <a:lnTo>
                    <a:pt x="2698" y="2602"/>
                  </a:lnTo>
                  <a:lnTo>
                    <a:pt x="2702" y="2609"/>
                  </a:lnTo>
                  <a:lnTo>
                    <a:pt x="2706" y="2617"/>
                  </a:lnTo>
                  <a:lnTo>
                    <a:pt x="2708" y="2626"/>
                  </a:lnTo>
                  <a:lnTo>
                    <a:pt x="2708" y="2634"/>
                  </a:lnTo>
                  <a:lnTo>
                    <a:pt x="2705" y="2644"/>
                  </a:lnTo>
                  <a:lnTo>
                    <a:pt x="2701" y="2652"/>
                  </a:lnTo>
                  <a:lnTo>
                    <a:pt x="2701" y="2652"/>
                  </a:lnTo>
                  <a:lnTo>
                    <a:pt x="2706" y="2658"/>
                  </a:lnTo>
                  <a:lnTo>
                    <a:pt x="2713" y="2664"/>
                  </a:lnTo>
                  <a:lnTo>
                    <a:pt x="2722" y="2666"/>
                  </a:lnTo>
                  <a:lnTo>
                    <a:pt x="2729" y="2668"/>
                  </a:lnTo>
                  <a:lnTo>
                    <a:pt x="2733" y="2666"/>
                  </a:lnTo>
                  <a:lnTo>
                    <a:pt x="2736" y="2665"/>
                  </a:lnTo>
                  <a:lnTo>
                    <a:pt x="2739" y="2664"/>
                  </a:lnTo>
                  <a:lnTo>
                    <a:pt x="2741" y="2659"/>
                  </a:lnTo>
                  <a:lnTo>
                    <a:pt x="2744" y="2655"/>
                  </a:lnTo>
                  <a:lnTo>
                    <a:pt x="2744" y="2651"/>
                  </a:lnTo>
                  <a:lnTo>
                    <a:pt x="2744" y="2645"/>
                  </a:lnTo>
                  <a:lnTo>
                    <a:pt x="2744" y="2637"/>
                  </a:lnTo>
                  <a:lnTo>
                    <a:pt x="2744" y="2637"/>
                  </a:lnTo>
                  <a:lnTo>
                    <a:pt x="2739" y="2634"/>
                  </a:lnTo>
                  <a:lnTo>
                    <a:pt x="2733" y="2631"/>
                  </a:lnTo>
                  <a:lnTo>
                    <a:pt x="2727" y="2628"/>
                  </a:lnTo>
                  <a:lnTo>
                    <a:pt x="2725" y="2626"/>
                  </a:lnTo>
                  <a:lnTo>
                    <a:pt x="2723" y="2623"/>
                  </a:lnTo>
                  <a:lnTo>
                    <a:pt x="2723" y="2623"/>
                  </a:lnTo>
                  <a:lnTo>
                    <a:pt x="2729" y="2617"/>
                  </a:lnTo>
                  <a:lnTo>
                    <a:pt x="2730" y="2612"/>
                  </a:lnTo>
                  <a:lnTo>
                    <a:pt x="2730" y="2606"/>
                  </a:lnTo>
                  <a:lnTo>
                    <a:pt x="2729" y="2600"/>
                  </a:lnTo>
                  <a:lnTo>
                    <a:pt x="2723" y="2588"/>
                  </a:lnTo>
                  <a:lnTo>
                    <a:pt x="2722" y="2582"/>
                  </a:lnTo>
                  <a:lnTo>
                    <a:pt x="2720" y="2576"/>
                  </a:lnTo>
                  <a:lnTo>
                    <a:pt x="2720" y="2576"/>
                  </a:lnTo>
                  <a:lnTo>
                    <a:pt x="2726" y="2571"/>
                  </a:lnTo>
                  <a:lnTo>
                    <a:pt x="2732" y="2565"/>
                  </a:lnTo>
                  <a:lnTo>
                    <a:pt x="2743" y="2554"/>
                  </a:lnTo>
                  <a:lnTo>
                    <a:pt x="2748" y="2550"/>
                  </a:lnTo>
                  <a:lnTo>
                    <a:pt x="2753" y="2544"/>
                  </a:lnTo>
                  <a:lnTo>
                    <a:pt x="2757" y="2537"/>
                  </a:lnTo>
                  <a:lnTo>
                    <a:pt x="2758" y="2530"/>
                  </a:lnTo>
                  <a:lnTo>
                    <a:pt x="2758" y="2530"/>
                  </a:lnTo>
                  <a:lnTo>
                    <a:pt x="2760" y="2520"/>
                  </a:lnTo>
                  <a:lnTo>
                    <a:pt x="2760" y="2513"/>
                  </a:lnTo>
                  <a:lnTo>
                    <a:pt x="2758" y="2506"/>
                  </a:lnTo>
                  <a:lnTo>
                    <a:pt x="2755" y="2501"/>
                  </a:lnTo>
                  <a:lnTo>
                    <a:pt x="2753" y="2496"/>
                  </a:lnTo>
                  <a:lnTo>
                    <a:pt x="2748" y="2492"/>
                  </a:lnTo>
                  <a:lnTo>
                    <a:pt x="2744" y="2489"/>
                  </a:lnTo>
                  <a:lnTo>
                    <a:pt x="2739" y="2487"/>
                  </a:lnTo>
                  <a:lnTo>
                    <a:pt x="2727" y="2484"/>
                  </a:lnTo>
                  <a:lnTo>
                    <a:pt x="2715" y="2482"/>
                  </a:lnTo>
                  <a:lnTo>
                    <a:pt x="2689" y="2481"/>
                  </a:lnTo>
                  <a:lnTo>
                    <a:pt x="2689" y="2481"/>
                  </a:lnTo>
                  <a:lnTo>
                    <a:pt x="2691" y="2474"/>
                  </a:lnTo>
                  <a:lnTo>
                    <a:pt x="2694" y="2467"/>
                  </a:lnTo>
                  <a:lnTo>
                    <a:pt x="2694" y="2461"/>
                  </a:lnTo>
                  <a:lnTo>
                    <a:pt x="2692" y="2454"/>
                  </a:lnTo>
                  <a:lnTo>
                    <a:pt x="2692" y="2454"/>
                  </a:lnTo>
                  <a:lnTo>
                    <a:pt x="2687" y="2449"/>
                  </a:lnTo>
                  <a:lnTo>
                    <a:pt x="2680" y="2447"/>
                  </a:lnTo>
                  <a:lnTo>
                    <a:pt x="2673" y="2446"/>
                  </a:lnTo>
                  <a:lnTo>
                    <a:pt x="2664" y="2447"/>
                  </a:lnTo>
                  <a:lnTo>
                    <a:pt x="2647" y="2450"/>
                  </a:lnTo>
                  <a:lnTo>
                    <a:pt x="2639" y="2450"/>
                  </a:lnTo>
                  <a:lnTo>
                    <a:pt x="2630" y="2449"/>
                  </a:lnTo>
                  <a:lnTo>
                    <a:pt x="2630" y="2449"/>
                  </a:lnTo>
                  <a:lnTo>
                    <a:pt x="2635" y="2437"/>
                  </a:lnTo>
                  <a:lnTo>
                    <a:pt x="2638" y="2426"/>
                  </a:lnTo>
                  <a:lnTo>
                    <a:pt x="2646" y="2405"/>
                  </a:lnTo>
                  <a:lnTo>
                    <a:pt x="2646" y="2405"/>
                  </a:lnTo>
                  <a:lnTo>
                    <a:pt x="2642" y="2400"/>
                  </a:lnTo>
                  <a:lnTo>
                    <a:pt x="2639" y="2395"/>
                  </a:lnTo>
                  <a:lnTo>
                    <a:pt x="2629" y="2387"/>
                  </a:lnTo>
                  <a:lnTo>
                    <a:pt x="2618" y="2383"/>
                  </a:lnTo>
                  <a:lnTo>
                    <a:pt x="2607" y="2380"/>
                  </a:lnTo>
                  <a:lnTo>
                    <a:pt x="2594" y="2379"/>
                  </a:lnTo>
                  <a:lnTo>
                    <a:pt x="2581" y="2381"/>
                  </a:lnTo>
                  <a:lnTo>
                    <a:pt x="2576" y="2384"/>
                  </a:lnTo>
                  <a:lnTo>
                    <a:pt x="2570" y="2387"/>
                  </a:lnTo>
                  <a:lnTo>
                    <a:pt x="2566" y="2391"/>
                  </a:lnTo>
                  <a:lnTo>
                    <a:pt x="2562" y="2397"/>
                  </a:lnTo>
                  <a:lnTo>
                    <a:pt x="2562" y="2397"/>
                  </a:lnTo>
                  <a:close/>
                  <a:moveTo>
                    <a:pt x="674" y="2437"/>
                  </a:moveTo>
                  <a:lnTo>
                    <a:pt x="674" y="2437"/>
                  </a:lnTo>
                  <a:lnTo>
                    <a:pt x="713" y="2494"/>
                  </a:lnTo>
                  <a:lnTo>
                    <a:pt x="752" y="2550"/>
                  </a:lnTo>
                  <a:lnTo>
                    <a:pt x="791" y="2605"/>
                  </a:lnTo>
                  <a:lnTo>
                    <a:pt x="834" y="2658"/>
                  </a:lnTo>
                  <a:lnTo>
                    <a:pt x="834" y="2658"/>
                  </a:lnTo>
                  <a:lnTo>
                    <a:pt x="856" y="2650"/>
                  </a:lnTo>
                  <a:lnTo>
                    <a:pt x="867" y="2645"/>
                  </a:lnTo>
                  <a:lnTo>
                    <a:pt x="877" y="2641"/>
                  </a:lnTo>
                  <a:lnTo>
                    <a:pt x="887" y="2634"/>
                  </a:lnTo>
                  <a:lnTo>
                    <a:pt x="894" y="2627"/>
                  </a:lnTo>
                  <a:lnTo>
                    <a:pt x="898" y="2619"/>
                  </a:lnTo>
                  <a:lnTo>
                    <a:pt x="901" y="2609"/>
                  </a:lnTo>
                  <a:lnTo>
                    <a:pt x="901" y="2609"/>
                  </a:lnTo>
                  <a:lnTo>
                    <a:pt x="895" y="2609"/>
                  </a:lnTo>
                  <a:lnTo>
                    <a:pt x="893" y="2610"/>
                  </a:lnTo>
                  <a:lnTo>
                    <a:pt x="890" y="2613"/>
                  </a:lnTo>
                  <a:lnTo>
                    <a:pt x="886" y="2614"/>
                  </a:lnTo>
                  <a:lnTo>
                    <a:pt x="886" y="2614"/>
                  </a:lnTo>
                  <a:lnTo>
                    <a:pt x="864" y="2586"/>
                  </a:lnTo>
                  <a:lnTo>
                    <a:pt x="845" y="2558"/>
                  </a:lnTo>
                  <a:lnTo>
                    <a:pt x="806" y="2499"/>
                  </a:lnTo>
                  <a:lnTo>
                    <a:pt x="766" y="2442"/>
                  </a:lnTo>
                  <a:lnTo>
                    <a:pt x="745" y="2415"/>
                  </a:lnTo>
                  <a:lnTo>
                    <a:pt x="724" y="2388"/>
                  </a:lnTo>
                  <a:lnTo>
                    <a:pt x="724" y="2388"/>
                  </a:lnTo>
                  <a:lnTo>
                    <a:pt x="717" y="2407"/>
                  </a:lnTo>
                  <a:lnTo>
                    <a:pt x="713" y="2415"/>
                  </a:lnTo>
                  <a:lnTo>
                    <a:pt x="709" y="2422"/>
                  </a:lnTo>
                  <a:lnTo>
                    <a:pt x="703" y="2429"/>
                  </a:lnTo>
                  <a:lnTo>
                    <a:pt x="695" y="2433"/>
                  </a:lnTo>
                  <a:lnTo>
                    <a:pt x="686" y="2436"/>
                  </a:lnTo>
                  <a:lnTo>
                    <a:pt x="674" y="2437"/>
                  </a:lnTo>
                  <a:lnTo>
                    <a:pt x="674" y="2437"/>
                  </a:lnTo>
                  <a:close/>
                  <a:moveTo>
                    <a:pt x="521" y="2435"/>
                  </a:moveTo>
                  <a:lnTo>
                    <a:pt x="521" y="2435"/>
                  </a:lnTo>
                  <a:lnTo>
                    <a:pt x="521" y="2447"/>
                  </a:lnTo>
                  <a:lnTo>
                    <a:pt x="519" y="2460"/>
                  </a:lnTo>
                  <a:lnTo>
                    <a:pt x="516" y="2481"/>
                  </a:lnTo>
                  <a:lnTo>
                    <a:pt x="514" y="2501"/>
                  </a:lnTo>
                  <a:lnTo>
                    <a:pt x="514" y="2511"/>
                  </a:lnTo>
                  <a:lnTo>
                    <a:pt x="515" y="2522"/>
                  </a:lnTo>
                  <a:lnTo>
                    <a:pt x="515" y="2522"/>
                  </a:lnTo>
                  <a:lnTo>
                    <a:pt x="528" y="2519"/>
                  </a:lnTo>
                  <a:lnTo>
                    <a:pt x="539" y="2515"/>
                  </a:lnTo>
                  <a:lnTo>
                    <a:pt x="549" y="2508"/>
                  </a:lnTo>
                  <a:lnTo>
                    <a:pt x="557" y="2499"/>
                  </a:lnTo>
                  <a:lnTo>
                    <a:pt x="563" y="2489"/>
                  </a:lnTo>
                  <a:lnTo>
                    <a:pt x="568" y="2480"/>
                  </a:lnTo>
                  <a:lnTo>
                    <a:pt x="575" y="2460"/>
                  </a:lnTo>
                  <a:lnTo>
                    <a:pt x="575" y="2460"/>
                  </a:lnTo>
                  <a:lnTo>
                    <a:pt x="581" y="2461"/>
                  </a:lnTo>
                  <a:lnTo>
                    <a:pt x="587" y="2463"/>
                  </a:lnTo>
                  <a:lnTo>
                    <a:pt x="595" y="2466"/>
                  </a:lnTo>
                  <a:lnTo>
                    <a:pt x="603" y="2470"/>
                  </a:lnTo>
                  <a:lnTo>
                    <a:pt x="608" y="2471"/>
                  </a:lnTo>
                  <a:lnTo>
                    <a:pt x="613" y="2473"/>
                  </a:lnTo>
                  <a:lnTo>
                    <a:pt x="613" y="2473"/>
                  </a:lnTo>
                  <a:lnTo>
                    <a:pt x="620" y="2468"/>
                  </a:lnTo>
                  <a:lnTo>
                    <a:pt x="626" y="2463"/>
                  </a:lnTo>
                  <a:lnTo>
                    <a:pt x="630" y="2457"/>
                  </a:lnTo>
                  <a:lnTo>
                    <a:pt x="634" y="2450"/>
                  </a:lnTo>
                  <a:lnTo>
                    <a:pt x="636" y="2442"/>
                  </a:lnTo>
                  <a:lnTo>
                    <a:pt x="637" y="2433"/>
                  </a:lnTo>
                  <a:lnTo>
                    <a:pt x="640" y="2416"/>
                  </a:lnTo>
                  <a:lnTo>
                    <a:pt x="640" y="2416"/>
                  </a:lnTo>
                  <a:lnTo>
                    <a:pt x="626" y="2414"/>
                  </a:lnTo>
                  <a:lnTo>
                    <a:pt x="612" y="2408"/>
                  </a:lnTo>
                  <a:lnTo>
                    <a:pt x="596" y="2402"/>
                  </a:lnTo>
                  <a:lnTo>
                    <a:pt x="581" y="2397"/>
                  </a:lnTo>
                  <a:lnTo>
                    <a:pt x="581" y="2397"/>
                  </a:lnTo>
                  <a:lnTo>
                    <a:pt x="578" y="2405"/>
                  </a:lnTo>
                  <a:lnTo>
                    <a:pt x="574" y="2414"/>
                  </a:lnTo>
                  <a:lnTo>
                    <a:pt x="568" y="2421"/>
                  </a:lnTo>
                  <a:lnTo>
                    <a:pt x="563" y="2426"/>
                  </a:lnTo>
                  <a:lnTo>
                    <a:pt x="554" y="2432"/>
                  </a:lnTo>
                  <a:lnTo>
                    <a:pt x="544" y="2435"/>
                  </a:lnTo>
                  <a:lnTo>
                    <a:pt x="533" y="2435"/>
                  </a:lnTo>
                  <a:lnTo>
                    <a:pt x="521" y="2435"/>
                  </a:lnTo>
                  <a:lnTo>
                    <a:pt x="521" y="2435"/>
                  </a:lnTo>
                  <a:close/>
                  <a:moveTo>
                    <a:pt x="1926" y="2411"/>
                  </a:moveTo>
                  <a:lnTo>
                    <a:pt x="1926" y="2411"/>
                  </a:lnTo>
                  <a:lnTo>
                    <a:pt x="1910" y="2409"/>
                  </a:lnTo>
                  <a:lnTo>
                    <a:pt x="1895" y="2409"/>
                  </a:lnTo>
                  <a:lnTo>
                    <a:pt x="1864" y="2411"/>
                  </a:lnTo>
                  <a:lnTo>
                    <a:pt x="1833" y="2412"/>
                  </a:lnTo>
                  <a:lnTo>
                    <a:pt x="1804" y="2414"/>
                  </a:lnTo>
                  <a:lnTo>
                    <a:pt x="1804" y="2414"/>
                  </a:lnTo>
                  <a:lnTo>
                    <a:pt x="1763" y="2415"/>
                  </a:lnTo>
                  <a:lnTo>
                    <a:pt x="1724" y="2418"/>
                  </a:lnTo>
                  <a:lnTo>
                    <a:pt x="1644" y="2426"/>
                  </a:lnTo>
                  <a:lnTo>
                    <a:pt x="1606" y="2428"/>
                  </a:lnTo>
                  <a:lnTo>
                    <a:pt x="1566" y="2429"/>
                  </a:lnTo>
                  <a:lnTo>
                    <a:pt x="1528" y="2428"/>
                  </a:lnTo>
                  <a:lnTo>
                    <a:pt x="1509" y="2426"/>
                  </a:lnTo>
                  <a:lnTo>
                    <a:pt x="1491" y="2422"/>
                  </a:lnTo>
                  <a:lnTo>
                    <a:pt x="1491" y="2422"/>
                  </a:lnTo>
                  <a:lnTo>
                    <a:pt x="1397" y="2453"/>
                  </a:lnTo>
                  <a:lnTo>
                    <a:pt x="1353" y="2467"/>
                  </a:lnTo>
                  <a:lnTo>
                    <a:pt x="1312" y="2481"/>
                  </a:lnTo>
                  <a:lnTo>
                    <a:pt x="1312" y="2481"/>
                  </a:lnTo>
                  <a:lnTo>
                    <a:pt x="1401" y="2477"/>
                  </a:lnTo>
                  <a:lnTo>
                    <a:pt x="1491" y="2475"/>
                  </a:lnTo>
                  <a:lnTo>
                    <a:pt x="1583" y="2475"/>
                  </a:lnTo>
                  <a:lnTo>
                    <a:pt x="1679" y="2475"/>
                  </a:lnTo>
                  <a:lnTo>
                    <a:pt x="1872" y="2478"/>
                  </a:lnTo>
                  <a:lnTo>
                    <a:pt x="1971" y="2478"/>
                  </a:lnTo>
                  <a:lnTo>
                    <a:pt x="2068" y="2478"/>
                  </a:lnTo>
                  <a:lnTo>
                    <a:pt x="2068" y="2478"/>
                  </a:lnTo>
                  <a:lnTo>
                    <a:pt x="2049" y="2471"/>
                  </a:lnTo>
                  <a:lnTo>
                    <a:pt x="2031" y="2461"/>
                  </a:lnTo>
                  <a:lnTo>
                    <a:pt x="1997" y="2442"/>
                  </a:lnTo>
                  <a:lnTo>
                    <a:pt x="1981" y="2432"/>
                  </a:lnTo>
                  <a:lnTo>
                    <a:pt x="1964" y="2422"/>
                  </a:lnTo>
                  <a:lnTo>
                    <a:pt x="1945" y="2415"/>
                  </a:lnTo>
                  <a:lnTo>
                    <a:pt x="1926" y="2411"/>
                  </a:lnTo>
                  <a:lnTo>
                    <a:pt x="1926" y="2411"/>
                  </a:lnTo>
                  <a:close/>
                  <a:moveTo>
                    <a:pt x="1086" y="2513"/>
                  </a:moveTo>
                  <a:lnTo>
                    <a:pt x="1086" y="2513"/>
                  </a:lnTo>
                  <a:lnTo>
                    <a:pt x="1085" y="2527"/>
                  </a:lnTo>
                  <a:lnTo>
                    <a:pt x="1082" y="2534"/>
                  </a:lnTo>
                  <a:lnTo>
                    <a:pt x="1078" y="2543"/>
                  </a:lnTo>
                  <a:lnTo>
                    <a:pt x="1072" y="2550"/>
                  </a:lnTo>
                  <a:lnTo>
                    <a:pt x="1065" y="2554"/>
                  </a:lnTo>
                  <a:lnTo>
                    <a:pt x="1057" y="2557"/>
                  </a:lnTo>
                  <a:lnTo>
                    <a:pt x="1051" y="2557"/>
                  </a:lnTo>
                  <a:lnTo>
                    <a:pt x="1046" y="2557"/>
                  </a:lnTo>
                  <a:lnTo>
                    <a:pt x="1046" y="2557"/>
                  </a:lnTo>
                  <a:lnTo>
                    <a:pt x="1047" y="2564"/>
                  </a:lnTo>
                  <a:lnTo>
                    <a:pt x="1047" y="2569"/>
                  </a:lnTo>
                  <a:lnTo>
                    <a:pt x="1046" y="2576"/>
                  </a:lnTo>
                  <a:lnTo>
                    <a:pt x="1043" y="2582"/>
                  </a:lnTo>
                  <a:lnTo>
                    <a:pt x="1040" y="2586"/>
                  </a:lnTo>
                  <a:lnTo>
                    <a:pt x="1036" y="2592"/>
                  </a:lnTo>
                  <a:lnTo>
                    <a:pt x="1027" y="2599"/>
                  </a:lnTo>
                  <a:lnTo>
                    <a:pt x="1015" y="2605"/>
                  </a:lnTo>
                  <a:lnTo>
                    <a:pt x="1002" y="2607"/>
                  </a:lnTo>
                  <a:lnTo>
                    <a:pt x="989" y="2607"/>
                  </a:lnTo>
                  <a:lnTo>
                    <a:pt x="977" y="2606"/>
                  </a:lnTo>
                  <a:lnTo>
                    <a:pt x="977" y="2606"/>
                  </a:lnTo>
                  <a:lnTo>
                    <a:pt x="968" y="2627"/>
                  </a:lnTo>
                  <a:lnTo>
                    <a:pt x="964" y="2638"/>
                  </a:lnTo>
                  <a:lnTo>
                    <a:pt x="957" y="2647"/>
                  </a:lnTo>
                  <a:lnTo>
                    <a:pt x="950" y="2654"/>
                  </a:lnTo>
                  <a:lnTo>
                    <a:pt x="940" y="2659"/>
                  </a:lnTo>
                  <a:lnTo>
                    <a:pt x="929" y="2664"/>
                  </a:lnTo>
                  <a:lnTo>
                    <a:pt x="915" y="2664"/>
                  </a:lnTo>
                  <a:lnTo>
                    <a:pt x="915" y="2664"/>
                  </a:lnTo>
                  <a:lnTo>
                    <a:pt x="911" y="2659"/>
                  </a:lnTo>
                  <a:lnTo>
                    <a:pt x="908" y="2655"/>
                  </a:lnTo>
                  <a:lnTo>
                    <a:pt x="904" y="2651"/>
                  </a:lnTo>
                  <a:lnTo>
                    <a:pt x="901" y="2650"/>
                  </a:lnTo>
                  <a:lnTo>
                    <a:pt x="898" y="2650"/>
                  </a:lnTo>
                  <a:lnTo>
                    <a:pt x="898" y="2650"/>
                  </a:lnTo>
                  <a:lnTo>
                    <a:pt x="866" y="2664"/>
                  </a:lnTo>
                  <a:lnTo>
                    <a:pt x="849" y="2671"/>
                  </a:lnTo>
                  <a:lnTo>
                    <a:pt x="831" y="2675"/>
                  </a:lnTo>
                  <a:lnTo>
                    <a:pt x="831" y="2675"/>
                  </a:lnTo>
                  <a:lnTo>
                    <a:pt x="822" y="2694"/>
                  </a:lnTo>
                  <a:lnTo>
                    <a:pt x="811" y="2711"/>
                  </a:lnTo>
                  <a:lnTo>
                    <a:pt x="797" y="2725"/>
                  </a:lnTo>
                  <a:lnTo>
                    <a:pt x="782" y="2738"/>
                  </a:lnTo>
                  <a:lnTo>
                    <a:pt x="765" y="2748"/>
                  </a:lnTo>
                  <a:lnTo>
                    <a:pt x="745" y="2755"/>
                  </a:lnTo>
                  <a:lnTo>
                    <a:pt x="735" y="2758"/>
                  </a:lnTo>
                  <a:lnTo>
                    <a:pt x="726" y="2759"/>
                  </a:lnTo>
                  <a:lnTo>
                    <a:pt x="714" y="2759"/>
                  </a:lnTo>
                  <a:lnTo>
                    <a:pt x="703" y="2759"/>
                  </a:lnTo>
                  <a:lnTo>
                    <a:pt x="703" y="2759"/>
                  </a:lnTo>
                  <a:lnTo>
                    <a:pt x="693" y="2746"/>
                  </a:lnTo>
                  <a:lnTo>
                    <a:pt x="688" y="2741"/>
                  </a:lnTo>
                  <a:lnTo>
                    <a:pt x="685" y="2738"/>
                  </a:lnTo>
                  <a:lnTo>
                    <a:pt x="681" y="2737"/>
                  </a:lnTo>
                  <a:lnTo>
                    <a:pt x="681" y="2737"/>
                  </a:lnTo>
                  <a:lnTo>
                    <a:pt x="678" y="2737"/>
                  </a:lnTo>
                  <a:lnTo>
                    <a:pt x="675" y="2738"/>
                  </a:lnTo>
                  <a:lnTo>
                    <a:pt x="668" y="2744"/>
                  </a:lnTo>
                  <a:lnTo>
                    <a:pt x="660" y="2751"/>
                  </a:lnTo>
                  <a:lnTo>
                    <a:pt x="655" y="2752"/>
                  </a:lnTo>
                  <a:lnTo>
                    <a:pt x="651" y="2753"/>
                  </a:lnTo>
                  <a:lnTo>
                    <a:pt x="651" y="2753"/>
                  </a:lnTo>
                  <a:lnTo>
                    <a:pt x="681" y="2787"/>
                  </a:lnTo>
                  <a:lnTo>
                    <a:pt x="710" y="2818"/>
                  </a:lnTo>
                  <a:lnTo>
                    <a:pt x="742" y="2849"/>
                  </a:lnTo>
                  <a:lnTo>
                    <a:pt x="775" y="2878"/>
                  </a:lnTo>
                  <a:lnTo>
                    <a:pt x="807" y="2908"/>
                  </a:lnTo>
                  <a:lnTo>
                    <a:pt x="841" y="2936"/>
                  </a:lnTo>
                  <a:lnTo>
                    <a:pt x="909" y="2992"/>
                  </a:lnTo>
                  <a:lnTo>
                    <a:pt x="909" y="2992"/>
                  </a:lnTo>
                  <a:lnTo>
                    <a:pt x="922" y="2992"/>
                  </a:lnTo>
                  <a:lnTo>
                    <a:pt x="933" y="2995"/>
                  </a:lnTo>
                  <a:lnTo>
                    <a:pt x="945" y="2999"/>
                  </a:lnTo>
                  <a:lnTo>
                    <a:pt x="956" y="3001"/>
                  </a:lnTo>
                  <a:lnTo>
                    <a:pt x="956" y="3001"/>
                  </a:lnTo>
                  <a:lnTo>
                    <a:pt x="956" y="2992"/>
                  </a:lnTo>
                  <a:lnTo>
                    <a:pt x="957" y="2986"/>
                  </a:lnTo>
                  <a:lnTo>
                    <a:pt x="959" y="2981"/>
                  </a:lnTo>
                  <a:lnTo>
                    <a:pt x="959" y="2974"/>
                  </a:lnTo>
                  <a:lnTo>
                    <a:pt x="959" y="2974"/>
                  </a:lnTo>
                  <a:lnTo>
                    <a:pt x="973" y="2953"/>
                  </a:lnTo>
                  <a:lnTo>
                    <a:pt x="987" y="2932"/>
                  </a:lnTo>
                  <a:lnTo>
                    <a:pt x="1012" y="2890"/>
                  </a:lnTo>
                  <a:lnTo>
                    <a:pt x="1025" y="2870"/>
                  </a:lnTo>
                  <a:lnTo>
                    <a:pt x="1040" y="2850"/>
                  </a:lnTo>
                  <a:lnTo>
                    <a:pt x="1055" y="2832"/>
                  </a:lnTo>
                  <a:lnTo>
                    <a:pt x="1075" y="2815"/>
                  </a:lnTo>
                  <a:lnTo>
                    <a:pt x="1075" y="2815"/>
                  </a:lnTo>
                  <a:lnTo>
                    <a:pt x="1106" y="2791"/>
                  </a:lnTo>
                  <a:lnTo>
                    <a:pt x="1138" y="2767"/>
                  </a:lnTo>
                  <a:lnTo>
                    <a:pt x="1171" y="2745"/>
                  </a:lnTo>
                  <a:lnTo>
                    <a:pt x="1185" y="2732"/>
                  </a:lnTo>
                  <a:lnTo>
                    <a:pt x="1200" y="2720"/>
                  </a:lnTo>
                  <a:lnTo>
                    <a:pt x="1214" y="2707"/>
                  </a:lnTo>
                  <a:lnTo>
                    <a:pt x="1227" y="2692"/>
                  </a:lnTo>
                  <a:lnTo>
                    <a:pt x="1238" y="2678"/>
                  </a:lnTo>
                  <a:lnTo>
                    <a:pt x="1249" y="2661"/>
                  </a:lnTo>
                  <a:lnTo>
                    <a:pt x="1258" y="2644"/>
                  </a:lnTo>
                  <a:lnTo>
                    <a:pt x="1265" y="2624"/>
                  </a:lnTo>
                  <a:lnTo>
                    <a:pt x="1269" y="2605"/>
                  </a:lnTo>
                  <a:lnTo>
                    <a:pt x="1272" y="2582"/>
                  </a:lnTo>
                  <a:lnTo>
                    <a:pt x="1272" y="2582"/>
                  </a:lnTo>
                  <a:lnTo>
                    <a:pt x="1263" y="2581"/>
                  </a:lnTo>
                  <a:lnTo>
                    <a:pt x="1255" y="2576"/>
                  </a:lnTo>
                  <a:lnTo>
                    <a:pt x="1248" y="2572"/>
                  </a:lnTo>
                  <a:lnTo>
                    <a:pt x="1241" y="2567"/>
                  </a:lnTo>
                  <a:lnTo>
                    <a:pt x="1237" y="2560"/>
                  </a:lnTo>
                  <a:lnTo>
                    <a:pt x="1232" y="2551"/>
                  </a:lnTo>
                  <a:lnTo>
                    <a:pt x="1229" y="2543"/>
                  </a:lnTo>
                  <a:lnTo>
                    <a:pt x="1228" y="2534"/>
                  </a:lnTo>
                  <a:lnTo>
                    <a:pt x="1227" y="2525"/>
                  </a:lnTo>
                  <a:lnTo>
                    <a:pt x="1228" y="2516"/>
                  </a:lnTo>
                  <a:lnTo>
                    <a:pt x="1229" y="2508"/>
                  </a:lnTo>
                  <a:lnTo>
                    <a:pt x="1232" y="2499"/>
                  </a:lnTo>
                  <a:lnTo>
                    <a:pt x="1235" y="2491"/>
                  </a:lnTo>
                  <a:lnTo>
                    <a:pt x="1239" y="2485"/>
                  </a:lnTo>
                  <a:lnTo>
                    <a:pt x="1245" y="2480"/>
                  </a:lnTo>
                  <a:lnTo>
                    <a:pt x="1252" y="2475"/>
                  </a:lnTo>
                  <a:lnTo>
                    <a:pt x="1252" y="2475"/>
                  </a:lnTo>
                  <a:lnTo>
                    <a:pt x="1249" y="2459"/>
                  </a:lnTo>
                  <a:lnTo>
                    <a:pt x="1248" y="2439"/>
                  </a:lnTo>
                  <a:lnTo>
                    <a:pt x="1245" y="2423"/>
                  </a:lnTo>
                  <a:lnTo>
                    <a:pt x="1244" y="2418"/>
                  </a:lnTo>
                  <a:lnTo>
                    <a:pt x="1241" y="2414"/>
                  </a:lnTo>
                  <a:lnTo>
                    <a:pt x="1241" y="2414"/>
                  </a:lnTo>
                  <a:lnTo>
                    <a:pt x="1204" y="2442"/>
                  </a:lnTo>
                  <a:lnTo>
                    <a:pt x="1165" y="2468"/>
                  </a:lnTo>
                  <a:lnTo>
                    <a:pt x="1145" y="2481"/>
                  </a:lnTo>
                  <a:lnTo>
                    <a:pt x="1126" y="2494"/>
                  </a:lnTo>
                  <a:lnTo>
                    <a:pt x="1106" y="2503"/>
                  </a:lnTo>
                  <a:lnTo>
                    <a:pt x="1086" y="2513"/>
                  </a:lnTo>
                  <a:lnTo>
                    <a:pt x="1086" y="2513"/>
                  </a:lnTo>
                  <a:close/>
                  <a:moveTo>
                    <a:pt x="602" y="2487"/>
                  </a:moveTo>
                  <a:lnTo>
                    <a:pt x="602" y="2487"/>
                  </a:lnTo>
                  <a:lnTo>
                    <a:pt x="622" y="2518"/>
                  </a:lnTo>
                  <a:lnTo>
                    <a:pt x="641" y="2548"/>
                  </a:lnTo>
                  <a:lnTo>
                    <a:pt x="664" y="2576"/>
                  </a:lnTo>
                  <a:lnTo>
                    <a:pt x="686" y="2606"/>
                  </a:lnTo>
                  <a:lnTo>
                    <a:pt x="733" y="2661"/>
                  </a:lnTo>
                  <a:lnTo>
                    <a:pt x="779" y="2715"/>
                  </a:lnTo>
                  <a:lnTo>
                    <a:pt x="779" y="2715"/>
                  </a:lnTo>
                  <a:lnTo>
                    <a:pt x="786" y="2713"/>
                  </a:lnTo>
                  <a:lnTo>
                    <a:pt x="791" y="2708"/>
                  </a:lnTo>
                  <a:lnTo>
                    <a:pt x="796" y="2703"/>
                  </a:lnTo>
                  <a:lnTo>
                    <a:pt x="800" y="2697"/>
                  </a:lnTo>
                  <a:lnTo>
                    <a:pt x="807" y="2685"/>
                  </a:lnTo>
                  <a:lnTo>
                    <a:pt x="814" y="2672"/>
                  </a:lnTo>
                  <a:lnTo>
                    <a:pt x="814" y="2672"/>
                  </a:lnTo>
                  <a:lnTo>
                    <a:pt x="796" y="2642"/>
                  </a:lnTo>
                  <a:lnTo>
                    <a:pt x="777" y="2613"/>
                  </a:lnTo>
                  <a:lnTo>
                    <a:pt x="737" y="2555"/>
                  </a:lnTo>
                  <a:lnTo>
                    <a:pt x="695" y="2498"/>
                  </a:lnTo>
                  <a:lnTo>
                    <a:pt x="651" y="2443"/>
                  </a:lnTo>
                  <a:lnTo>
                    <a:pt x="651" y="2443"/>
                  </a:lnTo>
                  <a:lnTo>
                    <a:pt x="650" y="2453"/>
                  </a:lnTo>
                  <a:lnTo>
                    <a:pt x="645" y="2463"/>
                  </a:lnTo>
                  <a:lnTo>
                    <a:pt x="640" y="2470"/>
                  </a:lnTo>
                  <a:lnTo>
                    <a:pt x="634" y="2475"/>
                  </a:lnTo>
                  <a:lnTo>
                    <a:pt x="627" y="2481"/>
                  </a:lnTo>
                  <a:lnTo>
                    <a:pt x="619" y="2484"/>
                  </a:lnTo>
                  <a:lnTo>
                    <a:pt x="610" y="2487"/>
                  </a:lnTo>
                  <a:lnTo>
                    <a:pt x="602" y="2487"/>
                  </a:lnTo>
                  <a:lnTo>
                    <a:pt x="602" y="2487"/>
                  </a:lnTo>
                  <a:close/>
                  <a:moveTo>
                    <a:pt x="1356" y="2579"/>
                  </a:moveTo>
                  <a:lnTo>
                    <a:pt x="1356" y="2579"/>
                  </a:lnTo>
                  <a:lnTo>
                    <a:pt x="1427" y="2585"/>
                  </a:lnTo>
                  <a:lnTo>
                    <a:pt x="1493" y="2588"/>
                  </a:lnTo>
                  <a:lnTo>
                    <a:pt x="1558" y="2588"/>
                  </a:lnTo>
                  <a:lnTo>
                    <a:pt x="1624" y="2585"/>
                  </a:lnTo>
                  <a:lnTo>
                    <a:pt x="1624" y="2585"/>
                  </a:lnTo>
                  <a:lnTo>
                    <a:pt x="1674" y="2584"/>
                  </a:lnTo>
                  <a:lnTo>
                    <a:pt x="1726" y="2584"/>
                  </a:lnTo>
                  <a:lnTo>
                    <a:pt x="1833" y="2584"/>
                  </a:lnTo>
                  <a:lnTo>
                    <a:pt x="1941" y="2584"/>
                  </a:lnTo>
                  <a:lnTo>
                    <a:pt x="1997" y="2582"/>
                  </a:lnTo>
                  <a:lnTo>
                    <a:pt x="2054" y="2579"/>
                  </a:lnTo>
                  <a:lnTo>
                    <a:pt x="2054" y="2579"/>
                  </a:lnTo>
                  <a:lnTo>
                    <a:pt x="2069" y="2578"/>
                  </a:lnTo>
                  <a:lnTo>
                    <a:pt x="2084" y="2575"/>
                  </a:lnTo>
                  <a:lnTo>
                    <a:pt x="2100" y="2572"/>
                  </a:lnTo>
                  <a:lnTo>
                    <a:pt x="2114" y="2568"/>
                  </a:lnTo>
                  <a:lnTo>
                    <a:pt x="2127" y="2561"/>
                  </a:lnTo>
                  <a:lnTo>
                    <a:pt x="2136" y="2554"/>
                  </a:lnTo>
                  <a:lnTo>
                    <a:pt x="2141" y="2550"/>
                  </a:lnTo>
                  <a:lnTo>
                    <a:pt x="2143" y="2546"/>
                  </a:lnTo>
                  <a:lnTo>
                    <a:pt x="2145" y="2541"/>
                  </a:lnTo>
                  <a:lnTo>
                    <a:pt x="2146" y="2536"/>
                  </a:lnTo>
                  <a:lnTo>
                    <a:pt x="2146" y="2536"/>
                  </a:lnTo>
                  <a:lnTo>
                    <a:pt x="2146" y="2526"/>
                  </a:lnTo>
                  <a:lnTo>
                    <a:pt x="2143" y="2518"/>
                  </a:lnTo>
                  <a:lnTo>
                    <a:pt x="2139" y="2511"/>
                  </a:lnTo>
                  <a:lnTo>
                    <a:pt x="2134" y="2505"/>
                  </a:lnTo>
                  <a:lnTo>
                    <a:pt x="2127" y="2501"/>
                  </a:lnTo>
                  <a:lnTo>
                    <a:pt x="2118" y="2498"/>
                  </a:lnTo>
                  <a:lnTo>
                    <a:pt x="2108" y="2496"/>
                  </a:lnTo>
                  <a:lnTo>
                    <a:pt x="2097" y="2495"/>
                  </a:lnTo>
                  <a:lnTo>
                    <a:pt x="2075" y="2495"/>
                  </a:lnTo>
                  <a:lnTo>
                    <a:pt x="2052" y="2495"/>
                  </a:lnTo>
                  <a:lnTo>
                    <a:pt x="2013" y="2498"/>
                  </a:lnTo>
                  <a:lnTo>
                    <a:pt x="2013" y="2498"/>
                  </a:lnTo>
                  <a:lnTo>
                    <a:pt x="1947" y="2498"/>
                  </a:lnTo>
                  <a:lnTo>
                    <a:pt x="1885" y="2496"/>
                  </a:lnTo>
                  <a:lnTo>
                    <a:pt x="1822" y="2495"/>
                  </a:lnTo>
                  <a:lnTo>
                    <a:pt x="1755" y="2495"/>
                  </a:lnTo>
                  <a:lnTo>
                    <a:pt x="1755" y="2495"/>
                  </a:lnTo>
                  <a:lnTo>
                    <a:pt x="1649" y="2495"/>
                  </a:lnTo>
                  <a:lnTo>
                    <a:pt x="1599" y="2495"/>
                  </a:lnTo>
                  <a:lnTo>
                    <a:pt x="1548" y="2495"/>
                  </a:lnTo>
                  <a:lnTo>
                    <a:pt x="1548" y="2495"/>
                  </a:lnTo>
                  <a:lnTo>
                    <a:pt x="1527" y="2495"/>
                  </a:lnTo>
                  <a:lnTo>
                    <a:pt x="1507" y="2492"/>
                  </a:lnTo>
                  <a:lnTo>
                    <a:pt x="1491" y="2491"/>
                  </a:lnTo>
                  <a:lnTo>
                    <a:pt x="1475" y="2489"/>
                  </a:lnTo>
                  <a:lnTo>
                    <a:pt x="1475" y="2489"/>
                  </a:lnTo>
                  <a:lnTo>
                    <a:pt x="1443" y="2489"/>
                  </a:lnTo>
                  <a:lnTo>
                    <a:pt x="1411" y="2491"/>
                  </a:lnTo>
                  <a:lnTo>
                    <a:pt x="1350" y="2494"/>
                  </a:lnTo>
                  <a:lnTo>
                    <a:pt x="1249" y="2501"/>
                  </a:lnTo>
                  <a:lnTo>
                    <a:pt x="1249" y="2501"/>
                  </a:lnTo>
                  <a:lnTo>
                    <a:pt x="1244" y="2512"/>
                  </a:lnTo>
                  <a:lnTo>
                    <a:pt x="1242" y="2522"/>
                  </a:lnTo>
                  <a:lnTo>
                    <a:pt x="1242" y="2530"/>
                  </a:lnTo>
                  <a:lnTo>
                    <a:pt x="1244" y="2539"/>
                  </a:lnTo>
                  <a:lnTo>
                    <a:pt x="1248" y="2546"/>
                  </a:lnTo>
                  <a:lnTo>
                    <a:pt x="1253" y="2551"/>
                  </a:lnTo>
                  <a:lnTo>
                    <a:pt x="1260" y="2557"/>
                  </a:lnTo>
                  <a:lnTo>
                    <a:pt x="1269" y="2561"/>
                  </a:lnTo>
                  <a:lnTo>
                    <a:pt x="1277" y="2565"/>
                  </a:lnTo>
                  <a:lnTo>
                    <a:pt x="1288" y="2568"/>
                  </a:lnTo>
                  <a:lnTo>
                    <a:pt x="1311" y="2574"/>
                  </a:lnTo>
                  <a:lnTo>
                    <a:pt x="1333" y="2576"/>
                  </a:lnTo>
                  <a:lnTo>
                    <a:pt x="1356" y="2579"/>
                  </a:lnTo>
                  <a:lnTo>
                    <a:pt x="1356" y="2579"/>
                  </a:lnTo>
                  <a:close/>
                  <a:moveTo>
                    <a:pt x="589" y="2498"/>
                  </a:moveTo>
                  <a:lnTo>
                    <a:pt x="589" y="2498"/>
                  </a:lnTo>
                  <a:lnTo>
                    <a:pt x="584" y="2498"/>
                  </a:lnTo>
                  <a:lnTo>
                    <a:pt x="584" y="2498"/>
                  </a:lnTo>
                  <a:lnTo>
                    <a:pt x="584" y="2496"/>
                  </a:lnTo>
                  <a:lnTo>
                    <a:pt x="582" y="2495"/>
                  </a:lnTo>
                  <a:lnTo>
                    <a:pt x="581" y="2495"/>
                  </a:lnTo>
                  <a:lnTo>
                    <a:pt x="581" y="2495"/>
                  </a:lnTo>
                  <a:lnTo>
                    <a:pt x="575" y="2501"/>
                  </a:lnTo>
                  <a:lnTo>
                    <a:pt x="570" y="2508"/>
                  </a:lnTo>
                  <a:lnTo>
                    <a:pt x="558" y="2522"/>
                  </a:lnTo>
                  <a:lnTo>
                    <a:pt x="551" y="2527"/>
                  </a:lnTo>
                  <a:lnTo>
                    <a:pt x="544" y="2532"/>
                  </a:lnTo>
                  <a:lnTo>
                    <a:pt x="536" y="2534"/>
                  </a:lnTo>
                  <a:lnTo>
                    <a:pt x="526" y="2533"/>
                  </a:lnTo>
                  <a:lnTo>
                    <a:pt x="526" y="2533"/>
                  </a:lnTo>
                  <a:lnTo>
                    <a:pt x="537" y="2551"/>
                  </a:lnTo>
                  <a:lnTo>
                    <a:pt x="553" y="2568"/>
                  </a:lnTo>
                  <a:lnTo>
                    <a:pt x="570" y="2586"/>
                  </a:lnTo>
                  <a:lnTo>
                    <a:pt x="589" y="2605"/>
                  </a:lnTo>
                  <a:lnTo>
                    <a:pt x="627" y="2641"/>
                  </a:lnTo>
                  <a:lnTo>
                    <a:pt x="644" y="2659"/>
                  </a:lnTo>
                  <a:lnTo>
                    <a:pt x="660" y="2678"/>
                  </a:lnTo>
                  <a:lnTo>
                    <a:pt x="660" y="2678"/>
                  </a:lnTo>
                  <a:lnTo>
                    <a:pt x="679" y="2704"/>
                  </a:lnTo>
                  <a:lnTo>
                    <a:pt x="689" y="2715"/>
                  </a:lnTo>
                  <a:lnTo>
                    <a:pt x="702" y="2727"/>
                  </a:lnTo>
                  <a:lnTo>
                    <a:pt x="709" y="2731"/>
                  </a:lnTo>
                  <a:lnTo>
                    <a:pt x="714" y="2735"/>
                  </a:lnTo>
                  <a:lnTo>
                    <a:pt x="723" y="2738"/>
                  </a:lnTo>
                  <a:lnTo>
                    <a:pt x="730" y="2739"/>
                  </a:lnTo>
                  <a:lnTo>
                    <a:pt x="738" y="2739"/>
                  </a:lnTo>
                  <a:lnTo>
                    <a:pt x="748" y="2739"/>
                  </a:lnTo>
                  <a:lnTo>
                    <a:pt x="756" y="2737"/>
                  </a:lnTo>
                  <a:lnTo>
                    <a:pt x="768" y="2734"/>
                  </a:lnTo>
                  <a:lnTo>
                    <a:pt x="768" y="2734"/>
                  </a:lnTo>
                  <a:lnTo>
                    <a:pt x="747" y="2706"/>
                  </a:lnTo>
                  <a:lnTo>
                    <a:pt x="724" y="2678"/>
                  </a:lnTo>
                  <a:lnTo>
                    <a:pt x="678" y="2620"/>
                  </a:lnTo>
                  <a:lnTo>
                    <a:pt x="654" y="2591"/>
                  </a:lnTo>
                  <a:lnTo>
                    <a:pt x="631" y="2561"/>
                  </a:lnTo>
                  <a:lnTo>
                    <a:pt x="610" y="2530"/>
                  </a:lnTo>
                  <a:lnTo>
                    <a:pt x="589" y="2498"/>
                  </a:lnTo>
                  <a:lnTo>
                    <a:pt x="589" y="2498"/>
                  </a:lnTo>
                  <a:close/>
                  <a:moveTo>
                    <a:pt x="1290" y="2588"/>
                  </a:moveTo>
                  <a:lnTo>
                    <a:pt x="1290" y="2588"/>
                  </a:lnTo>
                  <a:lnTo>
                    <a:pt x="1287" y="2603"/>
                  </a:lnTo>
                  <a:lnTo>
                    <a:pt x="1284" y="2619"/>
                  </a:lnTo>
                  <a:lnTo>
                    <a:pt x="1279" y="2634"/>
                  </a:lnTo>
                  <a:lnTo>
                    <a:pt x="1273" y="2648"/>
                  </a:lnTo>
                  <a:lnTo>
                    <a:pt x="1258" y="2678"/>
                  </a:lnTo>
                  <a:lnTo>
                    <a:pt x="1244" y="2701"/>
                  </a:lnTo>
                  <a:lnTo>
                    <a:pt x="1244" y="2701"/>
                  </a:lnTo>
                  <a:lnTo>
                    <a:pt x="1229" y="2720"/>
                  </a:lnTo>
                  <a:lnTo>
                    <a:pt x="1213" y="2737"/>
                  </a:lnTo>
                  <a:lnTo>
                    <a:pt x="1194" y="2751"/>
                  </a:lnTo>
                  <a:lnTo>
                    <a:pt x="1175" y="2765"/>
                  </a:lnTo>
                  <a:lnTo>
                    <a:pt x="1134" y="2793"/>
                  </a:lnTo>
                  <a:lnTo>
                    <a:pt x="1114" y="2807"/>
                  </a:lnTo>
                  <a:lnTo>
                    <a:pt x="1095" y="2821"/>
                  </a:lnTo>
                  <a:lnTo>
                    <a:pt x="1095" y="2821"/>
                  </a:lnTo>
                  <a:lnTo>
                    <a:pt x="1074" y="2839"/>
                  </a:lnTo>
                  <a:lnTo>
                    <a:pt x="1054" y="2860"/>
                  </a:lnTo>
                  <a:lnTo>
                    <a:pt x="1037" y="2883"/>
                  </a:lnTo>
                  <a:lnTo>
                    <a:pt x="1022" y="2905"/>
                  </a:lnTo>
                  <a:lnTo>
                    <a:pt x="1008" y="2929"/>
                  </a:lnTo>
                  <a:lnTo>
                    <a:pt x="995" y="2954"/>
                  </a:lnTo>
                  <a:lnTo>
                    <a:pt x="967" y="3003"/>
                  </a:lnTo>
                  <a:lnTo>
                    <a:pt x="967" y="3003"/>
                  </a:lnTo>
                  <a:lnTo>
                    <a:pt x="982" y="3008"/>
                  </a:lnTo>
                  <a:lnTo>
                    <a:pt x="998" y="3010"/>
                  </a:lnTo>
                  <a:lnTo>
                    <a:pt x="1032" y="3013"/>
                  </a:lnTo>
                  <a:lnTo>
                    <a:pt x="1065" y="3015"/>
                  </a:lnTo>
                  <a:lnTo>
                    <a:pt x="1082" y="3016"/>
                  </a:lnTo>
                  <a:lnTo>
                    <a:pt x="1098" y="3017"/>
                  </a:lnTo>
                  <a:lnTo>
                    <a:pt x="1098" y="3017"/>
                  </a:lnTo>
                  <a:lnTo>
                    <a:pt x="1114" y="3022"/>
                  </a:lnTo>
                  <a:lnTo>
                    <a:pt x="1130" y="3027"/>
                  </a:lnTo>
                  <a:lnTo>
                    <a:pt x="1145" y="3034"/>
                  </a:lnTo>
                  <a:lnTo>
                    <a:pt x="1162" y="3038"/>
                  </a:lnTo>
                  <a:lnTo>
                    <a:pt x="1162" y="3038"/>
                  </a:lnTo>
                  <a:lnTo>
                    <a:pt x="1213" y="3047"/>
                  </a:lnTo>
                  <a:lnTo>
                    <a:pt x="1265" y="3054"/>
                  </a:lnTo>
                  <a:lnTo>
                    <a:pt x="1315" y="3059"/>
                  </a:lnTo>
                  <a:lnTo>
                    <a:pt x="1368" y="3064"/>
                  </a:lnTo>
                  <a:lnTo>
                    <a:pt x="1368" y="3064"/>
                  </a:lnTo>
                  <a:lnTo>
                    <a:pt x="1573" y="3079"/>
                  </a:lnTo>
                  <a:lnTo>
                    <a:pt x="1676" y="3085"/>
                  </a:lnTo>
                  <a:lnTo>
                    <a:pt x="1777" y="3088"/>
                  </a:lnTo>
                  <a:lnTo>
                    <a:pt x="1777" y="3088"/>
                  </a:lnTo>
                  <a:lnTo>
                    <a:pt x="1804" y="3086"/>
                  </a:lnTo>
                  <a:lnTo>
                    <a:pt x="1830" y="3085"/>
                  </a:lnTo>
                  <a:lnTo>
                    <a:pt x="1858" y="3081"/>
                  </a:lnTo>
                  <a:lnTo>
                    <a:pt x="1885" y="3079"/>
                  </a:lnTo>
                  <a:lnTo>
                    <a:pt x="1885" y="3079"/>
                  </a:lnTo>
                  <a:lnTo>
                    <a:pt x="1933" y="3076"/>
                  </a:lnTo>
                  <a:lnTo>
                    <a:pt x="1982" y="3075"/>
                  </a:lnTo>
                  <a:lnTo>
                    <a:pt x="2031" y="3074"/>
                  </a:lnTo>
                  <a:lnTo>
                    <a:pt x="2055" y="3071"/>
                  </a:lnTo>
                  <a:lnTo>
                    <a:pt x="2079" y="3068"/>
                  </a:lnTo>
                  <a:lnTo>
                    <a:pt x="2079" y="3068"/>
                  </a:lnTo>
                  <a:lnTo>
                    <a:pt x="2132" y="3059"/>
                  </a:lnTo>
                  <a:lnTo>
                    <a:pt x="2184" y="3052"/>
                  </a:lnTo>
                  <a:lnTo>
                    <a:pt x="2184" y="3052"/>
                  </a:lnTo>
                  <a:lnTo>
                    <a:pt x="2237" y="3047"/>
                  </a:lnTo>
                  <a:lnTo>
                    <a:pt x="2263" y="3044"/>
                  </a:lnTo>
                  <a:lnTo>
                    <a:pt x="2285" y="3038"/>
                  </a:lnTo>
                  <a:lnTo>
                    <a:pt x="2285" y="3038"/>
                  </a:lnTo>
                  <a:lnTo>
                    <a:pt x="2302" y="3033"/>
                  </a:lnTo>
                  <a:lnTo>
                    <a:pt x="2317" y="3026"/>
                  </a:lnTo>
                  <a:lnTo>
                    <a:pt x="2333" y="3017"/>
                  </a:lnTo>
                  <a:lnTo>
                    <a:pt x="2348" y="3009"/>
                  </a:lnTo>
                  <a:lnTo>
                    <a:pt x="2379" y="2991"/>
                  </a:lnTo>
                  <a:lnTo>
                    <a:pt x="2407" y="2971"/>
                  </a:lnTo>
                  <a:lnTo>
                    <a:pt x="2407" y="2971"/>
                  </a:lnTo>
                  <a:lnTo>
                    <a:pt x="2423" y="2963"/>
                  </a:lnTo>
                  <a:lnTo>
                    <a:pt x="2437" y="2954"/>
                  </a:lnTo>
                  <a:lnTo>
                    <a:pt x="2468" y="2940"/>
                  </a:lnTo>
                  <a:lnTo>
                    <a:pt x="2483" y="2932"/>
                  </a:lnTo>
                  <a:lnTo>
                    <a:pt x="2497" y="2925"/>
                  </a:lnTo>
                  <a:lnTo>
                    <a:pt x="2511" y="2915"/>
                  </a:lnTo>
                  <a:lnTo>
                    <a:pt x="2524" y="2905"/>
                  </a:lnTo>
                  <a:lnTo>
                    <a:pt x="2524" y="2905"/>
                  </a:lnTo>
                  <a:lnTo>
                    <a:pt x="2513" y="2894"/>
                  </a:lnTo>
                  <a:lnTo>
                    <a:pt x="2500" y="2884"/>
                  </a:lnTo>
                  <a:lnTo>
                    <a:pt x="2486" y="2874"/>
                  </a:lnTo>
                  <a:lnTo>
                    <a:pt x="2472" y="2864"/>
                  </a:lnTo>
                  <a:lnTo>
                    <a:pt x="2442" y="2849"/>
                  </a:lnTo>
                  <a:lnTo>
                    <a:pt x="2411" y="2833"/>
                  </a:lnTo>
                  <a:lnTo>
                    <a:pt x="2378" y="2819"/>
                  </a:lnTo>
                  <a:lnTo>
                    <a:pt x="2344" y="2807"/>
                  </a:lnTo>
                  <a:lnTo>
                    <a:pt x="2277" y="2780"/>
                  </a:lnTo>
                  <a:lnTo>
                    <a:pt x="2244" y="2765"/>
                  </a:lnTo>
                  <a:lnTo>
                    <a:pt x="2212" y="2749"/>
                  </a:lnTo>
                  <a:lnTo>
                    <a:pt x="2184" y="2731"/>
                  </a:lnTo>
                  <a:lnTo>
                    <a:pt x="2170" y="2721"/>
                  </a:lnTo>
                  <a:lnTo>
                    <a:pt x="2157" y="2710"/>
                  </a:lnTo>
                  <a:lnTo>
                    <a:pt x="2145" y="2699"/>
                  </a:lnTo>
                  <a:lnTo>
                    <a:pt x="2135" y="2687"/>
                  </a:lnTo>
                  <a:lnTo>
                    <a:pt x="2124" y="2673"/>
                  </a:lnTo>
                  <a:lnTo>
                    <a:pt x="2115" y="2661"/>
                  </a:lnTo>
                  <a:lnTo>
                    <a:pt x="2107" y="2645"/>
                  </a:lnTo>
                  <a:lnTo>
                    <a:pt x="2101" y="2630"/>
                  </a:lnTo>
                  <a:lnTo>
                    <a:pt x="2096" y="2612"/>
                  </a:lnTo>
                  <a:lnTo>
                    <a:pt x="2091" y="2593"/>
                  </a:lnTo>
                  <a:lnTo>
                    <a:pt x="2091" y="2593"/>
                  </a:lnTo>
                  <a:lnTo>
                    <a:pt x="1889" y="2600"/>
                  </a:lnTo>
                  <a:lnTo>
                    <a:pt x="1788" y="2603"/>
                  </a:lnTo>
                  <a:lnTo>
                    <a:pt x="1687" y="2606"/>
                  </a:lnTo>
                  <a:lnTo>
                    <a:pt x="1586" y="2605"/>
                  </a:lnTo>
                  <a:lnTo>
                    <a:pt x="1485" y="2603"/>
                  </a:lnTo>
                  <a:lnTo>
                    <a:pt x="1436" y="2600"/>
                  </a:lnTo>
                  <a:lnTo>
                    <a:pt x="1387" y="2598"/>
                  </a:lnTo>
                  <a:lnTo>
                    <a:pt x="1338" y="2593"/>
                  </a:lnTo>
                  <a:lnTo>
                    <a:pt x="1290" y="2588"/>
                  </a:lnTo>
                  <a:lnTo>
                    <a:pt x="1290" y="2588"/>
                  </a:lnTo>
                  <a:close/>
                  <a:moveTo>
                    <a:pt x="761" y="3120"/>
                  </a:moveTo>
                  <a:lnTo>
                    <a:pt x="761" y="3120"/>
                  </a:lnTo>
                  <a:lnTo>
                    <a:pt x="791" y="3128"/>
                  </a:lnTo>
                  <a:lnTo>
                    <a:pt x="821" y="3138"/>
                  </a:lnTo>
                  <a:lnTo>
                    <a:pt x="852" y="3147"/>
                  </a:lnTo>
                  <a:lnTo>
                    <a:pt x="883" y="3155"/>
                  </a:lnTo>
                  <a:lnTo>
                    <a:pt x="883" y="3155"/>
                  </a:lnTo>
                  <a:lnTo>
                    <a:pt x="1010" y="3180"/>
                  </a:lnTo>
                  <a:lnTo>
                    <a:pt x="1074" y="3194"/>
                  </a:lnTo>
                  <a:lnTo>
                    <a:pt x="1135" y="3207"/>
                  </a:lnTo>
                  <a:lnTo>
                    <a:pt x="1135" y="3207"/>
                  </a:lnTo>
                  <a:lnTo>
                    <a:pt x="1152" y="3208"/>
                  </a:lnTo>
                  <a:lnTo>
                    <a:pt x="1168" y="3208"/>
                  </a:lnTo>
                  <a:lnTo>
                    <a:pt x="1185" y="3207"/>
                  </a:lnTo>
                  <a:lnTo>
                    <a:pt x="1203" y="3207"/>
                  </a:lnTo>
                  <a:lnTo>
                    <a:pt x="1203" y="3207"/>
                  </a:lnTo>
                  <a:lnTo>
                    <a:pt x="1224" y="3208"/>
                  </a:lnTo>
                  <a:lnTo>
                    <a:pt x="1245" y="3210"/>
                  </a:lnTo>
                  <a:lnTo>
                    <a:pt x="1287" y="3217"/>
                  </a:lnTo>
                  <a:lnTo>
                    <a:pt x="1331" y="3224"/>
                  </a:lnTo>
                  <a:lnTo>
                    <a:pt x="1352" y="3228"/>
                  </a:lnTo>
                  <a:lnTo>
                    <a:pt x="1374" y="3229"/>
                  </a:lnTo>
                  <a:lnTo>
                    <a:pt x="1374" y="3229"/>
                  </a:lnTo>
                  <a:lnTo>
                    <a:pt x="1441" y="3235"/>
                  </a:lnTo>
                  <a:lnTo>
                    <a:pt x="1507" y="3238"/>
                  </a:lnTo>
                  <a:lnTo>
                    <a:pt x="1572" y="3241"/>
                  </a:lnTo>
                  <a:lnTo>
                    <a:pt x="1635" y="3241"/>
                  </a:lnTo>
                  <a:lnTo>
                    <a:pt x="1764" y="3241"/>
                  </a:lnTo>
                  <a:lnTo>
                    <a:pt x="1893" y="3242"/>
                  </a:lnTo>
                  <a:lnTo>
                    <a:pt x="1893" y="3242"/>
                  </a:lnTo>
                  <a:lnTo>
                    <a:pt x="1929" y="3241"/>
                  </a:lnTo>
                  <a:lnTo>
                    <a:pt x="1964" y="3239"/>
                  </a:lnTo>
                  <a:lnTo>
                    <a:pt x="2035" y="3232"/>
                  </a:lnTo>
                  <a:lnTo>
                    <a:pt x="2035" y="3232"/>
                  </a:lnTo>
                  <a:lnTo>
                    <a:pt x="2100" y="3228"/>
                  </a:lnTo>
                  <a:lnTo>
                    <a:pt x="2132" y="3225"/>
                  </a:lnTo>
                  <a:lnTo>
                    <a:pt x="2163" y="3221"/>
                  </a:lnTo>
                  <a:lnTo>
                    <a:pt x="2163" y="3221"/>
                  </a:lnTo>
                  <a:lnTo>
                    <a:pt x="2195" y="3215"/>
                  </a:lnTo>
                  <a:lnTo>
                    <a:pt x="2228" y="3210"/>
                  </a:lnTo>
                  <a:lnTo>
                    <a:pt x="2291" y="3196"/>
                  </a:lnTo>
                  <a:lnTo>
                    <a:pt x="2353" y="3182"/>
                  </a:lnTo>
                  <a:lnTo>
                    <a:pt x="2413" y="3169"/>
                  </a:lnTo>
                  <a:lnTo>
                    <a:pt x="2413" y="3169"/>
                  </a:lnTo>
                  <a:lnTo>
                    <a:pt x="2489" y="3155"/>
                  </a:lnTo>
                  <a:lnTo>
                    <a:pt x="2527" y="3148"/>
                  </a:lnTo>
                  <a:lnTo>
                    <a:pt x="2565" y="3140"/>
                  </a:lnTo>
                  <a:lnTo>
                    <a:pt x="2601" y="3131"/>
                  </a:lnTo>
                  <a:lnTo>
                    <a:pt x="2635" y="3120"/>
                  </a:lnTo>
                  <a:lnTo>
                    <a:pt x="2668" y="3107"/>
                  </a:lnTo>
                  <a:lnTo>
                    <a:pt x="2684" y="3100"/>
                  </a:lnTo>
                  <a:lnTo>
                    <a:pt x="2698" y="3093"/>
                  </a:lnTo>
                  <a:lnTo>
                    <a:pt x="2698" y="3093"/>
                  </a:lnTo>
                  <a:lnTo>
                    <a:pt x="2720" y="3079"/>
                  </a:lnTo>
                  <a:lnTo>
                    <a:pt x="2733" y="3071"/>
                  </a:lnTo>
                  <a:lnTo>
                    <a:pt x="2744" y="3061"/>
                  </a:lnTo>
                  <a:lnTo>
                    <a:pt x="2755" y="3051"/>
                  </a:lnTo>
                  <a:lnTo>
                    <a:pt x="2765" y="3040"/>
                  </a:lnTo>
                  <a:lnTo>
                    <a:pt x="2772" y="3030"/>
                  </a:lnTo>
                  <a:lnTo>
                    <a:pt x="2776" y="3020"/>
                  </a:lnTo>
                  <a:lnTo>
                    <a:pt x="2776" y="3020"/>
                  </a:lnTo>
                  <a:lnTo>
                    <a:pt x="2778" y="3009"/>
                  </a:lnTo>
                  <a:lnTo>
                    <a:pt x="2776" y="2996"/>
                  </a:lnTo>
                  <a:lnTo>
                    <a:pt x="2775" y="2984"/>
                  </a:lnTo>
                  <a:lnTo>
                    <a:pt x="2771" y="2971"/>
                  </a:lnTo>
                  <a:lnTo>
                    <a:pt x="2764" y="2960"/>
                  </a:lnTo>
                  <a:lnTo>
                    <a:pt x="2757" y="2951"/>
                  </a:lnTo>
                  <a:lnTo>
                    <a:pt x="2751" y="2949"/>
                  </a:lnTo>
                  <a:lnTo>
                    <a:pt x="2747" y="2946"/>
                  </a:lnTo>
                  <a:lnTo>
                    <a:pt x="2741" y="2943"/>
                  </a:lnTo>
                  <a:lnTo>
                    <a:pt x="2736" y="2943"/>
                  </a:lnTo>
                  <a:lnTo>
                    <a:pt x="2736" y="2943"/>
                  </a:lnTo>
                  <a:lnTo>
                    <a:pt x="2727" y="2943"/>
                  </a:lnTo>
                  <a:lnTo>
                    <a:pt x="2718" y="2946"/>
                  </a:lnTo>
                  <a:lnTo>
                    <a:pt x="2692" y="2954"/>
                  </a:lnTo>
                  <a:lnTo>
                    <a:pt x="2649" y="2971"/>
                  </a:lnTo>
                  <a:lnTo>
                    <a:pt x="2649" y="2971"/>
                  </a:lnTo>
                  <a:lnTo>
                    <a:pt x="2591" y="2991"/>
                  </a:lnTo>
                  <a:lnTo>
                    <a:pt x="2534" y="3006"/>
                  </a:lnTo>
                  <a:lnTo>
                    <a:pt x="2475" y="3020"/>
                  </a:lnTo>
                  <a:lnTo>
                    <a:pt x="2414" y="3033"/>
                  </a:lnTo>
                  <a:lnTo>
                    <a:pt x="2354" y="3045"/>
                  </a:lnTo>
                  <a:lnTo>
                    <a:pt x="2292" y="3055"/>
                  </a:lnTo>
                  <a:lnTo>
                    <a:pt x="2166" y="3076"/>
                  </a:lnTo>
                  <a:lnTo>
                    <a:pt x="2166" y="3076"/>
                  </a:lnTo>
                  <a:lnTo>
                    <a:pt x="2058" y="3093"/>
                  </a:lnTo>
                  <a:lnTo>
                    <a:pt x="2004" y="3100"/>
                  </a:lnTo>
                  <a:lnTo>
                    <a:pt x="1954" y="3104"/>
                  </a:lnTo>
                  <a:lnTo>
                    <a:pt x="1954" y="3104"/>
                  </a:lnTo>
                  <a:lnTo>
                    <a:pt x="1906" y="3107"/>
                  </a:lnTo>
                  <a:lnTo>
                    <a:pt x="1858" y="3110"/>
                  </a:lnTo>
                  <a:lnTo>
                    <a:pt x="1764" y="3110"/>
                  </a:lnTo>
                  <a:lnTo>
                    <a:pt x="1672" y="3109"/>
                  </a:lnTo>
                  <a:lnTo>
                    <a:pt x="1580" y="3107"/>
                  </a:lnTo>
                  <a:lnTo>
                    <a:pt x="1580" y="3107"/>
                  </a:lnTo>
                  <a:lnTo>
                    <a:pt x="1536" y="3107"/>
                  </a:lnTo>
                  <a:lnTo>
                    <a:pt x="1492" y="3104"/>
                  </a:lnTo>
                  <a:lnTo>
                    <a:pt x="1406" y="3096"/>
                  </a:lnTo>
                  <a:lnTo>
                    <a:pt x="1406" y="3096"/>
                  </a:lnTo>
                  <a:lnTo>
                    <a:pt x="1346" y="3092"/>
                  </a:lnTo>
                  <a:lnTo>
                    <a:pt x="1288" y="3086"/>
                  </a:lnTo>
                  <a:lnTo>
                    <a:pt x="1232" y="3078"/>
                  </a:lnTo>
                  <a:lnTo>
                    <a:pt x="1204" y="3074"/>
                  </a:lnTo>
                  <a:lnTo>
                    <a:pt x="1176" y="3068"/>
                  </a:lnTo>
                  <a:lnTo>
                    <a:pt x="1176" y="3068"/>
                  </a:lnTo>
                  <a:lnTo>
                    <a:pt x="1110" y="3052"/>
                  </a:lnTo>
                  <a:lnTo>
                    <a:pt x="1043" y="3038"/>
                  </a:lnTo>
                  <a:lnTo>
                    <a:pt x="908" y="3013"/>
                  </a:lnTo>
                  <a:lnTo>
                    <a:pt x="842" y="2998"/>
                  </a:lnTo>
                  <a:lnTo>
                    <a:pt x="776" y="2982"/>
                  </a:lnTo>
                  <a:lnTo>
                    <a:pt x="744" y="2972"/>
                  </a:lnTo>
                  <a:lnTo>
                    <a:pt x="713" y="2963"/>
                  </a:lnTo>
                  <a:lnTo>
                    <a:pt x="682" y="2951"/>
                  </a:lnTo>
                  <a:lnTo>
                    <a:pt x="651" y="2939"/>
                  </a:lnTo>
                  <a:lnTo>
                    <a:pt x="651" y="2939"/>
                  </a:lnTo>
                  <a:lnTo>
                    <a:pt x="626" y="2930"/>
                  </a:lnTo>
                  <a:lnTo>
                    <a:pt x="610" y="2925"/>
                  </a:lnTo>
                  <a:lnTo>
                    <a:pt x="596" y="2922"/>
                  </a:lnTo>
                  <a:lnTo>
                    <a:pt x="581" y="2919"/>
                  </a:lnTo>
                  <a:lnTo>
                    <a:pt x="568" y="2919"/>
                  </a:lnTo>
                  <a:lnTo>
                    <a:pt x="556" y="2920"/>
                  </a:lnTo>
                  <a:lnTo>
                    <a:pt x="551" y="2922"/>
                  </a:lnTo>
                  <a:lnTo>
                    <a:pt x="546" y="2925"/>
                  </a:lnTo>
                  <a:lnTo>
                    <a:pt x="546" y="2925"/>
                  </a:lnTo>
                  <a:lnTo>
                    <a:pt x="542" y="2929"/>
                  </a:lnTo>
                  <a:lnTo>
                    <a:pt x="537" y="2935"/>
                  </a:lnTo>
                  <a:lnTo>
                    <a:pt x="535" y="2940"/>
                  </a:lnTo>
                  <a:lnTo>
                    <a:pt x="532" y="2946"/>
                  </a:lnTo>
                  <a:lnTo>
                    <a:pt x="530" y="2957"/>
                  </a:lnTo>
                  <a:lnTo>
                    <a:pt x="530" y="2971"/>
                  </a:lnTo>
                  <a:lnTo>
                    <a:pt x="532" y="2984"/>
                  </a:lnTo>
                  <a:lnTo>
                    <a:pt x="535" y="2998"/>
                  </a:lnTo>
                  <a:lnTo>
                    <a:pt x="543" y="3023"/>
                  </a:lnTo>
                  <a:lnTo>
                    <a:pt x="543" y="3023"/>
                  </a:lnTo>
                  <a:lnTo>
                    <a:pt x="565" y="3044"/>
                  </a:lnTo>
                  <a:lnTo>
                    <a:pt x="578" y="3054"/>
                  </a:lnTo>
                  <a:lnTo>
                    <a:pt x="591" y="3062"/>
                  </a:lnTo>
                  <a:lnTo>
                    <a:pt x="603" y="3071"/>
                  </a:lnTo>
                  <a:lnTo>
                    <a:pt x="617" y="3078"/>
                  </a:lnTo>
                  <a:lnTo>
                    <a:pt x="633" y="3085"/>
                  </a:lnTo>
                  <a:lnTo>
                    <a:pt x="648" y="3090"/>
                  </a:lnTo>
                  <a:lnTo>
                    <a:pt x="648" y="3090"/>
                  </a:lnTo>
                  <a:lnTo>
                    <a:pt x="653" y="3092"/>
                  </a:lnTo>
                  <a:lnTo>
                    <a:pt x="651" y="3088"/>
                  </a:lnTo>
                  <a:lnTo>
                    <a:pt x="651" y="3088"/>
                  </a:lnTo>
                  <a:lnTo>
                    <a:pt x="664" y="3095"/>
                  </a:lnTo>
                  <a:lnTo>
                    <a:pt x="676" y="3100"/>
                  </a:lnTo>
                  <a:lnTo>
                    <a:pt x="689" y="3104"/>
                  </a:lnTo>
                  <a:lnTo>
                    <a:pt x="703" y="3107"/>
                  </a:lnTo>
                  <a:lnTo>
                    <a:pt x="733" y="3113"/>
                  </a:lnTo>
                  <a:lnTo>
                    <a:pt x="761" y="3120"/>
                  </a:lnTo>
                  <a:lnTo>
                    <a:pt x="761" y="3120"/>
                  </a:lnTo>
                  <a:close/>
                  <a:moveTo>
                    <a:pt x="2416" y="3194"/>
                  </a:moveTo>
                  <a:lnTo>
                    <a:pt x="2416" y="3194"/>
                  </a:lnTo>
                  <a:lnTo>
                    <a:pt x="2330" y="3211"/>
                  </a:lnTo>
                  <a:lnTo>
                    <a:pt x="2243" y="3227"/>
                  </a:lnTo>
                  <a:lnTo>
                    <a:pt x="2155" y="3241"/>
                  </a:lnTo>
                  <a:lnTo>
                    <a:pt x="2111" y="3246"/>
                  </a:lnTo>
                  <a:lnTo>
                    <a:pt x="2068" y="3250"/>
                  </a:lnTo>
                  <a:lnTo>
                    <a:pt x="2068" y="3250"/>
                  </a:lnTo>
                  <a:lnTo>
                    <a:pt x="1968" y="3257"/>
                  </a:lnTo>
                  <a:lnTo>
                    <a:pt x="1867" y="3263"/>
                  </a:lnTo>
                  <a:lnTo>
                    <a:pt x="1767" y="3267"/>
                  </a:lnTo>
                  <a:lnTo>
                    <a:pt x="1670" y="3267"/>
                  </a:lnTo>
                  <a:lnTo>
                    <a:pt x="1670" y="3267"/>
                  </a:lnTo>
                  <a:lnTo>
                    <a:pt x="1559" y="3266"/>
                  </a:lnTo>
                  <a:lnTo>
                    <a:pt x="1450" y="3260"/>
                  </a:lnTo>
                  <a:lnTo>
                    <a:pt x="1340" y="3252"/>
                  </a:lnTo>
                  <a:lnTo>
                    <a:pt x="1286" y="3246"/>
                  </a:lnTo>
                  <a:lnTo>
                    <a:pt x="1232" y="3241"/>
                  </a:lnTo>
                  <a:lnTo>
                    <a:pt x="1179" y="3234"/>
                  </a:lnTo>
                  <a:lnTo>
                    <a:pt x="1126" y="3225"/>
                  </a:lnTo>
                  <a:lnTo>
                    <a:pt x="1072" y="3217"/>
                  </a:lnTo>
                  <a:lnTo>
                    <a:pt x="1019" y="3207"/>
                  </a:lnTo>
                  <a:lnTo>
                    <a:pt x="967" y="3197"/>
                  </a:lnTo>
                  <a:lnTo>
                    <a:pt x="915" y="3186"/>
                  </a:lnTo>
                  <a:lnTo>
                    <a:pt x="864" y="3173"/>
                  </a:lnTo>
                  <a:lnTo>
                    <a:pt x="814" y="3161"/>
                  </a:lnTo>
                  <a:lnTo>
                    <a:pt x="814" y="3161"/>
                  </a:lnTo>
                  <a:lnTo>
                    <a:pt x="737" y="3140"/>
                  </a:lnTo>
                  <a:lnTo>
                    <a:pt x="699" y="3128"/>
                  </a:lnTo>
                  <a:lnTo>
                    <a:pt x="664" y="3116"/>
                  </a:lnTo>
                  <a:lnTo>
                    <a:pt x="629" y="3102"/>
                  </a:lnTo>
                  <a:lnTo>
                    <a:pt x="596" y="3086"/>
                  </a:lnTo>
                  <a:lnTo>
                    <a:pt x="565" y="3069"/>
                  </a:lnTo>
                  <a:lnTo>
                    <a:pt x="551" y="3059"/>
                  </a:lnTo>
                  <a:lnTo>
                    <a:pt x="537" y="3050"/>
                  </a:lnTo>
                  <a:lnTo>
                    <a:pt x="537" y="3050"/>
                  </a:lnTo>
                  <a:lnTo>
                    <a:pt x="526" y="3065"/>
                  </a:lnTo>
                  <a:lnTo>
                    <a:pt x="518" y="3082"/>
                  </a:lnTo>
                  <a:lnTo>
                    <a:pt x="509" y="3100"/>
                  </a:lnTo>
                  <a:lnTo>
                    <a:pt x="502" y="3120"/>
                  </a:lnTo>
                  <a:lnTo>
                    <a:pt x="487" y="3162"/>
                  </a:lnTo>
                  <a:lnTo>
                    <a:pt x="480" y="3182"/>
                  </a:lnTo>
                  <a:lnTo>
                    <a:pt x="471" y="3201"/>
                  </a:lnTo>
                  <a:lnTo>
                    <a:pt x="471" y="3201"/>
                  </a:lnTo>
                  <a:lnTo>
                    <a:pt x="300" y="3534"/>
                  </a:lnTo>
                  <a:lnTo>
                    <a:pt x="300" y="3534"/>
                  </a:lnTo>
                  <a:lnTo>
                    <a:pt x="266" y="3597"/>
                  </a:lnTo>
                  <a:lnTo>
                    <a:pt x="258" y="3613"/>
                  </a:lnTo>
                  <a:lnTo>
                    <a:pt x="252" y="3628"/>
                  </a:lnTo>
                  <a:lnTo>
                    <a:pt x="248" y="3639"/>
                  </a:lnTo>
                  <a:lnTo>
                    <a:pt x="247" y="3645"/>
                  </a:lnTo>
                  <a:lnTo>
                    <a:pt x="247" y="3648"/>
                  </a:lnTo>
                  <a:lnTo>
                    <a:pt x="247" y="3648"/>
                  </a:lnTo>
                  <a:lnTo>
                    <a:pt x="250" y="3651"/>
                  </a:lnTo>
                  <a:lnTo>
                    <a:pt x="254" y="3653"/>
                  </a:lnTo>
                  <a:lnTo>
                    <a:pt x="255" y="3655"/>
                  </a:lnTo>
                  <a:lnTo>
                    <a:pt x="255" y="3656"/>
                  </a:lnTo>
                  <a:lnTo>
                    <a:pt x="254" y="3658"/>
                  </a:lnTo>
                  <a:lnTo>
                    <a:pt x="251" y="3659"/>
                  </a:lnTo>
                  <a:lnTo>
                    <a:pt x="251" y="3659"/>
                  </a:lnTo>
                  <a:lnTo>
                    <a:pt x="257" y="3659"/>
                  </a:lnTo>
                  <a:lnTo>
                    <a:pt x="264" y="3660"/>
                  </a:lnTo>
                  <a:lnTo>
                    <a:pt x="276" y="3666"/>
                  </a:lnTo>
                  <a:lnTo>
                    <a:pt x="290" y="3672"/>
                  </a:lnTo>
                  <a:lnTo>
                    <a:pt x="297" y="3673"/>
                  </a:lnTo>
                  <a:lnTo>
                    <a:pt x="306" y="3674"/>
                  </a:lnTo>
                  <a:lnTo>
                    <a:pt x="306" y="3674"/>
                  </a:lnTo>
                  <a:lnTo>
                    <a:pt x="323" y="3684"/>
                  </a:lnTo>
                  <a:lnTo>
                    <a:pt x="339" y="3694"/>
                  </a:lnTo>
                  <a:lnTo>
                    <a:pt x="358" y="3703"/>
                  </a:lnTo>
                  <a:lnTo>
                    <a:pt x="377" y="3710"/>
                  </a:lnTo>
                  <a:lnTo>
                    <a:pt x="417" y="3725"/>
                  </a:lnTo>
                  <a:lnTo>
                    <a:pt x="459" y="3738"/>
                  </a:lnTo>
                  <a:lnTo>
                    <a:pt x="542" y="3761"/>
                  </a:lnTo>
                  <a:lnTo>
                    <a:pt x="580" y="3776"/>
                  </a:lnTo>
                  <a:lnTo>
                    <a:pt x="616" y="3790"/>
                  </a:lnTo>
                  <a:lnTo>
                    <a:pt x="616" y="3790"/>
                  </a:lnTo>
                  <a:lnTo>
                    <a:pt x="626" y="3790"/>
                  </a:lnTo>
                  <a:lnTo>
                    <a:pt x="637" y="3790"/>
                  </a:lnTo>
                  <a:lnTo>
                    <a:pt x="647" y="3792"/>
                  </a:lnTo>
                  <a:lnTo>
                    <a:pt x="657" y="3794"/>
                  </a:lnTo>
                  <a:lnTo>
                    <a:pt x="679" y="3801"/>
                  </a:lnTo>
                  <a:lnTo>
                    <a:pt x="703" y="3808"/>
                  </a:lnTo>
                  <a:lnTo>
                    <a:pt x="703" y="3808"/>
                  </a:lnTo>
                  <a:lnTo>
                    <a:pt x="723" y="3811"/>
                  </a:lnTo>
                  <a:lnTo>
                    <a:pt x="741" y="3812"/>
                  </a:lnTo>
                  <a:lnTo>
                    <a:pt x="758" y="3813"/>
                  </a:lnTo>
                  <a:lnTo>
                    <a:pt x="770" y="3816"/>
                  </a:lnTo>
                  <a:lnTo>
                    <a:pt x="770" y="3816"/>
                  </a:lnTo>
                  <a:lnTo>
                    <a:pt x="775" y="3819"/>
                  </a:lnTo>
                  <a:lnTo>
                    <a:pt x="776" y="3823"/>
                  </a:lnTo>
                  <a:lnTo>
                    <a:pt x="777" y="3826"/>
                  </a:lnTo>
                  <a:lnTo>
                    <a:pt x="782" y="3827"/>
                  </a:lnTo>
                  <a:lnTo>
                    <a:pt x="782" y="3827"/>
                  </a:lnTo>
                  <a:lnTo>
                    <a:pt x="825" y="3830"/>
                  </a:lnTo>
                  <a:lnTo>
                    <a:pt x="846" y="3833"/>
                  </a:lnTo>
                  <a:lnTo>
                    <a:pt x="867" y="3836"/>
                  </a:lnTo>
                  <a:lnTo>
                    <a:pt x="888" y="3839"/>
                  </a:lnTo>
                  <a:lnTo>
                    <a:pt x="908" y="3844"/>
                  </a:lnTo>
                  <a:lnTo>
                    <a:pt x="926" y="3851"/>
                  </a:lnTo>
                  <a:lnTo>
                    <a:pt x="945" y="3860"/>
                  </a:lnTo>
                  <a:lnTo>
                    <a:pt x="945" y="3860"/>
                  </a:lnTo>
                  <a:lnTo>
                    <a:pt x="956" y="3857"/>
                  </a:lnTo>
                  <a:lnTo>
                    <a:pt x="967" y="3856"/>
                  </a:lnTo>
                  <a:lnTo>
                    <a:pt x="977" y="3856"/>
                  </a:lnTo>
                  <a:lnTo>
                    <a:pt x="988" y="3858"/>
                  </a:lnTo>
                  <a:lnTo>
                    <a:pt x="1009" y="3865"/>
                  </a:lnTo>
                  <a:lnTo>
                    <a:pt x="1032" y="3871"/>
                  </a:lnTo>
                  <a:lnTo>
                    <a:pt x="1032" y="3871"/>
                  </a:lnTo>
                  <a:lnTo>
                    <a:pt x="1047" y="3874"/>
                  </a:lnTo>
                  <a:lnTo>
                    <a:pt x="1062" y="3877"/>
                  </a:lnTo>
                  <a:lnTo>
                    <a:pt x="1095" y="3878"/>
                  </a:lnTo>
                  <a:lnTo>
                    <a:pt x="1127" y="3881"/>
                  </a:lnTo>
                  <a:lnTo>
                    <a:pt x="1159" y="3884"/>
                  </a:lnTo>
                  <a:lnTo>
                    <a:pt x="1159" y="3884"/>
                  </a:lnTo>
                  <a:lnTo>
                    <a:pt x="1251" y="3895"/>
                  </a:lnTo>
                  <a:lnTo>
                    <a:pt x="1295" y="3899"/>
                  </a:lnTo>
                  <a:lnTo>
                    <a:pt x="1339" y="3903"/>
                  </a:lnTo>
                  <a:lnTo>
                    <a:pt x="1381" y="3906"/>
                  </a:lnTo>
                  <a:lnTo>
                    <a:pt x="1423" y="3907"/>
                  </a:lnTo>
                  <a:lnTo>
                    <a:pt x="1464" y="3907"/>
                  </a:lnTo>
                  <a:lnTo>
                    <a:pt x="1505" y="3906"/>
                  </a:lnTo>
                  <a:lnTo>
                    <a:pt x="1505" y="3906"/>
                  </a:lnTo>
                  <a:lnTo>
                    <a:pt x="1513" y="3909"/>
                  </a:lnTo>
                  <a:lnTo>
                    <a:pt x="1520" y="3912"/>
                  </a:lnTo>
                  <a:lnTo>
                    <a:pt x="1528" y="3913"/>
                  </a:lnTo>
                  <a:lnTo>
                    <a:pt x="1537" y="3915"/>
                  </a:lnTo>
                  <a:lnTo>
                    <a:pt x="1537" y="3915"/>
                  </a:lnTo>
                  <a:lnTo>
                    <a:pt x="1596" y="3917"/>
                  </a:lnTo>
                  <a:lnTo>
                    <a:pt x="1652" y="3917"/>
                  </a:lnTo>
                  <a:lnTo>
                    <a:pt x="1707" y="3916"/>
                  </a:lnTo>
                  <a:lnTo>
                    <a:pt x="1760" y="3913"/>
                  </a:lnTo>
                  <a:lnTo>
                    <a:pt x="1865" y="3907"/>
                  </a:lnTo>
                  <a:lnTo>
                    <a:pt x="1919" y="3905"/>
                  </a:lnTo>
                  <a:lnTo>
                    <a:pt x="1972" y="3903"/>
                  </a:lnTo>
                  <a:lnTo>
                    <a:pt x="1972" y="3903"/>
                  </a:lnTo>
                  <a:lnTo>
                    <a:pt x="1988" y="3899"/>
                  </a:lnTo>
                  <a:lnTo>
                    <a:pt x="2004" y="3895"/>
                  </a:lnTo>
                  <a:lnTo>
                    <a:pt x="2038" y="3888"/>
                  </a:lnTo>
                  <a:lnTo>
                    <a:pt x="2072" y="3884"/>
                  </a:lnTo>
                  <a:lnTo>
                    <a:pt x="2105" y="3881"/>
                  </a:lnTo>
                  <a:lnTo>
                    <a:pt x="2173" y="3878"/>
                  </a:lnTo>
                  <a:lnTo>
                    <a:pt x="2205" y="3875"/>
                  </a:lnTo>
                  <a:lnTo>
                    <a:pt x="2236" y="3871"/>
                  </a:lnTo>
                  <a:lnTo>
                    <a:pt x="2236" y="3871"/>
                  </a:lnTo>
                  <a:lnTo>
                    <a:pt x="2285" y="3863"/>
                  </a:lnTo>
                  <a:lnTo>
                    <a:pt x="2334" y="3851"/>
                  </a:lnTo>
                  <a:lnTo>
                    <a:pt x="2434" y="3827"/>
                  </a:lnTo>
                  <a:lnTo>
                    <a:pt x="2434" y="3827"/>
                  </a:lnTo>
                  <a:lnTo>
                    <a:pt x="2504" y="3811"/>
                  </a:lnTo>
                  <a:lnTo>
                    <a:pt x="2573" y="3792"/>
                  </a:lnTo>
                  <a:lnTo>
                    <a:pt x="2643" y="3773"/>
                  </a:lnTo>
                  <a:lnTo>
                    <a:pt x="2712" y="3756"/>
                  </a:lnTo>
                  <a:lnTo>
                    <a:pt x="2712" y="3756"/>
                  </a:lnTo>
                  <a:lnTo>
                    <a:pt x="2746" y="3746"/>
                  </a:lnTo>
                  <a:lnTo>
                    <a:pt x="2779" y="3738"/>
                  </a:lnTo>
                  <a:lnTo>
                    <a:pt x="2813" y="3726"/>
                  </a:lnTo>
                  <a:lnTo>
                    <a:pt x="2845" y="3715"/>
                  </a:lnTo>
                  <a:lnTo>
                    <a:pt x="2878" y="3704"/>
                  </a:lnTo>
                  <a:lnTo>
                    <a:pt x="2908" y="3690"/>
                  </a:lnTo>
                  <a:lnTo>
                    <a:pt x="2939" y="3676"/>
                  </a:lnTo>
                  <a:lnTo>
                    <a:pt x="2967" y="3659"/>
                  </a:lnTo>
                  <a:lnTo>
                    <a:pt x="2967" y="3659"/>
                  </a:lnTo>
                  <a:lnTo>
                    <a:pt x="2941" y="3586"/>
                  </a:lnTo>
                  <a:lnTo>
                    <a:pt x="2914" y="3514"/>
                  </a:lnTo>
                  <a:lnTo>
                    <a:pt x="2886" y="3443"/>
                  </a:lnTo>
                  <a:lnTo>
                    <a:pt x="2856" y="3373"/>
                  </a:lnTo>
                  <a:lnTo>
                    <a:pt x="2827" y="3302"/>
                  </a:lnTo>
                  <a:lnTo>
                    <a:pt x="2798" y="3234"/>
                  </a:lnTo>
                  <a:lnTo>
                    <a:pt x="2765" y="3165"/>
                  </a:lnTo>
                  <a:lnTo>
                    <a:pt x="2733" y="3096"/>
                  </a:lnTo>
                  <a:lnTo>
                    <a:pt x="2733" y="3096"/>
                  </a:lnTo>
                  <a:lnTo>
                    <a:pt x="2716" y="3106"/>
                  </a:lnTo>
                  <a:lnTo>
                    <a:pt x="2699" y="3114"/>
                  </a:lnTo>
                  <a:lnTo>
                    <a:pt x="2663" y="3131"/>
                  </a:lnTo>
                  <a:lnTo>
                    <a:pt x="2625" y="3145"/>
                  </a:lnTo>
                  <a:lnTo>
                    <a:pt x="2584" y="3156"/>
                  </a:lnTo>
                  <a:lnTo>
                    <a:pt x="2543" y="3168"/>
                  </a:lnTo>
                  <a:lnTo>
                    <a:pt x="2501" y="3177"/>
                  </a:lnTo>
                  <a:lnTo>
                    <a:pt x="2416" y="3194"/>
                  </a:lnTo>
                  <a:lnTo>
                    <a:pt x="2416" y="3194"/>
                  </a:lnTo>
                  <a:close/>
                  <a:moveTo>
                    <a:pt x="151" y="3680"/>
                  </a:moveTo>
                  <a:lnTo>
                    <a:pt x="151" y="3680"/>
                  </a:lnTo>
                  <a:lnTo>
                    <a:pt x="149" y="3686"/>
                  </a:lnTo>
                  <a:lnTo>
                    <a:pt x="146" y="3691"/>
                  </a:lnTo>
                  <a:lnTo>
                    <a:pt x="143" y="3701"/>
                  </a:lnTo>
                  <a:lnTo>
                    <a:pt x="143" y="3712"/>
                  </a:lnTo>
                  <a:lnTo>
                    <a:pt x="146" y="3724"/>
                  </a:lnTo>
                  <a:lnTo>
                    <a:pt x="150" y="3735"/>
                  </a:lnTo>
                  <a:lnTo>
                    <a:pt x="156" y="3745"/>
                  </a:lnTo>
                  <a:lnTo>
                    <a:pt x="170" y="3764"/>
                  </a:lnTo>
                  <a:lnTo>
                    <a:pt x="170" y="3764"/>
                  </a:lnTo>
                  <a:lnTo>
                    <a:pt x="188" y="3777"/>
                  </a:lnTo>
                  <a:lnTo>
                    <a:pt x="208" y="3790"/>
                  </a:lnTo>
                  <a:lnTo>
                    <a:pt x="229" y="3801"/>
                  </a:lnTo>
                  <a:lnTo>
                    <a:pt x="248" y="3811"/>
                  </a:lnTo>
                  <a:lnTo>
                    <a:pt x="292" y="3829"/>
                  </a:lnTo>
                  <a:lnTo>
                    <a:pt x="337" y="3846"/>
                  </a:lnTo>
                  <a:lnTo>
                    <a:pt x="428" y="3878"/>
                  </a:lnTo>
                  <a:lnTo>
                    <a:pt x="473" y="3893"/>
                  </a:lnTo>
                  <a:lnTo>
                    <a:pt x="518" y="3912"/>
                  </a:lnTo>
                  <a:lnTo>
                    <a:pt x="518" y="3912"/>
                  </a:lnTo>
                  <a:lnTo>
                    <a:pt x="528" y="3912"/>
                  </a:lnTo>
                  <a:lnTo>
                    <a:pt x="535" y="3913"/>
                  </a:lnTo>
                  <a:lnTo>
                    <a:pt x="543" y="3915"/>
                  </a:lnTo>
                  <a:lnTo>
                    <a:pt x="553" y="3915"/>
                  </a:lnTo>
                  <a:lnTo>
                    <a:pt x="553" y="3915"/>
                  </a:lnTo>
                  <a:lnTo>
                    <a:pt x="560" y="3922"/>
                  </a:lnTo>
                  <a:lnTo>
                    <a:pt x="570" y="3926"/>
                  </a:lnTo>
                  <a:lnTo>
                    <a:pt x="581" y="3929"/>
                  </a:lnTo>
                  <a:lnTo>
                    <a:pt x="594" y="3931"/>
                  </a:lnTo>
                  <a:lnTo>
                    <a:pt x="617" y="3934"/>
                  </a:lnTo>
                  <a:lnTo>
                    <a:pt x="627" y="3936"/>
                  </a:lnTo>
                  <a:lnTo>
                    <a:pt x="637" y="3938"/>
                  </a:lnTo>
                  <a:lnTo>
                    <a:pt x="637" y="3938"/>
                  </a:lnTo>
                  <a:lnTo>
                    <a:pt x="640" y="3938"/>
                  </a:lnTo>
                  <a:lnTo>
                    <a:pt x="643" y="3938"/>
                  </a:lnTo>
                  <a:lnTo>
                    <a:pt x="645" y="3938"/>
                  </a:lnTo>
                  <a:lnTo>
                    <a:pt x="648" y="3938"/>
                  </a:lnTo>
                  <a:lnTo>
                    <a:pt x="648" y="3938"/>
                  </a:lnTo>
                  <a:lnTo>
                    <a:pt x="710" y="3952"/>
                  </a:lnTo>
                  <a:lnTo>
                    <a:pt x="773" y="3968"/>
                  </a:lnTo>
                  <a:lnTo>
                    <a:pt x="804" y="3973"/>
                  </a:lnTo>
                  <a:lnTo>
                    <a:pt x="838" y="3979"/>
                  </a:lnTo>
                  <a:lnTo>
                    <a:pt x="874" y="3985"/>
                  </a:lnTo>
                  <a:lnTo>
                    <a:pt x="912" y="3988"/>
                  </a:lnTo>
                  <a:lnTo>
                    <a:pt x="912" y="3988"/>
                  </a:lnTo>
                  <a:lnTo>
                    <a:pt x="967" y="3999"/>
                  </a:lnTo>
                  <a:lnTo>
                    <a:pt x="1022" y="4009"/>
                  </a:lnTo>
                  <a:lnTo>
                    <a:pt x="1079" y="4017"/>
                  </a:lnTo>
                  <a:lnTo>
                    <a:pt x="1107" y="4020"/>
                  </a:lnTo>
                  <a:lnTo>
                    <a:pt x="1135" y="4023"/>
                  </a:lnTo>
                  <a:lnTo>
                    <a:pt x="1135" y="4023"/>
                  </a:lnTo>
                  <a:lnTo>
                    <a:pt x="1151" y="4023"/>
                  </a:lnTo>
                  <a:lnTo>
                    <a:pt x="1165" y="4021"/>
                  </a:lnTo>
                  <a:lnTo>
                    <a:pt x="1180" y="4021"/>
                  </a:lnTo>
                  <a:lnTo>
                    <a:pt x="1194" y="4023"/>
                  </a:lnTo>
                  <a:lnTo>
                    <a:pt x="1194" y="4023"/>
                  </a:lnTo>
                  <a:lnTo>
                    <a:pt x="1224" y="4027"/>
                  </a:lnTo>
                  <a:lnTo>
                    <a:pt x="1252" y="4031"/>
                  </a:lnTo>
                  <a:lnTo>
                    <a:pt x="1281" y="4032"/>
                  </a:lnTo>
                  <a:lnTo>
                    <a:pt x="1309" y="4034"/>
                  </a:lnTo>
                  <a:lnTo>
                    <a:pt x="1366" y="4035"/>
                  </a:lnTo>
                  <a:lnTo>
                    <a:pt x="1420" y="4037"/>
                  </a:lnTo>
                  <a:lnTo>
                    <a:pt x="1420" y="4037"/>
                  </a:lnTo>
                  <a:lnTo>
                    <a:pt x="1441" y="4039"/>
                  </a:lnTo>
                  <a:lnTo>
                    <a:pt x="1464" y="4042"/>
                  </a:lnTo>
                  <a:lnTo>
                    <a:pt x="1486" y="4046"/>
                  </a:lnTo>
                  <a:lnTo>
                    <a:pt x="1507" y="4049"/>
                  </a:lnTo>
                  <a:lnTo>
                    <a:pt x="1507" y="4049"/>
                  </a:lnTo>
                  <a:lnTo>
                    <a:pt x="1592" y="4051"/>
                  </a:lnTo>
                  <a:lnTo>
                    <a:pt x="1679" y="4051"/>
                  </a:lnTo>
                  <a:lnTo>
                    <a:pt x="1770" y="4048"/>
                  </a:lnTo>
                  <a:lnTo>
                    <a:pt x="1864" y="4042"/>
                  </a:lnTo>
                  <a:lnTo>
                    <a:pt x="1864" y="4042"/>
                  </a:lnTo>
                  <a:lnTo>
                    <a:pt x="1888" y="4039"/>
                  </a:lnTo>
                  <a:lnTo>
                    <a:pt x="1910" y="4037"/>
                  </a:lnTo>
                  <a:lnTo>
                    <a:pt x="1933" y="4034"/>
                  </a:lnTo>
                  <a:lnTo>
                    <a:pt x="1943" y="4034"/>
                  </a:lnTo>
                  <a:lnTo>
                    <a:pt x="1951" y="4034"/>
                  </a:lnTo>
                  <a:lnTo>
                    <a:pt x="1951" y="4034"/>
                  </a:lnTo>
                  <a:lnTo>
                    <a:pt x="1957" y="4035"/>
                  </a:lnTo>
                  <a:lnTo>
                    <a:pt x="1958" y="4037"/>
                  </a:lnTo>
                  <a:lnTo>
                    <a:pt x="1959" y="4038"/>
                  </a:lnTo>
                  <a:lnTo>
                    <a:pt x="1959" y="4038"/>
                  </a:lnTo>
                  <a:lnTo>
                    <a:pt x="1964" y="4034"/>
                  </a:lnTo>
                  <a:lnTo>
                    <a:pt x="1964" y="4034"/>
                  </a:lnTo>
                  <a:lnTo>
                    <a:pt x="1968" y="4032"/>
                  </a:lnTo>
                  <a:lnTo>
                    <a:pt x="1974" y="4031"/>
                  </a:lnTo>
                  <a:lnTo>
                    <a:pt x="1992" y="4031"/>
                  </a:lnTo>
                  <a:lnTo>
                    <a:pt x="2011" y="4031"/>
                  </a:lnTo>
                  <a:lnTo>
                    <a:pt x="2024" y="4031"/>
                  </a:lnTo>
                  <a:lnTo>
                    <a:pt x="2024" y="4031"/>
                  </a:lnTo>
                  <a:lnTo>
                    <a:pt x="2127" y="4018"/>
                  </a:lnTo>
                  <a:lnTo>
                    <a:pt x="2176" y="4011"/>
                  </a:lnTo>
                  <a:lnTo>
                    <a:pt x="2214" y="4004"/>
                  </a:lnTo>
                  <a:lnTo>
                    <a:pt x="2214" y="4004"/>
                  </a:lnTo>
                  <a:lnTo>
                    <a:pt x="2250" y="3999"/>
                  </a:lnTo>
                  <a:lnTo>
                    <a:pt x="2289" y="3995"/>
                  </a:lnTo>
                  <a:lnTo>
                    <a:pt x="2327" y="3989"/>
                  </a:lnTo>
                  <a:lnTo>
                    <a:pt x="2367" y="3982"/>
                  </a:lnTo>
                  <a:lnTo>
                    <a:pt x="2367" y="3982"/>
                  </a:lnTo>
                  <a:lnTo>
                    <a:pt x="2403" y="3973"/>
                  </a:lnTo>
                  <a:lnTo>
                    <a:pt x="2438" y="3964"/>
                  </a:lnTo>
                  <a:lnTo>
                    <a:pt x="2508" y="3944"/>
                  </a:lnTo>
                  <a:lnTo>
                    <a:pt x="2508" y="3944"/>
                  </a:lnTo>
                  <a:lnTo>
                    <a:pt x="2573" y="3929"/>
                  </a:lnTo>
                  <a:lnTo>
                    <a:pt x="2639" y="3915"/>
                  </a:lnTo>
                  <a:lnTo>
                    <a:pt x="2703" y="3898"/>
                  </a:lnTo>
                  <a:lnTo>
                    <a:pt x="2734" y="3889"/>
                  </a:lnTo>
                  <a:lnTo>
                    <a:pt x="2761" y="3881"/>
                  </a:lnTo>
                  <a:lnTo>
                    <a:pt x="2761" y="3881"/>
                  </a:lnTo>
                  <a:lnTo>
                    <a:pt x="2781" y="3871"/>
                  </a:lnTo>
                  <a:lnTo>
                    <a:pt x="2800" y="3861"/>
                  </a:lnTo>
                  <a:lnTo>
                    <a:pt x="2821" y="3850"/>
                  </a:lnTo>
                  <a:lnTo>
                    <a:pt x="2842" y="3840"/>
                  </a:lnTo>
                  <a:lnTo>
                    <a:pt x="2842" y="3840"/>
                  </a:lnTo>
                  <a:lnTo>
                    <a:pt x="2875" y="3827"/>
                  </a:lnTo>
                  <a:lnTo>
                    <a:pt x="2908" y="3818"/>
                  </a:lnTo>
                  <a:lnTo>
                    <a:pt x="2942" y="3806"/>
                  </a:lnTo>
                  <a:lnTo>
                    <a:pt x="2973" y="3797"/>
                  </a:lnTo>
                  <a:lnTo>
                    <a:pt x="2973" y="3797"/>
                  </a:lnTo>
                  <a:lnTo>
                    <a:pt x="2984" y="3791"/>
                  </a:lnTo>
                  <a:lnTo>
                    <a:pt x="2997" y="3785"/>
                  </a:lnTo>
                  <a:lnTo>
                    <a:pt x="3024" y="3769"/>
                  </a:lnTo>
                  <a:lnTo>
                    <a:pt x="3046" y="3753"/>
                  </a:lnTo>
                  <a:lnTo>
                    <a:pt x="3053" y="3746"/>
                  </a:lnTo>
                  <a:lnTo>
                    <a:pt x="3057" y="3740"/>
                  </a:lnTo>
                  <a:lnTo>
                    <a:pt x="3057" y="3740"/>
                  </a:lnTo>
                  <a:lnTo>
                    <a:pt x="3059" y="3736"/>
                  </a:lnTo>
                  <a:lnTo>
                    <a:pt x="3060" y="3729"/>
                  </a:lnTo>
                  <a:lnTo>
                    <a:pt x="3060" y="3711"/>
                  </a:lnTo>
                  <a:lnTo>
                    <a:pt x="3059" y="3691"/>
                  </a:lnTo>
                  <a:lnTo>
                    <a:pt x="3057" y="3683"/>
                  </a:lnTo>
                  <a:lnTo>
                    <a:pt x="3054" y="3677"/>
                  </a:lnTo>
                  <a:lnTo>
                    <a:pt x="3054" y="3677"/>
                  </a:lnTo>
                  <a:lnTo>
                    <a:pt x="3050" y="3670"/>
                  </a:lnTo>
                  <a:lnTo>
                    <a:pt x="3045" y="3665"/>
                  </a:lnTo>
                  <a:lnTo>
                    <a:pt x="3038" y="3660"/>
                  </a:lnTo>
                  <a:lnTo>
                    <a:pt x="3031" y="3658"/>
                  </a:lnTo>
                  <a:lnTo>
                    <a:pt x="3015" y="3653"/>
                  </a:lnTo>
                  <a:lnTo>
                    <a:pt x="3000" y="3651"/>
                  </a:lnTo>
                  <a:lnTo>
                    <a:pt x="3000" y="3651"/>
                  </a:lnTo>
                  <a:lnTo>
                    <a:pt x="3001" y="3659"/>
                  </a:lnTo>
                  <a:lnTo>
                    <a:pt x="3001" y="3666"/>
                  </a:lnTo>
                  <a:lnTo>
                    <a:pt x="3000" y="3674"/>
                  </a:lnTo>
                  <a:lnTo>
                    <a:pt x="3000" y="3674"/>
                  </a:lnTo>
                  <a:lnTo>
                    <a:pt x="2967" y="3688"/>
                  </a:lnTo>
                  <a:lnTo>
                    <a:pt x="2934" y="3703"/>
                  </a:lnTo>
                  <a:lnTo>
                    <a:pt x="2865" y="3728"/>
                  </a:lnTo>
                  <a:lnTo>
                    <a:pt x="2795" y="3752"/>
                  </a:lnTo>
                  <a:lnTo>
                    <a:pt x="2723" y="3773"/>
                  </a:lnTo>
                  <a:lnTo>
                    <a:pt x="2650" y="3792"/>
                  </a:lnTo>
                  <a:lnTo>
                    <a:pt x="2576" y="3812"/>
                  </a:lnTo>
                  <a:lnTo>
                    <a:pt x="2428" y="3851"/>
                  </a:lnTo>
                  <a:lnTo>
                    <a:pt x="2428" y="3851"/>
                  </a:lnTo>
                  <a:lnTo>
                    <a:pt x="2362" y="3867"/>
                  </a:lnTo>
                  <a:lnTo>
                    <a:pt x="2298" y="3881"/>
                  </a:lnTo>
                  <a:lnTo>
                    <a:pt x="2232" y="3891"/>
                  </a:lnTo>
                  <a:lnTo>
                    <a:pt x="2166" y="3898"/>
                  </a:lnTo>
                  <a:lnTo>
                    <a:pt x="2166" y="3898"/>
                  </a:lnTo>
                  <a:lnTo>
                    <a:pt x="2118" y="3902"/>
                  </a:lnTo>
                  <a:lnTo>
                    <a:pt x="2069" y="3909"/>
                  </a:lnTo>
                  <a:lnTo>
                    <a:pt x="1969" y="3922"/>
                  </a:lnTo>
                  <a:lnTo>
                    <a:pt x="1919" y="3929"/>
                  </a:lnTo>
                  <a:lnTo>
                    <a:pt x="1870" y="3934"/>
                  </a:lnTo>
                  <a:lnTo>
                    <a:pt x="1819" y="3938"/>
                  </a:lnTo>
                  <a:lnTo>
                    <a:pt x="1769" y="3941"/>
                  </a:lnTo>
                  <a:lnTo>
                    <a:pt x="1769" y="3941"/>
                  </a:lnTo>
                  <a:lnTo>
                    <a:pt x="1745" y="3941"/>
                  </a:lnTo>
                  <a:lnTo>
                    <a:pt x="1721" y="3938"/>
                  </a:lnTo>
                  <a:lnTo>
                    <a:pt x="1697" y="3937"/>
                  </a:lnTo>
                  <a:lnTo>
                    <a:pt x="1673" y="3936"/>
                  </a:lnTo>
                  <a:lnTo>
                    <a:pt x="1673" y="3936"/>
                  </a:lnTo>
                  <a:lnTo>
                    <a:pt x="1547" y="3936"/>
                  </a:lnTo>
                  <a:lnTo>
                    <a:pt x="1484" y="3934"/>
                  </a:lnTo>
                  <a:lnTo>
                    <a:pt x="1418" y="3933"/>
                  </a:lnTo>
                  <a:lnTo>
                    <a:pt x="1418" y="3933"/>
                  </a:lnTo>
                  <a:lnTo>
                    <a:pt x="1367" y="3930"/>
                  </a:lnTo>
                  <a:lnTo>
                    <a:pt x="1318" y="3926"/>
                  </a:lnTo>
                  <a:lnTo>
                    <a:pt x="1267" y="3920"/>
                  </a:lnTo>
                  <a:lnTo>
                    <a:pt x="1217" y="3915"/>
                  </a:lnTo>
                  <a:lnTo>
                    <a:pt x="1217" y="3915"/>
                  </a:lnTo>
                  <a:lnTo>
                    <a:pt x="1067" y="3898"/>
                  </a:lnTo>
                  <a:lnTo>
                    <a:pt x="991" y="3888"/>
                  </a:lnTo>
                  <a:lnTo>
                    <a:pt x="953" y="3881"/>
                  </a:lnTo>
                  <a:lnTo>
                    <a:pt x="915" y="3874"/>
                  </a:lnTo>
                  <a:lnTo>
                    <a:pt x="915" y="3874"/>
                  </a:lnTo>
                  <a:lnTo>
                    <a:pt x="876" y="3865"/>
                  </a:lnTo>
                  <a:lnTo>
                    <a:pt x="836" y="3854"/>
                  </a:lnTo>
                  <a:lnTo>
                    <a:pt x="817" y="3850"/>
                  </a:lnTo>
                  <a:lnTo>
                    <a:pt x="797" y="3847"/>
                  </a:lnTo>
                  <a:lnTo>
                    <a:pt x="776" y="3846"/>
                  </a:lnTo>
                  <a:lnTo>
                    <a:pt x="755" y="3846"/>
                  </a:lnTo>
                  <a:lnTo>
                    <a:pt x="755" y="3846"/>
                  </a:lnTo>
                  <a:lnTo>
                    <a:pt x="668" y="3823"/>
                  </a:lnTo>
                  <a:lnTo>
                    <a:pt x="584" y="3799"/>
                  </a:lnTo>
                  <a:lnTo>
                    <a:pt x="497" y="3777"/>
                  </a:lnTo>
                  <a:lnTo>
                    <a:pt x="404" y="3753"/>
                  </a:lnTo>
                  <a:lnTo>
                    <a:pt x="404" y="3753"/>
                  </a:lnTo>
                  <a:lnTo>
                    <a:pt x="383" y="3739"/>
                  </a:lnTo>
                  <a:lnTo>
                    <a:pt x="359" y="3728"/>
                  </a:lnTo>
                  <a:lnTo>
                    <a:pt x="335" y="3718"/>
                  </a:lnTo>
                  <a:lnTo>
                    <a:pt x="311" y="3710"/>
                  </a:lnTo>
                  <a:lnTo>
                    <a:pt x="262" y="3693"/>
                  </a:lnTo>
                  <a:lnTo>
                    <a:pt x="238" y="3684"/>
                  </a:lnTo>
                  <a:lnTo>
                    <a:pt x="216" y="3674"/>
                  </a:lnTo>
                  <a:lnTo>
                    <a:pt x="216" y="3674"/>
                  </a:lnTo>
                  <a:lnTo>
                    <a:pt x="213" y="3673"/>
                  </a:lnTo>
                  <a:lnTo>
                    <a:pt x="213" y="3670"/>
                  </a:lnTo>
                  <a:lnTo>
                    <a:pt x="215" y="3665"/>
                  </a:lnTo>
                  <a:lnTo>
                    <a:pt x="215" y="3663"/>
                  </a:lnTo>
                  <a:lnTo>
                    <a:pt x="213" y="3660"/>
                  </a:lnTo>
                  <a:lnTo>
                    <a:pt x="212" y="3659"/>
                  </a:lnTo>
                  <a:lnTo>
                    <a:pt x="206" y="3659"/>
                  </a:lnTo>
                  <a:lnTo>
                    <a:pt x="206" y="3659"/>
                  </a:lnTo>
                  <a:lnTo>
                    <a:pt x="191" y="3663"/>
                  </a:lnTo>
                  <a:lnTo>
                    <a:pt x="175" y="3666"/>
                  </a:lnTo>
                  <a:lnTo>
                    <a:pt x="168" y="3669"/>
                  </a:lnTo>
                  <a:lnTo>
                    <a:pt x="163" y="3672"/>
                  </a:lnTo>
                  <a:lnTo>
                    <a:pt x="157" y="3674"/>
                  </a:lnTo>
                  <a:lnTo>
                    <a:pt x="151" y="3680"/>
                  </a:lnTo>
                  <a:lnTo>
                    <a:pt x="151" y="36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72"/>
            <p:cNvSpPr>
              <a:spLocks noEditPoints="1"/>
            </p:cNvSpPr>
            <p:nvPr/>
          </p:nvSpPr>
          <p:spPr bwMode="auto">
            <a:xfrm>
              <a:off x="5110163" y="1930400"/>
              <a:ext cx="187325" cy="46831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33" y="11"/>
                </a:cxn>
                <a:cxn ang="0">
                  <a:pos x="167" y="45"/>
                </a:cxn>
                <a:cxn ang="0">
                  <a:pos x="188" y="93"/>
                </a:cxn>
                <a:cxn ang="0">
                  <a:pos x="216" y="135"/>
                </a:cxn>
                <a:cxn ang="0">
                  <a:pos x="282" y="329"/>
                </a:cxn>
                <a:cxn ang="0">
                  <a:pos x="331" y="525"/>
                </a:cxn>
                <a:cxn ang="0">
                  <a:pos x="355" y="661"/>
                </a:cxn>
                <a:cxn ang="0">
                  <a:pos x="351" y="720"/>
                </a:cxn>
                <a:cxn ang="0">
                  <a:pos x="346" y="786"/>
                </a:cxn>
                <a:cxn ang="0">
                  <a:pos x="338" y="802"/>
                </a:cxn>
                <a:cxn ang="0">
                  <a:pos x="287" y="852"/>
                </a:cxn>
                <a:cxn ang="0">
                  <a:pos x="243" y="876"/>
                </a:cxn>
                <a:cxn ang="0">
                  <a:pos x="209" y="885"/>
                </a:cxn>
                <a:cxn ang="0">
                  <a:pos x="189" y="883"/>
                </a:cxn>
                <a:cxn ang="0">
                  <a:pos x="171" y="869"/>
                </a:cxn>
                <a:cxn ang="0">
                  <a:pos x="161" y="847"/>
                </a:cxn>
                <a:cxn ang="0">
                  <a:pos x="160" y="796"/>
                </a:cxn>
                <a:cxn ang="0">
                  <a:pos x="160" y="694"/>
                </a:cxn>
                <a:cxn ang="0">
                  <a:pos x="153" y="586"/>
                </a:cxn>
                <a:cxn ang="0">
                  <a:pos x="143" y="534"/>
                </a:cxn>
                <a:cxn ang="0">
                  <a:pos x="99" y="393"/>
                </a:cxn>
                <a:cxn ang="0">
                  <a:pos x="64" y="282"/>
                </a:cxn>
                <a:cxn ang="0">
                  <a:pos x="36" y="213"/>
                </a:cxn>
                <a:cxn ang="0">
                  <a:pos x="9" y="146"/>
                </a:cxn>
                <a:cxn ang="0">
                  <a:pos x="0" y="104"/>
                </a:cxn>
                <a:cxn ang="0">
                  <a:pos x="2" y="80"/>
                </a:cxn>
                <a:cxn ang="0">
                  <a:pos x="9" y="69"/>
                </a:cxn>
                <a:cxn ang="0">
                  <a:pos x="35" y="53"/>
                </a:cxn>
                <a:cxn ang="0">
                  <a:pos x="64" y="39"/>
                </a:cxn>
                <a:cxn ang="0">
                  <a:pos x="75" y="30"/>
                </a:cxn>
                <a:cxn ang="0">
                  <a:pos x="87" y="6"/>
                </a:cxn>
                <a:cxn ang="0">
                  <a:pos x="300" y="820"/>
                </a:cxn>
                <a:cxn ang="0">
                  <a:pos x="318" y="779"/>
                </a:cxn>
                <a:cxn ang="0">
                  <a:pos x="328" y="736"/>
                </a:cxn>
                <a:cxn ang="0">
                  <a:pos x="330" y="681"/>
                </a:cxn>
                <a:cxn ang="0">
                  <a:pos x="324" y="605"/>
                </a:cxn>
                <a:cxn ang="0">
                  <a:pos x="308" y="528"/>
                </a:cxn>
                <a:cxn ang="0">
                  <a:pos x="255" y="303"/>
                </a:cxn>
                <a:cxn ang="0">
                  <a:pos x="213" y="181"/>
                </a:cxn>
                <a:cxn ang="0">
                  <a:pos x="193" y="146"/>
                </a:cxn>
                <a:cxn ang="0">
                  <a:pos x="170" y="107"/>
                </a:cxn>
                <a:cxn ang="0">
                  <a:pos x="139" y="49"/>
                </a:cxn>
                <a:cxn ang="0">
                  <a:pos x="120" y="35"/>
                </a:cxn>
                <a:cxn ang="0">
                  <a:pos x="98" y="42"/>
                </a:cxn>
                <a:cxn ang="0">
                  <a:pos x="39" y="79"/>
                </a:cxn>
                <a:cxn ang="0">
                  <a:pos x="24" y="98"/>
                </a:cxn>
                <a:cxn ang="0">
                  <a:pos x="25" y="110"/>
                </a:cxn>
                <a:cxn ang="0">
                  <a:pos x="42" y="159"/>
                </a:cxn>
                <a:cxn ang="0">
                  <a:pos x="77" y="249"/>
                </a:cxn>
                <a:cxn ang="0">
                  <a:pos x="94" y="292"/>
                </a:cxn>
                <a:cxn ang="0">
                  <a:pos x="134" y="430"/>
                </a:cxn>
                <a:cxn ang="0">
                  <a:pos x="153" y="504"/>
                </a:cxn>
                <a:cxn ang="0">
                  <a:pos x="171" y="563"/>
                </a:cxn>
                <a:cxn ang="0">
                  <a:pos x="174" y="593"/>
                </a:cxn>
                <a:cxn ang="0">
                  <a:pos x="184" y="643"/>
                </a:cxn>
                <a:cxn ang="0">
                  <a:pos x="186" y="706"/>
                </a:cxn>
                <a:cxn ang="0">
                  <a:pos x="186" y="786"/>
                </a:cxn>
                <a:cxn ang="0">
                  <a:pos x="191" y="837"/>
                </a:cxn>
                <a:cxn ang="0">
                  <a:pos x="205" y="861"/>
                </a:cxn>
                <a:cxn ang="0">
                  <a:pos x="241" y="852"/>
                </a:cxn>
                <a:cxn ang="0">
                  <a:pos x="300" y="820"/>
                </a:cxn>
              </a:cxnLst>
              <a:rect l="0" t="0" r="r" b="b"/>
              <a:pathLst>
                <a:path w="355" h="885">
                  <a:moveTo>
                    <a:pt x="91" y="1"/>
                  </a:moveTo>
                  <a:lnTo>
                    <a:pt x="91" y="1"/>
                  </a:lnTo>
                  <a:lnTo>
                    <a:pt x="104" y="0"/>
                  </a:lnTo>
                  <a:lnTo>
                    <a:pt x="115" y="1"/>
                  </a:lnTo>
                  <a:lnTo>
                    <a:pt x="125" y="6"/>
                  </a:lnTo>
                  <a:lnTo>
                    <a:pt x="133" y="11"/>
                  </a:lnTo>
                  <a:lnTo>
                    <a:pt x="141" y="18"/>
                  </a:lnTo>
                  <a:lnTo>
                    <a:pt x="150" y="27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77" y="70"/>
                  </a:lnTo>
                  <a:lnTo>
                    <a:pt x="188" y="93"/>
                  </a:lnTo>
                  <a:lnTo>
                    <a:pt x="200" y="114"/>
                  </a:lnTo>
                  <a:lnTo>
                    <a:pt x="216" y="135"/>
                  </a:lnTo>
                  <a:lnTo>
                    <a:pt x="216" y="135"/>
                  </a:lnTo>
                  <a:lnTo>
                    <a:pt x="240" y="199"/>
                  </a:lnTo>
                  <a:lnTo>
                    <a:pt x="262" y="264"/>
                  </a:lnTo>
                  <a:lnTo>
                    <a:pt x="282" y="329"/>
                  </a:lnTo>
                  <a:lnTo>
                    <a:pt x="300" y="393"/>
                  </a:lnTo>
                  <a:lnTo>
                    <a:pt x="317" y="459"/>
                  </a:lnTo>
                  <a:lnTo>
                    <a:pt x="331" y="525"/>
                  </a:lnTo>
                  <a:lnTo>
                    <a:pt x="344" y="593"/>
                  </a:lnTo>
                  <a:lnTo>
                    <a:pt x="355" y="661"/>
                  </a:lnTo>
                  <a:lnTo>
                    <a:pt x="355" y="661"/>
                  </a:lnTo>
                  <a:lnTo>
                    <a:pt x="352" y="674"/>
                  </a:lnTo>
                  <a:lnTo>
                    <a:pt x="352" y="689"/>
                  </a:lnTo>
                  <a:lnTo>
                    <a:pt x="351" y="720"/>
                  </a:lnTo>
                  <a:lnTo>
                    <a:pt x="349" y="754"/>
                  </a:lnTo>
                  <a:lnTo>
                    <a:pt x="348" y="771"/>
                  </a:lnTo>
                  <a:lnTo>
                    <a:pt x="346" y="786"/>
                  </a:lnTo>
                  <a:lnTo>
                    <a:pt x="346" y="786"/>
                  </a:lnTo>
                  <a:lnTo>
                    <a:pt x="342" y="793"/>
                  </a:lnTo>
                  <a:lnTo>
                    <a:pt x="338" y="802"/>
                  </a:lnTo>
                  <a:lnTo>
                    <a:pt x="324" y="819"/>
                  </a:lnTo>
                  <a:lnTo>
                    <a:pt x="307" y="835"/>
                  </a:lnTo>
                  <a:lnTo>
                    <a:pt x="287" y="852"/>
                  </a:lnTo>
                  <a:lnTo>
                    <a:pt x="265" y="866"/>
                  </a:lnTo>
                  <a:lnTo>
                    <a:pt x="254" y="872"/>
                  </a:lnTo>
                  <a:lnTo>
                    <a:pt x="243" y="876"/>
                  </a:lnTo>
                  <a:lnTo>
                    <a:pt x="231" y="880"/>
                  </a:lnTo>
                  <a:lnTo>
                    <a:pt x="220" y="883"/>
                  </a:lnTo>
                  <a:lnTo>
                    <a:pt x="209" y="885"/>
                  </a:lnTo>
                  <a:lnTo>
                    <a:pt x="198" y="885"/>
                  </a:lnTo>
                  <a:lnTo>
                    <a:pt x="198" y="885"/>
                  </a:lnTo>
                  <a:lnTo>
                    <a:pt x="189" y="883"/>
                  </a:lnTo>
                  <a:lnTo>
                    <a:pt x="182" y="880"/>
                  </a:lnTo>
                  <a:lnTo>
                    <a:pt x="175" y="875"/>
                  </a:lnTo>
                  <a:lnTo>
                    <a:pt x="171" y="869"/>
                  </a:lnTo>
                  <a:lnTo>
                    <a:pt x="167" y="862"/>
                  </a:lnTo>
                  <a:lnTo>
                    <a:pt x="164" y="855"/>
                  </a:lnTo>
                  <a:lnTo>
                    <a:pt x="161" y="847"/>
                  </a:lnTo>
                  <a:lnTo>
                    <a:pt x="160" y="837"/>
                  </a:lnTo>
                  <a:lnTo>
                    <a:pt x="158" y="817"/>
                  </a:lnTo>
                  <a:lnTo>
                    <a:pt x="160" y="796"/>
                  </a:lnTo>
                  <a:lnTo>
                    <a:pt x="161" y="754"/>
                  </a:lnTo>
                  <a:lnTo>
                    <a:pt x="161" y="754"/>
                  </a:lnTo>
                  <a:lnTo>
                    <a:pt x="160" y="694"/>
                  </a:lnTo>
                  <a:lnTo>
                    <a:pt x="158" y="639"/>
                  </a:lnTo>
                  <a:lnTo>
                    <a:pt x="155" y="612"/>
                  </a:lnTo>
                  <a:lnTo>
                    <a:pt x="153" y="586"/>
                  </a:lnTo>
                  <a:lnTo>
                    <a:pt x="148" y="560"/>
                  </a:lnTo>
                  <a:lnTo>
                    <a:pt x="143" y="534"/>
                  </a:lnTo>
                  <a:lnTo>
                    <a:pt x="143" y="534"/>
                  </a:lnTo>
                  <a:lnTo>
                    <a:pt x="134" y="500"/>
                  </a:lnTo>
                  <a:lnTo>
                    <a:pt x="123" y="465"/>
                  </a:lnTo>
                  <a:lnTo>
                    <a:pt x="99" y="393"/>
                  </a:lnTo>
                  <a:lnTo>
                    <a:pt x="99" y="393"/>
                  </a:lnTo>
                  <a:lnTo>
                    <a:pt x="75" y="319"/>
                  </a:lnTo>
                  <a:lnTo>
                    <a:pt x="64" y="282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36" y="213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9" y="146"/>
                  </a:lnTo>
                  <a:lnTo>
                    <a:pt x="5" y="132"/>
                  </a:lnTo>
                  <a:lnTo>
                    <a:pt x="1" y="118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1" y="86"/>
                  </a:lnTo>
                  <a:lnTo>
                    <a:pt x="2" y="80"/>
                  </a:lnTo>
                  <a:lnTo>
                    <a:pt x="5" y="7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4" y="65"/>
                  </a:lnTo>
                  <a:lnTo>
                    <a:pt x="21" y="60"/>
                  </a:lnTo>
                  <a:lnTo>
                    <a:pt x="35" y="53"/>
                  </a:lnTo>
                  <a:lnTo>
                    <a:pt x="52" y="48"/>
                  </a:lnTo>
                  <a:lnTo>
                    <a:pt x="59" y="44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71" y="34"/>
                  </a:lnTo>
                  <a:lnTo>
                    <a:pt x="75" y="30"/>
                  </a:lnTo>
                  <a:lnTo>
                    <a:pt x="81" y="20"/>
                  </a:lnTo>
                  <a:lnTo>
                    <a:pt x="85" y="10"/>
                  </a:lnTo>
                  <a:lnTo>
                    <a:pt x="87" y="6"/>
                  </a:lnTo>
                  <a:lnTo>
                    <a:pt x="91" y="1"/>
                  </a:lnTo>
                  <a:lnTo>
                    <a:pt x="91" y="1"/>
                  </a:lnTo>
                  <a:close/>
                  <a:moveTo>
                    <a:pt x="300" y="820"/>
                  </a:moveTo>
                  <a:lnTo>
                    <a:pt x="300" y="820"/>
                  </a:lnTo>
                  <a:lnTo>
                    <a:pt x="310" y="800"/>
                  </a:lnTo>
                  <a:lnTo>
                    <a:pt x="318" y="779"/>
                  </a:lnTo>
                  <a:lnTo>
                    <a:pt x="325" y="758"/>
                  </a:lnTo>
                  <a:lnTo>
                    <a:pt x="328" y="747"/>
                  </a:lnTo>
                  <a:lnTo>
                    <a:pt x="328" y="736"/>
                  </a:lnTo>
                  <a:lnTo>
                    <a:pt x="328" y="736"/>
                  </a:lnTo>
                  <a:lnTo>
                    <a:pt x="330" y="708"/>
                  </a:lnTo>
                  <a:lnTo>
                    <a:pt x="330" y="681"/>
                  </a:lnTo>
                  <a:lnTo>
                    <a:pt x="330" y="656"/>
                  </a:lnTo>
                  <a:lnTo>
                    <a:pt x="327" y="630"/>
                  </a:lnTo>
                  <a:lnTo>
                    <a:pt x="324" y="605"/>
                  </a:lnTo>
                  <a:lnTo>
                    <a:pt x="320" y="581"/>
                  </a:lnTo>
                  <a:lnTo>
                    <a:pt x="308" y="528"/>
                  </a:lnTo>
                  <a:lnTo>
                    <a:pt x="308" y="528"/>
                  </a:lnTo>
                  <a:lnTo>
                    <a:pt x="289" y="442"/>
                  </a:lnTo>
                  <a:lnTo>
                    <a:pt x="268" y="350"/>
                  </a:lnTo>
                  <a:lnTo>
                    <a:pt x="255" y="303"/>
                  </a:lnTo>
                  <a:lnTo>
                    <a:pt x="243" y="258"/>
                  </a:lnTo>
                  <a:lnTo>
                    <a:pt x="228" y="218"/>
                  </a:lnTo>
                  <a:lnTo>
                    <a:pt x="213" y="181"/>
                  </a:lnTo>
                  <a:lnTo>
                    <a:pt x="213" y="181"/>
                  </a:lnTo>
                  <a:lnTo>
                    <a:pt x="203" y="164"/>
                  </a:lnTo>
                  <a:lnTo>
                    <a:pt x="193" y="146"/>
                  </a:lnTo>
                  <a:lnTo>
                    <a:pt x="181" y="126"/>
                  </a:lnTo>
                  <a:lnTo>
                    <a:pt x="170" y="107"/>
                  </a:lnTo>
                  <a:lnTo>
                    <a:pt x="170" y="107"/>
                  </a:lnTo>
                  <a:lnTo>
                    <a:pt x="157" y="83"/>
                  </a:lnTo>
                  <a:lnTo>
                    <a:pt x="146" y="59"/>
                  </a:lnTo>
                  <a:lnTo>
                    <a:pt x="139" y="49"/>
                  </a:lnTo>
                  <a:lnTo>
                    <a:pt x="133" y="42"/>
                  </a:lnTo>
                  <a:lnTo>
                    <a:pt x="125" y="37"/>
                  </a:lnTo>
                  <a:lnTo>
                    <a:pt x="120" y="35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98" y="42"/>
                  </a:lnTo>
                  <a:lnTo>
                    <a:pt x="67" y="59"/>
                  </a:lnTo>
                  <a:lnTo>
                    <a:pt x="53" y="69"/>
                  </a:lnTo>
                  <a:lnTo>
                    <a:pt x="39" y="79"/>
                  </a:lnTo>
                  <a:lnTo>
                    <a:pt x="29" y="88"/>
                  </a:lnTo>
                  <a:lnTo>
                    <a:pt x="26" y="93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24" y="103"/>
                  </a:lnTo>
                  <a:lnTo>
                    <a:pt x="25" y="110"/>
                  </a:lnTo>
                  <a:lnTo>
                    <a:pt x="28" y="125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60" y="206"/>
                  </a:lnTo>
                  <a:lnTo>
                    <a:pt x="77" y="249"/>
                  </a:lnTo>
                  <a:lnTo>
                    <a:pt x="77" y="249"/>
                  </a:lnTo>
                  <a:lnTo>
                    <a:pt x="84" y="270"/>
                  </a:lnTo>
                  <a:lnTo>
                    <a:pt x="94" y="292"/>
                  </a:lnTo>
                  <a:lnTo>
                    <a:pt x="94" y="292"/>
                  </a:lnTo>
                  <a:lnTo>
                    <a:pt x="109" y="337"/>
                  </a:lnTo>
                  <a:lnTo>
                    <a:pt x="123" y="383"/>
                  </a:lnTo>
                  <a:lnTo>
                    <a:pt x="134" y="430"/>
                  </a:lnTo>
                  <a:lnTo>
                    <a:pt x="146" y="477"/>
                  </a:lnTo>
                  <a:lnTo>
                    <a:pt x="146" y="477"/>
                  </a:lnTo>
                  <a:lnTo>
                    <a:pt x="153" y="504"/>
                  </a:lnTo>
                  <a:lnTo>
                    <a:pt x="161" y="528"/>
                  </a:lnTo>
                  <a:lnTo>
                    <a:pt x="168" y="552"/>
                  </a:lnTo>
                  <a:lnTo>
                    <a:pt x="171" y="563"/>
                  </a:lnTo>
                  <a:lnTo>
                    <a:pt x="172" y="574"/>
                  </a:lnTo>
                  <a:lnTo>
                    <a:pt x="172" y="574"/>
                  </a:lnTo>
                  <a:lnTo>
                    <a:pt x="174" y="593"/>
                  </a:lnTo>
                  <a:lnTo>
                    <a:pt x="178" y="609"/>
                  </a:lnTo>
                  <a:lnTo>
                    <a:pt x="181" y="626"/>
                  </a:lnTo>
                  <a:lnTo>
                    <a:pt x="184" y="643"/>
                  </a:lnTo>
                  <a:lnTo>
                    <a:pt x="184" y="643"/>
                  </a:lnTo>
                  <a:lnTo>
                    <a:pt x="186" y="675"/>
                  </a:lnTo>
                  <a:lnTo>
                    <a:pt x="186" y="706"/>
                  </a:lnTo>
                  <a:lnTo>
                    <a:pt x="186" y="762"/>
                  </a:lnTo>
                  <a:lnTo>
                    <a:pt x="186" y="762"/>
                  </a:lnTo>
                  <a:lnTo>
                    <a:pt x="186" y="786"/>
                  </a:lnTo>
                  <a:lnTo>
                    <a:pt x="186" y="812"/>
                  </a:lnTo>
                  <a:lnTo>
                    <a:pt x="188" y="824"/>
                  </a:lnTo>
                  <a:lnTo>
                    <a:pt x="191" y="837"/>
                  </a:lnTo>
                  <a:lnTo>
                    <a:pt x="196" y="849"/>
                  </a:lnTo>
                  <a:lnTo>
                    <a:pt x="205" y="861"/>
                  </a:lnTo>
                  <a:lnTo>
                    <a:pt x="205" y="861"/>
                  </a:lnTo>
                  <a:lnTo>
                    <a:pt x="217" y="859"/>
                  </a:lnTo>
                  <a:lnTo>
                    <a:pt x="230" y="856"/>
                  </a:lnTo>
                  <a:lnTo>
                    <a:pt x="241" y="852"/>
                  </a:lnTo>
                  <a:lnTo>
                    <a:pt x="254" y="847"/>
                  </a:lnTo>
                  <a:lnTo>
                    <a:pt x="278" y="834"/>
                  </a:lnTo>
                  <a:lnTo>
                    <a:pt x="300" y="820"/>
                  </a:lnTo>
                  <a:lnTo>
                    <a:pt x="300" y="8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73"/>
            <p:cNvSpPr>
              <a:spLocks noEditPoints="1"/>
            </p:cNvSpPr>
            <p:nvPr/>
          </p:nvSpPr>
          <p:spPr bwMode="auto">
            <a:xfrm>
              <a:off x="4967288" y="1998663"/>
              <a:ext cx="200025" cy="473075"/>
            </a:xfrm>
            <a:custGeom>
              <a:avLst/>
              <a:gdLst/>
              <a:ahLst/>
              <a:cxnLst>
                <a:cxn ang="0">
                  <a:pos x="194" y="3"/>
                </a:cxn>
                <a:cxn ang="0">
                  <a:pos x="223" y="31"/>
                </a:cxn>
                <a:cxn ang="0">
                  <a:pos x="257" y="82"/>
                </a:cxn>
                <a:cxn ang="0">
                  <a:pos x="271" y="111"/>
                </a:cxn>
                <a:cxn ang="0">
                  <a:pos x="287" y="171"/>
                </a:cxn>
                <a:cxn ang="0">
                  <a:pos x="299" y="245"/>
                </a:cxn>
                <a:cxn ang="0">
                  <a:pos x="338" y="398"/>
                </a:cxn>
                <a:cxn ang="0">
                  <a:pos x="367" y="514"/>
                </a:cxn>
                <a:cxn ang="0">
                  <a:pos x="374" y="569"/>
                </a:cxn>
                <a:cxn ang="0">
                  <a:pos x="375" y="614"/>
                </a:cxn>
                <a:cxn ang="0">
                  <a:pos x="379" y="705"/>
                </a:cxn>
                <a:cxn ang="0">
                  <a:pos x="369" y="763"/>
                </a:cxn>
                <a:cxn ang="0">
                  <a:pos x="355" y="791"/>
                </a:cxn>
                <a:cxn ang="0">
                  <a:pos x="338" y="808"/>
                </a:cxn>
                <a:cxn ang="0">
                  <a:pos x="299" y="834"/>
                </a:cxn>
                <a:cxn ang="0">
                  <a:pos x="211" y="875"/>
                </a:cxn>
                <a:cxn ang="0">
                  <a:pos x="178" y="889"/>
                </a:cxn>
                <a:cxn ang="0">
                  <a:pos x="145" y="893"/>
                </a:cxn>
                <a:cxn ang="0">
                  <a:pos x="122" y="886"/>
                </a:cxn>
                <a:cxn ang="0">
                  <a:pos x="114" y="872"/>
                </a:cxn>
                <a:cxn ang="0">
                  <a:pos x="124" y="767"/>
                </a:cxn>
                <a:cxn ang="0">
                  <a:pos x="122" y="597"/>
                </a:cxn>
                <a:cxn ang="0">
                  <a:pos x="103" y="442"/>
                </a:cxn>
                <a:cxn ang="0">
                  <a:pos x="93" y="381"/>
                </a:cxn>
                <a:cxn ang="0">
                  <a:pos x="62" y="268"/>
                </a:cxn>
                <a:cxn ang="0">
                  <a:pos x="32" y="171"/>
                </a:cxn>
                <a:cxn ang="0">
                  <a:pos x="7" y="115"/>
                </a:cxn>
                <a:cxn ang="0">
                  <a:pos x="0" y="84"/>
                </a:cxn>
                <a:cxn ang="0">
                  <a:pos x="7" y="75"/>
                </a:cxn>
                <a:cxn ang="0">
                  <a:pos x="31" y="63"/>
                </a:cxn>
                <a:cxn ang="0">
                  <a:pos x="79" y="41"/>
                </a:cxn>
                <a:cxn ang="0">
                  <a:pos x="157" y="6"/>
                </a:cxn>
                <a:cxn ang="0">
                  <a:pos x="190" y="0"/>
                </a:cxn>
                <a:cxn ang="0">
                  <a:pos x="264" y="823"/>
                </a:cxn>
                <a:cxn ang="0">
                  <a:pos x="313" y="792"/>
                </a:cxn>
                <a:cxn ang="0">
                  <a:pos x="334" y="768"/>
                </a:cxn>
                <a:cxn ang="0">
                  <a:pos x="350" y="736"/>
                </a:cxn>
                <a:cxn ang="0">
                  <a:pos x="355" y="691"/>
                </a:cxn>
                <a:cxn ang="0">
                  <a:pos x="345" y="563"/>
                </a:cxn>
                <a:cxn ang="0">
                  <a:pos x="326" y="433"/>
                </a:cxn>
                <a:cxn ang="0">
                  <a:pos x="303" y="351"/>
                </a:cxn>
                <a:cxn ang="0">
                  <a:pos x="270" y="216"/>
                </a:cxn>
                <a:cxn ang="0">
                  <a:pos x="233" y="100"/>
                </a:cxn>
                <a:cxn ang="0">
                  <a:pos x="198" y="38"/>
                </a:cxn>
                <a:cxn ang="0">
                  <a:pos x="191" y="38"/>
                </a:cxn>
                <a:cxn ang="0">
                  <a:pos x="180" y="30"/>
                </a:cxn>
                <a:cxn ang="0">
                  <a:pos x="164" y="35"/>
                </a:cxn>
                <a:cxn ang="0">
                  <a:pos x="110" y="54"/>
                </a:cxn>
                <a:cxn ang="0">
                  <a:pos x="35" y="90"/>
                </a:cxn>
                <a:cxn ang="0">
                  <a:pos x="69" y="219"/>
                </a:cxn>
                <a:cxn ang="0">
                  <a:pos x="110" y="347"/>
                </a:cxn>
                <a:cxn ang="0">
                  <a:pos x="128" y="430"/>
                </a:cxn>
                <a:cxn ang="0">
                  <a:pos x="145" y="576"/>
                </a:cxn>
                <a:cxn ang="0">
                  <a:pos x="152" y="709"/>
                </a:cxn>
                <a:cxn ang="0">
                  <a:pos x="148" y="789"/>
                </a:cxn>
                <a:cxn ang="0">
                  <a:pos x="149" y="847"/>
                </a:cxn>
                <a:cxn ang="0">
                  <a:pos x="164" y="868"/>
                </a:cxn>
                <a:cxn ang="0">
                  <a:pos x="198" y="859"/>
                </a:cxn>
                <a:cxn ang="0">
                  <a:pos x="242" y="834"/>
                </a:cxn>
              </a:cxnLst>
              <a:rect l="0" t="0" r="r" b="b"/>
              <a:pathLst>
                <a:path w="379" h="893">
                  <a:moveTo>
                    <a:pt x="190" y="0"/>
                  </a:moveTo>
                  <a:lnTo>
                    <a:pt x="190" y="0"/>
                  </a:lnTo>
                  <a:lnTo>
                    <a:pt x="194" y="3"/>
                  </a:lnTo>
                  <a:lnTo>
                    <a:pt x="199" y="7"/>
                  </a:lnTo>
                  <a:lnTo>
                    <a:pt x="211" y="17"/>
                  </a:lnTo>
                  <a:lnTo>
                    <a:pt x="223" y="31"/>
                  </a:lnTo>
                  <a:lnTo>
                    <a:pt x="235" y="48"/>
                  </a:lnTo>
                  <a:lnTo>
                    <a:pt x="246" y="65"/>
                  </a:lnTo>
                  <a:lnTo>
                    <a:pt x="257" y="82"/>
                  </a:lnTo>
                  <a:lnTo>
                    <a:pt x="265" y="97"/>
                  </a:lnTo>
                  <a:lnTo>
                    <a:pt x="271" y="111"/>
                  </a:lnTo>
                  <a:lnTo>
                    <a:pt x="271" y="111"/>
                  </a:lnTo>
                  <a:lnTo>
                    <a:pt x="275" y="125"/>
                  </a:lnTo>
                  <a:lnTo>
                    <a:pt x="279" y="139"/>
                  </a:lnTo>
                  <a:lnTo>
                    <a:pt x="287" y="171"/>
                  </a:lnTo>
                  <a:lnTo>
                    <a:pt x="294" y="208"/>
                  </a:lnTo>
                  <a:lnTo>
                    <a:pt x="299" y="245"/>
                  </a:lnTo>
                  <a:lnTo>
                    <a:pt x="299" y="245"/>
                  </a:lnTo>
                  <a:lnTo>
                    <a:pt x="308" y="282"/>
                  </a:lnTo>
                  <a:lnTo>
                    <a:pt x="317" y="320"/>
                  </a:lnTo>
                  <a:lnTo>
                    <a:pt x="338" y="398"/>
                  </a:lnTo>
                  <a:lnTo>
                    <a:pt x="350" y="437"/>
                  </a:lnTo>
                  <a:lnTo>
                    <a:pt x="358" y="476"/>
                  </a:lnTo>
                  <a:lnTo>
                    <a:pt x="367" y="514"/>
                  </a:lnTo>
                  <a:lnTo>
                    <a:pt x="372" y="552"/>
                  </a:lnTo>
                  <a:lnTo>
                    <a:pt x="372" y="552"/>
                  </a:lnTo>
                  <a:lnTo>
                    <a:pt x="374" y="569"/>
                  </a:lnTo>
                  <a:lnTo>
                    <a:pt x="375" y="584"/>
                  </a:lnTo>
                  <a:lnTo>
                    <a:pt x="375" y="614"/>
                  </a:lnTo>
                  <a:lnTo>
                    <a:pt x="375" y="614"/>
                  </a:lnTo>
                  <a:lnTo>
                    <a:pt x="378" y="656"/>
                  </a:lnTo>
                  <a:lnTo>
                    <a:pt x="379" y="680"/>
                  </a:lnTo>
                  <a:lnTo>
                    <a:pt x="379" y="705"/>
                  </a:lnTo>
                  <a:lnTo>
                    <a:pt x="376" y="729"/>
                  </a:lnTo>
                  <a:lnTo>
                    <a:pt x="372" y="751"/>
                  </a:lnTo>
                  <a:lnTo>
                    <a:pt x="369" y="763"/>
                  </a:lnTo>
                  <a:lnTo>
                    <a:pt x="365" y="772"/>
                  </a:lnTo>
                  <a:lnTo>
                    <a:pt x="361" y="782"/>
                  </a:lnTo>
                  <a:lnTo>
                    <a:pt x="355" y="791"/>
                  </a:lnTo>
                  <a:lnTo>
                    <a:pt x="355" y="791"/>
                  </a:lnTo>
                  <a:lnTo>
                    <a:pt x="347" y="799"/>
                  </a:lnTo>
                  <a:lnTo>
                    <a:pt x="338" y="808"/>
                  </a:lnTo>
                  <a:lnTo>
                    <a:pt x="329" y="816"/>
                  </a:lnTo>
                  <a:lnTo>
                    <a:pt x="319" y="823"/>
                  </a:lnTo>
                  <a:lnTo>
                    <a:pt x="299" y="834"/>
                  </a:lnTo>
                  <a:lnTo>
                    <a:pt x="277" y="844"/>
                  </a:lnTo>
                  <a:lnTo>
                    <a:pt x="233" y="864"/>
                  </a:lnTo>
                  <a:lnTo>
                    <a:pt x="211" y="875"/>
                  </a:lnTo>
                  <a:lnTo>
                    <a:pt x="190" y="889"/>
                  </a:lnTo>
                  <a:lnTo>
                    <a:pt x="190" y="889"/>
                  </a:lnTo>
                  <a:lnTo>
                    <a:pt x="178" y="889"/>
                  </a:lnTo>
                  <a:lnTo>
                    <a:pt x="167" y="890"/>
                  </a:lnTo>
                  <a:lnTo>
                    <a:pt x="156" y="892"/>
                  </a:lnTo>
                  <a:lnTo>
                    <a:pt x="145" y="893"/>
                  </a:lnTo>
                  <a:lnTo>
                    <a:pt x="135" y="892"/>
                  </a:lnTo>
                  <a:lnTo>
                    <a:pt x="126" y="889"/>
                  </a:lnTo>
                  <a:lnTo>
                    <a:pt x="122" y="886"/>
                  </a:lnTo>
                  <a:lnTo>
                    <a:pt x="119" y="882"/>
                  </a:lnTo>
                  <a:lnTo>
                    <a:pt x="117" y="878"/>
                  </a:lnTo>
                  <a:lnTo>
                    <a:pt x="114" y="872"/>
                  </a:lnTo>
                  <a:lnTo>
                    <a:pt x="114" y="872"/>
                  </a:lnTo>
                  <a:lnTo>
                    <a:pt x="119" y="820"/>
                  </a:lnTo>
                  <a:lnTo>
                    <a:pt x="124" y="767"/>
                  </a:lnTo>
                  <a:lnTo>
                    <a:pt x="125" y="711"/>
                  </a:lnTo>
                  <a:lnTo>
                    <a:pt x="125" y="653"/>
                  </a:lnTo>
                  <a:lnTo>
                    <a:pt x="122" y="597"/>
                  </a:lnTo>
                  <a:lnTo>
                    <a:pt x="117" y="542"/>
                  </a:lnTo>
                  <a:lnTo>
                    <a:pt x="111" y="490"/>
                  </a:lnTo>
                  <a:lnTo>
                    <a:pt x="103" y="442"/>
                  </a:lnTo>
                  <a:lnTo>
                    <a:pt x="103" y="442"/>
                  </a:lnTo>
                  <a:lnTo>
                    <a:pt x="96" y="402"/>
                  </a:lnTo>
                  <a:lnTo>
                    <a:pt x="93" y="381"/>
                  </a:lnTo>
                  <a:lnTo>
                    <a:pt x="89" y="361"/>
                  </a:lnTo>
                  <a:lnTo>
                    <a:pt x="89" y="361"/>
                  </a:lnTo>
                  <a:lnTo>
                    <a:pt x="62" y="268"/>
                  </a:lnTo>
                  <a:lnTo>
                    <a:pt x="49" y="223"/>
                  </a:lnTo>
                  <a:lnTo>
                    <a:pt x="32" y="171"/>
                  </a:lnTo>
                  <a:lnTo>
                    <a:pt x="32" y="171"/>
                  </a:lnTo>
                  <a:lnTo>
                    <a:pt x="24" y="152"/>
                  </a:lnTo>
                  <a:lnTo>
                    <a:pt x="13" y="127"/>
                  </a:lnTo>
                  <a:lnTo>
                    <a:pt x="7" y="115"/>
                  </a:lnTo>
                  <a:lnTo>
                    <a:pt x="3" y="103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3" y="79"/>
                  </a:lnTo>
                  <a:lnTo>
                    <a:pt x="7" y="75"/>
                  </a:lnTo>
                  <a:lnTo>
                    <a:pt x="11" y="72"/>
                  </a:lnTo>
                  <a:lnTo>
                    <a:pt x="17" y="69"/>
                  </a:lnTo>
                  <a:lnTo>
                    <a:pt x="31" y="63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79" y="41"/>
                  </a:lnTo>
                  <a:lnTo>
                    <a:pt x="118" y="21"/>
                  </a:lnTo>
                  <a:lnTo>
                    <a:pt x="138" y="13"/>
                  </a:lnTo>
                  <a:lnTo>
                    <a:pt x="157" y="6"/>
                  </a:lnTo>
                  <a:lnTo>
                    <a:pt x="174" y="2"/>
                  </a:lnTo>
                  <a:lnTo>
                    <a:pt x="190" y="0"/>
                  </a:lnTo>
                  <a:lnTo>
                    <a:pt x="190" y="0"/>
                  </a:lnTo>
                  <a:close/>
                  <a:moveTo>
                    <a:pt x="242" y="834"/>
                  </a:moveTo>
                  <a:lnTo>
                    <a:pt x="242" y="834"/>
                  </a:lnTo>
                  <a:lnTo>
                    <a:pt x="264" y="823"/>
                  </a:lnTo>
                  <a:lnTo>
                    <a:pt x="285" y="810"/>
                  </a:lnTo>
                  <a:lnTo>
                    <a:pt x="305" y="799"/>
                  </a:lnTo>
                  <a:lnTo>
                    <a:pt x="313" y="792"/>
                  </a:lnTo>
                  <a:lnTo>
                    <a:pt x="322" y="785"/>
                  </a:lnTo>
                  <a:lnTo>
                    <a:pt x="329" y="777"/>
                  </a:lnTo>
                  <a:lnTo>
                    <a:pt x="334" y="768"/>
                  </a:lnTo>
                  <a:lnTo>
                    <a:pt x="341" y="758"/>
                  </a:lnTo>
                  <a:lnTo>
                    <a:pt x="345" y="747"/>
                  </a:lnTo>
                  <a:lnTo>
                    <a:pt x="350" y="736"/>
                  </a:lnTo>
                  <a:lnTo>
                    <a:pt x="352" y="722"/>
                  </a:lnTo>
                  <a:lnTo>
                    <a:pt x="354" y="708"/>
                  </a:lnTo>
                  <a:lnTo>
                    <a:pt x="355" y="691"/>
                  </a:lnTo>
                  <a:lnTo>
                    <a:pt x="355" y="691"/>
                  </a:lnTo>
                  <a:lnTo>
                    <a:pt x="350" y="608"/>
                  </a:lnTo>
                  <a:lnTo>
                    <a:pt x="345" y="563"/>
                  </a:lnTo>
                  <a:lnTo>
                    <a:pt x="341" y="520"/>
                  </a:lnTo>
                  <a:lnTo>
                    <a:pt x="334" y="476"/>
                  </a:lnTo>
                  <a:lnTo>
                    <a:pt x="326" y="433"/>
                  </a:lnTo>
                  <a:lnTo>
                    <a:pt x="316" y="391"/>
                  </a:lnTo>
                  <a:lnTo>
                    <a:pt x="309" y="371"/>
                  </a:lnTo>
                  <a:lnTo>
                    <a:pt x="303" y="351"/>
                  </a:lnTo>
                  <a:lnTo>
                    <a:pt x="303" y="351"/>
                  </a:lnTo>
                  <a:lnTo>
                    <a:pt x="287" y="282"/>
                  </a:lnTo>
                  <a:lnTo>
                    <a:pt x="270" y="216"/>
                  </a:lnTo>
                  <a:lnTo>
                    <a:pt x="251" y="156"/>
                  </a:lnTo>
                  <a:lnTo>
                    <a:pt x="233" y="100"/>
                  </a:lnTo>
                  <a:lnTo>
                    <a:pt x="233" y="100"/>
                  </a:lnTo>
                  <a:lnTo>
                    <a:pt x="214" y="70"/>
                  </a:lnTo>
                  <a:lnTo>
                    <a:pt x="205" y="55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194" y="40"/>
                  </a:lnTo>
                  <a:lnTo>
                    <a:pt x="191" y="38"/>
                  </a:lnTo>
                  <a:lnTo>
                    <a:pt x="187" y="34"/>
                  </a:lnTo>
                  <a:lnTo>
                    <a:pt x="183" y="30"/>
                  </a:lnTo>
                  <a:lnTo>
                    <a:pt x="180" y="30"/>
                  </a:lnTo>
                  <a:lnTo>
                    <a:pt x="178" y="32"/>
                  </a:lnTo>
                  <a:lnTo>
                    <a:pt x="178" y="32"/>
                  </a:lnTo>
                  <a:lnTo>
                    <a:pt x="164" y="35"/>
                  </a:lnTo>
                  <a:lnTo>
                    <a:pt x="148" y="40"/>
                  </a:lnTo>
                  <a:lnTo>
                    <a:pt x="129" y="47"/>
                  </a:lnTo>
                  <a:lnTo>
                    <a:pt x="110" y="54"/>
                  </a:lnTo>
                  <a:lnTo>
                    <a:pt x="70" y="73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45" y="134"/>
                  </a:lnTo>
                  <a:lnTo>
                    <a:pt x="56" y="177"/>
                  </a:lnTo>
                  <a:lnTo>
                    <a:pt x="69" y="219"/>
                  </a:lnTo>
                  <a:lnTo>
                    <a:pt x="83" y="263"/>
                  </a:lnTo>
                  <a:lnTo>
                    <a:pt x="97" y="305"/>
                  </a:lnTo>
                  <a:lnTo>
                    <a:pt x="110" y="347"/>
                  </a:lnTo>
                  <a:lnTo>
                    <a:pt x="121" y="389"/>
                  </a:lnTo>
                  <a:lnTo>
                    <a:pt x="128" y="430"/>
                  </a:lnTo>
                  <a:lnTo>
                    <a:pt x="128" y="430"/>
                  </a:lnTo>
                  <a:lnTo>
                    <a:pt x="133" y="469"/>
                  </a:lnTo>
                  <a:lnTo>
                    <a:pt x="139" y="506"/>
                  </a:lnTo>
                  <a:lnTo>
                    <a:pt x="145" y="576"/>
                  </a:lnTo>
                  <a:lnTo>
                    <a:pt x="149" y="643"/>
                  </a:lnTo>
                  <a:lnTo>
                    <a:pt x="152" y="709"/>
                  </a:lnTo>
                  <a:lnTo>
                    <a:pt x="152" y="709"/>
                  </a:lnTo>
                  <a:lnTo>
                    <a:pt x="152" y="729"/>
                  </a:lnTo>
                  <a:lnTo>
                    <a:pt x="150" y="750"/>
                  </a:lnTo>
                  <a:lnTo>
                    <a:pt x="148" y="789"/>
                  </a:lnTo>
                  <a:lnTo>
                    <a:pt x="146" y="809"/>
                  </a:lnTo>
                  <a:lnTo>
                    <a:pt x="148" y="827"/>
                  </a:lnTo>
                  <a:lnTo>
                    <a:pt x="149" y="847"/>
                  </a:lnTo>
                  <a:lnTo>
                    <a:pt x="155" y="866"/>
                  </a:lnTo>
                  <a:lnTo>
                    <a:pt x="155" y="866"/>
                  </a:lnTo>
                  <a:lnTo>
                    <a:pt x="164" y="868"/>
                  </a:lnTo>
                  <a:lnTo>
                    <a:pt x="176" y="866"/>
                  </a:lnTo>
                  <a:lnTo>
                    <a:pt x="187" y="864"/>
                  </a:lnTo>
                  <a:lnTo>
                    <a:pt x="198" y="859"/>
                  </a:lnTo>
                  <a:lnTo>
                    <a:pt x="219" y="847"/>
                  </a:lnTo>
                  <a:lnTo>
                    <a:pt x="242" y="834"/>
                  </a:lnTo>
                  <a:lnTo>
                    <a:pt x="242" y="8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74"/>
            <p:cNvSpPr/>
            <p:nvPr/>
          </p:nvSpPr>
          <p:spPr bwMode="auto">
            <a:xfrm>
              <a:off x="4230688" y="2865438"/>
              <a:ext cx="15875" cy="31750"/>
            </a:xfrm>
            <a:custGeom>
              <a:avLst/>
              <a:gdLst/>
              <a:ahLst/>
              <a:cxnLst>
                <a:cxn ang="0">
                  <a:pos x="19" y="60"/>
                </a:cxn>
                <a:cxn ang="0">
                  <a:pos x="19" y="60"/>
                </a:cxn>
                <a:cxn ang="0">
                  <a:pos x="16" y="55"/>
                </a:cxn>
                <a:cxn ang="0">
                  <a:pos x="14" y="48"/>
                </a:cxn>
                <a:cxn ang="0">
                  <a:pos x="9" y="34"/>
                </a:cxn>
                <a:cxn ang="0">
                  <a:pos x="5" y="1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4" y="8"/>
                </a:cxn>
                <a:cxn ang="0">
                  <a:pos x="18" y="14"/>
                </a:cxn>
                <a:cxn ang="0">
                  <a:pos x="21" y="21"/>
                </a:cxn>
                <a:cxn ang="0">
                  <a:pos x="25" y="38"/>
                </a:cxn>
                <a:cxn ang="0">
                  <a:pos x="28" y="45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26" y="55"/>
                </a:cxn>
                <a:cxn ang="0">
                  <a:pos x="23" y="56"/>
                </a:cxn>
                <a:cxn ang="0">
                  <a:pos x="19" y="60"/>
                </a:cxn>
                <a:cxn ang="0">
                  <a:pos x="19" y="60"/>
                </a:cxn>
              </a:cxnLst>
              <a:rect l="0" t="0" r="r" b="b"/>
              <a:pathLst>
                <a:path w="32" h="60">
                  <a:moveTo>
                    <a:pt x="19" y="60"/>
                  </a:moveTo>
                  <a:lnTo>
                    <a:pt x="19" y="60"/>
                  </a:lnTo>
                  <a:lnTo>
                    <a:pt x="16" y="55"/>
                  </a:lnTo>
                  <a:lnTo>
                    <a:pt x="14" y="48"/>
                  </a:lnTo>
                  <a:lnTo>
                    <a:pt x="9" y="34"/>
                  </a:lnTo>
                  <a:lnTo>
                    <a:pt x="5" y="17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4" y="8"/>
                  </a:lnTo>
                  <a:lnTo>
                    <a:pt x="18" y="14"/>
                  </a:lnTo>
                  <a:lnTo>
                    <a:pt x="21" y="21"/>
                  </a:lnTo>
                  <a:lnTo>
                    <a:pt x="25" y="38"/>
                  </a:lnTo>
                  <a:lnTo>
                    <a:pt x="28" y="45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6" y="55"/>
                  </a:lnTo>
                  <a:lnTo>
                    <a:pt x="23" y="56"/>
                  </a:lnTo>
                  <a:lnTo>
                    <a:pt x="19" y="60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75"/>
            <p:cNvSpPr/>
            <p:nvPr/>
          </p:nvSpPr>
          <p:spPr bwMode="auto">
            <a:xfrm>
              <a:off x="4119563" y="2951163"/>
              <a:ext cx="12700" cy="238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24" y="13"/>
                </a:cxn>
                <a:cxn ang="0">
                  <a:pos x="23" y="21"/>
                </a:cxn>
                <a:cxn ang="0">
                  <a:pos x="21" y="28"/>
                </a:cxn>
                <a:cxn ang="0">
                  <a:pos x="19" y="35"/>
                </a:cxn>
                <a:cxn ang="0">
                  <a:pos x="14" y="41"/>
                </a:cxn>
                <a:cxn ang="0">
                  <a:pos x="12" y="44"/>
                </a:cxn>
                <a:cxn ang="0">
                  <a:pos x="9" y="45"/>
                </a:cxn>
                <a:cxn ang="0">
                  <a:pos x="5" y="45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" y="38"/>
                </a:cxn>
                <a:cxn ang="0">
                  <a:pos x="3" y="32"/>
                </a:cxn>
                <a:cxn ang="0">
                  <a:pos x="7" y="23"/>
                </a:cxn>
                <a:cxn ang="0">
                  <a:pos x="12" y="14"/>
                </a:cxn>
                <a:cxn ang="0">
                  <a:pos x="14" y="9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4" h="45">
                  <a:moveTo>
                    <a:pt x="23" y="0"/>
                  </a:moveTo>
                  <a:lnTo>
                    <a:pt x="23" y="0"/>
                  </a:lnTo>
                  <a:lnTo>
                    <a:pt x="24" y="13"/>
                  </a:lnTo>
                  <a:lnTo>
                    <a:pt x="23" y="21"/>
                  </a:lnTo>
                  <a:lnTo>
                    <a:pt x="21" y="28"/>
                  </a:lnTo>
                  <a:lnTo>
                    <a:pt x="19" y="35"/>
                  </a:lnTo>
                  <a:lnTo>
                    <a:pt x="14" y="41"/>
                  </a:lnTo>
                  <a:lnTo>
                    <a:pt x="12" y="44"/>
                  </a:lnTo>
                  <a:lnTo>
                    <a:pt x="9" y="45"/>
                  </a:lnTo>
                  <a:lnTo>
                    <a:pt x="5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8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2" y="14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76"/>
            <p:cNvSpPr>
              <a:spLocks noEditPoints="1"/>
            </p:cNvSpPr>
            <p:nvPr/>
          </p:nvSpPr>
          <p:spPr bwMode="auto">
            <a:xfrm>
              <a:off x="4922838" y="1717675"/>
              <a:ext cx="204788" cy="206375"/>
            </a:xfrm>
            <a:custGeom>
              <a:avLst/>
              <a:gdLst/>
              <a:ahLst/>
              <a:cxnLst>
                <a:cxn ang="0">
                  <a:pos x="373" y="267"/>
                </a:cxn>
                <a:cxn ang="0">
                  <a:pos x="378" y="289"/>
                </a:cxn>
                <a:cxn ang="0">
                  <a:pos x="387" y="320"/>
                </a:cxn>
                <a:cxn ang="0">
                  <a:pos x="383" y="341"/>
                </a:cxn>
                <a:cxn ang="0">
                  <a:pos x="366" y="367"/>
                </a:cxn>
                <a:cxn ang="0">
                  <a:pos x="340" y="383"/>
                </a:cxn>
                <a:cxn ang="0">
                  <a:pos x="310" y="390"/>
                </a:cxn>
                <a:cxn ang="0">
                  <a:pos x="281" y="385"/>
                </a:cxn>
                <a:cxn ang="0">
                  <a:pos x="265" y="374"/>
                </a:cxn>
                <a:cxn ang="0">
                  <a:pos x="189" y="264"/>
                </a:cxn>
                <a:cxn ang="0">
                  <a:pos x="101" y="166"/>
                </a:cxn>
                <a:cxn ang="0">
                  <a:pos x="28" y="98"/>
                </a:cxn>
                <a:cxn ang="0">
                  <a:pos x="3" y="69"/>
                </a:cxn>
                <a:cxn ang="0">
                  <a:pos x="0" y="51"/>
                </a:cxn>
                <a:cxn ang="0">
                  <a:pos x="6" y="32"/>
                </a:cxn>
                <a:cxn ang="0">
                  <a:pos x="15" y="21"/>
                </a:cxn>
                <a:cxn ang="0">
                  <a:pos x="36" y="7"/>
                </a:cxn>
                <a:cxn ang="0">
                  <a:pos x="74" y="0"/>
                </a:cxn>
                <a:cxn ang="0">
                  <a:pos x="122" y="14"/>
                </a:cxn>
                <a:cxn ang="0">
                  <a:pos x="167" y="42"/>
                </a:cxn>
                <a:cxn ang="0">
                  <a:pos x="239" y="103"/>
                </a:cxn>
                <a:cxn ang="0">
                  <a:pos x="275" y="129"/>
                </a:cxn>
                <a:cxn ang="0">
                  <a:pos x="292" y="146"/>
                </a:cxn>
                <a:cxn ang="0">
                  <a:pos x="309" y="173"/>
                </a:cxn>
                <a:cxn ang="0">
                  <a:pos x="347" y="211"/>
                </a:cxn>
                <a:cxn ang="0">
                  <a:pos x="369" y="244"/>
                </a:cxn>
                <a:cxn ang="0">
                  <a:pos x="347" y="352"/>
                </a:cxn>
                <a:cxn ang="0">
                  <a:pos x="356" y="336"/>
                </a:cxn>
                <a:cxn ang="0">
                  <a:pos x="361" y="306"/>
                </a:cxn>
                <a:cxn ang="0">
                  <a:pos x="356" y="278"/>
                </a:cxn>
                <a:cxn ang="0">
                  <a:pos x="330" y="226"/>
                </a:cxn>
                <a:cxn ang="0">
                  <a:pos x="285" y="174"/>
                </a:cxn>
                <a:cxn ang="0">
                  <a:pos x="250" y="138"/>
                </a:cxn>
                <a:cxn ang="0">
                  <a:pos x="167" y="66"/>
                </a:cxn>
                <a:cxn ang="0">
                  <a:pos x="140" y="48"/>
                </a:cxn>
                <a:cxn ang="0">
                  <a:pos x="88" y="27"/>
                </a:cxn>
                <a:cxn ang="0">
                  <a:pos x="55" y="27"/>
                </a:cxn>
                <a:cxn ang="0">
                  <a:pos x="35" y="37"/>
                </a:cxn>
                <a:cxn ang="0">
                  <a:pos x="21" y="59"/>
                </a:cxn>
                <a:cxn ang="0">
                  <a:pos x="60" y="94"/>
                </a:cxn>
                <a:cxn ang="0">
                  <a:pos x="168" y="206"/>
                </a:cxn>
                <a:cxn ang="0">
                  <a:pos x="306" y="364"/>
                </a:cxn>
                <a:cxn ang="0">
                  <a:pos x="327" y="360"/>
                </a:cxn>
                <a:cxn ang="0">
                  <a:pos x="347" y="352"/>
                </a:cxn>
              </a:cxnLst>
              <a:rect l="0" t="0" r="r" b="b"/>
              <a:pathLst>
                <a:path w="387" h="390">
                  <a:moveTo>
                    <a:pt x="375" y="257"/>
                  </a:moveTo>
                  <a:lnTo>
                    <a:pt x="375" y="257"/>
                  </a:lnTo>
                  <a:lnTo>
                    <a:pt x="373" y="267"/>
                  </a:lnTo>
                  <a:lnTo>
                    <a:pt x="373" y="275"/>
                  </a:lnTo>
                  <a:lnTo>
                    <a:pt x="375" y="282"/>
                  </a:lnTo>
                  <a:lnTo>
                    <a:pt x="378" y="289"/>
                  </a:lnTo>
                  <a:lnTo>
                    <a:pt x="385" y="303"/>
                  </a:lnTo>
                  <a:lnTo>
                    <a:pt x="386" y="312"/>
                  </a:lnTo>
                  <a:lnTo>
                    <a:pt x="387" y="320"/>
                  </a:lnTo>
                  <a:lnTo>
                    <a:pt x="387" y="320"/>
                  </a:lnTo>
                  <a:lnTo>
                    <a:pt x="386" y="331"/>
                  </a:lnTo>
                  <a:lnTo>
                    <a:pt x="383" y="341"/>
                  </a:lnTo>
                  <a:lnTo>
                    <a:pt x="378" y="350"/>
                  </a:lnTo>
                  <a:lnTo>
                    <a:pt x="372" y="358"/>
                  </a:lnTo>
                  <a:lnTo>
                    <a:pt x="366" y="367"/>
                  </a:lnTo>
                  <a:lnTo>
                    <a:pt x="358" y="374"/>
                  </a:lnTo>
                  <a:lnTo>
                    <a:pt x="349" y="379"/>
                  </a:lnTo>
                  <a:lnTo>
                    <a:pt x="340" y="383"/>
                  </a:lnTo>
                  <a:lnTo>
                    <a:pt x="330" y="388"/>
                  </a:lnTo>
                  <a:lnTo>
                    <a:pt x="320" y="390"/>
                  </a:lnTo>
                  <a:lnTo>
                    <a:pt x="310" y="390"/>
                  </a:lnTo>
                  <a:lnTo>
                    <a:pt x="300" y="390"/>
                  </a:lnTo>
                  <a:lnTo>
                    <a:pt x="290" y="389"/>
                  </a:lnTo>
                  <a:lnTo>
                    <a:pt x="281" y="385"/>
                  </a:lnTo>
                  <a:lnTo>
                    <a:pt x="272" y="379"/>
                  </a:lnTo>
                  <a:lnTo>
                    <a:pt x="265" y="374"/>
                  </a:lnTo>
                  <a:lnTo>
                    <a:pt x="265" y="374"/>
                  </a:lnTo>
                  <a:lnTo>
                    <a:pt x="241" y="334"/>
                  </a:lnTo>
                  <a:lnTo>
                    <a:pt x="216" y="298"/>
                  </a:lnTo>
                  <a:lnTo>
                    <a:pt x="189" y="264"/>
                  </a:lnTo>
                  <a:lnTo>
                    <a:pt x="161" y="230"/>
                  </a:lnTo>
                  <a:lnTo>
                    <a:pt x="132" y="198"/>
                  </a:lnTo>
                  <a:lnTo>
                    <a:pt x="101" y="166"/>
                  </a:lnTo>
                  <a:lnTo>
                    <a:pt x="41" y="103"/>
                  </a:lnTo>
                  <a:lnTo>
                    <a:pt x="41" y="103"/>
                  </a:lnTo>
                  <a:lnTo>
                    <a:pt x="28" y="98"/>
                  </a:lnTo>
                  <a:lnTo>
                    <a:pt x="17" y="90"/>
                  </a:lnTo>
                  <a:lnTo>
                    <a:pt x="8" y="80"/>
                  </a:lnTo>
                  <a:lnTo>
                    <a:pt x="3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2"/>
                  </a:lnTo>
                  <a:lnTo>
                    <a:pt x="10" y="27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22" y="16"/>
                  </a:lnTo>
                  <a:lnTo>
                    <a:pt x="29" y="11"/>
                  </a:lnTo>
                  <a:lnTo>
                    <a:pt x="36" y="7"/>
                  </a:lnTo>
                  <a:lnTo>
                    <a:pt x="45" y="4"/>
                  </a:lnTo>
                  <a:lnTo>
                    <a:pt x="59" y="1"/>
                  </a:lnTo>
                  <a:lnTo>
                    <a:pt x="74" y="0"/>
                  </a:lnTo>
                  <a:lnTo>
                    <a:pt x="90" y="3"/>
                  </a:lnTo>
                  <a:lnTo>
                    <a:pt x="105" y="7"/>
                  </a:lnTo>
                  <a:lnTo>
                    <a:pt x="122" y="14"/>
                  </a:lnTo>
                  <a:lnTo>
                    <a:pt x="136" y="23"/>
                  </a:lnTo>
                  <a:lnTo>
                    <a:pt x="152" y="31"/>
                  </a:lnTo>
                  <a:lnTo>
                    <a:pt x="167" y="42"/>
                  </a:lnTo>
                  <a:lnTo>
                    <a:pt x="194" y="63"/>
                  </a:lnTo>
                  <a:lnTo>
                    <a:pt x="239" y="103"/>
                  </a:lnTo>
                  <a:lnTo>
                    <a:pt x="239" y="103"/>
                  </a:lnTo>
                  <a:lnTo>
                    <a:pt x="251" y="112"/>
                  </a:lnTo>
                  <a:lnTo>
                    <a:pt x="264" y="121"/>
                  </a:lnTo>
                  <a:lnTo>
                    <a:pt x="275" y="129"/>
                  </a:lnTo>
                  <a:lnTo>
                    <a:pt x="285" y="138"/>
                  </a:lnTo>
                  <a:lnTo>
                    <a:pt x="285" y="138"/>
                  </a:lnTo>
                  <a:lnTo>
                    <a:pt x="292" y="146"/>
                  </a:lnTo>
                  <a:lnTo>
                    <a:pt x="298" y="155"/>
                  </a:lnTo>
                  <a:lnTo>
                    <a:pt x="302" y="164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27" y="191"/>
                  </a:lnTo>
                  <a:lnTo>
                    <a:pt x="347" y="211"/>
                  </a:lnTo>
                  <a:lnTo>
                    <a:pt x="355" y="222"/>
                  </a:lnTo>
                  <a:lnTo>
                    <a:pt x="363" y="232"/>
                  </a:lnTo>
                  <a:lnTo>
                    <a:pt x="369" y="244"/>
                  </a:lnTo>
                  <a:lnTo>
                    <a:pt x="375" y="257"/>
                  </a:lnTo>
                  <a:lnTo>
                    <a:pt x="375" y="257"/>
                  </a:lnTo>
                  <a:close/>
                  <a:moveTo>
                    <a:pt x="347" y="352"/>
                  </a:moveTo>
                  <a:lnTo>
                    <a:pt x="347" y="352"/>
                  </a:lnTo>
                  <a:lnTo>
                    <a:pt x="352" y="344"/>
                  </a:lnTo>
                  <a:lnTo>
                    <a:pt x="356" y="336"/>
                  </a:lnTo>
                  <a:lnTo>
                    <a:pt x="359" y="326"/>
                  </a:lnTo>
                  <a:lnTo>
                    <a:pt x="361" y="316"/>
                  </a:lnTo>
                  <a:lnTo>
                    <a:pt x="361" y="306"/>
                  </a:lnTo>
                  <a:lnTo>
                    <a:pt x="361" y="296"/>
                  </a:lnTo>
                  <a:lnTo>
                    <a:pt x="359" y="287"/>
                  </a:lnTo>
                  <a:lnTo>
                    <a:pt x="356" y="278"/>
                  </a:lnTo>
                  <a:lnTo>
                    <a:pt x="349" y="258"/>
                  </a:lnTo>
                  <a:lnTo>
                    <a:pt x="340" y="242"/>
                  </a:lnTo>
                  <a:lnTo>
                    <a:pt x="330" y="226"/>
                  </a:lnTo>
                  <a:lnTo>
                    <a:pt x="320" y="213"/>
                  </a:lnTo>
                  <a:lnTo>
                    <a:pt x="320" y="213"/>
                  </a:lnTo>
                  <a:lnTo>
                    <a:pt x="285" y="174"/>
                  </a:lnTo>
                  <a:lnTo>
                    <a:pt x="269" y="156"/>
                  </a:lnTo>
                  <a:lnTo>
                    <a:pt x="250" y="138"/>
                  </a:lnTo>
                  <a:lnTo>
                    <a:pt x="250" y="138"/>
                  </a:lnTo>
                  <a:lnTo>
                    <a:pt x="225" y="114"/>
                  </a:lnTo>
                  <a:lnTo>
                    <a:pt x="195" y="89"/>
                  </a:lnTo>
                  <a:lnTo>
                    <a:pt x="167" y="66"/>
                  </a:lnTo>
                  <a:lnTo>
                    <a:pt x="153" y="56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23" y="39"/>
                  </a:lnTo>
                  <a:lnTo>
                    <a:pt x="105" y="32"/>
                  </a:lnTo>
                  <a:lnTo>
                    <a:pt x="88" y="27"/>
                  </a:lnTo>
                  <a:lnTo>
                    <a:pt x="71" y="25"/>
                  </a:lnTo>
                  <a:lnTo>
                    <a:pt x="63" y="25"/>
                  </a:lnTo>
                  <a:lnTo>
                    <a:pt x="55" y="27"/>
                  </a:lnTo>
                  <a:lnTo>
                    <a:pt x="48" y="28"/>
                  </a:lnTo>
                  <a:lnTo>
                    <a:pt x="41" y="32"/>
                  </a:lnTo>
                  <a:lnTo>
                    <a:pt x="35" y="37"/>
                  </a:lnTo>
                  <a:lnTo>
                    <a:pt x="29" y="44"/>
                  </a:lnTo>
                  <a:lnTo>
                    <a:pt x="25" y="5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41" y="76"/>
                  </a:lnTo>
                  <a:lnTo>
                    <a:pt x="60" y="94"/>
                  </a:lnTo>
                  <a:lnTo>
                    <a:pt x="98" y="129"/>
                  </a:lnTo>
                  <a:lnTo>
                    <a:pt x="133" y="169"/>
                  </a:lnTo>
                  <a:lnTo>
                    <a:pt x="168" y="206"/>
                  </a:lnTo>
                  <a:lnTo>
                    <a:pt x="236" y="287"/>
                  </a:lnTo>
                  <a:lnTo>
                    <a:pt x="269" y="326"/>
                  </a:lnTo>
                  <a:lnTo>
                    <a:pt x="306" y="364"/>
                  </a:lnTo>
                  <a:lnTo>
                    <a:pt x="306" y="364"/>
                  </a:lnTo>
                  <a:lnTo>
                    <a:pt x="317" y="362"/>
                  </a:lnTo>
                  <a:lnTo>
                    <a:pt x="327" y="360"/>
                  </a:lnTo>
                  <a:lnTo>
                    <a:pt x="335" y="355"/>
                  </a:lnTo>
                  <a:lnTo>
                    <a:pt x="347" y="352"/>
                  </a:lnTo>
                  <a:lnTo>
                    <a:pt x="347" y="3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77"/>
            <p:cNvSpPr>
              <a:spLocks noEditPoints="1"/>
            </p:cNvSpPr>
            <p:nvPr/>
          </p:nvSpPr>
          <p:spPr bwMode="auto">
            <a:xfrm>
              <a:off x="4486276" y="1719263"/>
              <a:ext cx="173038" cy="227013"/>
            </a:xfrm>
            <a:custGeom>
              <a:avLst/>
              <a:gdLst/>
              <a:ahLst/>
              <a:cxnLst>
                <a:cxn ang="0">
                  <a:pos x="187" y="427"/>
                </a:cxn>
                <a:cxn ang="0">
                  <a:pos x="16" y="371"/>
                </a:cxn>
                <a:cxn ang="0">
                  <a:pos x="0" y="232"/>
                </a:cxn>
                <a:cxn ang="0">
                  <a:pos x="28" y="97"/>
                </a:cxn>
                <a:cxn ang="0">
                  <a:pos x="96" y="12"/>
                </a:cxn>
                <a:cxn ang="0">
                  <a:pos x="156" y="3"/>
                </a:cxn>
                <a:cxn ang="0">
                  <a:pos x="212" y="28"/>
                </a:cxn>
                <a:cxn ang="0">
                  <a:pos x="280" y="111"/>
                </a:cxn>
                <a:cxn ang="0">
                  <a:pos x="326" y="288"/>
                </a:cxn>
                <a:cxn ang="0">
                  <a:pos x="115" y="23"/>
                </a:cxn>
                <a:cxn ang="0">
                  <a:pos x="127" y="63"/>
                </a:cxn>
                <a:cxn ang="0">
                  <a:pos x="169" y="54"/>
                </a:cxn>
                <a:cxn ang="0">
                  <a:pos x="149" y="24"/>
                </a:cxn>
                <a:cxn ang="0">
                  <a:pos x="86" y="41"/>
                </a:cxn>
                <a:cxn ang="0">
                  <a:pos x="104" y="82"/>
                </a:cxn>
                <a:cxn ang="0">
                  <a:pos x="114" y="65"/>
                </a:cxn>
                <a:cxn ang="0">
                  <a:pos x="93" y="35"/>
                </a:cxn>
                <a:cxn ang="0">
                  <a:pos x="190" y="72"/>
                </a:cxn>
                <a:cxn ang="0">
                  <a:pos x="193" y="40"/>
                </a:cxn>
                <a:cxn ang="0">
                  <a:pos x="180" y="68"/>
                </a:cxn>
                <a:cxn ang="0">
                  <a:pos x="82" y="405"/>
                </a:cxn>
                <a:cxn ang="0">
                  <a:pos x="281" y="399"/>
                </a:cxn>
                <a:cxn ang="0">
                  <a:pos x="303" y="267"/>
                </a:cxn>
                <a:cxn ang="0">
                  <a:pos x="273" y="144"/>
                </a:cxn>
                <a:cxn ang="0">
                  <a:pos x="219" y="58"/>
                </a:cxn>
                <a:cxn ang="0">
                  <a:pos x="188" y="110"/>
                </a:cxn>
                <a:cxn ang="0">
                  <a:pos x="225" y="139"/>
                </a:cxn>
                <a:cxn ang="0">
                  <a:pos x="238" y="198"/>
                </a:cxn>
                <a:cxn ang="0">
                  <a:pos x="252" y="259"/>
                </a:cxn>
                <a:cxn ang="0">
                  <a:pos x="282" y="294"/>
                </a:cxn>
                <a:cxn ang="0">
                  <a:pos x="266" y="330"/>
                </a:cxn>
                <a:cxn ang="0">
                  <a:pos x="205" y="357"/>
                </a:cxn>
                <a:cxn ang="0">
                  <a:pos x="82" y="336"/>
                </a:cxn>
                <a:cxn ang="0">
                  <a:pos x="40" y="299"/>
                </a:cxn>
                <a:cxn ang="0">
                  <a:pos x="56" y="270"/>
                </a:cxn>
                <a:cxn ang="0">
                  <a:pos x="87" y="221"/>
                </a:cxn>
                <a:cxn ang="0">
                  <a:pos x="93" y="152"/>
                </a:cxn>
                <a:cxn ang="0">
                  <a:pos x="118" y="107"/>
                </a:cxn>
                <a:cxn ang="0">
                  <a:pos x="92" y="90"/>
                </a:cxn>
                <a:cxn ang="0">
                  <a:pos x="72" y="52"/>
                </a:cxn>
                <a:cxn ang="0">
                  <a:pos x="30" y="149"/>
                </a:cxn>
                <a:cxn ang="0">
                  <a:pos x="20" y="295"/>
                </a:cxn>
                <a:cxn ang="0">
                  <a:pos x="48" y="406"/>
                </a:cxn>
                <a:cxn ang="0">
                  <a:pos x="162" y="108"/>
                </a:cxn>
                <a:cxn ang="0">
                  <a:pos x="172" y="99"/>
                </a:cxn>
                <a:cxn ang="0">
                  <a:pos x="165" y="92"/>
                </a:cxn>
                <a:cxn ang="0">
                  <a:pos x="160" y="75"/>
                </a:cxn>
                <a:cxn ang="0">
                  <a:pos x="128" y="100"/>
                </a:cxn>
                <a:cxn ang="0">
                  <a:pos x="218" y="165"/>
                </a:cxn>
                <a:cxn ang="0">
                  <a:pos x="198" y="129"/>
                </a:cxn>
                <a:cxn ang="0">
                  <a:pos x="156" y="120"/>
                </a:cxn>
                <a:cxn ang="0">
                  <a:pos x="113" y="158"/>
                </a:cxn>
                <a:cxn ang="0">
                  <a:pos x="83" y="264"/>
                </a:cxn>
                <a:cxn ang="0">
                  <a:pos x="186" y="288"/>
                </a:cxn>
                <a:cxn ang="0">
                  <a:pos x="233" y="271"/>
                </a:cxn>
                <a:cxn ang="0">
                  <a:pos x="216" y="180"/>
                </a:cxn>
                <a:cxn ang="0">
                  <a:pos x="87" y="285"/>
                </a:cxn>
                <a:cxn ang="0">
                  <a:pos x="56" y="290"/>
                </a:cxn>
                <a:cxn ang="0">
                  <a:pos x="99" y="327"/>
                </a:cxn>
                <a:cxn ang="0">
                  <a:pos x="205" y="346"/>
                </a:cxn>
                <a:cxn ang="0">
                  <a:pos x="256" y="316"/>
                </a:cxn>
                <a:cxn ang="0">
                  <a:pos x="260" y="285"/>
                </a:cxn>
                <a:cxn ang="0">
                  <a:pos x="177" y="306"/>
                </a:cxn>
              </a:cxnLst>
              <a:rect l="0" t="0" r="r" b="b"/>
              <a:pathLst>
                <a:path w="327" h="427">
                  <a:moveTo>
                    <a:pt x="322" y="406"/>
                  </a:moveTo>
                  <a:lnTo>
                    <a:pt x="322" y="406"/>
                  </a:lnTo>
                  <a:lnTo>
                    <a:pt x="288" y="416"/>
                  </a:lnTo>
                  <a:lnTo>
                    <a:pt x="256" y="423"/>
                  </a:lnTo>
                  <a:lnTo>
                    <a:pt x="222" y="426"/>
                  </a:lnTo>
                  <a:lnTo>
                    <a:pt x="187" y="427"/>
                  </a:lnTo>
                  <a:lnTo>
                    <a:pt x="152" y="426"/>
                  </a:lnTo>
                  <a:lnTo>
                    <a:pt x="114" y="424"/>
                  </a:lnTo>
                  <a:lnTo>
                    <a:pt x="31" y="419"/>
                  </a:lnTo>
                  <a:lnTo>
                    <a:pt x="31" y="419"/>
                  </a:lnTo>
                  <a:lnTo>
                    <a:pt x="23" y="395"/>
                  </a:lnTo>
                  <a:lnTo>
                    <a:pt x="16" y="371"/>
                  </a:lnTo>
                  <a:lnTo>
                    <a:pt x="10" y="347"/>
                  </a:lnTo>
                  <a:lnTo>
                    <a:pt x="6" y="325"/>
                  </a:lnTo>
                  <a:lnTo>
                    <a:pt x="2" y="301"/>
                  </a:lnTo>
                  <a:lnTo>
                    <a:pt x="0" y="278"/>
                  </a:lnTo>
                  <a:lnTo>
                    <a:pt x="0" y="254"/>
                  </a:lnTo>
                  <a:lnTo>
                    <a:pt x="0" y="232"/>
                  </a:lnTo>
                  <a:lnTo>
                    <a:pt x="2" y="209"/>
                  </a:lnTo>
                  <a:lnTo>
                    <a:pt x="4" y="187"/>
                  </a:lnTo>
                  <a:lnTo>
                    <a:pt x="9" y="165"/>
                  </a:lnTo>
                  <a:lnTo>
                    <a:pt x="14" y="142"/>
                  </a:lnTo>
                  <a:lnTo>
                    <a:pt x="21" y="120"/>
                  </a:lnTo>
                  <a:lnTo>
                    <a:pt x="28" y="97"/>
                  </a:lnTo>
                  <a:lnTo>
                    <a:pt x="37" y="75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69" y="30"/>
                  </a:lnTo>
                  <a:lnTo>
                    <a:pt x="82" y="20"/>
                  </a:lnTo>
                  <a:lnTo>
                    <a:pt x="96" y="12"/>
                  </a:lnTo>
                  <a:lnTo>
                    <a:pt x="111" y="5"/>
                  </a:lnTo>
                  <a:lnTo>
                    <a:pt x="118" y="3"/>
                  </a:lnTo>
                  <a:lnTo>
                    <a:pt x="128" y="2"/>
                  </a:lnTo>
                  <a:lnTo>
                    <a:pt x="136" y="0"/>
                  </a:lnTo>
                  <a:lnTo>
                    <a:pt x="146" y="2"/>
                  </a:lnTo>
                  <a:lnTo>
                    <a:pt x="156" y="3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80" y="10"/>
                  </a:lnTo>
                  <a:lnTo>
                    <a:pt x="191" y="16"/>
                  </a:lnTo>
                  <a:lnTo>
                    <a:pt x="202" y="21"/>
                  </a:lnTo>
                  <a:lnTo>
                    <a:pt x="212" y="28"/>
                  </a:lnTo>
                  <a:lnTo>
                    <a:pt x="222" y="37"/>
                  </a:lnTo>
                  <a:lnTo>
                    <a:pt x="232" y="45"/>
                  </a:lnTo>
                  <a:lnTo>
                    <a:pt x="242" y="55"/>
                  </a:lnTo>
                  <a:lnTo>
                    <a:pt x="250" y="65"/>
                  </a:lnTo>
                  <a:lnTo>
                    <a:pt x="266" y="87"/>
                  </a:lnTo>
                  <a:lnTo>
                    <a:pt x="280" y="111"/>
                  </a:lnTo>
                  <a:lnTo>
                    <a:pt x="292" y="138"/>
                  </a:lnTo>
                  <a:lnTo>
                    <a:pt x="302" y="167"/>
                  </a:lnTo>
                  <a:lnTo>
                    <a:pt x="311" y="197"/>
                  </a:lnTo>
                  <a:lnTo>
                    <a:pt x="318" y="226"/>
                  </a:lnTo>
                  <a:lnTo>
                    <a:pt x="323" y="257"/>
                  </a:lnTo>
                  <a:lnTo>
                    <a:pt x="326" y="288"/>
                  </a:lnTo>
                  <a:lnTo>
                    <a:pt x="327" y="319"/>
                  </a:lnTo>
                  <a:lnTo>
                    <a:pt x="327" y="350"/>
                  </a:lnTo>
                  <a:lnTo>
                    <a:pt x="325" y="379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115" y="23"/>
                  </a:moveTo>
                  <a:lnTo>
                    <a:pt x="115" y="23"/>
                  </a:lnTo>
                  <a:lnTo>
                    <a:pt x="117" y="34"/>
                  </a:lnTo>
                  <a:lnTo>
                    <a:pt x="120" y="44"/>
                  </a:lnTo>
                  <a:lnTo>
                    <a:pt x="124" y="54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38" y="61"/>
                  </a:lnTo>
                  <a:lnTo>
                    <a:pt x="148" y="61"/>
                  </a:lnTo>
                  <a:lnTo>
                    <a:pt x="157" y="61"/>
                  </a:lnTo>
                  <a:lnTo>
                    <a:pt x="167" y="58"/>
                  </a:lnTo>
                  <a:lnTo>
                    <a:pt x="167" y="58"/>
                  </a:lnTo>
                  <a:lnTo>
                    <a:pt x="169" y="54"/>
                  </a:lnTo>
                  <a:lnTo>
                    <a:pt x="170" y="49"/>
                  </a:lnTo>
                  <a:lnTo>
                    <a:pt x="170" y="40"/>
                  </a:lnTo>
                  <a:lnTo>
                    <a:pt x="167" y="31"/>
                  </a:lnTo>
                  <a:lnTo>
                    <a:pt x="165" y="23"/>
                  </a:lnTo>
                  <a:lnTo>
                    <a:pt x="165" y="23"/>
                  </a:lnTo>
                  <a:lnTo>
                    <a:pt x="149" y="24"/>
                  </a:lnTo>
                  <a:lnTo>
                    <a:pt x="138" y="23"/>
                  </a:lnTo>
                  <a:lnTo>
                    <a:pt x="127" y="21"/>
                  </a:lnTo>
                  <a:lnTo>
                    <a:pt x="121" y="21"/>
                  </a:lnTo>
                  <a:lnTo>
                    <a:pt x="115" y="23"/>
                  </a:lnTo>
                  <a:lnTo>
                    <a:pt x="115" y="23"/>
                  </a:lnTo>
                  <a:close/>
                  <a:moveTo>
                    <a:pt x="86" y="41"/>
                  </a:moveTo>
                  <a:lnTo>
                    <a:pt x="86" y="41"/>
                  </a:lnTo>
                  <a:lnTo>
                    <a:pt x="89" y="51"/>
                  </a:lnTo>
                  <a:lnTo>
                    <a:pt x="93" y="63"/>
                  </a:lnTo>
                  <a:lnTo>
                    <a:pt x="96" y="70"/>
                  </a:lnTo>
                  <a:lnTo>
                    <a:pt x="99" y="78"/>
                  </a:lnTo>
                  <a:lnTo>
                    <a:pt x="104" y="82"/>
                  </a:lnTo>
                  <a:lnTo>
                    <a:pt x="110" y="85"/>
                  </a:lnTo>
                  <a:lnTo>
                    <a:pt x="110" y="85"/>
                  </a:lnTo>
                  <a:lnTo>
                    <a:pt x="113" y="82"/>
                  </a:lnTo>
                  <a:lnTo>
                    <a:pt x="114" y="79"/>
                  </a:lnTo>
                  <a:lnTo>
                    <a:pt x="115" y="73"/>
                  </a:lnTo>
                  <a:lnTo>
                    <a:pt x="114" y="65"/>
                  </a:lnTo>
                  <a:lnTo>
                    <a:pt x="111" y="56"/>
                  </a:lnTo>
                  <a:lnTo>
                    <a:pt x="103" y="41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6" y="33"/>
                  </a:lnTo>
                  <a:lnTo>
                    <a:pt x="93" y="35"/>
                  </a:lnTo>
                  <a:lnTo>
                    <a:pt x="89" y="38"/>
                  </a:lnTo>
                  <a:lnTo>
                    <a:pt x="86" y="41"/>
                  </a:lnTo>
                  <a:lnTo>
                    <a:pt x="86" y="41"/>
                  </a:lnTo>
                  <a:close/>
                  <a:moveTo>
                    <a:pt x="181" y="76"/>
                  </a:moveTo>
                  <a:lnTo>
                    <a:pt x="181" y="76"/>
                  </a:lnTo>
                  <a:lnTo>
                    <a:pt x="190" y="72"/>
                  </a:lnTo>
                  <a:lnTo>
                    <a:pt x="195" y="68"/>
                  </a:lnTo>
                  <a:lnTo>
                    <a:pt x="200" y="62"/>
                  </a:lnTo>
                  <a:lnTo>
                    <a:pt x="201" y="55"/>
                  </a:lnTo>
                  <a:lnTo>
                    <a:pt x="201" y="49"/>
                  </a:lnTo>
                  <a:lnTo>
                    <a:pt x="198" y="44"/>
                  </a:lnTo>
                  <a:lnTo>
                    <a:pt x="193" y="40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6" y="44"/>
                  </a:lnTo>
                  <a:lnTo>
                    <a:pt x="186" y="49"/>
                  </a:lnTo>
                  <a:lnTo>
                    <a:pt x="183" y="59"/>
                  </a:lnTo>
                  <a:lnTo>
                    <a:pt x="180" y="68"/>
                  </a:lnTo>
                  <a:lnTo>
                    <a:pt x="180" y="72"/>
                  </a:lnTo>
                  <a:lnTo>
                    <a:pt x="181" y="76"/>
                  </a:lnTo>
                  <a:lnTo>
                    <a:pt x="181" y="76"/>
                  </a:lnTo>
                  <a:close/>
                  <a:moveTo>
                    <a:pt x="48" y="406"/>
                  </a:moveTo>
                  <a:lnTo>
                    <a:pt x="48" y="406"/>
                  </a:lnTo>
                  <a:lnTo>
                    <a:pt x="82" y="405"/>
                  </a:lnTo>
                  <a:lnTo>
                    <a:pt x="117" y="405"/>
                  </a:lnTo>
                  <a:lnTo>
                    <a:pt x="186" y="407"/>
                  </a:lnTo>
                  <a:lnTo>
                    <a:pt x="219" y="407"/>
                  </a:lnTo>
                  <a:lnTo>
                    <a:pt x="252" y="405"/>
                  </a:lnTo>
                  <a:lnTo>
                    <a:pt x="267" y="403"/>
                  </a:lnTo>
                  <a:lnTo>
                    <a:pt x="281" y="399"/>
                  </a:lnTo>
                  <a:lnTo>
                    <a:pt x="294" y="395"/>
                  </a:lnTo>
                  <a:lnTo>
                    <a:pt x="306" y="389"/>
                  </a:lnTo>
                  <a:lnTo>
                    <a:pt x="306" y="389"/>
                  </a:lnTo>
                  <a:lnTo>
                    <a:pt x="308" y="337"/>
                  </a:lnTo>
                  <a:lnTo>
                    <a:pt x="306" y="290"/>
                  </a:lnTo>
                  <a:lnTo>
                    <a:pt x="303" y="267"/>
                  </a:lnTo>
                  <a:lnTo>
                    <a:pt x="301" y="245"/>
                  </a:lnTo>
                  <a:lnTo>
                    <a:pt x="296" y="222"/>
                  </a:lnTo>
                  <a:lnTo>
                    <a:pt x="292" y="201"/>
                  </a:lnTo>
                  <a:lnTo>
                    <a:pt x="287" y="181"/>
                  </a:lnTo>
                  <a:lnTo>
                    <a:pt x="280" y="162"/>
                  </a:lnTo>
                  <a:lnTo>
                    <a:pt x="273" y="144"/>
                  </a:lnTo>
                  <a:lnTo>
                    <a:pt x="264" y="125"/>
                  </a:lnTo>
                  <a:lnTo>
                    <a:pt x="254" y="107"/>
                  </a:lnTo>
                  <a:lnTo>
                    <a:pt x="245" y="90"/>
                  </a:lnTo>
                  <a:lnTo>
                    <a:pt x="232" y="75"/>
                  </a:lnTo>
                  <a:lnTo>
                    <a:pt x="219" y="58"/>
                  </a:lnTo>
                  <a:lnTo>
                    <a:pt x="219" y="58"/>
                  </a:lnTo>
                  <a:lnTo>
                    <a:pt x="209" y="70"/>
                  </a:lnTo>
                  <a:lnTo>
                    <a:pt x="198" y="82"/>
                  </a:lnTo>
                  <a:lnTo>
                    <a:pt x="194" y="87"/>
                  </a:lnTo>
                  <a:lnTo>
                    <a:pt x="190" y="94"/>
                  </a:lnTo>
                  <a:lnTo>
                    <a:pt x="188" y="103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98" y="118"/>
                  </a:lnTo>
                  <a:lnTo>
                    <a:pt x="208" y="125"/>
                  </a:lnTo>
                  <a:lnTo>
                    <a:pt x="218" y="131"/>
                  </a:lnTo>
                  <a:lnTo>
                    <a:pt x="222" y="135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9" y="145"/>
                  </a:lnTo>
                  <a:lnTo>
                    <a:pt x="230" y="151"/>
                  </a:lnTo>
                  <a:lnTo>
                    <a:pt x="235" y="165"/>
                  </a:lnTo>
                  <a:lnTo>
                    <a:pt x="236" y="180"/>
                  </a:lnTo>
                  <a:lnTo>
                    <a:pt x="238" y="198"/>
                  </a:lnTo>
                  <a:lnTo>
                    <a:pt x="239" y="215"/>
                  </a:lnTo>
                  <a:lnTo>
                    <a:pt x="242" y="232"/>
                  </a:lnTo>
                  <a:lnTo>
                    <a:pt x="246" y="246"/>
                  </a:lnTo>
                  <a:lnTo>
                    <a:pt x="249" y="253"/>
                  </a:lnTo>
                  <a:lnTo>
                    <a:pt x="252" y="259"/>
                  </a:lnTo>
                  <a:lnTo>
                    <a:pt x="252" y="259"/>
                  </a:lnTo>
                  <a:lnTo>
                    <a:pt x="256" y="264"/>
                  </a:lnTo>
                  <a:lnTo>
                    <a:pt x="261" y="270"/>
                  </a:lnTo>
                  <a:lnTo>
                    <a:pt x="273" y="278"/>
                  </a:lnTo>
                  <a:lnTo>
                    <a:pt x="277" y="283"/>
                  </a:lnTo>
                  <a:lnTo>
                    <a:pt x="281" y="288"/>
                  </a:lnTo>
                  <a:lnTo>
                    <a:pt x="282" y="294"/>
                  </a:lnTo>
                  <a:lnTo>
                    <a:pt x="284" y="302"/>
                  </a:lnTo>
                  <a:lnTo>
                    <a:pt x="284" y="302"/>
                  </a:lnTo>
                  <a:lnTo>
                    <a:pt x="282" y="308"/>
                  </a:lnTo>
                  <a:lnTo>
                    <a:pt x="281" y="312"/>
                  </a:lnTo>
                  <a:lnTo>
                    <a:pt x="275" y="322"/>
                  </a:lnTo>
                  <a:lnTo>
                    <a:pt x="266" y="330"/>
                  </a:lnTo>
                  <a:lnTo>
                    <a:pt x="256" y="339"/>
                  </a:lnTo>
                  <a:lnTo>
                    <a:pt x="243" y="344"/>
                  </a:lnTo>
                  <a:lnTo>
                    <a:pt x="230" y="350"/>
                  </a:lnTo>
                  <a:lnTo>
                    <a:pt x="218" y="354"/>
                  </a:lnTo>
                  <a:lnTo>
                    <a:pt x="205" y="357"/>
                  </a:lnTo>
                  <a:lnTo>
                    <a:pt x="205" y="357"/>
                  </a:lnTo>
                  <a:lnTo>
                    <a:pt x="195" y="358"/>
                  </a:lnTo>
                  <a:lnTo>
                    <a:pt x="184" y="358"/>
                  </a:lnTo>
                  <a:lnTo>
                    <a:pt x="160" y="357"/>
                  </a:lnTo>
                  <a:lnTo>
                    <a:pt x="132" y="353"/>
                  </a:lnTo>
                  <a:lnTo>
                    <a:pt x="106" y="346"/>
                  </a:lnTo>
                  <a:lnTo>
                    <a:pt x="82" y="336"/>
                  </a:lnTo>
                  <a:lnTo>
                    <a:pt x="70" y="330"/>
                  </a:lnTo>
                  <a:lnTo>
                    <a:pt x="61" y="325"/>
                  </a:lnTo>
                  <a:lnTo>
                    <a:pt x="52" y="319"/>
                  </a:lnTo>
                  <a:lnTo>
                    <a:pt x="47" y="313"/>
                  </a:lnTo>
                  <a:lnTo>
                    <a:pt x="42" y="306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5"/>
                  </a:lnTo>
                  <a:lnTo>
                    <a:pt x="41" y="291"/>
                  </a:lnTo>
                  <a:lnTo>
                    <a:pt x="44" y="284"/>
                  </a:lnTo>
                  <a:lnTo>
                    <a:pt x="49" y="277"/>
                  </a:lnTo>
                  <a:lnTo>
                    <a:pt x="56" y="270"/>
                  </a:lnTo>
                  <a:lnTo>
                    <a:pt x="72" y="256"/>
                  </a:lnTo>
                  <a:lnTo>
                    <a:pt x="79" y="247"/>
                  </a:lnTo>
                  <a:lnTo>
                    <a:pt x="83" y="238"/>
                  </a:lnTo>
                  <a:lnTo>
                    <a:pt x="83" y="238"/>
                  </a:lnTo>
                  <a:lnTo>
                    <a:pt x="86" y="229"/>
                  </a:lnTo>
                  <a:lnTo>
                    <a:pt x="87" y="221"/>
                  </a:lnTo>
                  <a:lnTo>
                    <a:pt x="87" y="202"/>
                  </a:lnTo>
                  <a:lnTo>
                    <a:pt x="86" y="186"/>
                  </a:lnTo>
                  <a:lnTo>
                    <a:pt x="86" y="169"/>
                  </a:lnTo>
                  <a:lnTo>
                    <a:pt x="86" y="169"/>
                  </a:lnTo>
                  <a:lnTo>
                    <a:pt x="89" y="160"/>
                  </a:lnTo>
                  <a:lnTo>
                    <a:pt x="93" y="152"/>
                  </a:lnTo>
                  <a:lnTo>
                    <a:pt x="97" y="145"/>
                  </a:lnTo>
                  <a:lnTo>
                    <a:pt x="103" y="138"/>
                  </a:lnTo>
                  <a:lnTo>
                    <a:pt x="108" y="132"/>
                  </a:lnTo>
                  <a:lnTo>
                    <a:pt x="113" y="125"/>
                  </a:lnTo>
                  <a:lnTo>
                    <a:pt x="117" y="117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7" y="104"/>
                  </a:lnTo>
                  <a:lnTo>
                    <a:pt x="114" y="101"/>
                  </a:lnTo>
                  <a:lnTo>
                    <a:pt x="107" y="97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89" y="87"/>
                  </a:lnTo>
                  <a:lnTo>
                    <a:pt x="84" y="83"/>
                  </a:lnTo>
                  <a:lnTo>
                    <a:pt x="82" y="72"/>
                  </a:lnTo>
                  <a:lnTo>
                    <a:pt x="77" y="61"/>
                  </a:lnTo>
                  <a:lnTo>
                    <a:pt x="75" y="56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1" y="68"/>
                  </a:lnTo>
                  <a:lnTo>
                    <a:pt x="52" y="86"/>
                  </a:lnTo>
                  <a:lnTo>
                    <a:pt x="44" y="106"/>
                  </a:lnTo>
                  <a:lnTo>
                    <a:pt x="35" y="127"/>
                  </a:lnTo>
                  <a:lnTo>
                    <a:pt x="30" y="149"/>
                  </a:lnTo>
                  <a:lnTo>
                    <a:pt x="26" y="172"/>
                  </a:lnTo>
                  <a:lnTo>
                    <a:pt x="21" y="195"/>
                  </a:lnTo>
                  <a:lnTo>
                    <a:pt x="19" y="221"/>
                  </a:lnTo>
                  <a:lnTo>
                    <a:pt x="19" y="246"/>
                  </a:lnTo>
                  <a:lnTo>
                    <a:pt x="19" y="270"/>
                  </a:lnTo>
                  <a:lnTo>
                    <a:pt x="20" y="295"/>
                  </a:lnTo>
                  <a:lnTo>
                    <a:pt x="23" y="319"/>
                  </a:lnTo>
                  <a:lnTo>
                    <a:pt x="27" y="343"/>
                  </a:lnTo>
                  <a:lnTo>
                    <a:pt x="33" y="365"/>
                  </a:lnTo>
                  <a:lnTo>
                    <a:pt x="40" y="386"/>
                  </a:lnTo>
                  <a:lnTo>
                    <a:pt x="48" y="406"/>
                  </a:lnTo>
                  <a:lnTo>
                    <a:pt x="48" y="406"/>
                  </a:lnTo>
                  <a:close/>
                  <a:moveTo>
                    <a:pt x="132" y="110"/>
                  </a:moveTo>
                  <a:lnTo>
                    <a:pt x="132" y="110"/>
                  </a:lnTo>
                  <a:lnTo>
                    <a:pt x="138" y="108"/>
                  </a:lnTo>
                  <a:lnTo>
                    <a:pt x="143" y="108"/>
                  </a:lnTo>
                  <a:lnTo>
                    <a:pt x="155" y="108"/>
                  </a:lnTo>
                  <a:lnTo>
                    <a:pt x="162" y="108"/>
                  </a:lnTo>
                  <a:lnTo>
                    <a:pt x="166" y="107"/>
                  </a:lnTo>
                  <a:lnTo>
                    <a:pt x="170" y="106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73" y="100"/>
                  </a:lnTo>
                  <a:lnTo>
                    <a:pt x="172" y="99"/>
                  </a:lnTo>
                  <a:lnTo>
                    <a:pt x="167" y="99"/>
                  </a:lnTo>
                  <a:lnTo>
                    <a:pt x="163" y="99"/>
                  </a:lnTo>
                  <a:lnTo>
                    <a:pt x="162" y="99"/>
                  </a:lnTo>
                  <a:lnTo>
                    <a:pt x="162" y="96"/>
                  </a:lnTo>
                  <a:lnTo>
                    <a:pt x="162" y="96"/>
                  </a:lnTo>
                  <a:lnTo>
                    <a:pt x="165" y="92"/>
                  </a:lnTo>
                  <a:lnTo>
                    <a:pt x="167" y="89"/>
                  </a:lnTo>
                  <a:lnTo>
                    <a:pt x="170" y="85"/>
                  </a:lnTo>
                  <a:lnTo>
                    <a:pt x="170" y="82"/>
                  </a:lnTo>
                  <a:lnTo>
                    <a:pt x="170" y="79"/>
                  </a:lnTo>
                  <a:lnTo>
                    <a:pt x="170" y="79"/>
                  </a:lnTo>
                  <a:lnTo>
                    <a:pt x="160" y="75"/>
                  </a:lnTo>
                  <a:lnTo>
                    <a:pt x="150" y="73"/>
                  </a:lnTo>
                  <a:lnTo>
                    <a:pt x="142" y="75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28" y="92"/>
                  </a:lnTo>
                  <a:lnTo>
                    <a:pt x="128" y="100"/>
                  </a:lnTo>
                  <a:lnTo>
                    <a:pt x="132" y="110"/>
                  </a:lnTo>
                  <a:lnTo>
                    <a:pt x="132" y="110"/>
                  </a:lnTo>
                  <a:close/>
                  <a:moveTo>
                    <a:pt x="216" y="180"/>
                  </a:moveTo>
                  <a:lnTo>
                    <a:pt x="216" y="180"/>
                  </a:lnTo>
                  <a:lnTo>
                    <a:pt x="216" y="173"/>
                  </a:lnTo>
                  <a:lnTo>
                    <a:pt x="218" y="165"/>
                  </a:lnTo>
                  <a:lnTo>
                    <a:pt x="218" y="155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12" y="141"/>
                  </a:lnTo>
                  <a:lnTo>
                    <a:pt x="205" y="135"/>
                  </a:lnTo>
                  <a:lnTo>
                    <a:pt x="198" y="129"/>
                  </a:lnTo>
                  <a:lnTo>
                    <a:pt x="190" y="125"/>
                  </a:lnTo>
                  <a:lnTo>
                    <a:pt x="180" y="122"/>
                  </a:lnTo>
                  <a:lnTo>
                    <a:pt x="172" y="120"/>
                  </a:lnTo>
                  <a:lnTo>
                    <a:pt x="163" y="120"/>
                  </a:lnTo>
                  <a:lnTo>
                    <a:pt x="156" y="120"/>
                  </a:lnTo>
                  <a:lnTo>
                    <a:pt x="156" y="120"/>
                  </a:lnTo>
                  <a:lnTo>
                    <a:pt x="145" y="121"/>
                  </a:lnTo>
                  <a:lnTo>
                    <a:pt x="136" y="125"/>
                  </a:lnTo>
                  <a:lnTo>
                    <a:pt x="128" y="131"/>
                  </a:lnTo>
                  <a:lnTo>
                    <a:pt x="122" y="139"/>
                  </a:lnTo>
                  <a:lnTo>
                    <a:pt x="117" y="148"/>
                  </a:lnTo>
                  <a:lnTo>
                    <a:pt x="113" y="158"/>
                  </a:lnTo>
                  <a:lnTo>
                    <a:pt x="107" y="179"/>
                  </a:lnTo>
                  <a:lnTo>
                    <a:pt x="97" y="226"/>
                  </a:lnTo>
                  <a:lnTo>
                    <a:pt x="92" y="247"/>
                  </a:lnTo>
                  <a:lnTo>
                    <a:pt x="87" y="256"/>
                  </a:lnTo>
                  <a:lnTo>
                    <a:pt x="83" y="264"/>
                  </a:lnTo>
                  <a:lnTo>
                    <a:pt x="83" y="264"/>
                  </a:lnTo>
                  <a:lnTo>
                    <a:pt x="99" y="271"/>
                  </a:lnTo>
                  <a:lnTo>
                    <a:pt x="115" y="277"/>
                  </a:lnTo>
                  <a:lnTo>
                    <a:pt x="132" y="281"/>
                  </a:lnTo>
                  <a:lnTo>
                    <a:pt x="149" y="284"/>
                  </a:lnTo>
                  <a:lnTo>
                    <a:pt x="167" y="287"/>
                  </a:lnTo>
                  <a:lnTo>
                    <a:pt x="186" y="288"/>
                  </a:lnTo>
                  <a:lnTo>
                    <a:pt x="204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8" y="283"/>
                  </a:lnTo>
                  <a:lnTo>
                    <a:pt x="230" y="277"/>
                  </a:lnTo>
                  <a:lnTo>
                    <a:pt x="233" y="271"/>
                  </a:lnTo>
                  <a:lnTo>
                    <a:pt x="235" y="264"/>
                  </a:lnTo>
                  <a:lnTo>
                    <a:pt x="235" y="252"/>
                  </a:lnTo>
                  <a:lnTo>
                    <a:pt x="232" y="239"/>
                  </a:lnTo>
                  <a:lnTo>
                    <a:pt x="223" y="211"/>
                  </a:lnTo>
                  <a:lnTo>
                    <a:pt x="219" y="195"/>
                  </a:lnTo>
                  <a:lnTo>
                    <a:pt x="216" y="180"/>
                  </a:lnTo>
                  <a:lnTo>
                    <a:pt x="216" y="180"/>
                  </a:lnTo>
                  <a:close/>
                  <a:moveTo>
                    <a:pt x="121" y="299"/>
                  </a:moveTo>
                  <a:lnTo>
                    <a:pt x="121" y="299"/>
                  </a:lnTo>
                  <a:lnTo>
                    <a:pt x="110" y="295"/>
                  </a:lnTo>
                  <a:lnTo>
                    <a:pt x="99" y="291"/>
                  </a:lnTo>
                  <a:lnTo>
                    <a:pt x="87" y="285"/>
                  </a:lnTo>
                  <a:lnTo>
                    <a:pt x="77" y="281"/>
                  </a:lnTo>
                  <a:lnTo>
                    <a:pt x="69" y="280"/>
                  </a:lnTo>
                  <a:lnTo>
                    <a:pt x="65" y="281"/>
                  </a:lnTo>
                  <a:lnTo>
                    <a:pt x="62" y="283"/>
                  </a:lnTo>
                  <a:lnTo>
                    <a:pt x="59" y="285"/>
                  </a:lnTo>
                  <a:lnTo>
                    <a:pt x="56" y="290"/>
                  </a:lnTo>
                  <a:lnTo>
                    <a:pt x="55" y="295"/>
                  </a:lnTo>
                  <a:lnTo>
                    <a:pt x="54" y="302"/>
                  </a:lnTo>
                  <a:lnTo>
                    <a:pt x="54" y="302"/>
                  </a:lnTo>
                  <a:lnTo>
                    <a:pt x="66" y="311"/>
                  </a:lnTo>
                  <a:lnTo>
                    <a:pt x="80" y="319"/>
                  </a:lnTo>
                  <a:lnTo>
                    <a:pt x="99" y="327"/>
                  </a:lnTo>
                  <a:lnTo>
                    <a:pt x="120" y="336"/>
                  </a:lnTo>
                  <a:lnTo>
                    <a:pt x="141" y="341"/>
                  </a:lnTo>
                  <a:lnTo>
                    <a:pt x="163" y="346"/>
                  </a:lnTo>
                  <a:lnTo>
                    <a:pt x="184" y="347"/>
                  </a:lnTo>
                  <a:lnTo>
                    <a:pt x="195" y="347"/>
                  </a:lnTo>
                  <a:lnTo>
                    <a:pt x="205" y="346"/>
                  </a:lnTo>
                  <a:lnTo>
                    <a:pt x="205" y="346"/>
                  </a:lnTo>
                  <a:lnTo>
                    <a:pt x="216" y="343"/>
                  </a:lnTo>
                  <a:lnTo>
                    <a:pt x="228" y="339"/>
                  </a:lnTo>
                  <a:lnTo>
                    <a:pt x="239" y="333"/>
                  </a:lnTo>
                  <a:lnTo>
                    <a:pt x="249" y="326"/>
                  </a:lnTo>
                  <a:lnTo>
                    <a:pt x="256" y="316"/>
                  </a:lnTo>
                  <a:lnTo>
                    <a:pt x="260" y="312"/>
                  </a:lnTo>
                  <a:lnTo>
                    <a:pt x="261" y="306"/>
                  </a:lnTo>
                  <a:lnTo>
                    <a:pt x="263" y="302"/>
                  </a:lnTo>
                  <a:lnTo>
                    <a:pt x="263" y="297"/>
                  </a:lnTo>
                  <a:lnTo>
                    <a:pt x="263" y="291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45" y="292"/>
                  </a:lnTo>
                  <a:lnTo>
                    <a:pt x="229" y="299"/>
                  </a:lnTo>
                  <a:lnTo>
                    <a:pt x="212" y="304"/>
                  </a:lnTo>
                  <a:lnTo>
                    <a:pt x="195" y="305"/>
                  </a:lnTo>
                  <a:lnTo>
                    <a:pt x="177" y="306"/>
                  </a:lnTo>
                  <a:lnTo>
                    <a:pt x="159" y="305"/>
                  </a:lnTo>
                  <a:lnTo>
                    <a:pt x="141" y="304"/>
                  </a:lnTo>
                  <a:lnTo>
                    <a:pt x="121" y="299"/>
                  </a:lnTo>
                  <a:lnTo>
                    <a:pt x="121" y="2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78"/>
            <p:cNvSpPr>
              <a:spLocks noEditPoints="1"/>
            </p:cNvSpPr>
            <p:nvPr/>
          </p:nvSpPr>
          <p:spPr bwMode="auto">
            <a:xfrm>
              <a:off x="4832351" y="1771650"/>
              <a:ext cx="214313" cy="219075"/>
            </a:xfrm>
            <a:custGeom>
              <a:avLst/>
              <a:gdLst/>
              <a:ahLst/>
              <a:cxnLst>
                <a:cxn ang="0">
                  <a:pos x="121" y="2"/>
                </a:cxn>
                <a:cxn ang="0">
                  <a:pos x="124" y="0"/>
                </a:cxn>
                <a:cxn ang="0">
                  <a:pos x="124" y="2"/>
                </a:cxn>
                <a:cxn ang="0">
                  <a:pos x="159" y="20"/>
                </a:cxn>
                <a:cxn ang="0">
                  <a:pos x="194" y="47"/>
                </a:cxn>
                <a:cxn ang="0">
                  <a:pos x="258" y="104"/>
                </a:cxn>
                <a:cxn ang="0">
                  <a:pos x="288" y="132"/>
                </a:cxn>
                <a:cxn ang="0">
                  <a:pos x="350" y="198"/>
                </a:cxn>
                <a:cxn ang="0">
                  <a:pos x="376" y="235"/>
                </a:cxn>
                <a:cxn ang="0">
                  <a:pos x="387" y="251"/>
                </a:cxn>
                <a:cxn ang="0">
                  <a:pos x="403" y="282"/>
                </a:cxn>
                <a:cxn ang="0">
                  <a:pos x="406" y="303"/>
                </a:cxn>
                <a:cxn ang="0">
                  <a:pos x="403" y="317"/>
                </a:cxn>
                <a:cxn ang="0">
                  <a:pos x="396" y="330"/>
                </a:cxn>
                <a:cxn ang="0">
                  <a:pos x="385" y="344"/>
                </a:cxn>
                <a:cxn ang="0">
                  <a:pos x="376" y="350"/>
                </a:cxn>
                <a:cxn ang="0">
                  <a:pos x="331" y="381"/>
                </a:cxn>
                <a:cxn ang="0">
                  <a:pos x="292" y="402"/>
                </a:cxn>
                <a:cxn ang="0">
                  <a:pos x="257" y="413"/>
                </a:cxn>
                <a:cxn ang="0">
                  <a:pos x="243" y="414"/>
                </a:cxn>
                <a:cxn ang="0">
                  <a:pos x="239" y="413"/>
                </a:cxn>
                <a:cxn ang="0">
                  <a:pos x="226" y="402"/>
                </a:cxn>
                <a:cxn ang="0">
                  <a:pos x="205" y="376"/>
                </a:cxn>
                <a:cxn ang="0">
                  <a:pos x="174" y="325"/>
                </a:cxn>
                <a:cxn ang="0">
                  <a:pos x="160" y="302"/>
                </a:cxn>
                <a:cxn ang="0">
                  <a:pos x="115" y="243"/>
                </a:cxn>
                <a:cxn ang="0">
                  <a:pos x="103" y="225"/>
                </a:cxn>
                <a:cxn ang="0">
                  <a:pos x="74" y="184"/>
                </a:cxn>
                <a:cxn ang="0">
                  <a:pos x="58" y="162"/>
                </a:cxn>
                <a:cxn ang="0">
                  <a:pos x="21" y="122"/>
                </a:cxn>
                <a:cxn ang="0">
                  <a:pos x="6" y="100"/>
                </a:cxn>
                <a:cxn ang="0">
                  <a:pos x="0" y="80"/>
                </a:cxn>
                <a:cxn ang="0">
                  <a:pos x="0" y="72"/>
                </a:cxn>
                <a:cxn ang="0">
                  <a:pos x="7" y="55"/>
                </a:cxn>
                <a:cxn ang="0">
                  <a:pos x="18" y="42"/>
                </a:cxn>
                <a:cxn ang="0">
                  <a:pos x="44" y="27"/>
                </a:cxn>
                <a:cxn ang="0">
                  <a:pos x="83" y="13"/>
                </a:cxn>
                <a:cxn ang="0">
                  <a:pos x="121" y="2"/>
                </a:cxn>
                <a:cxn ang="0">
                  <a:pos x="376" y="292"/>
                </a:cxn>
                <a:cxn ang="0">
                  <a:pos x="358" y="257"/>
                </a:cxn>
                <a:cxn ang="0">
                  <a:pos x="307" y="188"/>
                </a:cxn>
                <a:cxn ang="0">
                  <a:pos x="246" y="122"/>
                </a:cxn>
                <a:cxn ang="0">
                  <a:pos x="181" y="65"/>
                </a:cxn>
                <a:cxn ang="0">
                  <a:pos x="150" y="39"/>
                </a:cxn>
                <a:cxn ang="0">
                  <a:pos x="133" y="31"/>
                </a:cxn>
                <a:cxn ang="0">
                  <a:pos x="114" y="28"/>
                </a:cxn>
                <a:cxn ang="0">
                  <a:pos x="94" y="31"/>
                </a:cxn>
                <a:cxn ang="0">
                  <a:pos x="74" y="38"/>
                </a:cxn>
                <a:cxn ang="0">
                  <a:pos x="58" y="48"/>
                </a:cxn>
                <a:cxn ang="0">
                  <a:pos x="42" y="61"/>
                </a:cxn>
                <a:cxn ang="0">
                  <a:pos x="30" y="75"/>
                </a:cxn>
                <a:cxn ang="0">
                  <a:pos x="22" y="89"/>
                </a:cxn>
                <a:cxn ang="0">
                  <a:pos x="52" y="125"/>
                </a:cxn>
                <a:cxn ang="0">
                  <a:pos x="139" y="236"/>
                </a:cxn>
                <a:cxn ang="0">
                  <a:pos x="249" y="388"/>
                </a:cxn>
                <a:cxn ang="0">
                  <a:pos x="267" y="378"/>
                </a:cxn>
                <a:cxn ang="0">
                  <a:pos x="305" y="360"/>
                </a:cxn>
                <a:cxn ang="0">
                  <a:pos x="341" y="340"/>
                </a:cxn>
                <a:cxn ang="0">
                  <a:pos x="357" y="327"/>
                </a:cxn>
                <a:cxn ang="0">
                  <a:pos x="368" y="312"/>
                </a:cxn>
                <a:cxn ang="0">
                  <a:pos x="376" y="292"/>
                </a:cxn>
              </a:cxnLst>
              <a:rect l="0" t="0" r="r" b="b"/>
              <a:pathLst>
                <a:path w="406" h="414">
                  <a:moveTo>
                    <a:pt x="121" y="2"/>
                  </a:moveTo>
                  <a:lnTo>
                    <a:pt x="121" y="2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42" y="10"/>
                  </a:lnTo>
                  <a:lnTo>
                    <a:pt x="159" y="20"/>
                  </a:lnTo>
                  <a:lnTo>
                    <a:pt x="177" y="32"/>
                  </a:lnTo>
                  <a:lnTo>
                    <a:pt x="194" y="47"/>
                  </a:lnTo>
                  <a:lnTo>
                    <a:pt x="226" y="75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88" y="132"/>
                  </a:lnTo>
                  <a:lnTo>
                    <a:pt x="319" y="164"/>
                  </a:lnTo>
                  <a:lnTo>
                    <a:pt x="350" y="198"/>
                  </a:lnTo>
                  <a:lnTo>
                    <a:pt x="364" y="216"/>
                  </a:lnTo>
                  <a:lnTo>
                    <a:pt x="376" y="235"/>
                  </a:lnTo>
                  <a:lnTo>
                    <a:pt x="376" y="235"/>
                  </a:lnTo>
                  <a:lnTo>
                    <a:pt x="387" y="251"/>
                  </a:lnTo>
                  <a:lnTo>
                    <a:pt x="396" y="267"/>
                  </a:lnTo>
                  <a:lnTo>
                    <a:pt x="403" y="282"/>
                  </a:lnTo>
                  <a:lnTo>
                    <a:pt x="406" y="296"/>
                  </a:lnTo>
                  <a:lnTo>
                    <a:pt x="406" y="303"/>
                  </a:lnTo>
                  <a:lnTo>
                    <a:pt x="404" y="310"/>
                  </a:lnTo>
                  <a:lnTo>
                    <a:pt x="403" y="317"/>
                  </a:lnTo>
                  <a:lnTo>
                    <a:pt x="400" y="325"/>
                  </a:lnTo>
                  <a:lnTo>
                    <a:pt x="396" y="330"/>
                  </a:lnTo>
                  <a:lnTo>
                    <a:pt x="390" y="337"/>
                  </a:lnTo>
                  <a:lnTo>
                    <a:pt x="385" y="344"/>
                  </a:lnTo>
                  <a:lnTo>
                    <a:pt x="376" y="350"/>
                  </a:lnTo>
                  <a:lnTo>
                    <a:pt x="376" y="350"/>
                  </a:lnTo>
                  <a:lnTo>
                    <a:pt x="350" y="369"/>
                  </a:lnTo>
                  <a:lnTo>
                    <a:pt x="331" y="381"/>
                  </a:lnTo>
                  <a:lnTo>
                    <a:pt x="312" y="392"/>
                  </a:lnTo>
                  <a:lnTo>
                    <a:pt x="292" y="402"/>
                  </a:lnTo>
                  <a:lnTo>
                    <a:pt x="274" y="409"/>
                  </a:lnTo>
                  <a:lnTo>
                    <a:pt x="257" y="413"/>
                  </a:lnTo>
                  <a:lnTo>
                    <a:pt x="250" y="414"/>
                  </a:lnTo>
                  <a:lnTo>
                    <a:pt x="243" y="414"/>
                  </a:lnTo>
                  <a:lnTo>
                    <a:pt x="243" y="414"/>
                  </a:lnTo>
                  <a:lnTo>
                    <a:pt x="239" y="413"/>
                  </a:lnTo>
                  <a:lnTo>
                    <a:pt x="234" y="410"/>
                  </a:lnTo>
                  <a:lnTo>
                    <a:pt x="226" y="402"/>
                  </a:lnTo>
                  <a:lnTo>
                    <a:pt x="215" y="390"/>
                  </a:lnTo>
                  <a:lnTo>
                    <a:pt x="205" y="376"/>
                  </a:lnTo>
                  <a:lnTo>
                    <a:pt x="187" y="347"/>
                  </a:lnTo>
                  <a:lnTo>
                    <a:pt x="174" y="325"/>
                  </a:lnTo>
                  <a:lnTo>
                    <a:pt x="174" y="325"/>
                  </a:lnTo>
                  <a:lnTo>
                    <a:pt x="160" y="302"/>
                  </a:lnTo>
                  <a:lnTo>
                    <a:pt x="145" y="281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03" y="225"/>
                  </a:lnTo>
                  <a:lnTo>
                    <a:pt x="88" y="205"/>
                  </a:lnTo>
                  <a:lnTo>
                    <a:pt x="74" y="184"/>
                  </a:lnTo>
                  <a:lnTo>
                    <a:pt x="58" y="162"/>
                  </a:lnTo>
                  <a:lnTo>
                    <a:pt x="58" y="162"/>
                  </a:lnTo>
                  <a:lnTo>
                    <a:pt x="41" y="143"/>
                  </a:lnTo>
                  <a:lnTo>
                    <a:pt x="21" y="122"/>
                  </a:lnTo>
                  <a:lnTo>
                    <a:pt x="13" y="111"/>
                  </a:lnTo>
                  <a:lnTo>
                    <a:pt x="6" y="100"/>
                  </a:lnTo>
                  <a:lnTo>
                    <a:pt x="1" y="9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3" y="63"/>
                  </a:lnTo>
                  <a:lnTo>
                    <a:pt x="7" y="55"/>
                  </a:lnTo>
                  <a:lnTo>
                    <a:pt x="13" y="48"/>
                  </a:lnTo>
                  <a:lnTo>
                    <a:pt x="18" y="42"/>
                  </a:lnTo>
                  <a:lnTo>
                    <a:pt x="25" y="37"/>
                  </a:lnTo>
                  <a:lnTo>
                    <a:pt x="44" y="27"/>
                  </a:lnTo>
                  <a:lnTo>
                    <a:pt x="62" y="20"/>
                  </a:lnTo>
                  <a:lnTo>
                    <a:pt x="83" y="13"/>
                  </a:lnTo>
                  <a:lnTo>
                    <a:pt x="121" y="2"/>
                  </a:lnTo>
                  <a:lnTo>
                    <a:pt x="121" y="2"/>
                  </a:lnTo>
                  <a:close/>
                  <a:moveTo>
                    <a:pt x="376" y="292"/>
                  </a:moveTo>
                  <a:lnTo>
                    <a:pt x="376" y="292"/>
                  </a:lnTo>
                  <a:lnTo>
                    <a:pt x="368" y="275"/>
                  </a:lnTo>
                  <a:lnTo>
                    <a:pt x="358" y="257"/>
                  </a:lnTo>
                  <a:lnTo>
                    <a:pt x="334" y="222"/>
                  </a:lnTo>
                  <a:lnTo>
                    <a:pt x="307" y="188"/>
                  </a:lnTo>
                  <a:lnTo>
                    <a:pt x="278" y="155"/>
                  </a:lnTo>
                  <a:lnTo>
                    <a:pt x="246" y="122"/>
                  </a:lnTo>
                  <a:lnTo>
                    <a:pt x="213" y="93"/>
                  </a:lnTo>
                  <a:lnTo>
                    <a:pt x="181" y="65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42" y="34"/>
                  </a:lnTo>
                  <a:lnTo>
                    <a:pt x="133" y="31"/>
                  </a:lnTo>
                  <a:lnTo>
                    <a:pt x="124" y="30"/>
                  </a:lnTo>
                  <a:lnTo>
                    <a:pt x="114" y="28"/>
                  </a:lnTo>
                  <a:lnTo>
                    <a:pt x="104" y="30"/>
                  </a:lnTo>
                  <a:lnTo>
                    <a:pt x="94" y="31"/>
                  </a:lnTo>
                  <a:lnTo>
                    <a:pt x="84" y="34"/>
                  </a:lnTo>
                  <a:lnTo>
                    <a:pt x="74" y="38"/>
                  </a:lnTo>
                  <a:lnTo>
                    <a:pt x="66" y="42"/>
                  </a:lnTo>
                  <a:lnTo>
                    <a:pt x="58" y="48"/>
                  </a:lnTo>
                  <a:lnTo>
                    <a:pt x="49" y="54"/>
                  </a:lnTo>
                  <a:lnTo>
                    <a:pt x="42" y="61"/>
                  </a:lnTo>
                  <a:lnTo>
                    <a:pt x="35" y="68"/>
                  </a:lnTo>
                  <a:lnTo>
                    <a:pt x="30" y="75"/>
                  </a:lnTo>
                  <a:lnTo>
                    <a:pt x="25" y="82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52" y="125"/>
                  </a:lnTo>
                  <a:lnTo>
                    <a:pt x="81" y="162"/>
                  </a:lnTo>
                  <a:lnTo>
                    <a:pt x="139" y="236"/>
                  </a:lnTo>
                  <a:lnTo>
                    <a:pt x="194" y="312"/>
                  </a:lnTo>
                  <a:lnTo>
                    <a:pt x="249" y="388"/>
                  </a:lnTo>
                  <a:lnTo>
                    <a:pt x="249" y="388"/>
                  </a:lnTo>
                  <a:lnTo>
                    <a:pt x="267" y="378"/>
                  </a:lnTo>
                  <a:lnTo>
                    <a:pt x="285" y="368"/>
                  </a:lnTo>
                  <a:lnTo>
                    <a:pt x="305" y="360"/>
                  </a:lnTo>
                  <a:lnTo>
                    <a:pt x="323" y="351"/>
                  </a:lnTo>
                  <a:lnTo>
                    <a:pt x="341" y="340"/>
                  </a:lnTo>
                  <a:lnTo>
                    <a:pt x="348" y="334"/>
                  </a:lnTo>
                  <a:lnTo>
                    <a:pt x="357" y="327"/>
                  </a:lnTo>
                  <a:lnTo>
                    <a:pt x="362" y="320"/>
                  </a:lnTo>
                  <a:lnTo>
                    <a:pt x="368" y="312"/>
                  </a:lnTo>
                  <a:lnTo>
                    <a:pt x="373" y="302"/>
                  </a:lnTo>
                  <a:lnTo>
                    <a:pt x="376" y="292"/>
                  </a:lnTo>
                  <a:lnTo>
                    <a:pt x="376" y="2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5392096" y="4585658"/>
            <a:ext cx="1498602" cy="1319214"/>
            <a:chOff x="5516563" y="2633663"/>
            <a:chExt cx="1212850" cy="1104900"/>
          </a:xfrm>
        </p:grpSpPr>
        <p:sp>
          <p:nvSpPr>
            <p:cNvPr id="144" name="Freeform 17"/>
            <p:cNvSpPr>
              <a:spLocks noEditPoints="1"/>
            </p:cNvSpPr>
            <p:nvPr/>
          </p:nvSpPr>
          <p:spPr bwMode="auto">
            <a:xfrm>
              <a:off x="5781676" y="2806700"/>
              <a:ext cx="128588" cy="107950"/>
            </a:xfrm>
            <a:custGeom>
              <a:avLst/>
              <a:gdLst/>
              <a:ahLst/>
              <a:cxnLst>
                <a:cxn ang="0">
                  <a:pos x="244" y="6"/>
                </a:cxn>
                <a:cxn ang="0">
                  <a:pos x="224" y="32"/>
                </a:cxn>
                <a:cxn ang="0">
                  <a:pos x="203" y="121"/>
                </a:cxn>
                <a:cxn ang="0">
                  <a:pos x="186" y="205"/>
                </a:cxn>
                <a:cxn ang="0">
                  <a:pos x="160" y="205"/>
                </a:cxn>
                <a:cxn ang="0">
                  <a:pos x="171" y="199"/>
                </a:cxn>
                <a:cxn ang="0">
                  <a:pos x="141" y="191"/>
                </a:cxn>
                <a:cxn ang="0">
                  <a:pos x="127" y="131"/>
                </a:cxn>
                <a:cxn ang="0">
                  <a:pos x="109" y="121"/>
                </a:cxn>
                <a:cxn ang="0">
                  <a:pos x="83" y="185"/>
                </a:cxn>
                <a:cxn ang="0">
                  <a:pos x="76" y="195"/>
                </a:cxn>
                <a:cxn ang="0">
                  <a:pos x="49" y="184"/>
                </a:cxn>
                <a:cxn ang="0">
                  <a:pos x="40" y="114"/>
                </a:cxn>
                <a:cxn ang="0">
                  <a:pos x="36" y="38"/>
                </a:cxn>
                <a:cxn ang="0">
                  <a:pos x="4" y="31"/>
                </a:cxn>
                <a:cxn ang="0">
                  <a:pos x="17" y="7"/>
                </a:cxn>
                <a:cxn ang="0">
                  <a:pos x="61" y="11"/>
                </a:cxn>
                <a:cxn ang="0">
                  <a:pos x="67" y="102"/>
                </a:cxn>
                <a:cxn ang="0">
                  <a:pos x="76" y="161"/>
                </a:cxn>
                <a:cxn ang="0">
                  <a:pos x="115" y="58"/>
                </a:cxn>
                <a:cxn ang="0">
                  <a:pos x="139" y="55"/>
                </a:cxn>
                <a:cxn ang="0">
                  <a:pos x="156" y="138"/>
                </a:cxn>
                <a:cxn ang="0">
                  <a:pos x="170" y="174"/>
                </a:cxn>
                <a:cxn ang="0">
                  <a:pos x="181" y="115"/>
                </a:cxn>
                <a:cxn ang="0">
                  <a:pos x="7" y="17"/>
                </a:cxn>
                <a:cxn ang="0">
                  <a:pos x="21" y="13"/>
                </a:cxn>
                <a:cxn ang="0">
                  <a:pos x="7" y="25"/>
                </a:cxn>
                <a:cxn ang="0">
                  <a:pos x="18" y="24"/>
                </a:cxn>
                <a:cxn ang="0">
                  <a:pos x="35" y="24"/>
                </a:cxn>
                <a:cxn ang="0">
                  <a:pos x="45" y="67"/>
                </a:cxn>
                <a:cxn ang="0">
                  <a:pos x="47" y="97"/>
                </a:cxn>
                <a:cxn ang="0">
                  <a:pos x="54" y="70"/>
                </a:cxn>
                <a:cxn ang="0">
                  <a:pos x="60" y="109"/>
                </a:cxn>
                <a:cxn ang="0">
                  <a:pos x="57" y="156"/>
                </a:cxn>
                <a:cxn ang="0">
                  <a:pos x="57" y="142"/>
                </a:cxn>
                <a:cxn ang="0">
                  <a:pos x="56" y="170"/>
                </a:cxn>
                <a:cxn ang="0">
                  <a:pos x="56" y="187"/>
                </a:cxn>
                <a:cxn ang="0">
                  <a:pos x="74" y="174"/>
                </a:cxn>
                <a:cxn ang="0">
                  <a:pos x="87" y="160"/>
                </a:cxn>
                <a:cxn ang="0">
                  <a:pos x="78" y="175"/>
                </a:cxn>
                <a:cxn ang="0">
                  <a:pos x="95" y="146"/>
                </a:cxn>
                <a:cxn ang="0">
                  <a:pos x="87" y="157"/>
                </a:cxn>
                <a:cxn ang="0">
                  <a:pos x="111" y="91"/>
                </a:cxn>
                <a:cxn ang="0">
                  <a:pos x="120" y="73"/>
                </a:cxn>
                <a:cxn ang="0">
                  <a:pos x="134" y="102"/>
                </a:cxn>
                <a:cxn ang="0">
                  <a:pos x="140" y="126"/>
                </a:cxn>
                <a:cxn ang="0">
                  <a:pos x="146" y="74"/>
                </a:cxn>
                <a:cxn ang="0">
                  <a:pos x="146" y="180"/>
                </a:cxn>
                <a:cxn ang="0">
                  <a:pos x="153" y="175"/>
                </a:cxn>
                <a:cxn ang="0">
                  <a:pos x="164" y="182"/>
                </a:cxn>
                <a:cxn ang="0">
                  <a:pos x="167" y="181"/>
                </a:cxn>
                <a:cxn ang="0">
                  <a:pos x="174" y="185"/>
                </a:cxn>
                <a:cxn ang="0">
                  <a:pos x="177" y="178"/>
                </a:cxn>
                <a:cxn ang="0">
                  <a:pos x="177" y="175"/>
                </a:cxn>
                <a:cxn ang="0">
                  <a:pos x="184" y="154"/>
                </a:cxn>
                <a:cxn ang="0">
                  <a:pos x="181" y="152"/>
                </a:cxn>
                <a:cxn ang="0">
                  <a:pos x="223" y="22"/>
                </a:cxn>
                <a:cxn ang="0">
                  <a:pos x="219" y="17"/>
                </a:cxn>
                <a:cxn ang="0">
                  <a:pos x="234" y="10"/>
                </a:cxn>
              </a:cxnLst>
              <a:rect l="0" t="0" r="r" b="b"/>
              <a:pathLst>
                <a:path w="245" h="205">
                  <a:moveTo>
                    <a:pt x="189" y="0"/>
                  </a:moveTo>
                  <a:lnTo>
                    <a:pt x="191" y="0"/>
                  </a:lnTo>
                  <a:lnTo>
                    <a:pt x="191" y="0"/>
                  </a:lnTo>
                  <a:lnTo>
                    <a:pt x="214" y="0"/>
                  </a:lnTo>
                  <a:lnTo>
                    <a:pt x="231" y="1"/>
                  </a:lnTo>
                  <a:lnTo>
                    <a:pt x="241" y="4"/>
                  </a:lnTo>
                  <a:lnTo>
                    <a:pt x="244" y="6"/>
                  </a:lnTo>
                  <a:lnTo>
                    <a:pt x="244" y="7"/>
                  </a:lnTo>
                  <a:lnTo>
                    <a:pt x="245" y="18"/>
                  </a:lnTo>
                  <a:lnTo>
                    <a:pt x="245" y="18"/>
                  </a:lnTo>
                  <a:lnTo>
                    <a:pt x="244" y="24"/>
                  </a:lnTo>
                  <a:lnTo>
                    <a:pt x="243" y="34"/>
                  </a:lnTo>
                  <a:lnTo>
                    <a:pt x="240" y="35"/>
                  </a:lnTo>
                  <a:lnTo>
                    <a:pt x="224" y="32"/>
                  </a:lnTo>
                  <a:lnTo>
                    <a:pt x="223" y="32"/>
                  </a:lnTo>
                  <a:lnTo>
                    <a:pt x="223" y="32"/>
                  </a:lnTo>
                  <a:lnTo>
                    <a:pt x="220" y="39"/>
                  </a:lnTo>
                  <a:lnTo>
                    <a:pt x="214" y="59"/>
                  </a:lnTo>
                  <a:lnTo>
                    <a:pt x="214" y="59"/>
                  </a:lnTo>
                  <a:lnTo>
                    <a:pt x="210" y="90"/>
                  </a:lnTo>
                  <a:lnTo>
                    <a:pt x="203" y="121"/>
                  </a:lnTo>
                  <a:lnTo>
                    <a:pt x="203" y="121"/>
                  </a:lnTo>
                  <a:lnTo>
                    <a:pt x="199" y="150"/>
                  </a:lnTo>
                  <a:lnTo>
                    <a:pt x="198" y="160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2" y="181"/>
                  </a:lnTo>
                  <a:lnTo>
                    <a:pt x="186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1" y="205"/>
                  </a:lnTo>
                  <a:lnTo>
                    <a:pt x="181" y="204"/>
                  </a:lnTo>
                  <a:lnTo>
                    <a:pt x="175" y="205"/>
                  </a:lnTo>
                  <a:lnTo>
                    <a:pt x="160" y="205"/>
                  </a:lnTo>
                  <a:lnTo>
                    <a:pt x="160" y="205"/>
                  </a:lnTo>
                  <a:lnTo>
                    <a:pt x="151" y="204"/>
                  </a:lnTo>
                  <a:lnTo>
                    <a:pt x="149" y="202"/>
                  </a:lnTo>
                  <a:lnTo>
                    <a:pt x="149" y="202"/>
                  </a:lnTo>
                  <a:lnTo>
                    <a:pt x="149" y="202"/>
                  </a:lnTo>
                  <a:lnTo>
                    <a:pt x="154" y="201"/>
                  </a:lnTo>
                  <a:lnTo>
                    <a:pt x="171" y="199"/>
                  </a:lnTo>
                  <a:lnTo>
                    <a:pt x="171" y="199"/>
                  </a:lnTo>
                  <a:lnTo>
                    <a:pt x="175" y="198"/>
                  </a:lnTo>
                  <a:lnTo>
                    <a:pt x="177" y="197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46" y="198"/>
                  </a:lnTo>
                  <a:lnTo>
                    <a:pt x="146" y="198"/>
                  </a:lnTo>
                  <a:lnTo>
                    <a:pt x="141" y="191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34" y="161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0" y="142"/>
                  </a:lnTo>
                  <a:lnTo>
                    <a:pt x="127" y="131"/>
                  </a:lnTo>
                  <a:lnTo>
                    <a:pt x="127" y="131"/>
                  </a:lnTo>
                  <a:lnTo>
                    <a:pt x="126" y="117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19" y="93"/>
                  </a:lnTo>
                  <a:lnTo>
                    <a:pt x="119" y="93"/>
                  </a:lnTo>
                  <a:lnTo>
                    <a:pt x="109" y="121"/>
                  </a:lnTo>
                  <a:lnTo>
                    <a:pt x="109" y="121"/>
                  </a:lnTo>
                  <a:lnTo>
                    <a:pt x="98" y="157"/>
                  </a:lnTo>
                  <a:lnTo>
                    <a:pt x="91" y="178"/>
                  </a:lnTo>
                  <a:lnTo>
                    <a:pt x="91" y="178"/>
                  </a:lnTo>
                  <a:lnTo>
                    <a:pt x="88" y="181"/>
                  </a:lnTo>
                  <a:lnTo>
                    <a:pt x="83" y="185"/>
                  </a:lnTo>
                  <a:lnTo>
                    <a:pt x="83" y="185"/>
                  </a:lnTo>
                  <a:lnTo>
                    <a:pt x="83" y="185"/>
                  </a:lnTo>
                  <a:lnTo>
                    <a:pt x="88" y="190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88" y="194"/>
                  </a:lnTo>
                  <a:lnTo>
                    <a:pt x="85" y="195"/>
                  </a:lnTo>
                  <a:lnTo>
                    <a:pt x="76" y="195"/>
                  </a:lnTo>
                  <a:lnTo>
                    <a:pt x="76" y="195"/>
                  </a:lnTo>
                  <a:lnTo>
                    <a:pt x="59" y="198"/>
                  </a:lnTo>
                  <a:lnTo>
                    <a:pt x="53" y="197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0" y="191"/>
                  </a:lnTo>
                  <a:lnTo>
                    <a:pt x="49" y="184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49" y="164"/>
                  </a:lnTo>
                  <a:lnTo>
                    <a:pt x="47" y="149"/>
                  </a:lnTo>
                  <a:lnTo>
                    <a:pt x="45" y="132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39" y="101"/>
                  </a:lnTo>
                  <a:lnTo>
                    <a:pt x="36" y="93"/>
                  </a:lnTo>
                  <a:lnTo>
                    <a:pt x="38" y="81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46"/>
                  </a:lnTo>
                  <a:lnTo>
                    <a:pt x="36" y="38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28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8" y="6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1" y="11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3" y="18"/>
                  </a:lnTo>
                  <a:lnTo>
                    <a:pt x="64" y="2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7" y="102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8" y="154"/>
                  </a:lnTo>
                  <a:lnTo>
                    <a:pt x="70" y="160"/>
                  </a:lnTo>
                  <a:lnTo>
                    <a:pt x="73" y="163"/>
                  </a:lnTo>
                  <a:lnTo>
                    <a:pt x="73" y="163"/>
                  </a:lnTo>
                  <a:lnTo>
                    <a:pt x="76" y="161"/>
                  </a:lnTo>
                  <a:lnTo>
                    <a:pt x="78" y="157"/>
                  </a:lnTo>
                  <a:lnTo>
                    <a:pt x="81" y="147"/>
                  </a:lnTo>
                  <a:lnTo>
                    <a:pt x="83" y="136"/>
                  </a:lnTo>
                  <a:lnTo>
                    <a:pt x="83" y="136"/>
                  </a:lnTo>
                  <a:lnTo>
                    <a:pt x="111" y="67"/>
                  </a:lnTo>
                  <a:lnTo>
                    <a:pt x="116" y="60"/>
                  </a:lnTo>
                  <a:lnTo>
                    <a:pt x="115" y="58"/>
                  </a:lnTo>
                  <a:lnTo>
                    <a:pt x="115" y="56"/>
                  </a:lnTo>
                  <a:lnTo>
                    <a:pt x="115" y="56"/>
                  </a:lnTo>
                  <a:lnTo>
                    <a:pt x="116" y="55"/>
                  </a:lnTo>
                  <a:lnTo>
                    <a:pt x="125" y="53"/>
                  </a:lnTo>
                  <a:lnTo>
                    <a:pt x="125" y="53"/>
                  </a:lnTo>
                  <a:lnTo>
                    <a:pt x="133" y="53"/>
                  </a:lnTo>
                  <a:lnTo>
                    <a:pt x="139" y="55"/>
                  </a:lnTo>
                  <a:lnTo>
                    <a:pt x="143" y="59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47" y="76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56" y="138"/>
                  </a:lnTo>
                  <a:lnTo>
                    <a:pt x="160" y="173"/>
                  </a:lnTo>
                  <a:lnTo>
                    <a:pt x="160" y="173"/>
                  </a:lnTo>
                  <a:lnTo>
                    <a:pt x="163" y="177"/>
                  </a:lnTo>
                  <a:lnTo>
                    <a:pt x="164" y="177"/>
                  </a:lnTo>
                  <a:lnTo>
                    <a:pt x="164" y="177"/>
                  </a:lnTo>
                  <a:lnTo>
                    <a:pt x="167" y="175"/>
                  </a:lnTo>
                  <a:lnTo>
                    <a:pt x="170" y="174"/>
                  </a:lnTo>
                  <a:lnTo>
                    <a:pt x="171" y="171"/>
                  </a:lnTo>
                  <a:lnTo>
                    <a:pt x="171" y="168"/>
                  </a:lnTo>
                  <a:lnTo>
                    <a:pt x="171" y="168"/>
                  </a:lnTo>
                  <a:lnTo>
                    <a:pt x="174" y="157"/>
                  </a:lnTo>
                  <a:lnTo>
                    <a:pt x="177" y="139"/>
                  </a:lnTo>
                  <a:lnTo>
                    <a:pt x="177" y="139"/>
                  </a:lnTo>
                  <a:lnTo>
                    <a:pt x="181" y="115"/>
                  </a:lnTo>
                  <a:lnTo>
                    <a:pt x="184" y="84"/>
                  </a:lnTo>
                  <a:lnTo>
                    <a:pt x="188" y="46"/>
                  </a:lnTo>
                  <a:lnTo>
                    <a:pt x="189" y="0"/>
                  </a:lnTo>
                  <a:lnTo>
                    <a:pt x="189" y="0"/>
                  </a:lnTo>
                  <a:close/>
                  <a:moveTo>
                    <a:pt x="5" y="14"/>
                  </a:moveTo>
                  <a:lnTo>
                    <a:pt x="5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9" y="15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8" y="13"/>
                  </a:lnTo>
                  <a:lnTo>
                    <a:pt x="5" y="14"/>
                  </a:lnTo>
                  <a:lnTo>
                    <a:pt x="5" y="14"/>
                  </a:lnTo>
                  <a:close/>
                  <a:moveTo>
                    <a:pt x="11" y="25"/>
                  </a:move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1" y="25"/>
                  </a:lnTo>
                  <a:close/>
                  <a:moveTo>
                    <a:pt x="18" y="24"/>
                  </a:moveTo>
                  <a:lnTo>
                    <a:pt x="18" y="25"/>
                  </a:lnTo>
                  <a:lnTo>
                    <a:pt x="18" y="25"/>
                  </a:lnTo>
                  <a:lnTo>
                    <a:pt x="26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38" y="24"/>
                  </a:lnTo>
                  <a:lnTo>
                    <a:pt x="35" y="24"/>
                  </a:lnTo>
                  <a:lnTo>
                    <a:pt x="18" y="24"/>
                  </a:lnTo>
                  <a:close/>
                  <a:moveTo>
                    <a:pt x="45" y="45"/>
                  </a:moveTo>
                  <a:lnTo>
                    <a:pt x="42" y="45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43" y="63"/>
                  </a:lnTo>
                  <a:lnTo>
                    <a:pt x="45" y="67"/>
                  </a:lnTo>
                  <a:lnTo>
                    <a:pt x="46" y="67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6" y="55"/>
                  </a:lnTo>
                  <a:lnTo>
                    <a:pt x="45" y="45"/>
                  </a:lnTo>
                  <a:lnTo>
                    <a:pt x="45" y="45"/>
                  </a:lnTo>
                  <a:close/>
                  <a:moveTo>
                    <a:pt x="47" y="97"/>
                  </a:moveTo>
                  <a:lnTo>
                    <a:pt x="47" y="97"/>
                  </a:lnTo>
                  <a:lnTo>
                    <a:pt x="47" y="100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97"/>
                  </a:lnTo>
                  <a:close/>
                  <a:moveTo>
                    <a:pt x="54" y="70"/>
                  </a:moveTo>
                  <a:lnTo>
                    <a:pt x="54" y="70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90"/>
                  </a:lnTo>
                  <a:lnTo>
                    <a:pt x="59" y="115"/>
                  </a:lnTo>
                  <a:lnTo>
                    <a:pt x="60" y="115"/>
                  </a:lnTo>
                  <a:lnTo>
                    <a:pt x="60" y="109"/>
                  </a:lnTo>
                  <a:lnTo>
                    <a:pt x="60" y="109"/>
                  </a:lnTo>
                  <a:lnTo>
                    <a:pt x="59" y="87"/>
                  </a:lnTo>
                  <a:lnTo>
                    <a:pt x="54" y="70"/>
                  </a:lnTo>
                  <a:lnTo>
                    <a:pt x="54" y="70"/>
                  </a:lnTo>
                  <a:close/>
                  <a:moveTo>
                    <a:pt x="56" y="150"/>
                  </a:moveTo>
                  <a:lnTo>
                    <a:pt x="56" y="150"/>
                  </a:lnTo>
                  <a:lnTo>
                    <a:pt x="56" y="154"/>
                  </a:lnTo>
                  <a:lnTo>
                    <a:pt x="57" y="156"/>
                  </a:lnTo>
                  <a:lnTo>
                    <a:pt x="57" y="156"/>
                  </a:lnTo>
                  <a:lnTo>
                    <a:pt x="57" y="15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6"/>
                  </a:lnTo>
                  <a:lnTo>
                    <a:pt x="59" y="143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6" y="145"/>
                  </a:lnTo>
                  <a:lnTo>
                    <a:pt x="56" y="150"/>
                  </a:lnTo>
                  <a:lnTo>
                    <a:pt x="56" y="150"/>
                  </a:lnTo>
                  <a:close/>
                  <a:moveTo>
                    <a:pt x="57" y="168"/>
                  </a:moveTo>
                  <a:lnTo>
                    <a:pt x="56" y="168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7" y="173"/>
                  </a:lnTo>
                  <a:lnTo>
                    <a:pt x="60" y="173"/>
                  </a:lnTo>
                  <a:lnTo>
                    <a:pt x="60" y="170"/>
                  </a:lnTo>
                  <a:lnTo>
                    <a:pt x="57" y="168"/>
                  </a:lnTo>
                  <a:close/>
                  <a:moveTo>
                    <a:pt x="57" y="185"/>
                  </a:moveTo>
                  <a:lnTo>
                    <a:pt x="56" y="187"/>
                  </a:lnTo>
                  <a:lnTo>
                    <a:pt x="57" y="188"/>
                  </a:lnTo>
                  <a:lnTo>
                    <a:pt x="60" y="188"/>
                  </a:lnTo>
                  <a:lnTo>
                    <a:pt x="60" y="185"/>
                  </a:lnTo>
                  <a:lnTo>
                    <a:pt x="57" y="185"/>
                  </a:lnTo>
                  <a:close/>
                  <a:moveTo>
                    <a:pt x="70" y="175"/>
                  </a:moveTo>
                  <a:lnTo>
                    <a:pt x="73" y="175"/>
                  </a:lnTo>
                  <a:lnTo>
                    <a:pt x="74" y="174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4"/>
                  </a:lnTo>
                  <a:lnTo>
                    <a:pt x="70" y="175"/>
                  </a:lnTo>
                  <a:lnTo>
                    <a:pt x="70" y="175"/>
                  </a:lnTo>
                  <a:close/>
                  <a:moveTo>
                    <a:pt x="87" y="157"/>
                  </a:moveTo>
                  <a:lnTo>
                    <a:pt x="87" y="160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88" y="163"/>
                  </a:lnTo>
                  <a:lnTo>
                    <a:pt x="87" y="166"/>
                  </a:lnTo>
                  <a:lnTo>
                    <a:pt x="78" y="174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84" y="174"/>
                  </a:lnTo>
                  <a:lnTo>
                    <a:pt x="87" y="171"/>
                  </a:lnTo>
                  <a:lnTo>
                    <a:pt x="90" y="168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5" y="146"/>
                  </a:lnTo>
                  <a:lnTo>
                    <a:pt x="99" y="132"/>
                  </a:lnTo>
                  <a:lnTo>
                    <a:pt x="99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5" y="133"/>
                  </a:lnTo>
                  <a:lnTo>
                    <a:pt x="92" y="139"/>
                  </a:lnTo>
                  <a:lnTo>
                    <a:pt x="87" y="157"/>
                  </a:lnTo>
                  <a:lnTo>
                    <a:pt x="87" y="157"/>
                  </a:lnTo>
                  <a:close/>
                  <a:moveTo>
                    <a:pt x="111" y="91"/>
                  </a:moveTo>
                  <a:lnTo>
                    <a:pt x="109" y="93"/>
                  </a:lnTo>
                  <a:lnTo>
                    <a:pt x="111" y="93"/>
                  </a:lnTo>
                  <a:lnTo>
                    <a:pt x="111" y="93"/>
                  </a:lnTo>
                  <a:lnTo>
                    <a:pt x="111" y="91"/>
                  </a:lnTo>
                  <a:lnTo>
                    <a:pt x="111" y="91"/>
                  </a:lnTo>
                  <a:close/>
                  <a:moveTo>
                    <a:pt x="119" y="70"/>
                  </a:moveTo>
                  <a:lnTo>
                    <a:pt x="119" y="70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20" y="73"/>
                  </a:lnTo>
                  <a:lnTo>
                    <a:pt x="120" y="73"/>
                  </a:lnTo>
                  <a:lnTo>
                    <a:pt x="120" y="73"/>
                  </a:lnTo>
                  <a:lnTo>
                    <a:pt x="122" y="73"/>
                  </a:lnTo>
                  <a:lnTo>
                    <a:pt x="122" y="73"/>
                  </a:lnTo>
                  <a:lnTo>
                    <a:pt x="119" y="70"/>
                  </a:lnTo>
                  <a:lnTo>
                    <a:pt x="119" y="70"/>
                  </a:lnTo>
                  <a:close/>
                  <a:moveTo>
                    <a:pt x="136" y="102"/>
                  </a:moveTo>
                  <a:lnTo>
                    <a:pt x="134" y="102"/>
                  </a:lnTo>
                  <a:lnTo>
                    <a:pt x="134" y="102"/>
                  </a:lnTo>
                  <a:lnTo>
                    <a:pt x="134" y="102"/>
                  </a:lnTo>
                  <a:lnTo>
                    <a:pt x="136" y="117"/>
                  </a:lnTo>
                  <a:lnTo>
                    <a:pt x="137" y="122"/>
                  </a:lnTo>
                  <a:lnTo>
                    <a:pt x="139" y="126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37" y="108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36" y="102"/>
                  </a:lnTo>
                  <a:close/>
                  <a:moveTo>
                    <a:pt x="144" y="73"/>
                  </a:moveTo>
                  <a:lnTo>
                    <a:pt x="144" y="74"/>
                  </a:lnTo>
                  <a:lnTo>
                    <a:pt x="146" y="74"/>
                  </a:lnTo>
                  <a:lnTo>
                    <a:pt x="146" y="73"/>
                  </a:lnTo>
                  <a:lnTo>
                    <a:pt x="144" y="73"/>
                  </a:lnTo>
                  <a:close/>
                  <a:moveTo>
                    <a:pt x="147" y="173"/>
                  </a:moveTo>
                  <a:lnTo>
                    <a:pt x="146" y="174"/>
                  </a:lnTo>
                  <a:lnTo>
                    <a:pt x="146" y="180"/>
                  </a:lnTo>
                  <a:lnTo>
                    <a:pt x="146" y="180"/>
                  </a:lnTo>
                  <a:lnTo>
                    <a:pt x="146" y="180"/>
                  </a:lnTo>
                  <a:lnTo>
                    <a:pt x="147" y="181"/>
                  </a:lnTo>
                  <a:lnTo>
                    <a:pt x="147" y="181"/>
                  </a:lnTo>
                  <a:lnTo>
                    <a:pt x="153" y="180"/>
                  </a:lnTo>
                  <a:lnTo>
                    <a:pt x="154" y="178"/>
                  </a:lnTo>
                  <a:lnTo>
                    <a:pt x="154" y="175"/>
                  </a:lnTo>
                  <a:lnTo>
                    <a:pt x="153" y="175"/>
                  </a:lnTo>
                  <a:lnTo>
                    <a:pt x="153" y="175"/>
                  </a:lnTo>
                  <a:lnTo>
                    <a:pt x="149" y="178"/>
                  </a:lnTo>
                  <a:lnTo>
                    <a:pt x="149" y="178"/>
                  </a:lnTo>
                  <a:lnTo>
                    <a:pt x="149" y="177"/>
                  </a:lnTo>
                  <a:lnTo>
                    <a:pt x="147" y="173"/>
                  </a:lnTo>
                  <a:lnTo>
                    <a:pt x="147" y="173"/>
                  </a:lnTo>
                  <a:lnTo>
                    <a:pt x="147" y="173"/>
                  </a:lnTo>
                  <a:close/>
                  <a:moveTo>
                    <a:pt x="164" y="182"/>
                  </a:moveTo>
                  <a:lnTo>
                    <a:pt x="164" y="182"/>
                  </a:lnTo>
                  <a:lnTo>
                    <a:pt x="165" y="182"/>
                  </a:lnTo>
                  <a:lnTo>
                    <a:pt x="165" y="182"/>
                  </a:lnTo>
                  <a:lnTo>
                    <a:pt x="167" y="182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5" y="181"/>
                  </a:lnTo>
                  <a:lnTo>
                    <a:pt x="164" y="182"/>
                  </a:lnTo>
                  <a:lnTo>
                    <a:pt x="164" y="182"/>
                  </a:lnTo>
                  <a:close/>
                  <a:moveTo>
                    <a:pt x="172" y="182"/>
                  </a:moveTo>
                  <a:lnTo>
                    <a:pt x="172" y="184"/>
                  </a:lnTo>
                  <a:lnTo>
                    <a:pt x="174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7" y="184"/>
                  </a:lnTo>
                  <a:lnTo>
                    <a:pt x="178" y="180"/>
                  </a:lnTo>
                  <a:lnTo>
                    <a:pt x="178" y="178"/>
                  </a:lnTo>
                  <a:lnTo>
                    <a:pt x="177" y="178"/>
                  </a:lnTo>
                  <a:lnTo>
                    <a:pt x="177" y="178"/>
                  </a:lnTo>
                  <a:lnTo>
                    <a:pt x="174" y="180"/>
                  </a:lnTo>
                  <a:lnTo>
                    <a:pt x="172" y="182"/>
                  </a:lnTo>
                  <a:lnTo>
                    <a:pt x="172" y="182"/>
                  </a:lnTo>
                  <a:close/>
                  <a:moveTo>
                    <a:pt x="177" y="173"/>
                  </a:moveTo>
                  <a:lnTo>
                    <a:pt x="177" y="174"/>
                  </a:lnTo>
                  <a:lnTo>
                    <a:pt x="177" y="174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8" y="174"/>
                  </a:lnTo>
                  <a:lnTo>
                    <a:pt x="179" y="171"/>
                  </a:lnTo>
                  <a:lnTo>
                    <a:pt x="181" y="160"/>
                  </a:lnTo>
                  <a:lnTo>
                    <a:pt x="181" y="160"/>
                  </a:lnTo>
                  <a:lnTo>
                    <a:pt x="182" y="159"/>
                  </a:lnTo>
                  <a:lnTo>
                    <a:pt x="184" y="154"/>
                  </a:lnTo>
                  <a:lnTo>
                    <a:pt x="186" y="136"/>
                  </a:lnTo>
                  <a:lnTo>
                    <a:pt x="186" y="132"/>
                  </a:lnTo>
                  <a:lnTo>
                    <a:pt x="186" y="132"/>
                  </a:lnTo>
                  <a:lnTo>
                    <a:pt x="186" y="132"/>
                  </a:lnTo>
                  <a:lnTo>
                    <a:pt x="184" y="139"/>
                  </a:lnTo>
                  <a:lnTo>
                    <a:pt x="181" y="152"/>
                  </a:lnTo>
                  <a:lnTo>
                    <a:pt x="181" y="152"/>
                  </a:lnTo>
                  <a:lnTo>
                    <a:pt x="179" y="160"/>
                  </a:lnTo>
                  <a:lnTo>
                    <a:pt x="177" y="173"/>
                  </a:lnTo>
                  <a:lnTo>
                    <a:pt x="177" y="173"/>
                  </a:lnTo>
                  <a:close/>
                  <a:moveTo>
                    <a:pt x="217" y="20"/>
                  </a:moveTo>
                  <a:lnTo>
                    <a:pt x="217" y="20"/>
                  </a:lnTo>
                  <a:lnTo>
                    <a:pt x="220" y="22"/>
                  </a:lnTo>
                  <a:lnTo>
                    <a:pt x="223" y="22"/>
                  </a:lnTo>
                  <a:lnTo>
                    <a:pt x="223" y="21"/>
                  </a:lnTo>
                  <a:lnTo>
                    <a:pt x="223" y="21"/>
                  </a:lnTo>
                  <a:lnTo>
                    <a:pt x="223" y="15"/>
                  </a:lnTo>
                  <a:lnTo>
                    <a:pt x="237" y="14"/>
                  </a:lnTo>
                  <a:lnTo>
                    <a:pt x="223" y="14"/>
                  </a:lnTo>
                  <a:lnTo>
                    <a:pt x="223" y="14"/>
                  </a:lnTo>
                  <a:lnTo>
                    <a:pt x="219" y="17"/>
                  </a:lnTo>
                  <a:lnTo>
                    <a:pt x="217" y="20"/>
                  </a:lnTo>
                  <a:lnTo>
                    <a:pt x="217" y="20"/>
                  </a:lnTo>
                  <a:close/>
                  <a:moveTo>
                    <a:pt x="219" y="10"/>
                  </a:moveTo>
                  <a:lnTo>
                    <a:pt x="219" y="10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4" y="10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23" y="8"/>
                  </a:lnTo>
                  <a:lnTo>
                    <a:pt x="219" y="10"/>
                  </a:lnTo>
                  <a:lnTo>
                    <a:pt x="2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18"/>
            <p:cNvSpPr>
              <a:spLocks noEditPoints="1"/>
            </p:cNvSpPr>
            <p:nvPr/>
          </p:nvSpPr>
          <p:spPr bwMode="auto">
            <a:xfrm>
              <a:off x="5908676" y="2814638"/>
              <a:ext cx="93663" cy="101600"/>
            </a:xfrm>
            <a:custGeom>
              <a:avLst/>
              <a:gdLst/>
              <a:ahLst/>
              <a:cxnLst>
                <a:cxn ang="0">
                  <a:pos x="142" y="33"/>
                </a:cxn>
                <a:cxn ang="0">
                  <a:pos x="118" y="90"/>
                </a:cxn>
                <a:cxn ang="0">
                  <a:pos x="23" y="96"/>
                </a:cxn>
                <a:cxn ang="0">
                  <a:pos x="28" y="127"/>
                </a:cxn>
                <a:cxn ang="0">
                  <a:pos x="63" y="169"/>
                </a:cxn>
                <a:cxn ang="0">
                  <a:pos x="129" y="144"/>
                </a:cxn>
                <a:cxn ang="0">
                  <a:pos x="156" y="130"/>
                </a:cxn>
                <a:cxn ang="0">
                  <a:pos x="159" y="175"/>
                </a:cxn>
                <a:cxn ang="0">
                  <a:pos x="105" y="190"/>
                </a:cxn>
                <a:cxn ang="0">
                  <a:pos x="20" y="169"/>
                </a:cxn>
                <a:cxn ang="0">
                  <a:pos x="0" y="90"/>
                </a:cxn>
                <a:cxn ang="0">
                  <a:pos x="34" y="12"/>
                </a:cxn>
                <a:cxn ang="0">
                  <a:pos x="6" y="93"/>
                </a:cxn>
                <a:cxn ang="0">
                  <a:pos x="9" y="113"/>
                </a:cxn>
                <a:cxn ang="0">
                  <a:pos x="6" y="75"/>
                </a:cxn>
                <a:cxn ang="0">
                  <a:pos x="6" y="82"/>
                </a:cxn>
                <a:cxn ang="0">
                  <a:pos x="13" y="127"/>
                </a:cxn>
                <a:cxn ang="0">
                  <a:pos x="18" y="137"/>
                </a:cxn>
                <a:cxn ang="0">
                  <a:pos x="31" y="82"/>
                </a:cxn>
                <a:cxn ang="0">
                  <a:pos x="27" y="40"/>
                </a:cxn>
                <a:cxn ang="0">
                  <a:pos x="31" y="61"/>
                </a:cxn>
                <a:cxn ang="0">
                  <a:pos x="30" y="55"/>
                </a:cxn>
                <a:cxn ang="0">
                  <a:pos x="125" y="71"/>
                </a:cxn>
                <a:cxn ang="0">
                  <a:pos x="104" y="33"/>
                </a:cxn>
                <a:cxn ang="0">
                  <a:pos x="38" y="40"/>
                </a:cxn>
                <a:cxn ang="0">
                  <a:pos x="30" y="45"/>
                </a:cxn>
                <a:cxn ang="0">
                  <a:pos x="38" y="177"/>
                </a:cxn>
                <a:cxn ang="0">
                  <a:pos x="38" y="30"/>
                </a:cxn>
                <a:cxn ang="0">
                  <a:pos x="37" y="82"/>
                </a:cxn>
                <a:cxn ang="0">
                  <a:pos x="48" y="10"/>
                </a:cxn>
                <a:cxn ang="0">
                  <a:pos x="56" y="79"/>
                </a:cxn>
                <a:cxn ang="0">
                  <a:pos x="98" y="83"/>
                </a:cxn>
                <a:cxn ang="0">
                  <a:pos x="58" y="69"/>
                </a:cxn>
                <a:cxn ang="0">
                  <a:pos x="48" y="30"/>
                </a:cxn>
                <a:cxn ang="0">
                  <a:pos x="48" y="30"/>
                </a:cxn>
                <a:cxn ang="0">
                  <a:pos x="77" y="3"/>
                </a:cxn>
                <a:cxn ang="0">
                  <a:pos x="58" y="175"/>
                </a:cxn>
                <a:cxn ang="0">
                  <a:pos x="69" y="17"/>
                </a:cxn>
                <a:cxn ang="0">
                  <a:pos x="70" y="16"/>
                </a:cxn>
                <a:cxn ang="0">
                  <a:pos x="82" y="184"/>
                </a:cxn>
                <a:cxn ang="0">
                  <a:pos x="112" y="184"/>
                </a:cxn>
                <a:cxn ang="0">
                  <a:pos x="84" y="13"/>
                </a:cxn>
                <a:cxn ang="0">
                  <a:pos x="91" y="20"/>
                </a:cxn>
                <a:cxn ang="0">
                  <a:pos x="105" y="24"/>
                </a:cxn>
                <a:cxn ang="0">
                  <a:pos x="114" y="75"/>
                </a:cxn>
                <a:cxn ang="0">
                  <a:pos x="122" y="85"/>
                </a:cxn>
                <a:cxn ang="0">
                  <a:pos x="115" y="165"/>
                </a:cxn>
                <a:cxn ang="0">
                  <a:pos x="121" y="176"/>
                </a:cxn>
                <a:cxn ang="0">
                  <a:pos x="124" y="40"/>
                </a:cxn>
                <a:cxn ang="0">
                  <a:pos x="125" y="155"/>
                </a:cxn>
                <a:cxn ang="0">
                  <a:pos x="126" y="41"/>
                </a:cxn>
                <a:cxn ang="0">
                  <a:pos x="128" y="41"/>
                </a:cxn>
                <a:cxn ang="0">
                  <a:pos x="134" y="132"/>
                </a:cxn>
                <a:cxn ang="0">
                  <a:pos x="135" y="165"/>
                </a:cxn>
                <a:cxn ang="0">
                  <a:pos x="142" y="58"/>
                </a:cxn>
                <a:cxn ang="0">
                  <a:pos x="146" y="153"/>
                </a:cxn>
                <a:cxn ang="0">
                  <a:pos x="152" y="151"/>
                </a:cxn>
                <a:cxn ang="0">
                  <a:pos x="164" y="156"/>
                </a:cxn>
              </a:cxnLst>
              <a:rect l="0" t="0" r="r" b="b"/>
              <a:pathLst>
                <a:path w="177" h="194">
                  <a:moveTo>
                    <a:pt x="87" y="2"/>
                  </a:moveTo>
                  <a:lnTo>
                    <a:pt x="87" y="2"/>
                  </a:lnTo>
                  <a:lnTo>
                    <a:pt x="94" y="2"/>
                  </a:lnTo>
                  <a:lnTo>
                    <a:pt x="104" y="5"/>
                  </a:lnTo>
                  <a:lnTo>
                    <a:pt x="112" y="9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38" y="26"/>
                  </a:lnTo>
                  <a:lnTo>
                    <a:pt x="141" y="30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53" y="58"/>
                  </a:lnTo>
                  <a:lnTo>
                    <a:pt x="155" y="65"/>
                  </a:lnTo>
                  <a:lnTo>
                    <a:pt x="156" y="69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2" y="83"/>
                  </a:lnTo>
                  <a:lnTo>
                    <a:pt x="152" y="90"/>
                  </a:lnTo>
                  <a:lnTo>
                    <a:pt x="149" y="90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63" y="87"/>
                  </a:lnTo>
                  <a:lnTo>
                    <a:pt x="35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4" y="93"/>
                  </a:lnTo>
                  <a:lnTo>
                    <a:pt x="23" y="96"/>
                  </a:lnTo>
                  <a:lnTo>
                    <a:pt x="23" y="96"/>
                  </a:lnTo>
                  <a:lnTo>
                    <a:pt x="25" y="102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7" y="120"/>
                  </a:lnTo>
                  <a:lnTo>
                    <a:pt x="28" y="123"/>
                  </a:lnTo>
                  <a:lnTo>
                    <a:pt x="30" y="125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4" y="137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44" y="152"/>
                  </a:lnTo>
                  <a:lnTo>
                    <a:pt x="51" y="159"/>
                  </a:lnTo>
                  <a:lnTo>
                    <a:pt x="58" y="165"/>
                  </a:lnTo>
                  <a:lnTo>
                    <a:pt x="63" y="169"/>
                  </a:lnTo>
                  <a:lnTo>
                    <a:pt x="63" y="169"/>
                  </a:lnTo>
                  <a:lnTo>
                    <a:pt x="77" y="172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4" y="172"/>
                  </a:lnTo>
                  <a:lnTo>
                    <a:pt x="101" y="167"/>
                  </a:lnTo>
                  <a:lnTo>
                    <a:pt x="101" y="167"/>
                  </a:lnTo>
                  <a:lnTo>
                    <a:pt x="105" y="166"/>
                  </a:lnTo>
                  <a:lnTo>
                    <a:pt x="111" y="162"/>
                  </a:lnTo>
                  <a:lnTo>
                    <a:pt x="129" y="145"/>
                  </a:lnTo>
                  <a:lnTo>
                    <a:pt x="129" y="144"/>
                  </a:lnTo>
                  <a:lnTo>
                    <a:pt x="129" y="144"/>
                  </a:lnTo>
                  <a:lnTo>
                    <a:pt x="124" y="142"/>
                  </a:lnTo>
                  <a:lnTo>
                    <a:pt x="124" y="141"/>
                  </a:lnTo>
                  <a:lnTo>
                    <a:pt x="124" y="141"/>
                  </a:lnTo>
                  <a:lnTo>
                    <a:pt x="128" y="132"/>
                  </a:lnTo>
                  <a:lnTo>
                    <a:pt x="132" y="127"/>
                  </a:lnTo>
                  <a:lnTo>
                    <a:pt x="138" y="123"/>
                  </a:lnTo>
                  <a:lnTo>
                    <a:pt x="143" y="120"/>
                  </a:lnTo>
                  <a:lnTo>
                    <a:pt x="143" y="120"/>
                  </a:lnTo>
                  <a:lnTo>
                    <a:pt x="156" y="130"/>
                  </a:lnTo>
                  <a:lnTo>
                    <a:pt x="156" y="130"/>
                  </a:lnTo>
                  <a:lnTo>
                    <a:pt x="166" y="142"/>
                  </a:lnTo>
                  <a:lnTo>
                    <a:pt x="177" y="158"/>
                  </a:lnTo>
                  <a:lnTo>
                    <a:pt x="177" y="159"/>
                  </a:lnTo>
                  <a:lnTo>
                    <a:pt x="177" y="159"/>
                  </a:lnTo>
                  <a:lnTo>
                    <a:pt x="167" y="170"/>
                  </a:lnTo>
                  <a:lnTo>
                    <a:pt x="164" y="175"/>
                  </a:lnTo>
                  <a:lnTo>
                    <a:pt x="160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59" y="172"/>
                  </a:lnTo>
                  <a:lnTo>
                    <a:pt x="157" y="169"/>
                  </a:lnTo>
                  <a:lnTo>
                    <a:pt x="155" y="166"/>
                  </a:lnTo>
                  <a:lnTo>
                    <a:pt x="150" y="166"/>
                  </a:lnTo>
                  <a:lnTo>
                    <a:pt x="150" y="166"/>
                  </a:lnTo>
                  <a:lnTo>
                    <a:pt x="145" y="169"/>
                  </a:lnTo>
                  <a:lnTo>
                    <a:pt x="134" y="177"/>
                  </a:lnTo>
                  <a:lnTo>
                    <a:pt x="134" y="177"/>
                  </a:lnTo>
                  <a:lnTo>
                    <a:pt x="122" y="184"/>
                  </a:lnTo>
                  <a:lnTo>
                    <a:pt x="105" y="190"/>
                  </a:lnTo>
                  <a:lnTo>
                    <a:pt x="105" y="190"/>
                  </a:lnTo>
                  <a:lnTo>
                    <a:pt x="86" y="193"/>
                  </a:lnTo>
                  <a:lnTo>
                    <a:pt x="72" y="194"/>
                  </a:lnTo>
                  <a:lnTo>
                    <a:pt x="52" y="187"/>
                  </a:lnTo>
                  <a:lnTo>
                    <a:pt x="52" y="187"/>
                  </a:lnTo>
                  <a:lnTo>
                    <a:pt x="44" y="186"/>
                  </a:lnTo>
                  <a:lnTo>
                    <a:pt x="35" y="183"/>
                  </a:lnTo>
                  <a:lnTo>
                    <a:pt x="27" y="177"/>
                  </a:lnTo>
                  <a:lnTo>
                    <a:pt x="20" y="169"/>
                  </a:lnTo>
                  <a:lnTo>
                    <a:pt x="20" y="169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90"/>
                  </a:lnTo>
                  <a:lnTo>
                    <a:pt x="2" y="79"/>
                  </a:lnTo>
                  <a:lnTo>
                    <a:pt x="3" y="68"/>
                  </a:lnTo>
                  <a:lnTo>
                    <a:pt x="7" y="58"/>
                  </a:lnTo>
                  <a:lnTo>
                    <a:pt x="11" y="48"/>
                  </a:lnTo>
                  <a:lnTo>
                    <a:pt x="16" y="37"/>
                  </a:lnTo>
                  <a:lnTo>
                    <a:pt x="21" y="2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31" y="14"/>
                  </a:lnTo>
                  <a:lnTo>
                    <a:pt x="34" y="12"/>
                  </a:lnTo>
                  <a:lnTo>
                    <a:pt x="39" y="7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73" y="0"/>
                  </a:lnTo>
                  <a:lnTo>
                    <a:pt x="87" y="2"/>
                  </a:lnTo>
                  <a:lnTo>
                    <a:pt x="87" y="2"/>
                  </a:lnTo>
                  <a:close/>
                  <a:moveTo>
                    <a:pt x="6" y="93"/>
                  </a:moveTo>
                  <a:lnTo>
                    <a:pt x="6" y="9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6" y="107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6" y="93"/>
                  </a:lnTo>
                  <a:lnTo>
                    <a:pt x="6" y="93"/>
                  </a:lnTo>
                  <a:close/>
                  <a:moveTo>
                    <a:pt x="11" y="61"/>
                  </a:moveTo>
                  <a:lnTo>
                    <a:pt x="11" y="61"/>
                  </a:lnTo>
                  <a:lnTo>
                    <a:pt x="9" y="6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9" y="7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close/>
                  <a:moveTo>
                    <a:pt x="7" y="79"/>
                  </a:moveTo>
                  <a:lnTo>
                    <a:pt x="6" y="79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7" y="79"/>
                  </a:lnTo>
                  <a:close/>
                  <a:moveTo>
                    <a:pt x="13" y="125"/>
                  </a:moveTo>
                  <a:lnTo>
                    <a:pt x="11" y="125"/>
                  </a:lnTo>
                  <a:lnTo>
                    <a:pt x="11" y="125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5"/>
                  </a:lnTo>
                  <a:lnTo>
                    <a:pt x="13" y="125"/>
                  </a:lnTo>
                  <a:close/>
                  <a:moveTo>
                    <a:pt x="14" y="131"/>
                  </a:moveTo>
                  <a:lnTo>
                    <a:pt x="14" y="131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6" y="137"/>
                  </a:lnTo>
                  <a:lnTo>
                    <a:pt x="18" y="138"/>
                  </a:lnTo>
                  <a:lnTo>
                    <a:pt x="18" y="137"/>
                  </a:lnTo>
                  <a:lnTo>
                    <a:pt x="18" y="137"/>
                  </a:lnTo>
                  <a:lnTo>
                    <a:pt x="18" y="137"/>
                  </a:lnTo>
                  <a:lnTo>
                    <a:pt x="17" y="134"/>
                  </a:lnTo>
                  <a:lnTo>
                    <a:pt x="14" y="131"/>
                  </a:lnTo>
                  <a:lnTo>
                    <a:pt x="14" y="131"/>
                  </a:lnTo>
                  <a:close/>
                  <a:moveTo>
                    <a:pt x="25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31" y="83"/>
                  </a:lnTo>
                  <a:lnTo>
                    <a:pt x="31" y="82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7" y="82"/>
                  </a:lnTo>
                  <a:lnTo>
                    <a:pt x="25" y="83"/>
                  </a:lnTo>
                  <a:lnTo>
                    <a:pt x="25" y="83"/>
                  </a:lnTo>
                  <a:close/>
                  <a:moveTo>
                    <a:pt x="27" y="38"/>
                  </a:moveTo>
                  <a:lnTo>
                    <a:pt x="25" y="40"/>
                  </a:lnTo>
                  <a:lnTo>
                    <a:pt x="25" y="40"/>
                  </a:lnTo>
                  <a:lnTo>
                    <a:pt x="27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close/>
                  <a:moveTo>
                    <a:pt x="25" y="62"/>
                  </a:moveTo>
                  <a:lnTo>
                    <a:pt x="25" y="64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30" y="64"/>
                  </a:lnTo>
                  <a:lnTo>
                    <a:pt x="31" y="61"/>
                  </a:lnTo>
                  <a:lnTo>
                    <a:pt x="31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7" y="61"/>
                  </a:lnTo>
                  <a:lnTo>
                    <a:pt x="25" y="62"/>
                  </a:lnTo>
                  <a:lnTo>
                    <a:pt x="25" y="62"/>
                  </a:lnTo>
                  <a:close/>
                  <a:moveTo>
                    <a:pt x="30" y="54"/>
                  </a:moveTo>
                  <a:lnTo>
                    <a:pt x="30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7"/>
                  </a:lnTo>
                  <a:lnTo>
                    <a:pt x="45" y="59"/>
                  </a:lnTo>
                  <a:lnTo>
                    <a:pt x="94" y="64"/>
                  </a:lnTo>
                  <a:lnTo>
                    <a:pt x="98" y="65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15" y="68"/>
                  </a:lnTo>
                  <a:lnTo>
                    <a:pt x="122" y="69"/>
                  </a:lnTo>
                  <a:lnTo>
                    <a:pt x="122" y="69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26" y="68"/>
                  </a:lnTo>
                  <a:lnTo>
                    <a:pt x="126" y="65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5" y="55"/>
                  </a:lnTo>
                  <a:lnTo>
                    <a:pt x="122" y="50"/>
                  </a:lnTo>
                  <a:lnTo>
                    <a:pt x="108" y="37"/>
                  </a:lnTo>
                  <a:lnTo>
                    <a:pt x="108" y="37"/>
                  </a:lnTo>
                  <a:lnTo>
                    <a:pt x="104" y="33"/>
                  </a:lnTo>
                  <a:lnTo>
                    <a:pt x="100" y="30"/>
                  </a:lnTo>
                  <a:lnTo>
                    <a:pt x="96" y="28"/>
                  </a:lnTo>
                  <a:lnTo>
                    <a:pt x="90" y="2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63" y="28"/>
                  </a:lnTo>
                  <a:lnTo>
                    <a:pt x="54" y="33"/>
                  </a:lnTo>
                  <a:lnTo>
                    <a:pt x="44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4" y="47"/>
                  </a:lnTo>
                  <a:lnTo>
                    <a:pt x="30" y="54"/>
                  </a:lnTo>
                  <a:lnTo>
                    <a:pt x="30" y="54"/>
                  </a:lnTo>
                  <a:close/>
                  <a:moveTo>
                    <a:pt x="30" y="48"/>
                  </a:moveTo>
                  <a:lnTo>
                    <a:pt x="30" y="48"/>
                  </a:lnTo>
                  <a:lnTo>
                    <a:pt x="31" y="47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0" y="45"/>
                  </a:lnTo>
                  <a:lnTo>
                    <a:pt x="30" y="48"/>
                  </a:lnTo>
                  <a:lnTo>
                    <a:pt x="30" y="48"/>
                  </a:lnTo>
                  <a:close/>
                  <a:moveTo>
                    <a:pt x="31" y="172"/>
                  </a:moveTo>
                  <a:lnTo>
                    <a:pt x="31" y="172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2" y="175"/>
                  </a:lnTo>
                  <a:lnTo>
                    <a:pt x="37" y="176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4" y="173"/>
                  </a:lnTo>
                  <a:lnTo>
                    <a:pt x="31" y="172"/>
                  </a:lnTo>
                  <a:lnTo>
                    <a:pt x="31" y="172"/>
                  </a:lnTo>
                  <a:close/>
                  <a:moveTo>
                    <a:pt x="32" y="31"/>
                  </a:moveTo>
                  <a:lnTo>
                    <a:pt x="32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7" y="31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32" y="31"/>
                  </a:lnTo>
                  <a:lnTo>
                    <a:pt x="32" y="31"/>
                  </a:lnTo>
                  <a:close/>
                  <a:moveTo>
                    <a:pt x="37" y="80"/>
                  </a:moveTo>
                  <a:lnTo>
                    <a:pt x="35" y="80"/>
                  </a:lnTo>
                  <a:lnTo>
                    <a:pt x="35" y="83"/>
                  </a:lnTo>
                  <a:lnTo>
                    <a:pt x="37" y="83"/>
                  </a:lnTo>
                  <a:lnTo>
                    <a:pt x="37" y="82"/>
                  </a:lnTo>
                  <a:lnTo>
                    <a:pt x="37" y="80"/>
                  </a:lnTo>
                  <a:lnTo>
                    <a:pt x="37" y="80"/>
                  </a:lnTo>
                  <a:close/>
                  <a:moveTo>
                    <a:pt x="39" y="16"/>
                  </a:moveTo>
                  <a:lnTo>
                    <a:pt x="39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6" y="14"/>
                  </a:lnTo>
                  <a:lnTo>
                    <a:pt x="48" y="13"/>
                  </a:lnTo>
                  <a:lnTo>
                    <a:pt x="48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1" y="12"/>
                  </a:lnTo>
                  <a:lnTo>
                    <a:pt x="39" y="16"/>
                  </a:lnTo>
                  <a:lnTo>
                    <a:pt x="39" y="16"/>
                  </a:lnTo>
                  <a:close/>
                  <a:moveTo>
                    <a:pt x="44" y="78"/>
                  </a:moveTo>
                  <a:lnTo>
                    <a:pt x="44" y="78"/>
                  </a:lnTo>
                  <a:lnTo>
                    <a:pt x="44" y="78"/>
                  </a:lnTo>
                  <a:lnTo>
                    <a:pt x="56" y="79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5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96" y="85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96" y="82"/>
                  </a:lnTo>
                  <a:lnTo>
                    <a:pt x="86" y="79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48" y="65"/>
                  </a:moveTo>
                  <a:lnTo>
                    <a:pt x="48" y="66"/>
                  </a:lnTo>
                  <a:lnTo>
                    <a:pt x="48" y="66"/>
                  </a:lnTo>
                  <a:lnTo>
                    <a:pt x="52" y="68"/>
                  </a:lnTo>
                  <a:lnTo>
                    <a:pt x="58" y="69"/>
                  </a:lnTo>
                  <a:lnTo>
                    <a:pt x="72" y="71"/>
                  </a:lnTo>
                  <a:lnTo>
                    <a:pt x="76" y="71"/>
                  </a:lnTo>
                  <a:lnTo>
                    <a:pt x="80" y="71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65" y="66"/>
                  </a:lnTo>
                  <a:lnTo>
                    <a:pt x="48" y="65"/>
                  </a:lnTo>
                  <a:lnTo>
                    <a:pt x="48" y="65"/>
                  </a:lnTo>
                  <a:close/>
                  <a:moveTo>
                    <a:pt x="48" y="30"/>
                  </a:moveTo>
                  <a:lnTo>
                    <a:pt x="48" y="30"/>
                  </a:lnTo>
                  <a:lnTo>
                    <a:pt x="54" y="27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1" y="26"/>
                  </a:lnTo>
                  <a:lnTo>
                    <a:pt x="49" y="27"/>
                  </a:lnTo>
                  <a:lnTo>
                    <a:pt x="48" y="30"/>
                  </a:lnTo>
                  <a:lnTo>
                    <a:pt x="48" y="30"/>
                  </a:lnTo>
                  <a:close/>
                  <a:moveTo>
                    <a:pt x="54" y="9"/>
                  </a:moveTo>
                  <a:lnTo>
                    <a:pt x="54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62" y="9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66" y="5"/>
                  </a:lnTo>
                  <a:lnTo>
                    <a:pt x="55" y="9"/>
                  </a:lnTo>
                  <a:lnTo>
                    <a:pt x="54" y="9"/>
                  </a:lnTo>
                  <a:close/>
                  <a:moveTo>
                    <a:pt x="56" y="173"/>
                  </a:moveTo>
                  <a:lnTo>
                    <a:pt x="56" y="173"/>
                  </a:lnTo>
                  <a:lnTo>
                    <a:pt x="56" y="173"/>
                  </a:lnTo>
                  <a:lnTo>
                    <a:pt x="56" y="173"/>
                  </a:lnTo>
                  <a:lnTo>
                    <a:pt x="58" y="175"/>
                  </a:lnTo>
                  <a:lnTo>
                    <a:pt x="63" y="176"/>
                  </a:lnTo>
                  <a:lnTo>
                    <a:pt x="65" y="176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1" y="173"/>
                  </a:lnTo>
                  <a:lnTo>
                    <a:pt x="56" y="173"/>
                  </a:lnTo>
                  <a:lnTo>
                    <a:pt x="56" y="173"/>
                  </a:lnTo>
                  <a:close/>
                  <a:moveTo>
                    <a:pt x="69" y="17"/>
                  </a:moveTo>
                  <a:lnTo>
                    <a:pt x="69" y="17"/>
                  </a:lnTo>
                  <a:lnTo>
                    <a:pt x="69" y="17"/>
                  </a:lnTo>
                  <a:lnTo>
                    <a:pt x="73" y="19"/>
                  </a:lnTo>
                  <a:lnTo>
                    <a:pt x="84" y="21"/>
                  </a:lnTo>
                  <a:lnTo>
                    <a:pt x="84" y="20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0" y="16"/>
                  </a:lnTo>
                  <a:lnTo>
                    <a:pt x="75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0" y="16"/>
                  </a:lnTo>
                  <a:lnTo>
                    <a:pt x="69" y="17"/>
                  </a:lnTo>
                  <a:lnTo>
                    <a:pt x="69" y="17"/>
                  </a:lnTo>
                  <a:close/>
                  <a:moveTo>
                    <a:pt x="77" y="176"/>
                  </a:moveTo>
                  <a:lnTo>
                    <a:pt x="77" y="176"/>
                  </a:lnTo>
                  <a:lnTo>
                    <a:pt x="77" y="177"/>
                  </a:lnTo>
                  <a:lnTo>
                    <a:pt x="77" y="177"/>
                  </a:lnTo>
                  <a:lnTo>
                    <a:pt x="77" y="176"/>
                  </a:lnTo>
                  <a:close/>
                  <a:moveTo>
                    <a:pt x="90" y="186"/>
                  </a:moveTo>
                  <a:lnTo>
                    <a:pt x="83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79" y="186"/>
                  </a:lnTo>
                  <a:lnTo>
                    <a:pt x="77" y="186"/>
                  </a:lnTo>
                  <a:lnTo>
                    <a:pt x="77" y="187"/>
                  </a:lnTo>
                  <a:lnTo>
                    <a:pt x="79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98" y="187"/>
                  </a:lnTo>
                  <a:lnTo>
                    <a:pt x="112" y="184"/>
                  </a:lnTo>
                  <a:lnTo>
                    <a:pt x="112" y="184"/>
                  </a:lnTo>
                  <a:lnTo>
                    <a:pt x="111" y="183"/>
                  </a:lnTo>
                  <a:lnTo>
                    <a:pt x="107" y="182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97" y="183"/>
                  </a:lnTo>
                  <a:lnTo>
                    <a:pt x="90" y="186"/>
                  </a:lnTo>
                  <a:lnTo>
                    <a:pt x="90" y="186"/>
                  </a:lnTo>
                  <a:close/>
                  <a:moveTo>
                    <a:pt x="94" y="12"/>
                  </a:moveTo>
                  <a:lnTo>
                    <a:pt x="84" y="12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7" y="13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4" y="12"/>
                  </a:lnTo>
                  <a:lnTo>
                    <a:pt x="94" y="12"/>
                  </a:lnTo>
                  <a:close/>
                  <a:moveTo>
                    <a:pt x="91" y="19"/>
                  </a:moveTo>
                  <a:lnTo>
                    <a:pt x="91" y="20"/>
                  </a:lnTo>
                  <a:lnTo>
                    <a:pt x="91" y="20"/>
                  </a:lnTo>
                  <a:lnTo>
                    <a:pt x="112" y="31"/>
                  </a:lnTo>
                  <a:lnTo>
                    <a:pt x="114" y="31"/>
                  </a:lnTo>
                  <a:lnTo>
                    <a:pt x="117" y="30"/>
                  </a:lnTo>
                  <a:lnTo>
                    <a:pt x="119" y="31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14" y="27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04" y="21"/>
                  </a:lnTo>
                  <a:lnTo>
                    <a:pt x="101" y="20"/>
                  </a:lnTo>
                  <a:lnTo>
                    <a:pt x="98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1" y="19"/>
                  </a:lnTo>
                  <a:lnTo>
                    <a:pt x="91" y="19"/>
                  </a:lnTo>
                  <a:close/>
                  <a:moveTo>
                    <a:pt x="114" y="75"/>
                  </a:moveTo>
                  <a:lnTo>
                    <a:pt x="112" y="75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4" y="75"/>
                  </a:lnTo>
                  <a:close/>
                  <a:moveTo>
                    <a:pt x="112" y="85"/>
                  </a:moveTo>
                  <a:lnTo>
                    <a:pt x="112" y="85"/>
                  </a:lnTo>
                  <a:lnTo>
                    <a:pt x="114" y="85"/>
                  </a:lnTo>
                  <a:lnTo>
                    <a:pt x="119" y="86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1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2" y="85"/>
                  </a:lnTo>
                  <a:lnTo>
                    <a:pt x="112" y="85"/>
                  </a:lnTo>
                  <a:close/>
                  <a:moveTo>
                    <a:pt x="112" y="166"/>
                  </a:moveTo>
                  <a:lnTo>
                    <a:pt x="114" y="166"/>
                  </a:lnTo>
                  <a:lnTo>
                    <a:pt x="114" y="166"/>
                  </a:lnTo>
                  <a:lnTo>
                    <a:pt x="115" y="165"/>
                  </a:lnTo>
                  <a:lnTo>
                    <a:pt x="117" y="162"/>
                  </a:lnTo>
                  <a:lnTo>
                    <a:pt x="117" y="162"/>
                  </a:lnTo>
                  <a:lnTo>
                    <a:pt x="117" y="162"/>
                  </a:lnTo>
                  <a:lnTo>
                    <a:pt x="114" y="165"/>
                  </a:lnTo>
                  <a:lnTo>
                    <a:pt x="112" y="166"/>
                  </a:lnTo>
                  <a:lnTo>
                    <a:pt x="112" y="166"/>
                  </a:lnTo>
                  <a:close/>
                  <a:moveTo>
                    <a:pt x="115" y="182"/>
                  </a:moveTo>
                  <a:lnTo>
                    <a:pt x="115" y="182"/>
                  </a:lnTo>
                  <a:lnTo>
                    <a:pt x="118" y="180"/>
                  </a:lnTo>
                  <a:lnTo>
                    <a:pt x="121" y="176"/>
                  </a:lnTo>
                  <a:lnTo>
                    <a:pt x="119" y="176"/>
                  </a:lnTo>
                  <a:lnTo>
                    <a:pt x="119" y="176"/>
                  </a:lnTo>
                  <a:lnTo>
                    <a:pt x="117" y="179"/>
                  </a:lnTo>
                  <a:lnTo>
                    <a:pt x="115" y="182"/>
                  </a:lnTo>
                  <a:lnTo>
                    <a:pt x="115" y="182"/>
                  </a:lnTo>
                  <a:close/>
                  <a:moveTo>
                    <a:pt x="119" y="37"/>
                  </a:moveTo>
                  <a:lnTo>
                    <a:pt x="119" y="37"/>
                  </a:lnTo>
                  <a:lnTo>
                    <a:pt x="121" y="38"/>
                  </a:lnTo>
                  <a:lnTo>
                    <a:pt x="122" y="40"/>
                  </a:lnTo>
                  <a:lnTo>
                    <a:pt x="124" y="40"/>
                  </a:lnTo>
                  <a:lnTo>
                    <a:pt x="124" y="38"/>
                  </a:lnTo>
                  <a:lnTo>
                    <a:pt x="124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9" y="37"/>
                  </a:lnTo>
                  <a:lnTo>
                    <a:pt x="119" y="37"/>
                  </a:lnTo>
                  <a:close/>
                  <a:moveTo>
                    <a:pt x="124" y="155"/>
                  </a:moveTo>
                  <a:lnTo>
                    <a:pt x="125" y="155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8" y="153"/>
                  </a:lnTo>
                  <a:lnTo>
                    <a:pt x="129" y="151"/>
                  </a:lnTo>
                  <a:lnTo>
                    <a:pt x="129" y="149"/>
                  </a:lnTo>
                  <a:lnTo>
                    <a:pt x="129" y="149"/>
                  </a:lnTo>
                  <a:lnTo>
                    <a:pt x="126" y="151"/>
                  </a:lnTo>
                  <a:lnTo>
                    <a:pt x="124" y="155"/>
                  </a:lnTo>
                  <a:lnTo>
                    <a:pt x="124" y="155"/>
                  </a:lnTo>
                  <a:close/>
                  <a:moveTo>
                    <a:pt x="128" y="41"/>
                  </a:moveTo>
                  <a:lnTo>
                    <a:pt x="126" y="41"/>
                  </a:lnTo>
                  <a:lnTo>
                    <a:pt x="126" y="41"/>
                  </a:lnTo>
                  <a:lnTo>
                    <a:pt x="131" y="51"/>
                  </a:lnTo>
                  <a:lnTo>
                    <a:pt x="132" y="55"/>
                  </a:lnTo>
                  <a:lnTo>
                    <a:pt x="134" y="55"/>
                  </a:lnTo>
                  <a:lnTo>
                    <a:pt x="135" y="54"/>
                  </a:lnTo>
                  <a:lnTo>
                    <a:pt x="135" y="54"/>
                  </a:lnTo>
                  <a:lnTo>
                    <a:pt x="132" y="45"/>
                  </a:lnTo>
                  <a:lnTo>
                    <a:pt x="131" y="43"/>
                  </a:lnTo>
                  <a:lnTo>
                    <a:pt x="129" y="43"/>
                  </a:lnTo>
                  <a:lnTo>
                    <a:pt x="128" y="41"/>
                  </a:lnTo>
                  <a:close/>
                  <a:moveTo>
                    <a:pt x="132" y="134"/>
                  </a:moveTo>
                  <a:lnTo>
                    <a:pt x="132" y="135"/>
                  </a:lnTo>
                  <a:lnTo>
                    <a:pt x="135" y="135"/>
                  </a:lnTo>
                  <a:lnTo>
                    <a:pt x="135" y="135"/>
                  </a:lnTo>
                  <a:lnTo>
                    <a:pt x="136" y="135"/>
                  </a:lnTo>
                  <a:lnTo>
                    <a:pt x="138" y="134"/>
                  </a:lnTo>
                  <a:lnTo>
                    <a:pt x="136" y="132"/>
                  </a:lnTo>
                  <a:lnTo>
                    <a:pt x="135" y="132"/>
                  </a:lnTo>
                  <a:lnTo>
                    <a:pt x="135" y="132"/>
                  </a:lnTo>
                  <a:lnTo>
                    <a:pt x="134" y="132"/>
                  </a:lnTo>
                  <a:lnTo>
                    <a:pt x="132" y="134"/>
                  </a:lnTo>
                  <a:lnTo>
                    <a:pt x="132" y="134"/>
                  </a:lnTo>
                  <a:close/>
                  <a:moveTo>
                    <a:pt x="134" y="167"/>
                  </a:moveTo>
                  <a:lnTo>
                    <a:pt x="135" y="167"/>
                  </a:lnTo>
                  <a:lnTo>
                    <a:pt x="135" y="167"/>
                  </a:lnTo>
                  <a:lnTo>
                    <a:pt x="138" y="165"/>
                  </a:lnTo>
                  <a:lnTo>
                    <a:pt x="139" y="163"/>
                  </a:lnTo>
                  <a:lnTo>
                    <a:pt x="139" y="163"/>
                  </a:lnTo>
                  <a:lnTo>
                    <a:pt x="139" y="163"/>
                  </a:lnTo>
                  <a:lnTo>
                    <a:pt x="135" y="165"/>
                  </a:lnTo>
                  <a:lnTo>
                    <a:pt x="134" y="167"/>
                  </a:lnTo>
                  <a:lnTo>
                    <a:pt x="134" y="167"/>
                  </a:lnTo>
                  <a:close/>
                  <a:moveTo>
                    <a:pt x="141" y="58"/>
                  </a:moveTo>
                  <a:lnTo>
                    <a:pt x="139" y="58"/>
                  </a:lnTo>
                  <a:lnTo>
                    <a:pt x="139" y="61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62"/>
                  </a:lnTo>
                  <a:lnTo>
                    <a:pt x="142" y="59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1" y="58"/>
                  </a:lnTo>
                  <a:close/>
                  <a:moveTo>
                    <a:pt x="141" y="158"/>
                  </a:moveTo>
                  <a:lnTo>
                    <a:pt x="142" y="159"/>
                  </a:lnTo>
                  <a:lnTo>
                    <a:pt x="142" y="159"/>
                  </a:lnTo>
                  <a:lnTo>
                    <a:pt x="146" y="156"/>
                  </a:lnTo>
                  <a:lnTo>
                    <a:pt x="148" y="155"/>
                  </a:lnTo>
                  <a:lnTo>
                    <a:pt x="148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3" y="155"/>
                  </a:lnTo>
                  <a:lnTo>
                    <a:pt x="141" y="158"/>
                  </a:lnTo>
                  <a:lnTo>
                    <a:pt x="141" y="158"/>
                  </a:lnTo>
                  <a:close/>
                  <a:moveTo>
                    <a:pt x="149" y="155"/>
                  </a:moveTo>
                  <a:lnTo>
                    <a:pt x="149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2" y="153"/>
                  </a:lnTo>
                  <a:lnTo>
                    <a:pt x="153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49" y="152"/>
                  </a:lnTo>
                  <a:lnTo>
                    <a:pt x="149" y="155"/>
                  </a:lnTo>
                  <a:lnTo>
                    <a:pt x="149" y="155"/>
                  </a:lnTo>
                  <a:close/>
                  <a:moveTo>
                    <a:pt x="162" y="151"/>
                  </a:moveTo>
                  <a:lnTo>
                    <a:pt x="162" y="151"/>
                  </a:lnTo>
                  <a:lnTo>
                    <a:pt x="162" y="152"/>
                  </a:lnTo>
                  <a:lnTo>
                    <a:pt x="162" y="152"/>
                  </a:lnTo>
                  <a:lnTo>
                    <a:pt x="163" y="155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6" y="155"/>
                  </a:lnTo>
                  <a:lnTo>
                    <a:pt x="166" y="155"/>
                  </a:lnTo>
                  <a:lnTo>
                    <a:pt x="166" y="155"/>
                  </a:lnTo>
                  <a:lnTo>
                    <a:pt x="164" y="152"/>
                  </a:lnTo>
                  <a:lnTo>
                    <a:pt x="162" y="151"/>
                  </a:lnTo>
                  <a:lnTo>
                    <a:pt x="162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19"/>
            <p:cNvSpPr>
              <a:spLocks noEditPoints="1"/>
            </p:cNvSpPr>
            <p:nvPr/>
          </p:nvSpPr>
          <p:spPr bwMode="auto">
            <a:xfrm>
              <a:off x="6005513" y="2767013"/>
              <a:ext cx="57150" cy="149225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70" y="8"/>
                </a:cxn>
                <a:cxn ang="0">
                  <a:pos x="67" y="170"/>
                </a:cxn>
                <a:cxn ang="0">
                  <a:pos x="104" y="243"/>
                </a:cxn>
                <a:cxn ang="0">
                  <a:pos x="108" y="254"/>
                </a:cxn>
                <a:cxn ang="0">
                  <a:pos x="94" y="282"/>
                </a:cxn>
                <a:cxn ang="0">
                  <a:pos x="5" y="270"/>
                </a:cxn>
                <a:cxn ang="0">
                  <a:pos x="5" y="240"/>
                </a:cxn>
                <a:cxn ang="0">
                  <a:pos x="14" y="240"/>
                </a:cxn>
                <a:cxn ang="0">
                  <a:pos x="33" y="239"/>
                </a:cxn>
                <a:cxn ang="0">
                  <a:pos x="40" y="153"/>
                </a:cxn>
                <a:cxn ang="0">
                  <a:pos x="35" y="32"/>
                </a:cxn>
                <a:cxn ang="0">
                  <a:pos x="12" y="29"/>
                </a:cxn>
                <a:cxn ang="0">
                  <a:pos x="16" y="1"/>
                </a:cxn>
                <a:cxn ang="0">
                  <a:pos x="9" y="265"/>
                </a:cxn>
                <a:cxn ang="0">
                  <a:pos x="9" y="248"/>
                </a:cxn>
                <a:cxn ang="0">
                  <a:pos x="18" y="17"/>
                </a:cxn>
                <a:cxn ang="0">
                  <a:pos x="28" y="22"/>
                </a:cxn>
                <a:cxn ang="0">
                  <a:pos x="21" y="8"/>
                </a:cxn>
                <a:cxn ang="0">
                  <a:pos x="22" y="13"/>
                </a:cxn>
                <a:cxn ang="0">
                  <a:pos x="31" y="8"/>
                </a:cxn>
                <a:cxn ang="0">
                  <a:pos x="21" y="248"/>
                </a:cxn>
                <a:cxn ang="0">
                  <a:pos x="21" y="246"/>
                </a:cxn>
                <a:cxn ang="0">
                  <a:pos x="31" y="260"/>
                </a:cxn>
                <a:cxn ang="0">
                  <a:pos x="26" y="257"/>
                </a:cxn>
                <a:cxn ang="0">
                  <a:pos x="32" y="251"/>
                </a:cxn>
                <a:cxn ang="0">
                  <a:pos x="31" y="248"/>
                </a:cxn>
                <a:cxn ang="0">
                  <a:pos x="38" y="10"/>
                </a:cxn>
                <a:cxn ang="0">
                  <a:pos x="39" y="8"/>
                </a:cxn>
                <a:cxn ang="0">
                  <a:pos x="43" y="226"/>
                </a:cxn>
                <a:cxn ang="0">
                  <a:pos x="43" y="216"/>
                </a:cxn>
                <a:cxn ang="0">
                  <a:pos x="43" y="107"/>
                </a:cxn>
                <a:cxn ang="0">
                  <a:pos x="45" y="104"/>
                </a:cxn>
                <a:cxn ang="0">
                  <a:pos x="45" y="102"/>
                </a:cxn>
                <a:cxn ang="0">
                  <a:pos x="45" y="67"/>
                </a:cxn>
                <a:cxn ang="0">
                  <a:pos x="46" y="46"/>
                </a:cxn>
                <a:cxn ang="0">
                  <a:pos x="47" y="46"/>
                </a:cxn>
                <a:cxn ang="0">
                  <a:pos x="49" y="152"/>
                </a:cxn>
                <a:cxn ang="0">
                  <a:pos x="52" y="138"/>
                </a:cxn>
                <a:cxn ang="0">
                  <a:pos x="52" y="24"/>
                </a:cxn>
                <a:cxn ang="0">
                  <a:pos x="63" y="15"/>
                </a:cxn>
                <a:cxn ang="0">
                  <a:pos x="54" y="18"/>
                </a:cxn>
                <a:cxn ang="0">
                  <a:pos x="57" y="168"/>
                </a:cxn>
                <a:cxn ang="0">
                  <a:pos x="57" y="236"/>
                </a:cxn>
                <a:cxn ang="0">
                  <a:pos x="60" y="233"/>
                </a:cxn>
                <a:cxn ang="0">
                  <a:pos x="61" y="91"/>
                </a:cxn>
                <a:cxn ang="0">
                  <a:pos x="63" y="91"/>
                </a:cxn>
                <a:cxn ang="0">
                  <a:pos x="60" y="108"/>
                </a:cxn>
                <a:cxn ang="0">
                  <a:pos x="63" y="97"/>
                </a:cxn>
                <a:cxn ang="0">
                  <a:pos x="61" y="112"/>
                </a:cxn>
                <a:cxn ang="0">
                  <a:pos x="73" y="255"/>
                </a:cxn>
                <a:cxn ang="0">
                  <a:pos x="97" y="257"/>
                </a:cxn>
                <a:cxn ang="0">
                  <a:pos x="89" y="265"/>
                </a:cxn>
                <a:cxn ang="0">
                  <a:pos x="91" y="263"/>
                </a:cxn>
                <a:cxn ang="0">
                  <a:pos x="81" y="265"/>
                </a:cxn>
                <a:cxn ang="0">
                  <a:pos x="91" y="248"/>
                </a:cxn>
                <a:cxn ang="0">
                  <a:pos x="91" y="246"/>
                </a:cxn>
                <a:cxn ang="0">
                  <a:pos x="94" y="274"/>
                </a:cxn>
              </a:cxnLst>
              <a:rect l="0" t="0" r="r" b="b"/>
              <a:pathLst>
                <a:path w="108" h="282">
                  <a:moveTo>
                    <a:pt x="16" y="1"/>
                  </a:moveTo>
                  <a:lnTo>
                    <a:pt x="22" y="0"/>
                  </a:lnTo>
                  <a:lnTo>
                    <a:pt x="38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7" y="4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8" y="24"/>
                  </a:lnTo>
                  <a:lnTo>
                    <a:pt x="67" y="45"/>
                  </a:lnTo>
                  <a:lnTo>
                    <a:pt x="67" y="101"/>
                  </a:lnTo>
                  <a:lnTo>
                    <a:pt x="67" y="156"/>
                  </a:lnTo>
                  <a:lnTo>
                    <a:pt x="67" y="170"/>
                  </a:lnTo>
                  <a:lnTo>
                    <a:pt x="66" y="239"/>
                  </a:lnTo>
                  <a:lnTo>
                    <a:pt x="66" y="239"/>
                  </a:lnTo>
                  <a:lnTo>
                    <a:pt x="81" y="241"/>
                  </a:lnTo>
                  <a:lnTo>
                    <a:pt x="102" y="243"/>
                  </a:lnTo>
                  <a:lnTo>
                    <a:pt x="104" y="243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4" y="251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4" y="265"/>
                  </a:lnTo>
                  <a:lnTo>
                    <a:pt x="98" y="279"/>
                  </a:lnTo>
                  <a:lnTo>
                    <a:pt x="95" y="282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91" y="279"/>
                  </a:lnTo>
                  <a:lnTo>
                    <a:pt x="85" y="279"/>
                  </a:lnTo>
                  <a:lnTo>
                    <a:pt x="26" y="271"/>
                  </a:lnTo>
                  <a:lnTo>
                    <a:pt x="26" y="271"/>
                  </a:lnTo>
                  <a:lnTo>
                    <a:pt x="5" y="270"/>
                  </a:lnTo>
                  <a:lnTo>
                    <a:pt x="1" y="270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2" y="257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9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5" y="239"/>
                  </a:lnTo>
                  <a:lnTo>
                    <a:pt x="36" y="23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8" y="112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2"/>
                  </a:lnTo>
                  <a:lnTo>
                    <a:pt x="3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1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4" y="8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close/>
                  <a:moveTo>
                    <a:pt x="5" y="264"/>
                  </a:moveTo>
                  <a:lnTo>
                    <a:pt x="5" y="265"/>
                  </a:lnTo>
                  <a:lnTo>
                    <a:pt x="5" y="265"/>
                  </a:lnTo>
                  <a:lnTo>
                    <a:pt x="8" y="265"/>
                  </a:lnTo>
                  <a:lnTo>
                    <a:pt x="9" y="265"/>
                  </a:lnTo>
                  <a:lnTo>
                    <a:pt x="7" y="264"/>
                  </a:lnTo>
                  <a:lnTo>
                    <a:pt x="5" y="264"/>
                  </a:lnTo>
                  <a:close/>
                  <a:moveTo>
                    <a:pt x="11" y="246"/>
                  </a:moveTo>
                  <a:lnTo>
                    <a:pt x="9" y="247"/>
                  </a:lnTo>
                  <a:lnTo>
                    <a:pt x="9" y="248"/>
                  </a:lnTo>
                  <a:lnTo>
                    <a:pt x="11" y="248"/>
                  </a:lnTo>
                  <a:lnTo>
                    <a:pt x="12" y="247"/>
                  </a:lnTo>
                  <a:lnTo>
                    <a:pt x="11" y="246"/>
                  </a:lnTo>
                  <a:lnTo>
                    <a:pt x="11" y="246"/>
                  </a:lnTo>
                  <a:close/>
                  <a:moveTo>
                    <a:pt x="18" y="17"/>
                  </a:moveTo>
                  <a:lnTo>
                    <a:pt x="16" y="18"/>
                  </a:lnTo>
                  <a:lnTo>
                    <a:pt x="16" y="21"/>
                  </a:lnTo>
                  <a:lnTo>
                    <a:pt x="18" y="22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1" y="18"/>
                  </a:lnTo>
                  <a:lnTo>
                    <a:pt x="19" y="17"/>
                  </a:lnTo>
                  <a:lnTo>
                    <a:pt x="18" y="17"/>
                  </a:lnTo>
                  <a:close/>
                  <a:moveTo>
                    <a:pt x="21" y="8"/>
                  </a:move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9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1" y="8"/>
                  </a:lnTo>
                  <a:close/>
                  <a:moveTo>
                    <a:pt x="21" y="246"/>
                  </a:moveTo>
                  <a:lnTo>
                    <a:pt x="19" y="246"/>
                  </a:lnTo>
                  <a:lnTo>
                    <a:pt x="19" y="246"/>
                  </a:lnTo>
                  <a:lnTo>
                    <a:pt x="21" y="248"/>
                  </a:lnTo>
                  <a:lnTo>
                    <a:pt x="22" y="248"/>
                  </a:lnTo>
                  <a:lnTo>
                    <a:pt x="24" y="248"/>
                  </a:lnTo>
                  <a:lnTo>
                    <a:pt x="24" y="246"/>
                  </a:lnTo>
                  <a:lnTo>
                    <a:pt x="22" y="246"/>
                  </a:lnTo>
                  <a:lnTo>
                    <a:pt x="21" y="246"/>
                  </a:lnTo>
                  <a:close/>
                  <a:moveTo>
                    <a:pt x="25" y="257"/>
                  </a:moveTo>
                  <a:lnTo>
                    <a:pt x="25" y="258"/>
                  </a:lnTo>
                  <a:lnTo>
                    <a:pt x="25" y="260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35" y="258"/>
                  </a:lnTo>
                  <a:lnTo>
                    <a:pt x="36" y="258"/>
                  </a:lnTo>
                  <a:lnTo>
                    <a:pt x="36" y="257"/>
                  </a:lnTo>
                  <a:lnTo>
                    <a:pt x="36" y="257"/>
                  </a:lnTo>
                  <a:lnTo>
                    <a:pt x="26" y="257"/>
                  </a:lnTo>
                  <a:lnTo>
                    <a:pt x="25" y="257"/>
                  </a:lnTo>
                  <a:close/>
                  <a:moveTo>
                    <a:pt x="28" y="250"/>
                  </a:moveTo>
                  <a:lnTo>
                    <a:pt x="28" y="250"/>
                  </a:lnTo>
                  <a:lnTo>
                    <a:pt x="29" y="251"/>
                  </a:lnTo>
                  <a:lnTo>
                    <a:pt x="32" y="251"/>
                  </a:lnTo>
                  <a:lnTo>
                    <a:pt x="33" y="250"/>
                  </a:lnTo>
                  <a:lnTo>
                    <a:pt x="33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29" y="250"/>
                  </a:lnTo>
                  <a:lnTo>
                    <a:pt x="28" y="250"/>
                  </a:lnTo>
                  <a:lnTo>
                    <a:pt x="28" y="250"/>
                  </a:lnTo>
                  <a:close/>
                  <a:moveTo>
                    <a:pt x="39" y="8"/>
                  </a:moveTo>
                  <a:lnTo>
                    <a:pt x="38" y="10"/>
                  </a:lnTo>
                  <a:lnTo>
                    <a:pt x="40" y="10"/>
                  </a:lnTo>
                  <a:lnTo>
                    <a:pt x="45" y="10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9" y="8"/>
                  </a:lnTo>
                  <a:close/>
                  <a:moveTo>
                    <a:pt x="42" y="222"/>
                  </a:moveTo>
                  <a:lnTo>
                    <a:pt x="42" y="223"/>
                  </a:lnTo>
                  <a:lnTo>
                    <a:pt x="42" y="223"/>
                  </a:lnTo>
                  <a:lnTo>
                    <a:pt x="43" y="225"/>
                  </a:lnTo>
                  <a:lnTo>
                    <a:pt x="43" y="226"/>
                  </a:lnTo>
                  <a:lnTo>
                    <a:pt x="45" y="223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3" y="216"/>
                  </a:lnTo>
                  <a:lnTo>
                    <a:pt x="43" y="216"/>
                  </a:lnTo>
                  <a:lnTo>
                    <a:pt x="43" y="218"/>
                  </a:lnTo>
                  <a:lnTo>
                    <a:pt x="42" y="222"/>
                  </a:lnTo>
                  <a:lnTo>
                    <a:pt x="42" y="222"/>
                  </a:lnTo>
                  <a:close/>
                  <a:moveTo>
                    <a:pt x="43" y="105"/>
                  </a:moveTo>
                  <a:lnTo>
                    <a:pt x="43" y="107"/>
                  </a:lnTo>
                  <a:lnTo>
                    <a:pt x="45" y="108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5" y="102"/>
                  </a:lnTo>
                  <a:lnTo>
                    <a:pt x="43" y="105"/>
                  </a:lnTo>
                  <a:lnTo>
                    <a:pt x="43" y="105"/>
                  </a:lnTo>
                  <a:close/>
                  <a:moveTo>
                    <a:pt x="46" y="66"/>
                  </a:moveTo>
                  <a:lnTo>
                    <a:pt x="45" y="67"/>
                  </a:lnTo>
                  <a:lnTo>
                    <a:pt x="45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6" y="66"/>
                  </a:lnTo>
                  <a:close/>
                  <a:moveTo>
                    <a:pt x="46" y="46"/>
                  </a:moveTo>
                  <a:lnTo>
                    <a:pt x="46" y="46"/>
                  </a:lnTo>
                  <a:lnTo>
                    <a:pt x="46" y="48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7" y="48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6" y="46"/>
                  </a:lnTo>
                  <a:close/>
                  <a:moveTo>
                    <a:pt x="49" y="152"/>
                  </a:moveTo>
                  <a:lnTo>
                    <a:pt x="49" y="152"/>
                  </a:lnTo>
                  <a:lnTo>
                    <a:pt x="49" y="152"/>
                  </a:lnTo>
                  <a:lnTo>
                    <a:pt x="49" y="152"/>
                  </a:lnTo>
                  <a:lnTo>
                    <a:pt x="50" y="152"/>
                  </a:lnTo>
                  <a:lnTo>
                    <a:pt x="50" y="149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49" y="152"/>
                  </a:lnTo>
                  <a:lnTo>
                    <a:pt x="49" y="152"/>
                  </a:lnTo>
                  <a:close/>
                  <a:moveTo>
                    <a:pt x="50" y="22"/>
                  </a:moveTo>
                  <a:lnTo>
                    <a:pt x="50" y="22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3" y="15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7" y="15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2" y="20"/>
                  </a:lnTo>
                  <a:lnTo>
                    <a:pt x="50" y="22"/>
                  </a:lnTo>
                  <a:lnTo>
                    <a:pt x="50" y="22"/>
                  </a:lnTo>
                  <a:close/>
                  <a:moveTo>
                    <a:pt x="57" y="168"/>
                  </a:moveTo>
                  <a:lnTo>
                    <a:pt x="56" y="168"/>
                  </a:lnTo>
                  <a:lnTo>
                    <a:pt x="56" y="191"/>
                  </a:lnTo>
                  <a:lnTo>
                    <a:pt x="56" y="222"/>
                  </a:lnTo>
                  <a:lnTo>
                    <a:pt x="56" y="236"/>
                  </a:lnTo>
                  <a:lnTo>
                    <a:pt x="57" y="236"/>
                  </a:lnTo>
                  <a:lnTo>
                    <a:pt x="59" y="236"/>
                  </a:lnTo>
                  <a:lnTo>
                    <a:pt x="59" y="236"/>
                  </a:lnTo>
                  <a:lnTo>
                    <a:pt x="60" y="236"/>
                  </a:lnTo>
                  <a:lnTo>
                    <a:pt x="60" y="233"/>
                  </a:lnTo>
                  <a:lnTo>
                    <a:pt x="60" y="233"/>
                  </a:lnTo>
                  <a:lnTo>
                    <a:pt x="60" y="184"/>
                  </a:lnTo>
                  <a:lnTo>
                    <a:pt x="59" y="173"/>
                  </a:lnTo>
                  <a:lnTo>
                    <a:pt x="57" y="168"/>
                  </a:lnTo>
                  <a:lnTo>
                    <a:pt x="57" y="168"/>
                  </a:lnTo>
                  <a:close/>
                  <a:moveTo>
                    <a:pt x="61" y="91"/>
                  </a:moveTo>
                  <a:lnTo>
                    <a:pt x="60" y="91"/>
                  </a:lnTo>
                  <a:lnTo>
                    <a:pt x="60" y="91"/>
                  </a:lnTo>
                  <a:lnTo>
                    <a:pt x="61" y="93"/>
                  </a:lnTo>
                  <a:lnTo>
                    <a:pt x="63" y="93"/>
                  </a:lnTo>
                  <a:lnTo>
                    <a:pt x="63" y="91"/>
                  </a:lnTo>
                  <a:lnTo>
                    <a:pt x="61" y="91"/>
                  </a:lnTo>
                  <a:close/>
                  <a:moveTo>
                    <a:pt x="63" y="97"/>
                  </a:moveTo>
                  <a:lnTo>
                    <a:pt x="61" y="95"/>
                  </a:lnTo>
                  <a:lnTo>
                    <a:pt x="60" y="104"/>
                  </a:lnTo>
                  <a:lnTo>
                    <a:pt x="60" y="108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1" y="107"/>
                  </a:lnTo>
                  <a:lnTo>
                    <a:pt x="63" y="102"/>
                  </a:lnTo>
                  <a:lnTo>
                    <a:pt x="63" y="97"/>
                  </a:lnTo>
                  <a:close/>
                  <a:moveTo>
                    <a:pt x="61" y="109"/>
                  </a:moveTo>
                  <a:lnTo>
                    <a:pt x="60" y="109"/>
                  </a:lnTo>
                  <a:lnTo>
                    <a:pt x="60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09"/>
                  </a:lnTo>
                  <a:close/>
                  <a:moveTo>
                    <a:pt x="94" y="255"/>
                  </a:move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7"/>
                  </a:lnTo>
                  <a:lnTo>
                    <a:pt x="75" y="257"/>
                  </a:lnTo>
                  <a:lnTo>
                    <a:pt x="85" y="258"/>
                  </a:lnTo>
                  <a:lnTo>
                    <a:pt x="94" y="258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94" y="255"/>
                  </a:lnTo>
                  <a:close/>
                  <a:moveTo>
                    <a:pt x="81" y="265"/>
                  </a:moveTo>
                  <a:lnTo>
                    <a:pt x="82" y="265"/>
                  </a:lnTo>
                  <a:lnTo>
                    <a:pt x="89" y="265"/>
                  </a:lnTo>
                  <a:lnTo>
                    <a:pt x="89" y="265"/>
                  </a:lnTo>
                  <a:lnTo>
                    <a:pt x="92" y="265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91" y="263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82" y="264"/>
                  </a:lnTo>
                  <a:lnTo>
                    <a:pt x="81" y="265"/>
                  </a:lnTo>
                  <a:lnTo>
                    <a:pt x="81" y="265"/>
                  </a:lnTo>
                  <a:close/>
                  <a:moveTo>
                    <a:pt x="91" y="246"/>
                  </a:moveTo>
                  <a:lnTo>
                    <a:pt x="89" y="246"/>
                  </a:lnTo>
                  <a:lnTo>
                    <a:pt x="89" y="246"/>
                  </a:lnTo>
                  <a:lnTo>
                    <a:pt x="89" y="246"/>
                  </a:lnTo>
                  <a:lnTo>
                    <a:pt x="91" y="248"/>
                  </a:lnTo>
                  <a:lnTo>
                    <a:pt x="95" y="248"/>
                  </a:lnTo>
                  <a:lnTo>
                    <a:pt x="98" y="247"/>
                  </a:lnTo>
                  <a:lnTo>
                    <a:pt x="98" y="246"/>
                  </a:lnTo>
                  <a:lnTo>
                    <a:pt x="95" y="246"/>
                  </a:lnTo>
                  <a:lnTo>
                    <a:pt x="91" y="246"/>
                  </a:lnTo>
                  <a:close/>
                  <a:moveTo>
                    <a:pt x="92" y="272"/>
                  </a:moveTo>
                  <a:lnTo>
                    <a:pt x="89" y="272"/>
                  </a:lnTo>
                  <a:lnTo>
                    <a:pt x="89" y="274"/>
                  </a:lnTo>
                  <a:lnTo>
                    <a:pt x="92" y="274"/>
                  </a:lnTo>
                  <a:lnTo>
                    <a:pt x="94" y="274"/>
                  </a:lnTo>
                  <a:lnTo>
                    <a:pt x="95" y="274"/>
                  </a:lnTo>
                  <a:lnTo>
                    <a:pt x="95" y="272"/>
                  </a:lnTo>
                  <a:lnTo>
                    <a:pt x="94" y="272"/>
                  </a:lnTo>
                  <a:lnTo>
                    <a:pt x="92" y="2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20"/>
            <p:cNvSpPr>
              <a:spLocks noEditPoints="1"/>
            </p:cNvSpPr>
            <p:nvPr/>
          </p:nvSpPr>
          <p:spPr bwMode="auto">
            <a:xfrm>
              <a:off x="6067426" y="2805113"/>
              <a:ext cx="109538" cy="109538"/>
            </a:xfrm>
            <a:custGeom>
              <a:avLst/>
              <a:gdLst/>
              <a:ahLst/>
              <a:cxnLst>
                <a:cxn ang="0">
                  <a:pos x="133" y="10"/>
                </a:cxn>
                <a:cxn ang="0">
                  <a:pos x="176" y="38"/>
                </a:cxn>
                <a:cxn ang="0">
                  <a:pos x="157" y="73"/>
                </a:cxn>
                <a:cxn ang="0">
                  <a:pos x="136" y="65"/>
                </a:cxn>
                <a:cxn ang="0">
                  <a:pos x="113" y="38"/>
                </a:cxn>
                <a:cxn ang="0">
                  <a:pos x="46" y="56"/>
                </a:cxn>
                <a:cxn ang="0">
                  <a:pos x="25" y="93"/>
                </a:cxn>
                <a:cxn ang="0">
                  <a:pos x="30" y="120"/>
                </a:cxn>
                <a:cxn ang="0">
                  <a:pos x="39" y="156"/>
                </a:cxn>
                <a:cxn ang="0">
                  <a:pos x="120" y="177"/>
                </a:cxn>
                <a:cxn ang="0">
                  <a:pos x="155" y="136"/>
                </a:cxn>
                <a:cxn ang="0">
                  <a:pos x="172" y="125"/>
                </a:cxn>
                <a:cxn ang="0">
                  <a:pos x="192" y="143"/>
                </a:cxn>
                <a:cxn ang="0">
                  <a:pos x="206" y="170"/>
                </a:cxn>
                <a:cxn ang="0">
                  <a:pos x="154" y="185"/>
                </a:cxn>
                <a:cxn ang="0">
                  <a:pos x="59" y="202"/>
                </a:cxn>
                <a:cxn ang="0">
                  <a:pos x="4" y="141"/>
                </a:cxn>
                <a:cxn ang="0">
                  <a:pos x="12" y="63"/>
                </a:cxn>
                <a:cxn ang="0">
                  <a:pos x="52" y="14"/>
                </a:cxn>
                <a:cxn ang="0">
                  <a:pos x="12" y="115"/>
                </a:cxn>
                <a:cxn ang="0">
                  <a:pos x="15" y="107"/>
                </a:cxn>
                <a:cxn ang="0">
                  <a:pos x="21" y="80"/>
                </a:cxn>
                <a:cxn ang="0">
                  <a:pos x="23" y="121"/>
                </a:cxn>
                <a:cxn ang="0">
                  <a:pos x="30" y="139"/>
                </a:cxn>
                <a:cxn ang="0">
                  <a:pos x="22" y="150"/>
                </a:cxn>
                <a:cxn ang="0">
                  <a:pos x="23" y="166"/>
                </a:cxn>
                <a:cxn ang="0">
                  <a:pos x="39" y="177"/>
                </a:cxn>
                <a:cxn ang="0">
                  <a:pos x="26" y="61"/>
                </a:cxn>
                <a:cxn ang="0">
                  <a:pos x="25" y="59"/>
                </a:cxn>
                <a:cxn ang="0">
                  <a:pos x="35" y="160"/>
                </a:cxn>
                <a:cxn ang="0">
                  <a:pos x="42" y="42"/>
                </a:cxn>
                <a:cxn ang="0">
                  <a:pos x="40" y="187"/>
                </a:cxn>
                <a:cxn ang="0">
                  <a:pos x="47" y="188"/>
                </a:cxn>
                <a:cxn ang="0">
                  <a:pos x="42" y="24"/>
                </a:cxn>
                <a:cxn ang="0">
                  <a:pos x="47" y="23"/>
                </a:cxn>
                <a:cxn ang="0">
                  <a:pos x="77" y="7"/>
                </a:cxn>
                <a:cxn ang="0">
                  <a:pos x="50" y="184"/>
                </a:cxn>
                <a:cxn ang="0">
                  <a:pos x="85" y="193"/>
                </a:cxn>
                <a:cxn ang="0">
                  <a:pos x="59" y="187"/>
                </a:cxn>
                <a:cxn ang="0">
                  <a:pos x="56" y="34"/>
                </a:cxn>
                <a:cxn ang="0">
                  <a:pos x="75" y="24"/>
                </a:cxn>
                <a:cxn ang="0">
                  <a:pos x="102" y="21"/>
                </a:cxn>
                <a:cxn ang="0">
                  <a:pos x="82" y="20"/>
                </a:cxn>
                <a:cxn ang="0">
                  <a:pos x="105" y="28"/>
                </a:cxn>
                <a:cxn ang="0">
                  <a:pos x="92" y="205"/>
                </a:cxn>
                <a:cxn ang="0">
                  <a:pos x="98" y="202"/>
                </a:cxn>
                <a:cxn ang="0">
                  <a:pos x="112" y="30"/>
                </a:cxn>
                <a:cxn ang="0">
                  <a:pos x="113" y="190"/>
                </a:cxn>
                <a:cxn ang="0">
                  <a:pos x="117" y="20"/>
                </a:cxn>
                <a:cxn ang="0">
                  <a:pos x="120" y="21"/>
                </a:cxn>
                <a:cxn ang="0">
                  <a:pos x="117" y="11"/>
                </a:cxn>
                <a:cxn ang="0">
                  <a:pos x="136" y="187"/>
                </a:cxn>
                <a:cxn ang="0">
                  <a:pos x="126" y="25"/>
                </a:cxn>
                <a:cxn ang="0">
                  <a:pos x="136" y="177"/>
                </a:cxn>
                <a:cxn ang="0">
                  <a:pos x="144" y="34"/>
                </a:cxn>
                <a:cxn ang="0">
                  <a:pos x="153" y="162"/>
                </a:cxn>
                <a:cxn ang="0">
                  <a:pos x="162" y="42"/>
                </a:cxn>
                <a:cxn ang="0">
                  <a:pos x="162" y="42"/>
                </a:cxn>
                <a:cxn ang="0">
                  <a:pos x="178" y="150"/>
                </a:cxn>
                <a:cxn ang="0">
                  <a:pos x="181" y="139"/>
                </a:cxn>
                <a:cxn ang="0">
                  <a:pos x="182" y="138"/>
                </a:cxn>
                <a:cxn ang="0">
                  <a:pos x="190" y="171"/>
                </a:cxn>
              </a:cxnLst>
              <a:rect l="0" t="0" r="r" b="b"/>
              <a:pathLst>
                <a:path w="206" h="209">
                  <a:moveTo>
                    <a:pt x="108" y="2"/>
                  </a:moveTo>
                  <a:lnTo>
                    <a:pt x="108" y="0"/>
                  </a:lnTo>
                  <a:lnTo>
                    <a:pt x="108" y="0"/>
                  </a:lnTo>
                  <a:lnTo>
                    <a:pt x="113" y="3"/>
                  </a:lnTo>
                  <a:lnTo>
                    <a:pt x="122" y="6"/>
                  </a:lnTo>
                  <a:lnTo>
                    <a:pt x="122" y="6"/>
                  </a:lnTo>
                  <a:lnTo>
                    <a:pt x="126" y="7"/>
                  </a:lnTo>
                  <a:lnTo>
                    <a:pt x="133" y="10"/>
                  </a:lnTo>
                  <a:lnTo>
                    <a:pt x="153" y="23"/>
                  </a:lnTo>
                  <a:lnTo>
                    <a:pt x="157" y="24"/>
                  </a:lnTo>
                  <a:lnTo>
                    <a:pt x="158" y="24"/>
                  </a:lnTo>
                  <a:lnTo>
                    <a:pt x="165" y="27"/>
                  </a:lnTo>
                  <a:lnTo>
                    <a:pt x="165" y="27"/>
                  </a:lnTo>
                  <a:lnTo>
                    <a:pt x="172" y="32"/>
                  </a:lnTo>
                  <a:lnTo>
                    <a:pt x="176" y="38"/>
                  </a:lnTo>
                  <a:lnTo>
                    <a:pt x="176" y="38"/>
                  </a:lnTo>
                  <a:lnTo>
                    <a:pt x="176" y="38"/>
                  </a:lnTo>
                  <a:lnTo>
                    <a:pt x="175" y="41"/>
                  </a:lnTo>
                  <a:lnTo>
                    <a:pt x="172" y="44"/>
                  </a:lnTo>
                  <a:lnTo>
                    <a:pt x="172" y="44"/>
                  </a:lnTo>
                  <a:lnTo>
                    <a:pt x="168" y="52"/>
                  </a:lnTo>
                  <a:lnTo>
                    <a:pt x="157" y="68"/>
                  </a:lnTo>
                  <a:lnTo>
                    <a:pt x="157" y="69"/>
                  </a:lnTo>
                  <a:lnTo>
                    <a:pt x="157" y="73"/>
                  </a:lnTo>
                  <a:lnTo>
                    <a:pt x="157" y="73"/>
                  </a:lnTo>
                  <a:lnTo>
                    <a:pt x="153" y="73"/>
                  </a:lnTo>
                  <a:lnTo>
                    <a:pt x="147" y="75"/>
                  </a:lnTo>
                  <a:lnTo>
                    <a:pt x="147" y="75"/>
                  </a:lnTo>
                  <a:lnTo>
                    <a:pt x="146" y="73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36" y="65"/>
                  </a:lnTo>
                  <a:lnTo>
                    <a:pt x="133" y="62"/>
                  </a:lnTo>
                  <a:lnTo>
                    <a:pt x="133" y="5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6" y="45"/>
                  </a:lnTo>
                  <a:lnTo>
                    <a:pt x="132" y="42"/>
                  </a:lnTo>
                  <a:lnTo>
                    <a:pt x="123" y="39"/>
                  </a:lnTo>
                  <a:lnTo>
                    <a:pt x="113" y="38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4" y="38"/>
                  </a:lnTo>
                  <a:lnTo>
                    <a:pt x="75" y="39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2" y="51"/>
                  </a:lnTo>
                  <a:lnTo>
                    <a:pt x="46" y="56"/>
                  </a:lnTo>
                  <a:lnTo>
                    <a:pt x="42" y="63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3" y="86"/>
                  </a:lnTo>
                  <a:lnTo>
                    <a:pt x="30" y="91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5" y="93"/>
                  </a:lnTo>
                  <a:lnTo>
                    <a:pt x="23" y="97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30" y="97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30" y="120"/>
                  </a:lnTo>
                  <a:lnTo>
                    <a:pt x="35" y="135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5" y="143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9" y="156"/>
                  </a:lnTo>
                  <a:lnTo>
                    <a:pt x="43" y="162"/>
                  </a:lnTo>
                  <a:lnTo>
                    <a:pt x="49" y="166"/>
                  </a:lnTo>
                  <a:lnTo>
                    <a:pt x="57" y="170"/>
                  </a:lnTo>
                  <a:lnTo>
                    <a:pt x="75" y="184"/>
                  </a:lnTo>
                  <a:lnTo>
                    <a:pt x="75" y="184"/>
                  </a:lnTo>
                  <a:lnTo>
                    <a:pt x="91" y="184"/>
                  </a:lnTo>
                  <a:lnTo>
                    <a:pt x="106" y="181"/>
                  </a:lnTo>
                  <a:lnTo>
                    <a:pt x="120" y="177"/>
                  </a:lnTo>
                  <a:lnTo>
                    <a:pt x="133" y="170"/>
                  </a:lnTo>
                  <a:lnTo>
                    <a:pt x="133" y="170"/>
                  </a:lnTo>
                  <a:lnTo>
                    <a:pt x="151" y="153"/>
                  </a:lnTo>
                  <a:lnTo>
                    <a:pt x="155" y="146"/>
                  </a:lnTo>
                  <a:lnTo>
                    <a:pt x="157" y="143"/>
                  </a:lnTo>
                  <a:lnTo>
                    <a:pt x="155" y="138"/>
                  </a:lnTo>
                  <a:lnTo>
                    <a:pt x="155" y="136"/>
                  </a:lnTo>
                  <a:lnTo>
                    <a:pt x="155" y="136"/>
                  </a:lnTo>
                  <a:lnTo>
                    <a:pt x="160" y="131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6" y="124"/>
                  </a:lnTo>
                  <a:lnTo>
                    <a:pt x="176" y="125"/>
                  </a:lnTo>
                  <a:lnTo>
                    <a:pt x="175" y="127"/>
                  </a:lnTo>
                  <a:lnTo>
                    <a:pt x="172" y="125"/>
                  </a:lnTo>
                  <a:lnTo>
                    <a:pt x="172" y="125"/>
                  </a:lnTo>
                  <a:lnTo>
                    <a:pt x="172" y="127"/>
                  </a:lnTo>
                  <a:lnTo>
                    <a:pt x="172" y="127"/>
                  </a:lnTo>
                  <a:lnTo>
                    <a:pt x="178" y="128"/>
                  </a:lnTo>
                  <a:lnTo>
                    <a:pt x="182" y="129"/>
                  </a:lnTo>
                  <a:lnTo>
                    <a:pt x="185" y="132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92" y="143"/>
                  </a:lnTo>
                  <a:lnTo>
                    <a:pt x="198" y="157"/>
                  </a:lnTo>
                  <a:lnTo>
                    <a:pt x="198" y="157"/>
                  </a:lnTo>
                  <a:lnTo>
                    <a:pt x="200" y="159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5" y="167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6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195" y="177"/>
                  </a:lnTo>
                  <a:lnTo>
                    <a:pt x="186" y="185"/>
                  </a:lnTo>
                  <a:lnTo>
                    <a:pt x="186" y="185"/>
                  </a:lnTo>
                  <a:lnTo>
                    <a:pt x="174" y="173"/>
                  </a:lnTo>
                  <a:lnTo>
                    <a:pt x="154" y="185"/>
                  </a:lnTo>
                  <a:lnTo>
                    <a:pt x="154" y="185"/>
                  </a:lnTo>
                  <a:lnTo>
                    <a:pt x="144" y="191"/>
                  </a:lnTo>
                  <a:lnTo>
                    <a:pt x="136" y="197"/>
                  </a:lnTo>
                  <a:lnTo>
                    <a:pt x="98" y="209"/>
                  </a:lnTo>
                  <a:lnTo>
                    <a:pt x="92" y="209"/>
                  </a:lnTo>
                  <a:lnTo>
                    <a:pt x="92" y="209"/>
                  </a:lnTo>
                  <a:lnTo>
                    <a:pt x="78" y="208"/>
                  </a:lnTo>
                  <a:lnTo>
                    <a:pt x="59" y="202"/>
                  </a:lnTo>
                  <a:lnTo>
                    <a:pt x="59" y="202"/>
                  </a:lnTo>
                  <a:lnTo>
                    <a:pt x="39" y="193"/>
                  </a:lnTo>
                  <a:lnTo>
                    <a:pt x="35" y="190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18" y="169"/>
                  </a:lnTo>
                  <a:lnTo>
                    <a:pt x="9" y="155"/>
                  </a:lnTo>
                  <a:lnTo>
                    <a:pt x="4" y="141"/>
                  </a:lnTo>
                  <a:lnTo>
                    <a:pt x="2" y="135"/>
                  </a:lnTo>
                  <a:lnTo>
                    <a:pt x="1" y="131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03"/>
                  </a:lnTo>
                  <a:lnTo>
                    <a:pt x="4" y="87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4" y="58"/>
                  </a:lnTo>
                  <a:lnTo>
                    <a:pt x="16" y="52"/>
                  </a:lnTo>
                  <a:lnTo>
                    <a:pt x="21" y="45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32" y="30"/>
                  </a:lnTo>
                  <a:lnTo>
                    <a:pt x="40" y="21"/>
                  </a:lnTo>
                  <a:lnTo>
                    <a:pt x="52" y="14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82" y="3"/>
                  </a:lnTo>
                  <a:lnTo>
                    <a:pt x="108" y="2"/>
                  </a:lnTo>
                  <a:lnTo>
                    <a:pt x="108" y="2"/>
                  </a:lnTo>
                  <a:close/>
                  <a:moveTo>
                    <a:pt x="12" y="114"/>
                  </a:moveTo>
                  <a:lnTo>
                    <a:pt x="12" y="115"/>
                  </a:lnTo>
                  <a:lnTo>
                    <a:pt x="12" y="115"/>
                  </a:lnTo>
                  <a:lnTo>
                    <a:pt x="14" y="118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8" y="117"/>
                  </a:lnTo>
                  <a:lnTo>
                    <a:pt x="16" y="108"/>
                  </a:lnTo>
                  <a:lnTo>
                    <a:pt x="16" y="107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4" y="108"/>
                  </a:lnTo>
                  <a:lnTo>
                    <a:pt x="12" y="114"/>
                  </a:lnTo>
                  <a:lnTo>
                    <a:pt x="12" y="114"/>
                  </a:lnTo>
                  <a:close/>
                  <a:moveTo>
                    <a:pt x="28" y="68"/>
                  </a:moveTo>
                  <a:lnTo>
                    <a:pt x="26" y="68"/>
                  </a:lnTo>
                  <a:lnTo>
                    <a:pt x="21" y="79"/>
                  </a:lnTo>
                  <a:lnTo>
                    <a:pt x="21" y="80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5" y="79"/>
                  </a:lnTo>
                  <a:lnTo>
                    <a:pt x="28" y="70"/>
                  </a:lnTo>
                  <a:lnTo>
                    <a:pt x="28" y="68"/>
                  </a:lnTo>
                  <a:close/>
                  <a:moveTo>
                    <a:pt x="23" y="121"/>
                  </a:moveTo>
                  <a:lnTo>
                    <a:pt x="23" y="121"/>
                  </a:lnTo>
                  <a:lnTo>
                    <a:pt x="22" y="124"/>
                  </a:lnTo>
                  <a:lnTo>
                    <a:pt x="22" y="127"/>
                  </a:lnTo>
                  <a:lnTo>
                    <a:pt x="22" y="127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8" y="138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29" y="132"/>
                  </a:lnTo>
                  <a:lnTo>
                    <a:pt x="23" y="121"/>
                  </a:lnTo>
                  <a:lnTo>
                    <a:pt x="23" y="121"/>
                  </a:lnTo>
                  <a:close/>
                  <a:moveTo>
                    <a:pt x="23" y="149"/>
                  </a:moveTo>
                  <a:lnTo>
                    <a:pt x="22" y="149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25" y="153"/>
                  </a:lnTo>
                  <a:lnTo>
                    <a:pt x="28" y="155"/>
                  </a:lnTo>
                  <a:lnTo>
                    <a:pt x="28" y="155"/>
                  </a:lnTo>
                  <a:lnTo>
                    <a:pt x="26" y="152"/>
                  </a:lnTo>
                  <a:lnTo>
                    <a:pt x="23" y="149"/>
                  </a:lnTo>
                  <a:lnTo>
                    <a:pt x="23" y="149"/>
                  </a:lnTo>
                  <a:close/>
                  <a:moveTo>
                    <a:pt x="26" y="166"/>
                  </a:moveTo>
                  <a:lnTo>
                    <a:pt x="23" y="166"/>
                  </a:lnTo>
                  <a:lnTo>
                    <a:pt x="23" y="167"/>
                  </a:lnTo>
                  <a:lnTo>
                    <a:pt x="23" y="167"/>
                  </a:lnTo>
                  <a:lnTo>
                    <a:pt x="25" y="170"/>
                  </a:lnTo>
                  <a:lnTo>
                    <a:pt x="26" y="173"/>
                  </a:lnTo>
                  <a:lnTo>
                    <a:pt x="36" y="178"/>
                  </a:lnTo>
                  <a:lnTo>
                    <a:pt x="39" y="178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37" y="176"/>
                  </a:lnTo>
                  <a:lnTo>
                    <a:pt x="36" y="173"/>
                  </a:lnTo>
                  <a:lnTo>
                    <a:pt x="26" y="166"/>
                  </a:lnTo>
                  <a:lnTo>
                    <a:pt x="26" y="166"/>
                  </a:lnTo>
                  <a:close/>
                  <a:moveTo>
                    <a:pt x="25" y="59"/>
                  </a:moveTo>
                  <a:lnTo>
                    <a:pt x="25" y="61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30" y="58"/>
                  </a:lnTo>
                  <a:lnTo>
                    <a:pt x="30" y="5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6" y="56"/>
                  </a:lnTo>
                  <a:lnTo>
                    <a:pt x="25" y="59"/>
                  </a:lnTo>
                  <a:lnTo>
                    <a:pt x="25" y="59"/>
                  </a:lnTo>
                  <a:close/>
                  <a:moveTo>
                    <a:pt x="30" y="157"/>
                  </a:moveTo>
                  <a:lnTo>
                    <a:pt x="30" y="159"/>
                  </a:lnTo>
                  <a:lnTo>
                    <a:pt x="30" y="159"/>
                  </a:lnTo>
                  <a:lnTo>
                    <a:pt x="32" y="162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3" y="157"/>
                  </a:lnTo>
                  <a:lnTo>
                    <a:pt x="30" y="157"/>
                  </a:lnTo>
                  <a:lnTo>
                    <a:pt x="30" y="157"/>
                  </a:lnTo>
                  <a:close/>
                  <a:moveTo>
                    <a:pt x="37" y="45"/>
                  </a:moveTo>
                  <a:lnTo>
                    <a:pt x="37" y="45"/>
                  </a:lnTo>
                  <a:lnTo>
                    <a:pt x="37" y="45"/>
                  </a:lnTo>
                  <a:lnTo>
                    <a:pt x="42" y="42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39" y="41"/>
                  </a:lnTo>
                  <a:lnTo>
                    <a:pt x="37" y="45"/>
                  </a:lnTo>
                  <a:lnTo>
                    <a:pt x="37" y="45"/>
                  </a:lnTo>
                  <a:close/>
                  <a:moveTo>
                    <a:pt x="37" y="184"/>
                  </a:moveTo>
                  <a:lnTo>
                    <a:pt x="37" y="184"/>
                  </a:lnTo>
                  <a:lnTo>
                    <a:pt x="40" y="187"/>
                  </a:lnTo>
                  <a:lnTo>
                    <a:pt x="46" y="191"/>
                  </a:lnTo>
                  <a:lnTo>
                    <a:pt x="63" y="200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1"/>
                  </a:lnTo>
                  <a:lnTo>
                    <a:pt x="71" y="201"/>
                  </a:lnTo>
                  <a:lnTo>
                    <a:pt x="53" y="193"/>
                  </a:lnTo>
                  <a:lnTo>
                    <a:pt x="47" y="188"/>
                  </a:lnTo>
                  <a:lnTo>
                    <a:pt x="43" y="184"/>
                  </a:lnTo>
                  <a:lnTo>
                    <a:pt x="43" y="184"/>
                  </a:lnTo>
                  <a:lnTo>
                    <a:pt x="40" y="183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37" y="184"/>
                  </a:lnTo>
                  <a:lnTo>
                    <a:pt x="37" y="184"/>
                  </a:lnTo>
                  <a:close/>
                  <a:moveTo>
                    <a:pt x="42" y="24"/>
                  </a:moveTo>
                  <a:lnTo>
                    <a:pt x="40" y="25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2" y="24"/>
                  </a:lnTo>
                  <a:close/>
                  <a:moveTo>
                    <a:pt x="47" y="21"/>
                  </a:moveTo>
                  <a:lnTo>
                    <a:pt x="47" y="23"/>
                  </a:lnTo>
                  <a:lnTo>
                    <a:pt x="66" y="14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2" y="9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77" y="7"/>
                  </a:lnTo>
                  <a:lnTo>
                    <a:pt x="67" y="10"/>
                  </a:lnTo>
                  <a:lnTo>
                    <a:pt x="57" y="14"/>
                  </a:lnTo>
                  <a:lnTo>
                    <a:pt x="47" y="21"/>
                  </a:lnTo>
                  <a:lnTo>
                    <a:pt x="47" y="21"/>
                  </a:lnTo>
                  <a:close/>
                  <a:moveTo>
                    <a:pt x="52" y="183"/>
                  </a:moveTo>
                  <a:lnTo>
                    <a:pt x="50" y="183"/>
                  </a:lnTo>
                  <a:lnTo>
                    <a:pt x="50" y="183"/>
                  </a:lnTo>
                  <a:lnTo>
                    <a:pt x="50" y="184"/>
                  </a:lnTo>
                  <a:lnTo>
                    <a:pt x="53" y="185"/>
                  </a:lnTo>
                  <a:lnTo>
                    <a:pt x="63" y="190"/>
                  </a:lnTo>
                  <a:lnTo>
                    <a:pt x="81" y="195"/>
                  </a:lnTo>
                  <a:lnTo>
                    <a:pt x="84" y="195"/>
                  </a:lnTo>
                  <a:lnTo>
                    <a:pt x="85" y="194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78" y="193"/>
                  </a:lnTo>
                  <a:lnTo>
                    <a:pt x="73" y="188"/>
                  </a:lnTo>
                  <a:lnTo>
                    <a:pt x="66" y="185"/>
                  </a:lnTo>
                  <a:lnTo>
                    <a:pt x="66" y="185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59" y="187"/>
                  </a:lnTo>
                  <a:lnTo>
                    <a:pt x="52" y="183"/>
                  </a:lnTo>
                  <a:lnTo>
                    <a:pt x="52" y="183"/>
                  </a:lnTo>
                  <a:close/>
                  <a:moveTo>
                    <a:pt x="56" y="34"/>
                  </a:moveTo>
                  <a:lnTo>
                    <a:pt x="54" y="37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7" y="35"/>
                  </a:lnTo>
                  <a:lnTo>
                    <a:pt x="56" y="34"/>
                  </a:lnTo>
                  <a:close/>
                  <a:moveTo>
                    <a:pt x="68" y="27"/>
                  </a:moveTo>
                  <a:lnTo>
                    <a:pt x="68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5" y="27"/>
                  </a:lnTo>
                  <a:lnTo>
                    <a:pt x="78" y="25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68" y="27"/>
                  </a:lnTo>
                  <a:lnTo>
                    <a:pt x="68" y="27"/>
                  </a:lnTo>
                  <a:close/>
                  <a:moveTo>
                    <a:pt x="82" y="20"/>
                  </a:moveTo>
                  <a:lnTo>
                    <a:pt x="82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102" y="21"/>
                  </a:lnTo>
                  <a:lnTo>
                    <a:pt x="108" y="21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8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91" y="18"/>
                  </a:lnTo>
                  <a:lnTo>
                    <a:pt x="82" y="20"/>
                  </a:lnTo>
                  <a:lnTo>
                    <a:pt x="82" y="20"/>
                  </a:lnTo>
                  <a:close/>
                  <a:moveTo>
                    <a:pt x="88" y="31"/>
                  </a:moveTo>
                  <a:lnTo>
                    <a:pt x="92" y="32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101" y="31"/>
                  </a:lnTo>
                  <a:lnTo>
                    <a:pt x="105" y="30"/>
                  </a:lnTo>
                  <a:lnTo>
                    <a:pt x="105" y="28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91" y="28"/>
                  </a:lnTo>
                  <a:lnTo>
                    <a:pt x="89" y="30"/>
                  </a:lnTo>
                  <a:lnTo>
                    <a:pt x="88" y="31"/>
                  </a:lnTo>
                  <a:lnTo>
                    <a:pt x="88" y="31"/>
                  </a:lnTo>
                  <a:close/>
                  <a:moveTo>
                    <a:pt x="92" y="205"/>
                  </a:moveTo>
                  <a:lnTo>
                    <a:pt x="92" y="205"/>
                  </a:lnTo>
                  <a:lnTo>
                    <a:pt x="92" y="205"/>
                  </a:lnTo>
                  <a:lnTo>
                    <a:pt x="94" y="207"/>
                  </a:lnTo>
                  <a:lnTo>
                    <a:pt x="101" y="208"/>
                  </a:lnTo>
                  <a:lnTo>
                    <a:pt x="101" y="207"/>
                  </a:lnTo>
                  <a:lnTo>
                    <a:pt x="99" y="205"/>
                  </a:lnTo>
                  <a:lnTo>
                    <a:pt x="101" y="204"/>
                  </a:lnTo>
                  <a:lnTo>
                    <a:pt x="99" y="202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4" y="204"/>
                  </a:lnTo>
                  <a:lnTo>
                    <a:pt x="92" y="205"/>
                  </a:lnTo>
                  <a:lnTo>
                    <a:pt x="92" y="205"/>
                  </a:lnTo>
                  <a:close/>
                  <a:moveTo>
                    <a:pt x="115" y="28"/>
                  </a:moveTo>
                  <a:lnTo>
                    <a:pt x="112" y="28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3" y="30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15" y="28"/>
                  </a:lnTo>
                  <a:close/>
                  <a:moveTo>
                    <a:pt x="113" y="188"/>
                  </a:moveTo>
                  <a:lnTo>
                    <a:pt x="113" y="190"/>
                  </a:lnTo>
                  <a:lnTo>
                    <a:pt x="113" y="190"/>
                  </a:lnTo>
                  <a:lnTo>
                    <a:pt x="113" y="190"/>
                  </a:lnTo>
                  <a:lnTo>
                    <a:pt x="116" y="188"/>
                  </a:lnTo>
                  <a:lnTo>
                    <a:pt x="117" y="187"/>
                  </a:lnTo>
                  <a:lnTo>
                    <a:pt x="117" y="187"/>
                  </a:lnTo>
                  <a:lnTo>
                    <a:pt x="117" y="187"/>
                  </a:lnTo>
                  <a:lnTo>
                    <a:pt x="113" y="187"/>
                  </a:lnTo>
                  <a:lnTo>
                    <a:pt x="113" y="188"/>
                  </a:lnTo>
                  <a:lnTo>
                    <a:pt x="113" y="188"/>
                  </a:lnTo>
                  <a:close/>
                  <a:moveTo>
                    <a:pt x="117" y="20"/>
                  </a:moveTo>
                  <a:lnTo>
                    <a:pt x="113" y="20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5" y="23"/>
                  </a:lnTo>
                  <a:lnTo>
                    <a:pt x="120" y="24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0" y="21"/>
                  </a:ln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117" y="9"/>
                  </a:moveTo>
                  <a:lnTo>
                    <a:pt x="116" y="9"/>
                  </a:lnTo>
                  <a:lnTo>
                    <a:pt x="115" y="9"/>
                  </a:lnTo>
                  <a:lnTo>
                    <a:pt x="115" y="10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7" y="9"/>
                  </a:lnTo>
                  <a:close/>
                  <a:moveTo>
                    <a:pt x="123" y="194"/>
                  </a:moveTo>
                  <a:lnTo>
                    <a:pt x="123" y="194"/>
                  </a:lnTo>
                  <a:lnTo>
                    <a:pt x="123" y="194"/>
                  </a:lnTo>
                  <a:lnTo>
                    <a:pt x="130" y="191"/>
                  </a:lnTo>
                  <a:lnTo>
                    <a:pt x="136" y="187"/>
                  </a:lnTo>
                  <a:lnTo>
                    <a:pt x="136" y="187"/>
                  </a:lnTo>
                  <a:lnTo>
                    <a:pt x="136" y="187"/>
                  </a:lnTo>
                  <a:lnTo>
                    <a:pt x="136" y="187"/>
                  </a:lnTo>
                  <a:lnTo>
                    <a:pt x="130" y="188"/>
                  </a:lnTo>
                  <a:lnTo>
                    <a:pt x="123" y="194"/>
                  </a:lnTo>
                  <a:lnTo>
                    <a:pt x="123" y="194"/>
                  </a:lnTo>
                  <a:close/>
                  <a:moveTo>
                    <a:pt x="125" y="24"/>
                  </a:moveTo>
                  <a:lnTo>
                    <a:pt x="125" y="24"/>
                  </a:lnTo>
                  <a:lnTo>
                    <a:pt x="125" y="24"/>
                  </a:lnTo>
                  <a:lnTo>
                    <a:pt x="126" y="25"/>
                  </a:lnTo>
                  <a:lnTo>
                    <a:pt x="126" y="25"/>
                  </a:lnTo>
                  <a:lnTo>
                    <a:pt x="126" y="24"/>
                  </a:lnTo>
                  <a:lnTo>
                    <a:pt x="125" y="24"/>
                  </a:lnTo>
                  <a:close/>
                  <a:moveTo>
                    <a:pt x="127" y="180"/>
                  </a:moveTo>
                  <a:lnTo>
                    <a:pt x="129" y="180"/>
                  </a:lnTo>
                  <a:lnTo>
                    <a:pt x="129" y="181"/>
                  </a:lnTo>
                  <a:lnTo>
                    <a:pt x="129" y="181"/>
                  </a:lnTo>
                  <a:lnTo>
                    <a:pt x="136" y="177"/>
                  </a:lnTo>
                  <a:lnTo>
                    <a:pt x="137" y="176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0" y="177"/>
                  </a:lnTo>
                  <a:lnTo>
                    <a:pt x="127" y="180"/>
                  </a:lnTo>
                  <a:lnTo>
                    <a:pt x="127" y="180"/>
                  </a:lnTo>
                  <a:close/>
                  <a:moveTo>
                    <a:pt x="146" y="34"/>
                  </a:moveTo>
                  <a:lnTo>
                    <a:pt x="144" y="34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6" y="34"/>
                  </a:lnTo>
                  <a:lnTo>
                    <a:pt x="146" y="34"/>
                  </a:lnTo>
                  <a:close/>
                  <a:moveTo>
                    <a:pt x="150" y="163"/>
                  </a:moveTo>
                  <a:lnTo>
                    <a:pt x="151" y="163"/>
                  </a:lnTo>
                  <a:lnTo>
                    <a:pt x="151" y="163"/>
                  </a:lnTo>
                  <a:lnTo>
                    <a:pt x="153" y="162"/>
                  </a:lnTo>
                  <a:lnTo>
                    <a:pt x="155" y="157"/>
                  </a:lnTo>
                  <a:lnTo>
                    <a:pt x="155" y="157"/>
                  </a:lnTo>
                  <a:lnTo>
                    <a:pt x="155" y="157"/>
                  </a:lnTo>
                  <a:lnTo>
                    <a:pt x="153" y="159"/>
                  </a:lnTo>
                  <a:lnTo>
                    <a:pt x="150" y="163"/>
                  </a:lnTo>
                  <a:lnTo>
                    <a:pt x="150" y="163"/>
                  </a:lnTo>
                  <a:close/>
                  <a:moveTo>
                    <a:pt x="162" y="42"/>
                  </a:moveTo>
                  <a:lnTo>
                    <a:pt x="162" y="42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7" y="41"/>
                  </a:lnTo>
                  <a:lnTo>
                    <a:pt x="167" y="39"/>
                  </a:lnTo>
                  <a:lnTo>
                    <a:pt x="167" y="38"/>
                  </a:lnTo>
                  <a:lnTo>
                    <a:pt x="167" y="38"/>
                  </a:lnTo>
                  <a:lnTo>
                    <a:pt x="164" y="39"/>
                  </a:lnTo>
                  <a:lnTo>
                    <a:pt x="162" y="42"/>
                  </a:lnTo>
                  <a:lnTo>
                    <a:pt x="162" y="42"/>
                  </a:lnTo>
                  <a:close/>
                  <a:moveTo>
                    <a:pt x="174" y="145"/>
                  </a:moveTo>
                  <a:lnTo>
                    <a:pt x="174" y="145"/>
                  </a:lnTo>
                  <a:lnTo>
                    <a:pt x="174" y="145"/>
                  </a:lnTo>
                  <a:lnTo>
                    <a:pt x="175" y="152"/>
                  </a:lnTo>
                  <a:lnTo>
                    <a:pt x="178" y="153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6" y="146"/>
                  </a:lnTo>
                  <a:lnTo>
                    <a:pt x="174" y="145"/>
                  </a:lnTo>
                  <a:lnTo>
                    <a:pt x="174" y="145"/>
                  </a:lnTo>
                  <a:close/>
                  <a:moveTo>
                    <a:pt x="182" y="138"/>
                  </a:moveTo>
                  <a:lnTo>
                    <a:pt x="181" y="138"/>
                  </a:lnTo>
                  <a:lnTo>
                    <a:pt x="181" y="139"/>
                  </a:lnTo>
                  <a:lnTo>
                    <a:pt x="181" y="139"/>
                  </a:lnTo>
                  <a:lnTo>
                    <a:pt x="183" y="148"/>
                  </a:lnTo>
                  <a:lnTo>
                    <a:pt x="193" y="166"/>
                  </a:lnTo>
                  <a:lnTo>
                    <a:pt x="196" y="167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2" y="156"/>
                  </a:lnTo>
                  <a:lnTo>
                    <a:pt x="186" y="143"/>
                  </a:lnTo>
                  <a:lnTo>
                    <a:pt x="182" y="138"/>
                  </a:lnTo>
                  <a:close/>
                  <a:moveTo>
                    <a:pt x="182" y="174"/>
                  </a:moveTo>
                  <a:lnTo>
                    <a:pt x="182" y="176"/>
                  </a:lnTo>
                  <a:lnTo>
                    <a:pt x="183" y="177"/>
                  </a:lnTo>
                  <a:lnTo>
                    <a:pt x="185" y="177"/>
                  </a:lnTo>
                  <a:lnTo>
                    <a:pt x="185" y="177"/>
                  </a:lnTo>
                  <a:lnTo>
                    <a:pt x="190" y="171"/>
                  </a:lnTo>
                  <a:lnTo>
                    <a:pt x="190" y="171"/>
                  </a:lnTo>
                  <a:lnTo>
                    <a:pt x="190" y="171"/>
                  </a:lnTo>
                  <a:lnTo>
                    <a:pt x="189" y="170"/>
                  </a:lnTo>
                  <a:lnTo>
                    <a:pt x="185" y="169"/>
                  </a:lnTo>
                  <a:lnTo>
                    <a:pt x="185" y="169"/>
                  </a:lnTo>
                  <a:lnTo>
                    <a:pt x="182" y="170"/>
                  </a:lnTo>
                  <a:lnTo>
                    <a:pt x="182" y="174"/>
                  </a:lnTo>
                  <a:lnTo>
                    <a:pt x="182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21"/>
            <p:cNvSpPr>
              <a:spLocks noEditPoints="1"/>
            </p:cNvSpPr>
            <p:nvPr/>
          </p:nvSpPr>
          <p:spPr bwMode="auto">
            <a:xfrm>
              <a:off x="6181726" y="2820988"/>
              <a:ext cx="92075" cy="95250"/>
            </a:xfrm>
            <a:custGeom>
              <a:avLst/>
              <a:gdLst/>
              <a:ahLst/>
              <a:cxnLst>
                <a:cxn ang="0">
                  <a:pos x="148" y="26"/>
                </a:cxn>
                <a:cxn ang="0">
                  <a:pos x="163" y="47"/>
                </a:cxn>
                <a:cxn ang="0">
                  <a:pos x="165" y="61"/>
                </a:cxn>
                <a:cxn ang="0">
                  <a:pos x="170" y="67"/>
                </a:cxn>
                <a:cxn ang="0">
                  <a:pos x="166" y="122"/>
                </a:cxn>
                <a:cxn ang="0">
                  <a:pos x="108" y="181"/>
                </a:cxn>
                <a:cxn ang="0">
                  <a:pos x="41" y="172"/>
                </a:cxn>
                <a:cxn ang="0">
                  <a:pos x="0" y="109"/>
                </a:cxn>
                <a:cxn ang="0">
                  <a:pos x="14" y="60"/>
                </a:cxn>
                <a:cxn ang="0">
                  <a:pos x="61" y="8"/>
                </a:cxn>
                <a:cxn ang="0">
                  <a:pos x="5" y="108"/>
                </a:cxn>
                <a:cxn ang="0">
                  <a:pos x="13" y="125"/>
                </a:cxn>
                <a:cxn ang="0">
                  <a:pos x="20" y="140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26" y="52"/>
                </a:cxn>
                <a:cxn ang="0">
                  <a:pos x="26" y="101"/>
                </a:cxn>
                <a:cxn ang="0">
                  <a:pos x="30" y="151"/>
                </a:cxn>
                <a:cxn ang="0">
                  <a:pos x="31" y="115"/>
                </a:cxn>
                <a:cxn ang="0">
                  <a:pos x="57" y="146"/>
                </a:cxn>
                <a:cxn ang="0">
                  <a:pos x="111" y="151"/>
                </a:cxn>
                <a:cxn ang="0">
                  <a:pos x="144" y="102"/>
                </a:cxn>
                <a:cxn ang="0">
                  <a:pos x="142" y="67"/>
                </a:cxn>
                <a:cxn ang="0">
                  <a:pos x="108" y="36"/>
                </a:cxn>
                <a:cxn ang="0">
                  <a:pos x="61" y="43"/>
                </a:cxn>
                <a:cxn ang="0">
                  <a:pos x="37" y="78"/>
                </a:cxn>
                <a:cxn ang="0">
                  <a:pos x="33" y="161"/>
                </a:cxn>
                <a:cxn ang="0">
                  <a:pos x="35" y="160"/>
                </a:cxn>
                <a:cxn ang="0">
                  <a:pos x="44" y="49"/>
                </a:cxn>
                <a:cxn ang="0">
                  <a:pos x="42" y="28"/>
                </a:cxn>
                <a:cxn ang="0">
                  <a:pos x="69" y="14"/>
                </a:cxn>
                <a:cxn ang="0">
                  <a:pos x="75" y="8"/>
                </a:cxn>
                <a:cxn ang="0">
                  <a:pos x="49" y="33"/>
                </a:cxn>
                <a:cxn ang="0">
                  <a:pos x="47" y="45"/>
                </a:cxn>
                <a:cxn ang="0">
                  <a:pos x="52" y="170"/>
                </a:cxn>
                <a:cxn ang="0">
                  <a:pos x="52" y="170"/>
                </a:cxn>
                <a:cxn ang="0">
                  <a:pos x="71" y="168"/>
                </a:cxn>
                <a:cxn ang="0">
                  <a:pos x="71" y="21"/>
                </a:cxn>
                <a:cxn ang="0">
                  <a:pos x="96" y="18"/>
                </a:cxn>
                <a:cxn ang="0">
                  <a:pos x="76" y="35"/>
                </a:cxn>
                <a:cxn ang="0">
                  <a:pos x="71" y="33"/>
                </a:cxn>
                <a:cxn ang="0">
                  <a:pos x="100" y="175"/>
                </a:cxn>
                <a:cxn ang="0">
                  <a:pos x="100" y="170"/>
                </a:cxn>
                <a:cxn ang="0">
                  <a:pos x="108" y="12"/>
                </a:cxn>
                <a:cxn ang="0">
                  <a:pos x="106" y="7"/>
                </a:cxn>
                <a:cxn ang="0">
                  <a:pos x="106" y="21"/>
                </a:cxn>
                <a:cxn ang="0">
                  <a:pos x="107" y="19"/>
                </a:cxn>
                <a:cxn ang="0">
                  <a:pos x="113" y="21"/>
                </a:cxn>
                <a:cxn ang="0">
                  <a:pos x="121" y="172"/>
                </a:cxn>
                <a:cxn ang="0">
                  <a:pos x="120" y="36"/>
                </a:cxn>
                <a:cxn ang="0">
                  <a:pos x="122" y="35"/>
                </a:cxn>
                <a:cxn ang="0">
                  <a:pos x="130" y="21"/>
                </a:cxn>
                <a:cxn ang="0">
                  <a:pos x="131" y="32"/>
                </a:cxn>
                <a:cxn ang="0">
                  <a:pos x="144" y="39"/>
                </a:cxn>
                <a:cxn ang="0">
                  <a:pos x="142" y="47"/>
                </a:cxn>
                <a:cxn ang="0">
                  <a:pos x="139" y="43"/>
                </a:cxn>
                <a:cxn ang="0">
                  <a:pos x="159" y="125"/>
                </a:cxn>
                <a:cxn ang="0">
                  <a:pos x="162" y="125"/>
                </a:cxn>
                <a:cxn ang="0">
                  <a:pos x="160" y="118"/>
                </a:cxn>
                <a:cxn ang="0">
                  <a:pos x="166" y="116"/>
                </a:cxn>
                <a:cxn ang="0">
                  <a:pos x="163" y="105"/>
                </a:cxn>
                <a:cxn ang="0">
                  <a:pos x="170" y="80"/>
                </a:cxn>
              </a:cxnLst>
              <a:rect l="0" t="0" r="r" b="b"/>
              <a:pathLst>
                <a:path w="174" h="182">
                  <a:moveTo>
                    <a:pt x="97" y="0"/>
                  </a:moveTo>
                  <a:lnTo>
                    <a:pt x="107" y="2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30" y="14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6" y="35"/>
                  </a:lnTo>
                  <a:lnTo>
                    <a:pt x="162" y="40"/>
                  </a:lnTo>
                  <a:lnTo>
                    <a:pt x="165" y="46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3" y="47"/>
                  </a:lnTo>
                  <a:lnTo>
                    <a:pt x="160" y="46"/>
                  </a:lnTo>
                  <a:lnTo>
                    <a:pt x="159" y="46"/>
                  </a:lnTo>
                  <a:lnTo>
                    <a:pt x="159" y="46"/>
                  </a:lnTo>
                  <a:lnTo>
                    <a:pt x="159" y="46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65" y="61"/>
                  </a:lnTo>
                  <a:lnTo>
                    <a:pt x="166" y="61"/>
                  </a:lnTo>
                  <a:lnTo>
                    <a:pt x="166" y="61"/>
                  </a:lnTo>
                  <a:lnTo>
                    <a:pt x="167" y="57"/>
                  </a:lnTo>
                  <a:lnTo>
                    <a:pt x="167" y="57"/>
                  </a:lnTo>
                  <a:lnTo>
                    <a:pt x="167" y="57"/>
                  </a:lnTo>
                  <a:lnTo>
                    <a:pt x="169" y="60"/>
                  </a:lnTo>
                  <a:lnTo>
                    <a:pt x="170" y="67"/>
                  </a:lnTo>
                  <a:lnTo>
                    <a:pt x="173" y="75"/>
                  </a:lnTo>
                  <a:lnTo>
                    <a:pt x="173" y="80"/>
                  </a:lnTo>
                  <a:lnTo>
                    <a:pt x="174" y="92"/>
                  </a:lnTo>
                  <a:lnTo>
                    <a:pt x="174" y="92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6" y="122"/>
                  </a:lnTo>
                  <a:lnTo>
                    <a:pt x="160" y="133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28" y="174"/>
                  </a:lnTo>
                  <a:lnTo>
                    <a:pt x="121" y="178"/>
                  </a:lnTo>
                  <a:lnTo>
                    <a:pt x="114" y="181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79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61" y="179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26" y="158"/>
                  </a:lnTo>
                  <a:lnTo>
                    <a:pt x="16" y="147"/>
                  </a:lnTo>
                  <a:lnTo>
                    <a:pt x="10" y="136"/>
                  </a:lnTo>
                  <a:lnTo>
                    <a:pt x="9" y="132"/>
                  </a:lnTo>
                  <a:lnTo>
                    <a:pt x="7" y="127"/>
                  </a:lnTo>
                  <a:lnTo>
                    <a:pt x="7" y="127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2" y="9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0" y="71"/>
                  </a:lnTo>
                  <a:lnTo>
                    <a:pt x="12" y="64"/>
                  </a:lnTo>
                  <a:lnTo>
                    <a:pt x="14" y="60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27" y="39"/>
                  </a:lnTo>
                  <a:lnTo>
                    <a:pt x="37" y="25"/>
                  </a:lnTo>
                  <a:lnTo>
                    <a:pt x="48" y="15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80" y="2"/>
                  </a:lnTo>
                  <a:lnTo>
                    <a:pt x="89" y="1"/>
                  </a:lnTo>
                  <a:lnTo>
                    <a:pt x="97" y="0"/>
                  </a:lnTo>
                  <a:lnTo>
                    <a:pt x="97" y="0"/>
                  </a:lnTo>
                  <a:close/>
                  <a:moveTo>
                    <a:pt x="6" y="106"/>
                  </a:moveTo>
                  <a:lnTo>
                    <a:pt x="5" y="108"/>
                  </a:lnTo>
                  <a:lnTo>
                    <a:pt x="5" y="108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6"/>
                  </a:lnTo>
                  <a:close/>
                  <a:moveTo>
                    <a:pt x="14" y="123"/>
                  </a:moveTo>
                  <a:lnTo>
                    <a:pt x="13" y="125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4" y="132"/>
                  </a:lnTo>
                  <a:lnTo>
                    <a:pt x="16" y="136"/>
                  </a:lnTo>
                  <a:lnTo>
                    <a:pt x="17" y="139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7" y="127"/>
                  </a:lnTo>
                  <a:lnTo>
                    <a:pt x="16" y="125"/>
                  </a:lnTo>
                  <a:lnTo>
                    <a:pt x="14" y="123"/>
                  </a:lnTo>
                  <a:lnTo>
                    <a:pt x="14" y="123"/>
                  </a:lnTo>
                  <a:close/>
                  <a:moveTo>
                    <a:pt x="17" y="67"/>
                  </a:moveTo>
                  <a:lnTo>
                    <a:pt x="17" y="67"/>
                  </a:lnTo>
                  <a:lnTo>
                    <a:pt x="19" y="67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7" y="67"/>
                  </a:lnTo>
                  <a:close/>
                  <a:moveTo>
                    <a:pt x="24" y="54"/>
                  </a:moveTo>
                  <a:lnTo>
                    <a:pt x="24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4" y="54"/>
                  </a:lnTo>
                  <a:close/>
                  <a:moveTo>
                    <a:pt x="26" y="98"/>
                  </a:moveTo>
                  <a:lnTo>
                    <a:pt x="24" y="99"/>
                  </a:lnTo>
                  <a:lnTo>
                    <a:pt x="24" y="101"/>
                  </a:lnTo>
                  <a:lnTo>
                    <a:pt x="26" y="101"/>
                  </a:lnTo>
                  <a:lnTo>
                    <a:pt x="27" y="99"/>
                  </a:lnTo>
                  <a:lnTo>
                    <a:pt x="27" y="98"/>
                  </a:lnTo>
                  <a:lnTo>
                    <a:pt x="26" y="98"/>
                  </a:lnTo>
                  <a:close/>
                  <a:moveTo>
                    <a:pt x="28" y="147"/>
                  </a:moveTo>
                  <a:lnTo>
                    <a:pt x="27" y="147"/>
                  </a:lnTo>
                  <a:lnTo>
                    <a:pt x="27" y="148"/>
                  </a:lnTo>
                  <a:lnTo>
                    <a:pt x="30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0" y="148"/>
                  </a:lnTo>
                  <a:lnTo>
                    <a:pt x="28" y="147"/>
                  </a:lnTo>
                  <a:lnTo>
                    <a:pt x="28" y="147"/>
                  </a:lnTo>
                  <a:close/>
                  <a:moveTo>
                    <a:pt x="31" y="113"/>
                  </a:moveTo>
                  <a:lnTo>
                    <a:pt x="31" y="115"/>
                  </a:lnTo>
                  <a:lnTo>
                    <a:pt x="31" y="115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4" y="139"/>
                  </a:lnTo>
                  <a:lnTo>
                    <a:pt x="47" y="140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61" y="150"/>
                  </a:lnTo>
                  <a:lnTo>
                    <a:pt x="66" y="153"/>
                  </a:lnTo>
                  <a:lnTo>
                    <a:pt x="80" y="158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101" y="155"/>
                  </a:lnTo>
                  <a:lnTo>
                    <a:pt x="111" y="151"/>
                  </a:lnTo>
                  <a:lnTo>
                    <a:pt x="124" y="141"/>
                  </a:lnTo>
                  <a:lnTo>
                    <a:pt x="124" y="141"/>
                  </a:lnTo>
                  <a:lnTo>
                    <a:pt x="132" y="130"/>
                  </a:lnTo>
                  <a:lnTo>
                    <a:pt x="139" y="122"/>
                  </a:lnTo>
                  <a:lnTo>
                    <a:pt x="142" y="112"/>
                  </a:lnTo>
                  <a:lnTo>
                    <a:pt x="144" y="105"/>
                  </a:lnTo>
                  <a:lnTo>
                    <a:pt x="144" y="102"/>
                  </a:lnTo>
                  <a:lnTo>
                    <a:pt x="144" y="102"/>
                  </a:lnTo>
                  <a:lnTo>
                    <a:pt x="142" y="94"/>
                  </a:lnTo>
                  <a:lnTo>
                    <a:pt x="141" y="82"/>
                  </a:lnTo>
                  <a:lnTo>
                    <a:pt x="141" y="82"/>
                  </a:lnTo>
                  <a:lnTo>
                    <a:pt x="142" y="74"/>
                  </a:lnTo>
                  <a:lnTo>
                    <a:pt x="142" y="67"/>
                  </a:lnTo>
                  <a:lnTo>
                    <a:pt x="142" y="67"/>
                  </a:lnTo>
                  <a:lnTo>
                    <a:pt x="139" y="63"/>
                  </a:lnTo>
                  <a:lnTo>
                    <a:pt x="128" y="54"/>
                  </a:lnTo>
                  <a:lnTo>
                    <a:pt x="128" y="54"/>
                  </a:lnTo>
                  <a:lnTo>
                    <a:pt x="124" y="47"/>
                  </a:lnTo>
                  <a:lnTo>
                    <a:pt x="118" y="43"/>
                  </a:lnTo>
                  <a:lnTo>
                    <a:pt x="113" y="39"/>
                  </a:lnTo>
                  <a:lnTo>
                    <a:pt x="108" y="36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72" y="39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54" y="53"/>
                  </a:lnTo>
                  <a:lnTo>
                    <a:pt x="48" y="61"/>
                  </a:lnTo>
                  <a:lnTo>
                    <a:pt x="48" y="61"/>
                  </a:lnTo>
                  <a:lnTo>
                    <a:pt x="40" y="73"/>
                  </a:lnTo>
                  <a:lnTo>
                    <a:pt x="37" y="75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4" y="94"/>
                  </a:lnTo>
                  <a:lnTo>
                    <a:pt x="31" y="113"/>
                  </a:lnTo>
                  <a:lnTo>
                    <a:pt x="31" y="113"/>
                  </a:lnTo>
                  <a:close/>
                  <a:moveTo>
                    <a:pt x="35" y="160"/>
                  </a:moveTo>
                  <a:lnTo>
                    <a:pt x="33" y="160"/>
                  </a:lnTo>
                  <a:lnTo>
                    <a:pt x="33" y="161"/>
                  </a:lnTo>
                  <a:lnTo>
                    <a:pt x="33" y="161"/>
                  </a:lnTo>
                  <a:lnTo>
                    <a:pt x="35" y="163"/>
                  </a:lnTo>
                  <a:lnTo>
                    <a:pt x="40" y="164"/>
                  </a:lnTo>
                  <a:lnTo>
                    <a:pt x="49" y="165"/>
                  </a:lnTo>
                  <a:lnTo>
                    <a:pt x="54" y="165"/>
                  </a:lnTo>
                  <a:lnTo>
                    <a:pt x="54" y="165"/>
                  </a:lnTo>
                  <a:lnTo>
                    <a:pt x="48" y="163"/>
                  </a:lnTo>
                  <a:lnTo>
                    <a:pt x="35" y="160"/>
                  </a:lnTo>
                  <a:lnTo>
                    <a:pt x="35" y="160"/>
                  </a:lnTo>
                  <a:close/>
                  <a:moveTo>
                    <a:pt x="38" y="53"/>
                  </a:moveTo>
                  <a:lnTo>
                    <a:pt x="38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38" y="53"/>
                  </a:lnTo>
                  <a:lnTo>
                    <a:pt x="38" y="53"/>
                  </a:lnTo>
                  <a:close/>
                  <a:moveTo>
                    <a:pt x="42" y="26"/>
                  </a:moveTo>
                  <a:lnTo>
                    <a:pt x="42" y="28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8" y="25"/>
                  </a:lnTo>
                  <a:lnTo>
                    <a:pt x="64" y="14"/>
                  </a:lnTo>
                  <a:lnTo>
                    <a:pt x="66" y="12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87" y="11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75" y="8"/>
                  </a:lnTo>
                  <a:lnTo>
                    <a:pt x="64" y="12"/>
                  </a:lnTo>
                  <a:lnTo>
                    <a:pt x="54" y="18"/>
                  </a:lnTo>
                  <a:lnTo>
                    <a:pt x="42" y="26"/>
                  </a:lnTo>
                  <a:lnTo>
                    <a:pt x="42" y="26"/>
                  </a:lnTo>
                  <a:close/>
                  <a:moveTo>
                    <a:pt x="45" y="33"/>
                  </a:moveTo>
                  <a:lnTo>
                    <a:pt x="45" y="33"/>
                  </a:lnTo>
                  <a:lnTo>
                    <a:pt x="49" y="33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5" y="33"/>
                  </a:lnTo>
                  <a:close/>
                  <a:moveTo>
                    <a:pt x="47" y="45"/>
                  </a:moveTo>
                  <a:lnTo>
                    <a:pt x="45" y="45"/>
                  </a:lnTo>
                  <a:lnTo>
                    <a:pt x="45" y="46"/>
                  </a:lnTo>
                  <a:lnTo>
                    <a:pt x="47" y="46"/>
                  </a:lnTo>
                  <a:lnTo>
                    <a:pt x="47" y="45"/>
                  </a:lnTo>
                  <a:lnTo>
                    <a:pt x="47" y="45"/>
                  </a:lnTo>
                  <a:close/>
                  <a:moveTo>
                    <a:pt x="52" y="170"/>
                  </a:moveTo>
                  <a:lnTo>
                    <a:pt x="52" y="170"/>
                  </a:lnTo>
                  <a:lnTo>
                    <a:pt x="57" y="170"/>
                  </a:lnTo>
                  <a:lnTo>
                    <a:pt x="58" y="170"/>
                  </a:lnTo>
                  <a:lnTo>
                    <a:pt x="57" y="168"/>
                  </a:lnTo>
                  <a:lnTo>
                    <a:pt x="57" y="168"/>
                  </a:lnTo>
                  <a:lnTo>
                    <a:pt x="57" y="168"/>
                  </a:lnTo>
                  <a:lnTo>
                    <a:pt x="54" y="168"/>
                  </a:lnTo>
                  <a:lnTo>
                    <a:pt x="52" y="170"/>
                  </a:lnTo>
                  <a:lnTo>
                    <a:pt x="52" y="170"/>
                  </a:lnTo>
                  <a:close/>
                  <a:moveTo>
                    <a:pt x="59" y="164"/>
                  </a:moveTo>
                  <a:lnTo>
                    <a:pt x="59" y="165"/>
                  </a:lnTo>
                  <a:lnTo>
                    <a:pt x="59" y="165"/>
                  </a:lnTo>
                  <a:lnTo>
                    <a:pt x="61" y="167"/>
                  </a:lnTo>
                  <a:lnTo>
                    <a:pt x="62" y="167"/>
                  </a:lnTo>
                  <a:lnTo>
                    <a:pt x="71" y="168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65" y="165"/>
                  </a:lnTo>
                  <a:lnTo>
                    <a:pt x="59" y="164"/>
                  </a:lnTo>
                  <a:lnTo>
                    <a:pt x="59" y="164"/>
                  </a:lnTo>
                  <a:close/>
                  <a:moveTo>
                    <a:pt x="71" y="21"/>
                  </a:moveTo>
                  <a:lnTo>
                    <a:pt x="71" y="24"/>
                  </a:lnTo>
                  <a:lnTo>
                    <a:pt x="71" y="24"/>
                  </a:lnTo>
                  <a:lnTo>
                    <a:pt x="92" y="21"/>
                  </a:lnTo>
                  <a:lnTo>
                    <a:pt x="99" y="19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80" y="18"/>
                  </a:lnTo>
                  <a:lnTo>
                    <a:pt x="71" y="21"/>
                  </a:lnTo>
                  <a:lnTo>
                    <a:pt x="71" y="21"/>
                  </a:lnTo>
                  <a:close/>
                  <a:moveTo>
                    <a:pt x="71" y="33"/>
                  </a:moveTo>
                  <a:lnTo>
                    <a:pt x="71" y="33"/>
                  </a:lnTo>
                  <a:lnTo>
                    <a:pt x="72" y="35"/>
                  </a:lnTo>
                  <a:lnTo>
                    <a:pt x="76" y="35"/>
                  </a:lnTo>
                  <a:lnTo>
                    <a:pt x="103" y="29"/>
                  </a:lnTo>
                  <a:lnTo>
                    <a:pt x="103" y="29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78" y="31"/>
                  </a:lnTo>
                  <a:lnTo>
                    <a:pt x="72" y="32"/>
                  </a:lnTo>
                  <a:lnTo>
                    <a:pt x="71" y="33"/>
                  </a:lnTo>
                  <a:lnTo>
                    <a:pt x="71" y="33"/>
                  </a:lnTo>
                  <a:close/>
                  <a:moveTo>
                    <a:pt x="94" y="172"/>
                  </a:moveTo>
                  <a:lnTo>
                    <a:pt x="94" y="174"/>
                  </a:lnTo>
                  <a:lnTo>
                    <a:pt x="94" y="174"/>
                  </a:lnTo>
                  <a:lnTo>
                    <a:pt x="96" y="175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6" y="174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4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97" y="171"/>
                  </a:lnTo>
                  <a:lnTo>
                    <a:pt x="94" y="172"/>
                  </a:lnTo>
                  <a:lnTo>
                    <a:pt x="94" y="172"/>
                  </a:lnTo>
                  <a:close/>
                  <a:moveTo>
                    <a:pt x="101" y="8"/>
                  </a:moveTo>
                  <a:lnTo>
                    <a:pt x="101" y="8"/>
                  </a:lnTo>
                  <a:lnTo>
                    <a:pt x="104" y="11"/>
                  </a:lnTo>
                  <a:lnTo>
                    <a:pt x="108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3" y="9"/>
                  </a:lnTo>
                  <a:lnTo>
                    <a:pt x="111" y="8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1" y="7"/>
                  </a:lnTo>
                  <a:lnTo>
                    <a:pt x="101" y="8"/>
                  </a:lnTo>
                  <a:lnTo>
                    <a:pt x="101" y="8"/>
                  </a:lnTo>
                  <a:close/>
                  <a:moveTo>
                    <a:pt x="101" y="24"/>
                  </a:moveTo>
                  <a:lnTo>
                    <a:pt x="101" y="24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1" y="22"/>
                  </a:lnTo>
                  <a:lnTo>
                    <a:pt x="101" y="24"/>
                  </a:lnTo>
                  <a:lnTo>
                    <a:pt x="101" y="24"/>
                  </a:lnTo>
                  <a:close/>
                  <a:moveTo>
                    <a:pt x="108" y="19"/>
                  </a:moveTo>
                  <a:lnTo>
                    <a:pt x="107" y="19"/>
                  </a:lnTo>
                  <a:lnTo>
                    <a:pt x="107" y="19"/>
                  </a:lnTo>
                  <a:lnTo>
                    <a:pt x="113" y="24"/>
                  </a:lnTo>
                  <a:lnTo>
                    <a:pt x="118" y="25"/>
                  </a:lnTo>
                  <a:lnTo>
                    <a:pt x="118" y="25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3" y="21"/>
                  </a:lnTo>
                  <a:lnTo>
                    <a:pt x="108" y="19"/>
                  </a:lnTo>
                  <a:lnTo>
                    <a:pt x="108" y="19"/>
                  </a:lnTo>
                  <a:close/>
                  <a:moveTo>
                    <a:pt x="114" y="175"/>
                  </a:moveTo>
                  <a:lnTo>
                    <a:pt x="114" y="175"/>
                  </a:lnTo>
                  <a:lnTo>
                    <a:pt x="114" y="175"/>
                  </a:lnTo>
                  <a:lnTo>
                    <a:pt x="120" y="174"/>
                  </a:lnTo>
                  <a:lnTo>
                    <a:pt x="121" y="172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17" y="172"/>
                  </a:lnTo>
                  <a:lnTo>
                    <a:pt x="114" y="175"/>
                  </a:lnTo>
                  <a:lnTo>
                    <a:pt x="114" y="175"/>
                  </a:lnTo>
                  <a:close/>
                  <a:moveTo>
                    <a:pt x="120" y="36"/>
                  </a:moveTo>
                  <a:lnTo>
                    <a:pt x="120" y="36"/>
                  </a:lnTo>
                  <a:lnTo>
                    <a:pt x="122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4" y="36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0" y="36"/>
                  </a:lnTo>
                  <a:lnTo>
                    <a:pt x="120" y="36"/>
                  </a:lnTo>
                  <a:close/>
                  <a:moveTo>
                    <a:pt x="127" y="15"/>
                  </a:moveTo>
                  <a:lnTo>
                    <a:pt x="125" y="16"/>
                  </a:lnTo>
                  <a:lnTo>
                    <a:pt x="125" y="16"/>
                  </a:lnTo>
                  <a:lnTo>
                    <a:pt x="130" y="21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31" y="18"/>
                  </a:lnTo>
                  <a:lnTo>
                    <a:pt x="127" y="15"/>
                  </a:lnTo>
                  <a:lnTo>
                    <a:pt x="127" y="15"/>
                  </a:lnTo>
                  <a:close/>
                  <a:moveTo>
                    <a:pt x="131" y="32"/>
                  </a:moveTo>
                  <a:lnTo>
                    <a:pt x="131" y="32"/>
                  </a:lnTo>
                  <a:lnTo>
                    <a:pt x="131" y="32"/>
                  </a:lnTo>
                  <a:lnTo>
                    <a:pt x="135" y="36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4" y="39"/>
                  </a:lnTo>
                  <a:lnTo>
                    <a:pt x="144" y="39"/>
                  </a:lnTo>
                  <a:lnTo>
                    <a:pt x="139" y="36"/>
                  </a:lnTo>
                  <a:lnTo>
                    <a:pt x="131" y="32"/>
                  </a:lnTo>
                  <a:lnTo>
                    <a:pt x="131" y="32"/>
                  </a:lnTo>
                  <a:close/>
                  <a:moveTo>
                    <a:pt x="139" y="43"/>
                  </a:moveTo>
                  <a:lnTo>
                    <a:pt x="138" y="43"/>
                  </a:lnTo>
                  <a:lnTo>
                    <a:pt x="138" y="43"/>
                  </a:lnTo>
                  <a:lnTo>
                    <a:pt x="142" y="47"/>
                  </a:lnTo>
                  <a:lnTo>
                    <a:pt x="148" y="50"/>
                  </a:lnTo>
                  <a:lnTo>
                    <a:pt x="151" y="50"/>
                  </a:lnTo>
                  <a:lnTo>
                    <a:pt x="151" y="49"/>
                  </a:lnTo>
                  <a:lnTo>
                    <a:pt x="151" y="49"/>
                  </a:lnTo>
                  <a:lnTo>
                    <a:pt x="151" y="49"/>
                  </a:lnTo>
                  <a:lnTo>
                    <a:pt x="145" y="45"/>
                  </a:lnTo>
                  <a:lnTo>
                    <a:pt x="139" y="43"/>
                  </a:lnTo>
                  <a:lnTo>
                    <a:pt x="139" y="43"/>
                  </a:lnTo>
                  <a:close/>
                  <a:moveTo>
                    <a:pt x="155" y="130"/>
                  </a:moveTo>
                  <a:lnTo>
                    <a:pt x="155" y="132"/>
                  </a:lnTo>
                  <a:lnTo>
                    <a:pt x="155" y="132"/>
                  </a:lnTo>
                  <a:lnTo>
                    <a:pt x="158" y="130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56" y="126"/>
                  </a:lnTo>
                  <a:lnTo>
                    <a:pt x="155" y="130"/>
                  </a:lnTo>
                  <a:lnTo>
                    <a:pt x="155" y="130"/>
                  </a:lnTo>
                  <a:close/>
                  <a:moveTo>
                    <a:pt x="160" y="125"/>
                  </a:moveTo>
                  <a:lnTo>
                    <a:pt x="162" y="125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3" y="122"/>
                  </a:lnTo>
                  <a:lnTo>
                    <a:pt x="163" y="120"/>
                  </a:lnTo>
                  <a:lnTo>
                    <a:pt x="162" y="120"/>
                  </a:lnTo>
                  <a:lnTo>
                    <a:pt x="160" y="120"/>
                  </a:lnTo>
                  <a:lnTo>
                    <a:pt x="160" y="118"/>
                  </a:lnTo>
                  <a:lnTo>
                    <a:pt x="160" y="125"/>
                  </a:lnTo>
                  <a:close/>
                  <a:moveTo>
                    <a:pt x="163" y="105"/>
                  </a:moveTo>
                  <a:lnTo>
                    <a:pt x="163" y="105"/>
                  </a:lnTo>
                  <a:lnTo>
                    <a:pt x="163" y="113"/>
                  </a:lnTo>
                  <a:lnTo>
                    <a:pt x="165" y="116"/>
                  </a:lnTo>
                  <a:lnTo>
                    <a:pt x="166" y="116"/>
                  </a:lnTo>
                  <a:lnTo>
                    <a:pt x="166" y="116"/>
                  </a:lnTo>
                  <a:lnTo>
                    <a:pt x="166" y="112"/>
                  </a:lnTo>
                  <a:lnTo>
                    <a:pt x="169" y="108"/>
                  </a:lnTo>
                  <a:lnTo>
                    <a:pt x="169" y="106"/>
                  </a:lnTo>
                  <a:lnTo>
                    <a:pt x="165" y="101"/>
                  </a:lnTo>
                  <a:lnTo>
                    <a:pt x="165" y="101"/>
                  </a:lnTo>
                  <a:lnTo>
                    <a:pt x="165" y="101"/>
                  </a:lnTo>
                  <a:lnTo>
                    <a:pt x="163" y="105"/>
                  </a:lnTo>
                  <a:lnTo>
                    <a:pt x="163" y="105"/>
                  </a:lnTo>
                  <a:close/>
                  <a:moveTo>
                    <a:pt x="169" y="78"/>
                  </a:moveTo>
                  <a:lnTo>
                    <a:pt x="167" y="80"/>
                  </a:lnTo>
                  <a:lnTo>
                    <a:pt x="167" y="81"/>
                  </a:lnTo>
                  <a:lnTo>
                    <a:pt x="169" y="82"/>
                  </a:lnTo>
                  <a:lnTo>
                    <a:pt x="170" y="81"/>
                  </a:lnTo>
                  <a:lnTo>
                    <a:pt x="170" y="80"/>
                  </a:lnTo>
                  <a:lnTo>
                    <a:pt x="169" y="78"/>
                  </a:lnTo>
                  <a:lnTo>
                    <a:pt x="169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22"/>
            <p:cNvSpPr>
              <a:spLocks noEditPoints="1"/>
            </p:cNvSpPr>
            <p:nvPr/>
          </p:nvSpPr>
          <p:spPr bwMode="auto">
            <a:xfrm>
              <a:off x="6276976" y="2813050"/>
              <a:ext cx="146050" cy="100013"/>
            </a:xfrm>
            <a:custGeom>
              <a:avLst/>
              <a:gdLst/>
              <a:ahLst/>
              <a:cxnLst>
                <a:cxn ang="0">
                  <a:pos x="124" y="20"/>
                </a:cxn>
                <a:cxn ang="0">
                  <a:pos x="214" y="21"/>
                </a:cxn>
                <a:cxn ang="0">
                  <a:pos x="256" y="149"/>
                </a:cxn>
                <a:cxn ang="0">
                  <a:pos x="271" y="185"/>
                </a:cxn>
                <a:cxn ang="0">
                  <a:pos x="203" y="160"/>
                </a:cxn>
                <a:cxn ang="0">
                  <a:pos x="222" y="103"/>
                </a:cxn>
                <a:cxn ang="0">
                  <a:pos x="193" y="58"/>
                </a:cxn>
                <a:cxn ang="0">
                  <a:pos x="148" y="131"/>
                </a:cxn>
                <a:cxn ang="0">
                  <a:pos x="113" y="171"/>
                </a:cxn>
                <a:cxn ang="0">
                  <a:pos x="118" y="133"/>
                </a:cxn>
                <a:cxn ang="0">
                  <a:pos x="121" y="59"/>
                </a:cxn>
                <a:cxn ang="0">
                  <a:pos x="64" y="153"/>
                </a:cxn>
                <a:cxn ang="0">
                  <a:pos x="80" y="168"/>
                </a:cxn>
                <a:cxn ang="0">
                  <a:pos x="0" y="159"/>
                </a:cxn>
                <a:cxn ang="0">
                  <a:pos x="34" y="39"/>
                </a:cxn>
                <a:cxn ang="0">
                  <a:pos x="7" y="22"/>
                </a:cxn>
                <a:cxn ang="0">
                  <a:pos x="10" y="157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6" y="161"/>
                </a:cxn>
                <a:cxn ang="0">
                  <a:pos x="17" y="171"/>
                </a:cxn>
                <a:cxn ang="0">
                  <a:pos x="38" y="170"/>
                </a:cxn>
                <a:cxn ang="0">
                  <a:pos x="36" y="7"/>
                </a:cxn>
                <a:cxn ang="0">
                  <a:pos x="34" y="159"/>
                </a:cxn>
                <a:cxn ang="0">
                  <a:pos x="41" y="21"/>
                </a:cxn>
                <a:cxn ang="0">
                  <a:pos x="44" y="74"/>
                </a:cxn>
                <a:cxn ang="0">
                  <a:pos x="44" y="32"/>
                </a:cxn>
                <a:cxn ang="0">
                  <a:pos x="51" y="150"/>
                </a:cxn>
                <a:cxn ang="0">
                  <a:pos x="55" y="11"/>
                </a:cxn>
                <a:cxn ang="0">
                  <a:pos x="57" y="52"/>
                </a:cxn>
                <a:cxn ang="0">
                  <a:pos x="55" y="74"/>
                </a:cxn>
                <a:cxn ang="0">
                  <a:pos x="55" y="164"/>
                </a:cxn>
                <a:cxn ang="0">
                  <a:pos x="66" y="174"/>
                </a:cxn>
                <a:cxn ang="0">
                  <a:pos x="61" y="32"/>
                </a:cxn>
                <a:cxn ang="0">
                  <a:pos x="61" y="11"/>
                </a:cxn>
                <a:cxn ang="0">
                  <a:pos x="61" y="168"/>
                </a:cxn>
                <a:cxn ang="0">
                  <a:pos x="73" y="157"/>
                </a:cxn>
                <a:cxn ang="0">
                  <a:pos x="102" y="18"/>
                </a:cxn>
                <a:cxn ang="0">
                  <a:pos x="96" y="34"/>
                </a:cxn>
                <a:cxn ang="0">
                  <a:pos x="100" y="11"/>
                </a:cxn>
                <a:cxn ang="0">
                  <a:pos x="110" y="27"/>
                </a:cxn>
                <a:cxn ang="0">
                  <a:pos x="117" y="29"/>
                </a:cxn>
                <a:cxn ang="0">
                  <a:pos x="123" y="39"/>
                </a:cxn>
                <a:cxn ang="0">
                  <a:pos x="128" y="108"/>
                </a:cxn>
                <a:cxn ang="0">
                  <a:pos x="127" y="52"/>
                </a:cxn>
                <a:cxn ang="0">
                  <a:pos x="138" y="150"/>
                </a:cxn>
                <a:cxn ang="0">
                  <a:pos x="138" y="37"/>
                </a:cxn>
                <a:cxn ang="0">
                  <a:pos x="137" y="59"/>
                </a:cxn>
                <a:cxn ang="0">
                  <a:pos x="159" y="29"/>
                </a:cxn>
                <a:cxn ang="0">
                  <a:pos x="175" y="18"/>
                </a:cxn>
                <a:cxn ang="0">
                  <a:pos x="200" y="32"/>
                </a:cxn>
                <a:cxn ang="0">
                  <a:pos x="191" y="22"/>
                </a:cxn>
                <a:cxn ang="0">
                  <a:pos x="210" y="24"/>
                </a:cxn>
                <a:cxn ang="0">
                  <a:pos x="205" y="53"/>
                </a:cxn>
                <a:cxn ang="0">
                  <a:pos x="224" y="49"/>
                </a:cxn>
                <a:cxn ang="0">
                  <a:pos x="231" y="168"/>
                </a:cxn>
                <a:cxn ang="0">
                  <a:pos x="228" y="69"/>
                </a:cxn>
                <a:cxn ang="0">
                  <a:pos x="231" y="117"/>
                </a:cxn>
                <a:cxn ang="0">
                  <a:pos x="236" y="81"/>
                </a:cxn>
                <a:cxn ang="0">
                  <a:pos x="233" y="142"/>
                </a:cxn>
                <a:cxn ang="0">
                  <a:pos x="235" y="161"/>
                </a:cxn>
                <a:cxn ang="0">
                  <a:pos x="242" y="150"/>
                </a:cxn>
                <a:cxn ang="0">
                  <a:pos x="252" y="163"/>
                </a:cxn>
              </a:cxnLst>
              <a:rect l="0" t="0" r="r" b="b"/>
              <a:pathLst>
                <a:path w="277" h="187">
                  <a:moveTo>
                    <a:pt x="59" y="0"/>
                  </a:moveTo>
                  <a:lnTo>
                    <a:pt x="59" y="0"/>
                  </a:lnTo>
                  <a:lnTo>
                    <a:pt x="64" y="1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96" y="4"/>
                  </a:lnTo>
                  <a:lnTo>
                    <a:pt x="107" y="7"/>
                  </a:lnTo>
                  <a:lnTo>
                    <a:pt x="117" y="13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132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45" y="28"/>
                  </a:lnTo>
                  <a:lnTo>
                    <a:pt x="175" y="13"/>
                  </a:lnTo>
                  <a:lnTo>
                    <a:pt x="175" y="13"/>
                  </a:lnTo>
                  <a:lnTo>
                    <a:pt x="179" y="11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90" y="11"/>
                  </a:lnTo>
                  <a:lnTo>
                    <a:pt x="198" y="13"/>
                  </a:lnTo>
                  <a:lnTo>
                    <a:pt x="205" y="17"/>
                  </a:lnTo>
                  <a:lnTo>
                    <a:pt x="214" y="21"/>
                  </a:lnTo>
                  <a:lnTo>
                    <a:pt x="214" y="21"/>
                  </a:lnTo>
                  <a:lnTo>
                    <a:pt x="226" y="34"/>
                  </a:lnTo>
                  <a:lnTo>
                    <a:pt x="236" y="44"/>
                  </a:lnTo>
                  <a:lnTo>
                    <a:pt x="242" y="53"/>
                  </a:lnTo>
                  <a:lnTo>
                    <a:pt x="243" y="59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6" y="70"/>
                  </a:lnTo>
                  <a:lnTo>
                    <a:pt x="249" y="84"/>
                  </a:lnTo>
                  <a:lnTo>
                    <a:pt x="255" y="136"/>
                  </a:lnTo>
                  <a:lnTo>
                    <a:pt x="255" y="146"/>
                  </a:lnTo>
                  <a:lnTo>
                    <a:pt x="255" y="146"/>
                  </a:lnTo>
                  <a:lnTo>
                    <a:pt x="256" y="149"/>
                  </a:lnTo>
                  <a:lnTo>
                    <a:pt x="257" y="150"/>
                  </a:lnTo>
                  <a:lnTo>
                    <a:pt x="259" y="150"/>
                  </a:lnTo>
                  <a:lnTo>
                    <a:pt x="259" y="150"/>
                  </a:lnTo>
                  <a:lnTo>
                    <a:pt x="270" y="147"/>
                  </a:lnTo>
                  <a:lnTo>
                    <a:pt x="270" y="147"/>
                  </a:lnTo>
                  <a:lnTo>
                    <a:pt x="273" y="149"/>
                  </a:lnTo>
                  <a:lnTo>
                    <a:pt x="274" y="153"/>
                  </a:lnTo>
                  <a:lnTo>
                    <a:pt x="276" y="159"/>
                  </a:lnTo>
                  <a:lnTo>
                    <a:pt x="276" y="168"/>
                  </a:lnTo>
                  <a:lnTo>
                    <a:pt x="276" y="168"/>
                  </a:lnTo>
                  <a:lnTo>
                    <a:pt x="277" y="185"/>
                  </a:lnTo>
                  <a:lnTo>
                    <a:pt x="271" y="185"/>
                  </a:lnTo>
                  <a:lnTo>
                    <a:pt x="271" y="185"/>
                  </a:lnTo>
                  <a:lnTo>
                    <a:pt x="257" y="187"/>
                  </a:lnTo>
                  <a:lnTo>
                    <a:pt x="245" y="187"/>
                  </a:lnTo>
                  <a:lnTo>
                    <a:pt x="233" y="185"/>
                  </a:lnTo>
                  <a:lnTo>
                    <a:pt x="212" y="187"/>
                  </a:lnTo>
                  <a:lnTo>
                    <a:pt x="208" y="187"/>
                  </a:lnTo>
                  <a:lnTo>
                    <a:pt x="208" y="187"/>
                  </a:lnTo>
                  <a:lnTo>
                    <a:pt x="208" y="184"/>
                  </a:lnTo>
                  <a:lnTo>
                    <a:pt x="203" y="178"/>
                  </a:lnTo>
                  <a:lnTo>
                    <a:pt x="203" y="178"/>
                  </a:lnTo>
                  <a:lnTo>
                    <a:pt x="204" y="176"/>
                  </a:lnTo>
                  <a:lnTo>
                    <a:pt x="204" y="174"/>
                  </a:lnTo>
                  <a:lnTo>
                    <a:pt x="203" y="164"/>
                  </a:lnTo>
                  <a:lnTo>
                    <a:pt x="203" y="160"/>
                  </a:lnTo>
                  <a:lnTo>
                    <a:pt x="203" y="160"/>
                  </a:lnTo>
                  <a:lnTo>
                    <a:pt x="203" y="157"/>
                  </a:lnTo>
                  <a:lnTo>
                    <a:pt x="204" y="156"/>
                  </a:lnTo>
                  <a:lnTo>
                    <a:pt x="210" y="156"/>
                  </a:lnTo>
                  <a:lnTo>
                    <a:pt x="210" y="156"/>
                  </a:lnTo>
                  <a:lnTo>
                    <a:pt x="215" y="156"/>
                  </a:lnTo>
                  <a:lnTo>
                    <a:pt x="219" y="153"/>
                  </a:lnTo>
                  <a:lnTo>
                    <a:pt x="221" y="150"/>
                  </a:lnTo>
                  <a:lnTo>
                    <a:pt x="221" y="146"/>
                  </a:lnTo>
                  <a:lnTo>
                    <a:pt x="221" y="146"/>
                  </a:lnTo>
                  <a:lnTo>
                    <a:pt x="221" y="121"/>
                  </a:lnTo>
                  <a:lnTo>
                    <a:pt x="222" y="104"/>
                  </a:lnTo>
                  <a:lnTo>
                    <a:pt x="222" y="103"/>
                  </a:lnTo>
                  <a:lnTo>
                    <a:pt x="222" y="81"/>
                  </a:lnTo>
                  <a:lnTo>
                    <a:pt x="222" y="81"/>
                  </a:lnTo>
                  <a:lnTo>
                    <a:pt x="221" y="79"/>
                  </a:lnTo>
                  <a:lnTo>
                    <a:pt x="219" y="74"/>
                  </a:lnTo>
                  <a:lnTo>
                    <a:pt x="212" y="67"/>
                  </a:lnTo>
                  <a:lnTo>
                    <a:pt x="210" y="67"/>
                  </a:lnTo>
                  <a:lnTo>
                    <a:pt x="207" y="67"/>
                  </a:lnTo>
                  <a:lnTo>
                    <a:pt x="204" y="69"/>
                  </a:lnTo>
                  <a:lnTo>
                    <a:pt x="204" y="69"/>
                  </a:lnTo>
                  <a:lnTo>
                    <a:pt x="203" y="65"/>
                  </a:lnTo>
                  <a:lnTo>
                    <a:pt x="203" y="65"/>
                  </a:lnTo>
                  <a:lnTo>
                    <a:pt x="198" y="60"/>
                  </a:lnTo>
                  <a:lnTo>
                    <a:pt x="193" y="58"/>
                  </a:lnTo>
                  <a:lnTo>
                    <a:pt x="186" y="55"/>
                  </a:lnTo>
                  <a:lnTo>
                    <a:pt x="177" y="55"/>
                  </a:lnTo>
                  <a:lnTo>
                    <a:pt x="177" y="55"/>
                  </a:lnTo>
                  <a:lnTo>
                    <a:pt x="166" y="56"/>
                  </a:lnTo>
                  <a:lnTo>
                    <a:pt x="158" y="59"/>
                  </a:lnTo>
                  <a:lnTo>
                    <a:pt x="152" y="63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6" y="86"/>
                  </a:lnTo>
                  <a:lnTo>
                    <a:pt x="148" y="94"/>
                  </a:lnTo>
                  <a:lnTo>
                    <a:pt x="148" y="119"/>
                  </a:lnTo>
                  <a:lnTo>
                    <a:pt x="148" y="131"/>
                  </a:lnTo>
                  <a:lnTo>
                    <a:pt x="148" y="131"/>
                  </a:lnTo>
                  <a:lnTo>
                    <a:pt x="148" y="138"/>
                  </a:lnTo>
                  <a:lnTo>
                    <a:pt x="149" y="143"/>
                  </a:lnTo>
                  <a:lnTo>
                    <a:pt x="152" y="146"/>
                  </a:lnTo>
                  <a:lnTo>
                    <a:pt x="156" y="149"/>
                  </a:lnTo>
                  <a:lnTo>
                    <a:pt x="156" y="149"/>
                  </a:lnTo>
                  <a:lnTo>
                    <a:pt x="159" y="150"/>
                  </a:lnTo>
                  <a:lnTo>
                    <a:pt x="160" y="152"/>
                  </a:lnTo>
                  <a:lnTo>
                    <a:pt x="160" y="152"/>
                  </a:lnTo>
                  <a:lnTo>
                    <a:pt x="155" y="171"/>
                  </a:lnTo>
                  <a:lnTo>
                    <a:pt x="146" y="173"/>
                  </a:lnTo>
                  <a:lnTo>
                    <a:pt x="116" y="170"/>
                  </a:lnTo>
                  <a:lnTo>
                    <a:pt x="113" y="171"/>
                  </a:lnTo>
                  <a:lnTo>
                    <a:pt x="113" y="171"/>
                  </a:lnTo>
                  <a:lnTo>
                    <a:pt x="110" y="170"/>
                  </a:lnTo>
                  <a:lnTo>
                    <a:pt x="107" y="167"/>
                  </a:lnTo>
                  <a:lnTo>
                    <a:pt x="106" y="160"/>
                  </a:lnTo>
                  <a:lnTo>
                    <a:pt x="106" y="153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9" y="149"/>
                  </a:lnTo>
                  <a:lnTo>
                    <a:pt x="117" y="146"/>
                  </a:lnTo>
                  <a:lnTo>
                    <a:pt x="117" y="146"/>
                  </a:lnTo>
                  <a:lnTo>
                    <a:pt x="118" y="145"/>
                  </a:lnTo>
                  <a:lnTo>
                    <a:pt x="120" y="143"/>
                  </a:lnTo>
                  <a:lnTo>
                    <a:pt x="120" y="143"/>
                  </a:lnTo>
                  <a:lnTo>
                    <a:pt x="118" y="133"/>
                  </a:lnTo>
                  <a:lnTo>
                    <a:pt x="118" y="122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63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1" y="59"/>
                  </a:lnTo>
                  <a:lnTo>
                    <a:pt x="117" y="53"/>
                  </a:lnTo>
                  <a:lnTo>
                    <a:pt x="109" y="46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92" y="38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5" y="39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2" y="77"/>
                  </a:lnTo>
                  <a:lnTo>
                    <a:pt x="64" y="153"/>
                  </a:lnTo>
                  <a:lnTo>
                    <a:pt x="65" y="154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66" y="153"/>
                  </a:lnTo>
                  <a:lnTo>
                    <a:pt x="68" y="152"/>
                  </a:lnTo>
                  <a:lnTo>
                    <a:pt x="68" y="152"/>
                  </a:lnTo>
                  <a:lnTo>
                    <a:pt x="68" y="152"/>
                  </a:lnTo>
                  <a:lnTo>
                    <a:pt x="76" y="153"/>
                  </a:lnTo>
                  <a:lnTo>
                    <a:pt x="79" y="154"/>
                  </a:lnTo>
                  <a:lnTo>
                    <a:pt x="80" y="157"/>
                  </a:lnTo>
                  <a:lnTo>
                    <a:pt x="80" y="160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74"/>
                  </a:lnTo>
                  <a:lnTo>
                    <a:pt x="79" y="180"/>
                  </a:lnTo>
                  <a:lnTo>
                    <a:pt x="76" y="183"/>
                  </a:lnTo>
                  <a:lnTo>
                    <a:pt x="73" y="183"/>
                  </a:lnTo>
                  <a:lnTo>
                    <a:pt x="73" y="183"/>
                  </a:lnTo>
                  <a:lnTo>
                    <a:pt x="54" y="184"/>
                  </a:lnTo>
                  <a:lnTo>
                    <a:pt x="6" y="181"/>
                  </a:lnTo>
                  <a:lnTo>
                    <a:pt x="6" y="181"/>
                  </a:lnTo>
                  <a:lnTo>
                    <a:pt x="5" y="180"/>
                  </a:lnTo>
                  <a:lnTo>
                    <a:pt x="3" y="176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6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16" y="150"/>
                  </a:lnTo>
                  <a:lnTo>
                    <a:pt x="19" y="149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31" y="146"/>
                  </a:lnTo>
                  <a:lnTo>
                    <a:pt x="31" y="143"/>
                  </a:lnTo>
                  <a:lnTo>
                    <a:pt x="34" y="5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3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6" y="35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7" y="6"/>
                  </a:lnTo>
                  <a:lnTo>
                    <a:pt x="7" y="6"/>
                  </a:lnTo>
                  <a:lnTo>
                    <a:pt x="33" y="3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0" y="157"/>
                  </a:moveTo>
                  <a:lnTo>
                    <a:pt x="9" y="157"/>
                  </a:lnTo>
                  <a:lnTo>
                    <a:pt x="9" y="157"/>
                  </a:lnTo>
                  <a:lnTo>
                    <a:pt x="7" y="161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9" y="173"/>
                  </a:lnTo>
                  <a:lnTo>
                    <a:pt x="10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0" y="159"/>
                  </a:lnTo>
                  <a:lnTo>
                    <a:pt x="10" y="157"/>
                  </a:lnTo>
                  <a:close/>
                  <a:moveTo>
                    <a:pt x="12" y="25"/>
                  </a:moveTo>
                  <a:lnTo>
                    <a:pt x="12" y="25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26" y="28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2" y="25"/>
                  </a:lnTo>
                  <a:close/>
                  <a:moveTo>
                    <a:pt x="19" y="15"/>
                  </a:move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24" y="18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19" y="15"/>
                  </a:lnTo>
                  <a:close/>
                  <a:moveTo>
                    <a:pt x="16" y="156"/>
                  </a:moveTo>
                  <a:lnTo>
                    <a:pt x="16" y="161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20" y="159"/>
                  </a:lnTo>
                  <a:lnTo>
                    <a:pt x="23" y="156"/>
                  </a:lnTo>
                  <a:lnTo>
                    <a:pt x="23" y="154"/>
                  </a:lnTo>
                  <a:lnTo>
                    <a:pt x="20" y="154"/>
                  </a:lnTo>
                  <a:lnTo>
                    <a:pt x="17" y="154"/>
                  </a:lnTo>
                  <a:lnTo>
                    <a:pt x="17" y="154"/>
                  </a:lnTo>
                  <a:lnTo>
                    <a:pt x="16" y="154"/>
                  </a:lnTo>
                  <a:lnTo>
                    <a:pt x="16" y="156"/>
                  </a:lnTo>
                  <a:lnTo>
                    <a:pt x="16" y="156"/>
                  </a:lnTo>
                  <a:close/>
                  <a:moveTo>
                    <a:pt x="17" y="168"/>
                  </a:moveTo>
                  <a:lnTo>
                    <a:pt x="17" y="168"/>
                  </a:lnTo>
                  <a:lnTo>
                    <a:pt x="17" y="170"/>
                  </a:lnTo>
                  <a:lnTo>
                    <a:pt x="17" y="171"/>
                  </a:lnTo>
                  <a:lnTo>
                    <a:pt x="19" y="171"/>
                  </a:lnTo>
                  <a:lnTo>
                    <a:pt x="19" y="168"/>
                  </a:lnTo>
                  <a:lnTo>
                    <a:pt x="17" y="168"/>
                  </a:lnTo>
                  <a:close/>
                  <a:moveTo>
                    <a:pt x="23" y="164"/>
                  </a:moveTo>
                  <a:lnTo>
                    <a:pt x="22" y="166"/>
                  </a:lnTo>
                  <a:lnTo>
                    <a:pt x="22" y="166"/>
                  </a:lnTo>
                  <a:lnTo>
                    <a:pt x="23" y="168"/>
                  </a:lnTo>
                  <a:lnTo>
                    <a:pt x="24" y="168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36" y="170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57" y="168"/>
                  </a:lnTo>
                  <a:lnTo>
                    <a:pt x="57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38" y="167"/>
                  </a:lnTo>
                  <a:lnTo>
                    <a:pt x="26" y="166"/>
                  </a:lnTo>
                  <a:lnTo>
                    <a:pt x="24" y="164"/>
                  </a:lnTo>
                  <a:lnTo>
                    <a:pt x="23" y="164"/>
                  </a:lnTo>
                  <a:close/>
                  <a:moveTo>
                    <a:pt x="27" y="7"/>
                  </a:moveTo>
                  <a:lnTo>
                    <a:pt x="29" y="8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27" y="7"/>
                  </a:lnTo>
                  <a:lnTo>
                    <a:pt x="27" y="7"/>
                  </a:lnTo>
                  <a:close/>
                  <a:moveTo>
                    <a:pt x="34" y="159"/>
                  </a:moveTo>
                  <a:lnTo>
                    <a:pt x="31" y="159"/>
                  </a:lnTo>
                  <a:lnTo>
                    <a:pt x="31" y="160"/>
                  </a:lnTo>
                  <a:lnTo>
                    <a:pt x="34" y="160"/>
                  </a:lnTo>
                  <a:lnTo>
                    <a:pt x="38" y="160"/>
                  </a:lnTo>
                  <a:lnTo>
                    <a:pt x="40" y="160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4" y="159"/>
                  </a:lnTo>
                  <a:close/>
                  <a:moveTo>
                    <a:pt x="44" y="143"/>
                  </a:moveTo>
                  <a:lnTo>
                    <a:pt x="37" y="143"/>
                  </a:lnTo>
                  <a:lnTo>
                    <a:pt x="37" y="143"/>
                  </a:lnTo>
                  <a:lnTo>
                    <a:pt x="37" y="147"/>
                  </a:lnTo>
                  <a:lnTo>
                    <a:pt x="38" y="149"/>
                  </a:lnTo>
                  <a:lnTo>
                    <a:pt x="40" y="149"/>
                  </a:lnTo>
                  <a:lnTo>
                    <a:pt x="40" y="149"/>
                  </a:lnTo>
                  <a:lnTo>
                    <a:pt x="41" y="149"/>
                  </a:lnTo>
                  <a:lnTo>
                    <a:pt x="43" y="147"/>
                  </a:lnTo>
                  <a:lnTo>
                    <a:pt x="44" y="143"/>
                  </a:lnTo>
                  <a:lnTo>
                    <a:pt x="44" y="143"/>
                  </a:lnTo>
                  <a:close/>
                  <a:moveTo>
                    <a:pt x="43" y="20"/>
                  </a:moveTo>
                  <a:lnTo>
                    <a:pt x="41" y="21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20"/>
                  </a:lnTo>
                  <a:close/>
                  <a:moveTo>
                    <a:pt x="44" y="32"/>
                  </a:moveTo>
                  <a:lnTo>
                    <a:pt x="44" y="51"/>
                  </a:lnTo>
                  <a:lnTo>
                    <a:pt x="44" y="51"/>
                  </a:lnTo>
                  <a:lnTo>
                    <a:pt x="44" y="56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7" y="73"/>
                  </a:lnTo>
                  <a:lnTo>
                    <a:pt x="47" y="66"/>
                  </a:lnTo>
                  <a:lnTo>
                    <a:pt x="48" y="37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32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31"/>
                  </a:lnTo>
                  <a:lnTo>
                    <a:pt x="44" y="32"/>
                  </a:lnTo>
                  <a:lnTo>
                    <a:pt x="44" y="32"/>
                  </a:lnTo>
                  <a:close/>
                  <a:moveTo>
                    <a:pt x="45" y="77"/>
                  </a:moveTo>
                  <a:lnTo>
                    <a:pt x="45" y="77"/>
                  </a:lnTo>
                  <a:lnTo>
                    <a:pt x="45" y="79"/>
                  </a:lnTo>
                  <a:lnTo>
                    <a:pt x="45" y="80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5" y="77"/>
                  </a:lnTo>
                  <a:close/>
                  <a:moveTo>
                    <a:pt x="57" y="150"/>
                  </a:move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1" y="150"/>
                  </a:lnTo>
                  <a:lnTo>
                    <a:pt x="52" y="152"/>
                  </a:lnTo>
                  <a:lnTo>
                    <a:pt x="54" y="153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7" y="150"/>
                  </a:lnTo>
                  <a:lnTo>
                    <a:pt x="57" y="150"/>
                  </a:lnTo>
                  <a:close/>
                  <a:moveTo>
                    <a:pt x="54" y="11"/>
                  </a:moveTo>
                  <a:lnTo>
                    <a:pt x="54" y="11"/>
                  </a:lnTo>
                  <a:lnTo>
                    <a:pt x="54" y="13"/>
                  </a:lnTo>
                  <a:lnTo>
                    <a:pt x="54" y="14"/>
                  </a:lnTo>
                  <a:lnTo>
                    <a:pt x="55" y="14"/>
                  </a:lnTo>
                  <a:lnTo>
                    <a:pt x="57" y="13"/>
                  </a:lnTo>
                  <a:lnTo>
                    <a:pt x="55" y="11"/>
                  </a:lnTo>
                  <a:lnTo>
                    <a:pt x="54" y="11"/>
                  </a:lnTo>
                  <a:close/>
                  <a:moveTo>
                    <a:pt x="55" y="46"/>
                  </a:moveTo>
                  <a:lnTo>
                    <a:pt x="54" y="46"/>
                  </a:lnTo>
                  <a:lnTo>
                    <a:pt x="54" y="46"/>
                  </a:lnTo>
                  <a:lnTo>
                    <a:pt x="54" y="59"/>
                  </a:lnTo>
                  <a:lnTo>
                    <a:pt x="54" y="63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55" y="65"/>
                  </a:lnTo>
                  <a:lnTo>
                    <a:pt x="57" y="63"/>
                  </a:lnTo>
                  <a:lnTo>
                    <a:pt x="57" y="56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48"/>
                  </a:lnTo>
                  <a:lnTo>
                    <a:pt x="55" y="46"/>
                  </a:lnTo>
                  <a:lnTo>
                    <a:pt x="55" y="46"/>
                  </a:lnTo>
                  <a:close/>
                  <a:moveTo>
                    <a:pt x="55" y="4"/>
                  </a:moveTo>
                  <a:lnTo>
                    <a:pt x="54" y="6"/>
                  </a:lnTo>
                  <a:lnTo>
                    <a:pt x="54" y="6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5" y="4"/>
                  </a:lnTo>
                  <a:close/>
                  <a:moveTo>
                    <a:pt x="55" y="74"/>
                  </a:moveTo>
                  <a:lnTo>
                    <a:pt x="54" y="76"/>
                  </a:lnTo>
                  <a:lnTo>
                    <a:pt x="54" y="77"/>
                  </a:lnTo>
                  <a:lnTo>
                    <a:pt x="55" y="79"/>
                  </a:lnTo>
                  <a:lnTo>
                    <a:pt x="57" y="79"/>
                  </a:lnTo>
                  <a:lnTo>
                    <a:pt x="57" y="79"/>
                  </a:lnTo>
                  <a:lnTo>
                    <a:pt x="57" y="76"/>
                  </a:lnTo>
                  <a:lnTo>
                    <a:pt x="55" y="74"/>
                  </a:lnTo>
                  <a:lnTo>
                    <a:pt x="55" y="74"/>
                  </a:lnTo>
                  <a:close/>
                  <a:moveTo>
                    <a:pt x="55" y="164"/>
                  </a:move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close/>
                  <a:moveTo>
                    <a:pt x="66" y="163"/>
                  </a:moveTo>
                  <a:lnTo>
                    <a:pt x="57" y="163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69" y="164"/>
                  </a:lnTo>
                  <a:lnTo>
                    <a:pt x="69" y="163"/>
                  </a:lnTo>
                  <a:lnTo>
                    <a:pt x="66" y="163"/>
                  </a:lnTo>
                  <a:close/>
                  <a:moveTo>
                    <a:pt x="59" y="176"/>
                  </a:moveTo>
                  <a:lnTo>
                    <a:pt x="59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6" y="174"/>
                  </a:lnTo>
                  <a:lnTo>
                    <a:pt x="66" y="173"/>
                  </a:lnTo>
                  <a:lnTo>
                    <a:pt x="66" y="173"/>
                  </a:lnTo>
                  <a:lnTo>
                    <a:pt x="62" y="174"/>
                  </a:lnTo>
                  <a:lnTo>
                    <a:pt x="59" y="176"/>
                  </a:lnTo>
                  <a:lnTo>
                    <a:pt x="59" y="176"/>
                  </a:lnTo>
                  <a:close/>
                  <a:moveTo>
                    <a:pt x="62" y="21"/>
                  </a:moveTo>
                  <a:lnTo>
                    <a:pt x="61" y="21"/>
                  </a:lnTo>
                  <a:lnTo>
                    <a:pt x="59" y="22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2" y="22"/>
                  </a:lnTo>
                  <a:lnTo>
                    <a:pt x="62" y="21"/>
                  </a:lnTo>
                  <a:close/>
                  <a:moveTo>
                    <a:pt x="61" y="32"/>
                  </a:moveTo>
                  <a:lnTo>
                    <a:pt x="61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6" y="31"/>
                  </a:lnTo>
                  <a:lnTo>
                    <a:pt x="66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2"/>
                  </a:lnTo>
                  <a:close/>
                  <a:moveTo>
                    <a:pt x="61" y="11"/>
                  </a:moveTo>
                  <a:lnTo>
                    <a:pt x="61" y="11"/>
                  </a:lnTo>
                  <a:lnTo>
                    <a:pt x="62" y="13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65" y="8"/>
                  </a:lnTo>
                  <a:lnTo>
                    <a:pt x="62" y="10"/>
                  </a:lnTo>
                  <a:lnTo>
                    <a:pt x="61" y="11"/>
                  </a:lnTo>
                  <a:lnTo>
                    <a:pt x="61" y="11"/>
                  </a:lnTo>
                  <a:close/>
                  <a:moveTo>
                    <a:pt x="62" y="166"/>
                  </a:moveTo>
                  <a:lnTo>
                    <a:pt x="61" y="167"/>
                  </a:lnTo>
                  <a:lnTo>
                    <a:pt x="61" y="167"/>
                  </a:lnTo>
                  <a:lnTo>
                    <a:pt x="61" y="168"/>
                  </a:lnTo>
                  <a:lnTo>
                    <a:pt x="62" y="170"/>
                  </a:lnTo>
                  <a:lnTo>
                    <a:pt x="68" y="170"/>
                  </a:lnTo>
                  <a:lnTo>
                    <a:pt x="69" y="168"/>
                  </a:lnTo>
                  <a:lnTo>
                    <a:pt x="69" y="167"/>
                  </a:lnTo>
                  <a:lnTo>
                    <a:pt x="69" y="167"/>
                  </a:lnTo>
                  <a:lnTo>
                    <a:pt x="68" y="166"/>
                  </a:lnTo>
                  <a:lnTo>
                    <a:pt x="62" y="166"/>
                  </a:lnTo>
                  <a:lnTo>
                    <a:pt x="62" y="166"/>
                  </a:lnTo>
                  <a:close/>
                  <a:moveTo>
                    <a:pt x="72" y="156"/>
                  </a:moveTo>
                  <a:lnTo>
                    <a:pt x="69" y="156"/>
                  </a:lnTo>
                  <a:lnTo>
                    <a:pt x="69" y="159"/>
                  </a:lnTo>
                  <a:lnTo>
                    <a:pt x="72" y="159"/>
                  </a:lnTo>
                  <a:lnTo>
                    <a:pt x="73" y="157"/>
                  </a:lnTo>
                  <a:lnTo>
                    <a:pt x="72" y="156"/>
                  </a:lnTo>
                  <a:close/>
                  <a:moveTo>
                    <a:pt x="71" y="21"/>
                  </a:moveTo>
                  <a:lnTo>
                    <a:pt x="71" y="22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5" y="20"/>
                  </a:lnTo>
                  <a:lnTo>
                    <a:pt x="97" y="21"/>
                  </a:lnTo>
                  <a:lnTo>
                    <a:pt x="106" y="27"/>
                  </a:lnTo>
                  <a:lnTo>
                    <a:pt x="107" y="27"/>
                  </a:lnTo>
                  <a:lnTo>
                    <a:pt x="107" y="25"/>
                  </a:lnTo>
                  <a:lnTo>
                    <a:pt x="107" y="25"/>
                  </a:lnTo>
                  <a:lnTo>
                    <a:pt x="104" y="20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78" y="18"/>
                  </a:lnTo>
                  <a:lnTo>
                    <a:pt x="73" y="20"/>
                  </a:lnTo>
                  <a:lnTo>
                    <a:pt x="71" y="21"/>
                  </a:lnTo>
                  <a:lnTo>
                    <a:pt x="71" y="21"/>
                  </a:lnTo>
                  <a:close/>
                  <a:moveTo>
                    <a:pt x="80" y="27"/>
                  </a:moveTo>
                  <a:lnTo>
                    <a:pt x="80" y="27"/>
                  </a:lnTo>
                  <a:lnTo>
                    <a:pt x="83" y="28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6" y="34"/>
                  </a:lnTo>
                  <a:lnTo>
                    <a:pt x="102" y="34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99" y="29"/>
                  </a:lnTo>
                  <a:lnTo>
                    <a:pt x="95" y="28"/>
                  </a:lnTo>
                  <a:lnTo>
                    <a:pt x="90" y="27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80" y="27"/>
                  </a:lnTo>
                  <a:lnTo>
                    <a:pt x="80" y="27"/>
                  </a:lnTo>
                  <a:close/>
                  <a:moveTo>
                    <a:pt x="100" y="11"/>
                  </a:moveTo>
                  <a:lnTo>
                    <a:pt x="97" y="11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3"/>
                  </a:lnTo>
                  <a:lnTo>
                    <a:pt x="106" y="13"/>
                  </a:lnTo>
                  <a:lnTo>
                    <a:pt x="100" y="11"/>
                  </a:lnTo>
                  <a:lnTo>
                    <a:pt x="100" y="11"/>
                  </a:lnTo>
                  <a:close/>
                  <a:moveTo>
                    <a:pt x="110" y="27"/>
                  </a:moveTo>
                  <a:lnTo>
                    <a:pt x="110" y="27"/>
                  </a:lnTo>
                  <a:lnTo>
                    <a:pt x="110" y="27"/>
                  </a:lnTo>
                  <a:lnTo>
                    <a:pt x="110" y="29"/>
                  </a:lnTo>
                  <a:lnTo>
                    <a:pt x="113" y="31"/>
                  </a:lnTo>
                  <a:lnTo>
                    <a:pt x="113" y="29"/>
                  </a:lnTo>
                  <a:lnTo>
                    <a:pt x="113" y="29"/>
                  </a:lnTo>
                  <a:lnTo>
                    <a:pt x="111" y="28"/>
                  </a:lnTo>
                  <a:lnTo>
                    <a:pt x="110" y="27"/>
                  </a:lnTo>
                  <a:lnTo>
                    <a:pt x="110" y="27"/>
                  </a:lnTo>
                  <a:close/>
                  <a:moveTo>
                    <a:pt x="116" y="24"/>
                  </a:moveTo>
                  <a:lnTo>
                    <a:pt x="114" y="24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7" y="29"/>
                  </a:lnTo>
                  <a:lnTo>
                    <a:pt x="120" y="32"/>
                  </a:lnTo>
                  <a:lnTo>
                    <a:pt x="121" y="32"/>
                  </a:lnTo>
                  <a:lnTo>
                    <a:pt x="121" y="32"/>
                  </a:lnTo>
                  <a:lnTo>
                    <a:pt x="121" y="32"/>
                  </a:lnTo>
                  <a:lnTo>
                    <a:pt x="118" y="28"/>
                  </a:lnTo>
                  <a:lnTo>
                    <a:pt x="116" y="24"/>
                  </a:lnTo>
                  <a:lnTo>
                    <a:pt x="116" y="24"/>
                  </a:lnTo>
                  <a:close/>
                  <a:moveTo>
                    <a:pt x="116" y="34"/>
                  </a:move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7" y="37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16" y="34"/>
                  </a:lnTo>
                  <a:lnTo>
                    <a:pt x="116" y="34"/>
                  </a:lnTo>
                  <a:close/>
                  <a:moveTo>
                    <a:pt x="125" y="94"/>
                  </a:moveTo>
                  <a:lnTo>
                    <a:pt x="125" y="98"/>
                  </a:lnTo>
                  <a:lnTo>
                    <a:pt x="125" y="111"/>
                  </a:lnTo>
                  <a:lnTo>
                    <a:pt x="125" y="118"/>
                  </a:lnTo>
                  <a:lnTo>
                    <a:pt x="127" y="118"/>
                  </a:lnTo>
                  <a:lnTo>
                    <a:pt x="127" y="118"/>
                  </a:lnTo>
                  <a:lnTo>
                    <a:pt x="128" y="114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7" y="98"/>
                  </a:lnTo>
                  <a:lnTo>
                    <a:pt x="125" y="94"/>
                  </a:lnTo>
                  <a:lnTo>
                    <a:pt x="125" y="94"/>
                  </a:lnTo>
                  <a:close/>
                  <a:moveTo>
                    <a:pt x="127" y="52"/>
                  </a:moveTo>
                  <a:lnTo>
                    <a:pt x="125" y="52"/>
                  </a:lnTo>
                  <a:lnTo>
                    <a:pt x="125" y="52"/>
                  </a:lnTo>
                  <a:lnTo>
                    <a:pt x="127" y="53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0" y="53"/>
                  </a:lnTo>
                  <a:lnTo>
                    <a:pt x="130" y="53"/>
                  </a:lnTo>
                  <a:lnTo>
                    <a:pt x="128" y="52"/>
                  </a:lnTo>
                  <a:lnTo>
                    <a:pt x="127" y="52"/>
                  </a:lnTo>
                  <a:lnTo>
                    <a:pt x="127" y="52"/>
                  </a:lnTo>
                  <a:close/>
                  <a:moveTo>
                    <a:pt x="128" y="163"/>
                  </a:moveTo>
                  <a:lnTo>
                    <a:pt x="127" y="164"/>
                  </a:lnTo>
                  <a:lnTo>
                    <a:pt x="127" y="166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1" y="164"/>
                  </a:lnTo>
                  <a:lnTo>
                    <a:pt x="130" y="163"/>
                  </a:lnTo>
                  <a:lnTo>
                    <a:pt x="128" y="163"/>
                  </a:lnTo>
                  <a:close/>
                  <a:moveTo>
                    <a:pt x="137" y="147"/>
                  </a:moveTo>
                  <a:lnTo>
                    <a:pt x="134" y="149"/>
                  </a:lnTo>
                  <a:lnTo>
                    <a:pt x="135" y="150"/>
                  </a:lnTo>
                  <a:lnTo>
                    <a:pt x="138" y="150"/>
                  </a:lnTo>
                  <a:lnTo>
                    <a:pt x="139" y="149"/>
                  </a:lnTo>
                  <a:lnTo>
                    <a:pt x="139" y="149"/>
                  </a:lnTo>
                  <a:lnTo>
                    <a:pt x="138" y="147"/>
                  </a:lnTo>
                  <a:lnTo>
                    <a:pt x="137" y="147"/>
                  </a:lnTo>
                  <a:close/>
                  <a:moveTo>
                    <a:pt x="137" y="38"/>
                  </a:moveTo>
                  <a:lnTo>
                    <a:pt x="137" y="42"/>
                  </a:lnTo>
                  <a:lnTo>
                    <a:pt x="138" y="42"/>
                  </a:lnTo>
                  <a:lnTo>
                    <a:pt x="138" y="42"/>
                  </a:lnTo>
                  <a:lnTo>
                    <a:pt x="144" y="41"/>
                  </a:lnTo>
                  <a:lnTo>
                    <a:pt x="149" y="37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38" y="37"/>
                  </a:lnTo>
                  <a:lnTo>
                    <a:pt x="137" y="38"/>
                  </a:lnTo>
                  <a:lnTo>
                    <a:pt x="137" y="38"/>
                  </a:lnTo>
                  <a:close/>
                  <a:moveTo>
                    <a:pt x="137" y="59"/>
                  </a:moveTo>
                  <a:lnTo>
                    <a:pt x="137" y="60"/>
                  </a:lnTo>
                  <a:lnTo>
                    <a:pt x="137" y="60"/>
                  </a:lnTo>
                  <a:lnTo>
                    <a:pt x="138" y="63"/>
                  </a:lnTo>
                  <a:lnTo>
                    <a:pt x="138" y="63"/>
                  </a:lnTo>
                  <a:lnTo>
                    <a:pt x="141" y="60"/>
                  </a:lnTo>
                  <a:lnTo>
                    <a:pt x="141" y="60"/>
                  </a:lnTo>
                  <a:lnTo>
                    <a:pt x="141" y="60"/>
                  </a:lnTo>
                  <a:lnTo>
                    <a:pt x="139" y="59"/>
                  </a:lnTo>
                  <a:lnTo>
                    <a:pt x="137" y="59"/>
                  </a:lnTo>
                  <a:lnTo>
                    <a:pt x="137" y="59"/>
                  </a:lnTo>
                  <a:close/>
                  <a:moveTo>
                    <a:pt x="138" y="140"/>
                  </a:moveTo>
                  <a:lnTo>
                    <a:pt x="137" y="142"/>
                  </a:lnTo>
                  <a:lnTo>
                    <a:pt x="137" y="142"/>
                  </a:lnTo>
                  <a:lnTo>
                    <a:pt x="138" y="143"/>
                  </a:lnTo>
                  <a:lnTo>
                    <a:pt x="138" y="142"/>
                  </a:lnTo>
                  <a:lnTo>
                    <a:pt x="138" y="140"/>
                  </a:lnTo>
                  <a:lnTo>
                    <a:pt x="138" y="140"/>
                  </a:lnTo>
                  <a:close/>
                  <a:moveTo>
                    <a:pt x="152" y="31"/>
                  </a:moveTo>
                  <a:lnTo>
                    <a:pt x="152" y="32"/>
                  </a:lnTo>
                  <a:lnTo>
                    <a:pt x="153" y="32"/>
                  </a:lnTo>
                  <a:lnTo>
                    <a:pt x="153" y="32"/>
                  </a:lnTo>
                  <a:lnTo>
                    <a:pt x="158" y="31"/>
                  </a:lnTo>
                  <a:lnTo>
                    <a:pt x="159" y="29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53" y="29"/>
                  </a:lnTo>
                  <a:lnTo>
                    <a:pt x="152" y="31"/>
                  </a:lnTo>
                  <a:lnTo>
                    <a:pt x="152" y="31"/>
                  </a:lnTo>
                  <a:close/>
                  <a:moveTo>
                    <a:pt x="162" y="27"/>
                  </a:moveTo>
                  <a:lnTo>
                    <a:pt x="162" y="28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6" y="25"/>
                  </a:lnTo>
                  <a:lnTo>
                    <a:pt x="175" y="20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65" y="22"/>
                  </a:lnTo>
                  <a:lnTo>
                    <a:pt x="162" y="25"/>
                  </a:lnTo>
                  <a:lnTo>
                    <a:pt x="162" y="27"/>
                  </a:lnTo>
                  <a:lnTo>
                    <a:pt x="162" y="27"/>
                  </a:lnTo>
                  <a:close/>
                  <a:moveTo>
                    <a:pt x="183" y="32"/>
                  </a:moveTo>
                  <a:lnTo>
                    <a:pt x="183" y="34"/>
                  </a:lnTo>
                  <a:lnTo>
                    <a:pt x="183" y="34"/>
                  </a:lnTo>
                  <a:lnTo>
                    <a:pt x="184" y="35"/>
                  </a:lnTo>
                  <a:lnTo>
                    <a:pt x="184" y="35"/>
                  </a:lnTo>
                  <a:lnTo>
                    <a:pt x="196" y="35"/>
                  </a:lnTo>
                  <a:lnTo>
                    <a:pt x="200" y="34"/>
                  </a:lnTo>
                  <a:lnTo>
                    <a:pt x="200" y="34"/>
                  </a:lnTo>
                  <a:lnTo>
                    <a:pt x="200" y="32"/>
                  </a:lnTo>
                  <a:lnTo>
                    <a:pt x="197" y="31"/>
                  </a:lnTo>
                  <a:lnTo>
                    <a:pt x="189" y="29"/>
                  </a:lnTo>
                  <a:lnTo>
                    <a:pt x="189" y="29"/>
                  </a:lnTo>
                  <a:lnTo>
                    <a:pt x="189" y="29"/>
                  </a:lnTo>
                  <a:lnTo>
                    <a:pt x="184" y="31"/>
                  </a:lnTo>
                  <a:lnTo>
                    <a:pt x="183" y="32"/>
                  </a:lnTo>
                  <a:lnTo>
                    <a:pt x="183" y="32"/>
                  </a:lnTo>
                  <a:close/>
                  <a:moveTo>
                    <a:pt x="190" y="21"/>
                  </a:moveTo>
                  <a:lnTo>
                    <a:pt x="187" y="21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89" y="22"/>
                  </a:lnTo>
                  <a:lnTo>
                    <a:pt x="191" y="22"/>
                  </a:lnTo>
                  <a:lnTo>
                    <a:pt x="193" y="22"/>
                  </a:lnTo>
                  <a:lnTo>
                    <a:pt x="193" y="22"/>
                  </a:lnTo>
                  <a:lnTo>
                    <a:pt x="193" y="22"/>
                  </a:lnTo>
                  <a:lnTo>
                    <a:pt x="193" y="21"/>
                  </a:lnTo>
                  <a:lnTo>
                    <a:pt x="190" y="21"/>
                  </a:lnTo>
                  <a:lnTo>
                    <a:pt x="190" y="21"/>
                  </a:lnTo>
                  <a:close/>
                  <a:moveTo>
                    <a:pt x="189" y="17"/>
                  </a:moveTo>
                  <a:lnTo>
                    <a:pt x="189" y="17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198" y="24"/>
                  </a:lnTo>
                  <a:lnTo>
                    <a:pt x="203" y="24"/>
                  </a:lnTo>
                  <a:lnTo>
                    <a:pt x="210" y="24"/>
                  </a:lnTo>
                  <a:lnTo>
                    <a:pt x="210" y="24"/>
                  </a:lnTo>
                  <a:lnTo>
                    <a:pt x="210" y="24"/>
                  </a:lnTo>
                  <a:lnTo>
                    <a:pt x="208" y="21"/>
                  </a:lnTo>
                  <a:lnTo>
                    <a:pt x="205" y="20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89" y="17"/>
                  </a:lnTo>
                  <a:lnTo>
                    <a:pt x="189" y="17"/>
                  </a:lnTo>
                  <a:close/>
                  <a:moveTo>
                    <a:pt x="198" y="45"/>
                  </a:moveTo>
                  <a:lnTo>
                    <a:pt x="197" y="46"/>
                  </a:lnTo>
                  <a:lnTo>
                    <a:pt x="197" y="46"/>
                  </a:lnTo>
                  <a:lnTo>
                    <a:pt x="205" y="53"/>
                  </a:lnTo>
                  <a:lnTo>
                    <a:pt x="208" y="55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2" y="52"/>
                  </a:lnTo>
                  <a:lnTo>
                    <a:pt x="212" y="52"/>
                  </a:lnTo>
                  <a:lnTo>
                    <a:pt x="205" y="45"/>
                  </a:lnTo>
                  <a:lnTo>
                    <a:pt x="198" y="45"/>
                  </a:lnTo>
                  <a:close/>
                  <a:moveTo>
                    <a:pt x="217" y="38"/>
                  </a:moveTo>
                  <a:lnTo>
                    <a:pt x="217" y="38"/>
                  </a:lnTo>
                  <a:lnTo>
                    <a:pt x="217" y="41"/>
                  </a:lnTo>
                  <a:lnTo>
                    <a:pt x="217" y="41"/>
                  </a:lnTo>
                  <a:lnTo>
                    <a:pt x="218" y="45"/>
                  </a:lnTo>
                  <a:lnTo>
                    <a:pt x="224" y="49"/>
                  </a:lnTo>
                  <a:lnTo>
                    <a:pt x="224" y="51"/>
                  </a:lnTo>
                  <a:lnTo>
                    <a:pt x="225" y="51"/>
                  </a:lnTo>
                  <a:lnTo>
                    <a:pt x="225" y="49"/>
                  </a:lnTo>
                  <a:lnTo>
                    <a:pt x="225" y="49"/>
                  </a:lnTo>
                  <a:lnTo>
                    <a:pt x="224" y="45"/>
                  </a:lnTo>
                  <a:lnTo>
                    <a:pt x="217" y="38"/>
                  </a:lnTo>
                  <a:lnTo>
                    <a:pt x="217" y="38"/>
                  </a:lnTo>
                  <a:close/>
                  <a:moveTo>
                    <a:pt x="217" y="168"/>
                  </a:moveTo>
                  <a:lnTo>
                    <a:pt x="217" y="170"/>
                  </a:lnTo>
                  <a:lnTo>
                    <a:pt x="226" y="170"/>
                  </a:lnTo>
                  <a:lnTo>
                    <a:pt x="226" y="170"/>
                  </a:lnTo>
                  <a:lnTo>
                    <a:pt x="229" y="168"/>
                  </a:lnTo>
                  <a:lnTo>
                    <a:pt x="231" y="168"/>
                  </a:lnTo>
                  <a:lnTo>
                    <a:pt x="231" y="168"/>
                  </a:lnTo>
                  <a:lnTo>
                    <a:pt x="231" y="167"/>
                  </a:lnTo>
                  <a:lnTo>
                    <a:pt x="228" y="167"/>
                  </a:lnTo>
                  <a:lnTo>
                    <a:pt x="222" y="167"/>
                  </a:lnTo>
                  <a:lnTo>
                    <a:pt x="222" y="167"/>
                  </a:lnTo>
                  <a:lnTo>
                    <a:pt x="217" y="168"/>
                  </a:lnTo>
                  <a:lnTo>
                    <a:pt x="217" y="168"/>
                  </a:lnTo>
                  <a:close/>
                  <a:moveTo>
                    <a:pt x="225" y="59"/>
                  </a:moveTo>
                  <a:lnTo>
                    <a:pt x="224" y="59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6" y="67"/>
                  </a:lnTo>
                  <a:lnTo>
                    <a:pt x="228" y="69"/>
                  </a:lnTo>
                  <a:lnTo>
                    <a:pt x="229" y="70"/>
                  </a:lnTo>
                  <a:lnTo>
                    <a:pt x="229" y="69"/>
                  </a:lnTo>
                  <a:lnTo>
                    <a:pt x="229" y="69"/>
                  </a:lnTo>
                  <a:lnTo>
                    <a:pt x="228" y="63"/>
                  </a:lnTo>
                  <a:lnTo>
                    <a:pt x="225" y="59"/>
                  </a:lnTo>
                  <a:lnTo>
                    <a:pt x="225" y="59"/>
                  </a:lnTo>
                  <a:close/>
                  <a:moveTo>
                    <a:pt x="231" y="100"/>
                  </a:moveTo>
                  <a:lnTo>
                    <a:pt x="229" y="100"/>
                  </a:lnTo>
                  <a:lnTo>
                    <a:pt x="228" y="101"/>
                  </a:lnTo>
                  <a:lnTo>
                    <a:pt x="229" y="114"/>
                  </a:lnTo>
                  <a:lnTo>
                    <a:pt x="229" y="115"/>
                  </a:lnTo>
                  <a:lnTo>
                    <a:pt x="231" y="117"/>
                  </a:lnTo>
                  <a:lnTo>
                    <a:pt x="231" y="117"/>
                  </a:lnTo>
                  <a:lnTo>
                    <a:pt x="233" y="115"/>
                  </a:lnTo>
                  <a:lnTo>
                    <a:pt x="233" y="101"/>
                  </a:lnTo>
                  <a:lnTo>
                    <a:pt x="231" y="100"/>
                  </a:lnTo>
                  <a:close/>
                  <a:moveTo>
                    <a:pt x="231" y="131"/>
                  </a:moveTo>
                  <a:lnTo>
                    <a:pt x="229" y="131"/>
                  </a:lnTo>
                  <a:lnTo>
                    <a:pt x="229" y="132"/>
                  </a:lnTo>
                  <a:lnTo>
                    <a:pt x="229" y="133"/>
                  </a:lnTo>
                  <a:lnTo>
                    <a:pt x="231" y="133"/>
                  </a:lnTo>
                  <a:lnTo>
                    <a:pt x="231" y="131"/>
                  </a:lnTo>
                  <a:lnTo>
                    <a:pt x="231" y="131"/>
                  </a:lnTo>
                  <a:close/>
                  <a:moveTo>
                    <a:pt x="229" y="74"/>
                  </a:moveTo>
                  <a:lnTo>
                    <a:pt x="235" y="81"/>
                  </a:lnTo>
                  <a:lnTo>
                    <a:pt x="236" y="81"/>
                  </a:lnTo>
                  <a:lnTo>
                    <a:pt x="236" y="79"/>
                  </a:lnTo>
                  <a:lnTo>
                    <a:pt x="236" y="76"/>
                  </a:lnTo>
                  <a:lnTo>
                    <a:pt x="236" y="76"/>
                  </a:lnTo>
                  <a:lnTo>
                    <a:pt x="235" y="73"/>
                  </a:lnTo>
                  <a:lnTo>
                    <a:pt x="231" y="73"/>
                  </a:lnTo>
                  <a:lnTo>
                    <a:pt x="231" y="73"/>
                  </a:lnTo>
                  <a:lnTo>
                    <a:pt x="229" y="74"/>
                  </a:lnTo>
                  <a:lnTo>
                    <a:pt x="229" y="74"/>
                  </a:lnTo>
                  <a:close/>
                  <a:moveTo>
                    <a:pt x="232" y="140"/>
                  </a:moveTo>
                  <a:lnTo>
                    <a:pt x="231" y="142"/>
                  </a:lnTo>
                  <a:lnTo>
                    <a:pt x="231" y="142"/>
                  </a:lnTo>
                  <a:lnTo>
                    <a:pt x="232" y="143"/>
                  </a:lnTo>
                  <a:lnTo>
                    <a:pt x="233" y="142"/>
                  </a:lnTo>
                  <a:lnTo>
                    <a:pt x="233" y="142"/>
                  </a:lnTo>
                  <a:lnTo>
                    <a:pt x="232" y="140"/>
                  </a:lnTo>
                  <a:close/>
                  <a:moveTo>
                    <a:pt x="232" y="163"/>
                  </a:moveTo>
                  <a:lnTo>
                    <a:pt x="232" y="164"/>
                  </a:lnTo>
                  <a:lnTo>
                    <a:pt x="236" y="164"/>
                  </a:lnTo>
                  <a:lnTo>
                    <a:pt x="236" y="164"/>
                  </a:lnTo>
                  <a:lnTo>
                    <a:pt x="245" y="164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45" y="161"/>
                  </a:lnTo>
                  <a:lnTo>
                    <a:pt x="245" y="161"/>
                  </a:lnTo>
                  <a:lnTo>
                    <a:pt x="245" y="161"/>
                  </a:lnTo>
                  <a:lnTo>
                    <a:pt x="235" y="161"/>
                  </a:lnTo>
                  <a:lnTo>
                    <a:pt x="232" y="163"/>
                  </a:lnTo>
                  <a:lnTo>
                    <a:pt x="232" y="163"/>
                  </a:lnTo>
                  <a:close/>
                  <a:moveTo>
                    <a:pt x="242" y="150"/>
                  </a:moveTo>
                  <a:lnTo>
                    <a:pt x="242" y="152"/>
                  </a:lnTo>
                  <a:lnTo>
                    <a:pt x="243" y="153"/>
                  </a:lnTo>
                  <a:lnTo>
                    <a:pt x="245" y="153"/>
                  </a:lnTo>
                  <a:lnTo>
                    <a:pt x="246" y="150"/>
                  </a:lnTo>
                  <a:lnTo>
                    <a:pt x="246" y="149"/>
                  </a:lnTo>
                  <a:lnTo>
                    <a:pt x="245" y="147"/>
                  </a:lnTo>
                  <a:lnTo>
                    <a:pt x="243" y="147"/>
                  </a:lnTo>
                  <a:lnTo>
                    <a:pt x="243" y="147"/>
                  </a:lnTo>
                  <a:lnTo>
                    <a:pt x="242" y="149"/>
                  </a:lnTo>
                  <a:lnTo>
                    <a:pt x="242" y="150"/>
                  </a:lnTo>
                  <a:lnTo>
                    <a:pt x="242" y="150"/>
                  </a:lnTo>
                  <a:close/>
                  <a:moveTo>
                    <a:pt x="252" y="163"/>
                  </a:moveTo>
                  <a:lnTo>
                    <a:pt x="252" y="163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6" y="163"/>
                  </a:lnTo>
                  <a:lnTo>
                    <a:pt x="256" y="161"/>
                  </a:lnTo>
                  <a:lnTo>
                    <a:pt x="256" y="161"/>
                  </a:lnTo>
                  <a:lnTo>
                    <a:pt x="256" y="160"/>
                  </a:lnTo>
                  <a:lnTo>
                    <a:pt x="255" y="159"/>
                  </a:lnTo>
                  <a:lnTo>
                    <a:pt x="255" y="159"/>
                  </a:lnTo>
                  <a:lnTo>
                    <a:pt x="253" y="160"/>
                  </a:lnTo>
                  <a:lnTo>
                    <a:pt x="252" y="163"/>
                  </a:lnTo>
                  <a:lnTo>
                    <a:pt x="252" y="163"/>
                  </a:lnTo>
                  <a:close/>
                  <a:moveTo>
                    <a:pt x="264" y="156"/>
                  </a:moveTo>
                  <a:lnTo>
                    <a:pt x="263" y="157"/>
                  </a:lnTo>
                  <a:lnTo>
                    <a:pt x="263" y="161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1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23"/>
            <p:cNvSpPr>
              <a:spLocks noEditPoints="1"/>
            </p:cNvSpPr>
            <p:nvPr/>
          </p:nvSpPr>
          <p:spPr bwMode="auto">
            <a:xfrm>
              <a:off x="6432551" y="2814638"/>
              <a:ext cx="93663" cy="101600"/>
            </a:xfrm>
            <a:custGeom>
              <a:avLst/>
              <a:gdLst/>
              <a:ahLst/>
              <a:cxnLst>
                <a:cxn ang="0">
                  <a:pos x="142" y="33"/>
                </a:cxn>
                <a:cxn ang="0">
                  <a:pos x="119" y="90"/>
                </a:cxn>
                <a:cxn ang="0">
                  <a:pos x="24" y="96"/>
                </a:cxn>
                <a:cxn ang="0">
                  <a:pos x="28" y="127"/>
                </a:cxn>
                <a:cxn ang="0">
                  <a:pos x="64" y="169"/>
                </a:cxn>
                <a:cxn ang="0">
                  <a:pos x="129" y="144"/>
                </a:cxn>
                <a:cxn ang="0">
                  <a:pos x="156" y="130"/>
                </a:cxn>
                <a:cxn ang="0">
                  <a:pos x="160" y="175"/>
                </a:cxn>
                <a:cxn ang="0">
                  <a:pos x="105" y="190"/>
                </a:cxn>
                <a:cxn ang="0">
                  <a:pos x="19" y="169"/>
                </a:cxn>
                <a:cxn ang="0">
                  <a:pos x="0" y="90"/>
                </a:cxn>
                <a:cxn ang="0">
                  <a:pos x="35" y="12"/>
                </a:cxn>
                <a:cxn ang="0">
                  <a:pos x="5" y="93"/>
                </a:cxn>
                <a:cxn ang="0">
                  <a:pos x="10" y="113"/>
                </a:cxn>
                <a:cxn ang="0">
                  <a:pos x="7" y="75"/>
                </a:cxn>
                <a:cxn ang="0">
                  <a:pos x="5" y="82"/>
                </a:cxn>
                <a:cxn ang="0">
                  <a:pos x="12" y="127"/>
                </a:cxn>
                <a:cxn ang="0">
                  <a:pos x="18" y="137"/>
                </a:cxn>
                <a:cxn ang="0">
                  <a:pos x="32" y="82"/>
                </a:cxn>
                <a:cxn ang="0">
                  <a:pos x="27" y="40"/>
                </a:cxn>
                <a:cxn ang="0">
                  <a:pos x="31" y="61"/>
                </a:cxn>
                <a:cxn ang="0">
                  <a:pos x="31" y="55"/>
                </a:cxn>
                <a:cxn ang="0">
                  <a:pos x="125" y="71"/>
                </a:cxn>
                <a:cxn ang="0">
                  <a:pos x="105" y="33"/>
                </a:cxn>
                <a:cxn ang="0">
                  <a:pos x="39" y="40"/>
                </a:cxn>
                <a:cxn ang="0">
                  <a:pos x="31" y="45"/>
                </a:cxn>
                <a:cxn ang="0">
                  <a:pos x="38" y="177"/>
                </a:cxn>
                <a:cxn ang="0">
                  <a:pos x="39" y="30"/>
                </a:cxn>
                <a:cxn ang="0">
                  <a:pos x="36" y="82"/>
                </a:cxn>
                <a:cxn ang="0">
                  <a:pos x="48" y="10"/>
                </a:cxn>
                <a:cxn ang="0">
                  <a:pos x="57" y="79"/>
                </a:cxn>
                <a:cxn ang="0">
                  <a:pos x="100" y="83"/>
                </a:cxn>
                <a:cxn ang="0">
                  <a:pos x="57" y="69"/>
                </a:cxn>
                <a:cxn ang="0">
                  <a:pos x="48" y="30"/>
                </a:cxn>
                <a:cxn ang="0">
                  <a:pos x="48" y="30"/>
                </a:cxn>
                <a:cxn ang="0">
                  <a:pos x="78" y="3"/>
                </a:cxn>
                <a:cxn ang="0">
                  <a:pos x="59" y="175"/>
                </a:cxn>
                <a:cxn ang="0">
                  <a:pos x="69" y="17"/>
                </a:cxn>
                <a:cxn ang="0">
                  <a:pos x="70" y="16"/>
                </a:cxn>
                <a:cxn ang="0">
                  <a:pos x="81" y="184"/>
                </a:cxn>
                <a:cxn ang="0">
                  <a:pos x="112" y="184"/>
                </a:cxn>
                <a:cxn ang="0">
                  <a:pos x="84" y="13"/>
                </a:cxn>
                <a:cxn ang="0">
                  <a:pos x="91" y="20"/>
                </a:cxn>
                <a:cxn ang="0">
                  <a:pos x="107" y="24"/>
                </a:cxn>
                <a:cxn ang="0">
                  <a:pos x="114" y="75"/>
                </a:cxn>
                <a:cxn ang="0">
                  <a:pos x="122" y="85"/>
                </a:cxn>
                <a:cxn ang="0">
                  <a:pos x="116" y="165"/>
                </a:cxn>
                <a:cxn ang="0">
                  <a:pos x="122" y="176"/>
                </a:cxn>
                <a:cxn ang="0">
                  <a:pos x="123" y="40"/>
                </a:cxn>
                <a:cxn ang="0">
                  <a:pos x="125" y="155"/>
                </a:cxn>
                <a:cxn ang="0">
                  <a:pos x="126" y="41"/>
                </a:cxn>
                <a:cxn ang="0">
                  <a:pos x="128" y="41"/>
                </a:cxn>
                <a:cxn ang="0">
                  <a:pos x="133" y="132"/>
                </a:cxn>
                <a:cxn ang="0">
                  <a:pos x="135" y="165"/>
                </a:cxn>
                <a:cxn ang="0">
                  <a:pos x="142" y="58"/>
                </a:cxn>
                <a:cxn ang="0">
                  <a:pos x="147" y="153"/>
                </a:cxn>
                <a:cxn ang="0">
                  <a:pos x="151" y="151"/>
                </a:cxn>
                <a:cxn ang="0">
                  <a:pos x="164" y="156"/>
                </a:cxn>
              </a:cxnLst>
              <a:rect l="0" t="0" r="r" b="b"/>
              <a:pathLst>
                <a:path w="178" h="194">
                  <a:moveTo>
                    <a:pt x="87" y="2"/>
                  </a:moveTo>
                  <a:lnTo>
                    <a:pt x="87" y="2"/>
                  </a:lnTo>
                  <a:lnTo>
                    <a:pt x="95" y="2"/>
                  </a:lnTo>
                  <a:lnTo>
                    <a:pt x="104" y="5"/>
                  </a:lnTo>
                  <a:lnTo>
                    <a:pt x="114" y="9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37" y="26"/>
                  </a:lnTo>
                  <a:lnTo>
                    <a:pt x="140" y="30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53" y="58"/>
                  </a:lnTo>
                  <a:lnTo>
                    <a:pt x="156" y="65"/>
                  </a:lnTo>
                  <a:lnTo>
                    <a:pt x="156" y="69"/>
                  </a:lnTo>
                  <a:lnTo>
                    <a:pt x="157" y="72"/>
                  </a:lnTo>
                  <a:lnTo>
                    <a:pt x="157" y="72"/>
                  </a:lnTo>
                  <a:lnTo>
                    <a:pt x="153" y="83"/>
                  </a:lnTo>
                  <a:lnTo>
                    <a:pt x="151" y="90"/>
                  </a:lnTo>
                  <a:lnTo>
                    <a:pt x="149" y="90"/>
                  </a:lnTo>
                  <a:lnTo>
                    <a:pt x="119" y="90"/>
                  </a:lnTo>
                  <a:lnTo>
                    <a:pt x="119" y="90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64" y="87"/>
                  </a:lnTo>
                  <a:lnTo>
                    <a:pt x="35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5" y="93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5" y="102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7" y="120"/>
                  </a:lnTo>
                  <a:lnTo>
                    <a:pt x="28" y="123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4" y="137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45" y="152"/>
                  </a:lnTo>
                  <a:lnTo>
                    <a:pt x="50" y="159"/>
                  </a:lnTo>
                  <a:lnTo>
                    <a:pt x="57" y="165"/>
                  </a:lnTo>
                  <a:lnTo>
                    <a:pt x="64" y="169"/>
                  </a:lnTo>
                  <a:lnTo>
                    <a:pt x="64" y="169"/>
                  </a:lnTo>
                  <a:lnTo>
                    <a:pt x="77" y="172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5" y="172"/>
                  </a:lnTo>
                  <a:lnTo>
                    <a:pt x="101" y="167"/>
                  </a:lnTo>
                  <a:lnTo>
                    <a:pt x="101" y="167"/>
                  </a:lnTo>
                  <a:lnTo>
                    <a:pt x="105" y="166"/>
                  </a:lnTo>
                  <a:lnTo>
                    <a:pt x="112" y="162"/>
                  </a:lnTo>
                  <a:lnTo>
                    <a:pt x="129" y="145"/>
                  </a:lnTo>
                  <a:lnTo>
                    <a:pt x="129" y="144"/>
                  </a:lnTo>
                  <a:lnTo>
                    <a:pt x="129" y="144"/>
                  </a:lnTo>
                  <a:lnTo>
                    <a:pt x="123" y="142"/>
                  </a:lnTo>
                  <a:lnTo>
                    <a:pt x="123" y="141"/>
                  </a:lnTo>
                  <a:lnTo>
                    <a:pt x="123" y="141"/>
                  </a:lnTo>
                  <a:lnTo>
                    <a:pt x="128" y="132"/>
                  </a:lnTo>
                  <a:lnTo>
                    <a:pt x="132" y="127"/>
                  </a:lnTo>
                  <a:lnTo>
                    <a:pt x="137" y="123"/>
                  </a:lnTo>
                  <a:lnTo>
                    <a:pt x="143" y="120"/>
                  </a:lnTo>
                  <a:lnTo>
                    <a:pt x="143" y="120"/>
                  </a:lnTo>
                  <a:lnTo>
                    <a:pt x="156" y="130"/>
                  </a:lnTo>
                  <a:lnTo>
                    <a:pt x="156" y="130"/>
                  </a:lnTo>
                  <a:lnTo>
                    <a:pt x="165" y="142"/>
                  </a:lnTo>
                  <a:lnTo>
                    <a:pt x="178" y="158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67" y="170"/>
                  </a:lnTo>
                  <a:lnTo>
                    <a:pt x="164" y="175"/>
                  </a:lnTo>
                  <a:lnTo>
                    <a:pt x="161" y="17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58" y="172"/>
                  </a:lnTo>
                  <a:lnTo>
                    <a:pt x="157" y="169"/>
                  </a:lnTo>
                  <a:lnTo>
                    <a:pt x="154" y="166"/>
                  </a:lnTo>
                  <a:lnTo>
                    <a:pt x="150" y="166"/>
                  </a:lnTo>
                  <a:lnTo>
                    <a:pt x="150" y="166"/>
                  </a:lnTo>
                  <a:lnTo>
                    <a:pt x="144" y="169"/>
                  </a:lnTo>
                  <a:lnTo>
                    <a:pt x="135" y="177"/>
                  </a:lnTo>
                  <a:lnTo>
                    <a:pt x="135" y="177"/>
                  </a:lnTo>
                  <a:lnTo>
                    <a:pt x="123" y="184"/>
                  </a:lnTo>
                  <a:lnTo>
                    <a:pt x="105" y="190"/>
                  </a:lnTo>
                  <a:lnTo>
                    <a:pt x="105" y="190"/>
                  </a:lnTo>
                  <a:lnTo>
                    <a:pt x="85" y="193"/>
                  </a:lnTo>
                  <a:lnTo>
                    <a:pt x="73" y="194"/>
                  </a:lnTo>
                  <a:lnTo>
                    <a:pt x="52" y="187"/>
                  </a:lnTo>
                  <a:lnTo>
                    <a:pt x="52" y="187"/>
                  </a:lnTo>
                  <a:lnTo>
                    <a:pt x="43" y="186"/>
                  </a:lnTo>
                  <a:lnTo>
                    <a:pt x="35" y="183"/>
                  </a:lnTo>
                  <a:lnTo>
                    <a:pt x="28" y="177"/>
                  </a:lnTo>
                  <a:lnTo>
                    <a:pt x="19" y="169"/>
                  </a:lnTo>
                  <a:lnTo>
                    <a:pt x="19" y="169"/>
                  </a:lnTo>
                  <a:lnTo>
                    <a:pt x="15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90"/>
                  </a:lnTo>
                  <a:lnTo>
                    <a:pt x="1" y="79"/>
                  </a:lnTo>
                  <a:lnTo>
                    <a:pt x="4" y="68"/>
                  </a:lnTo>
                  <a:lnTo>
                    <a:pt x="7" y="58"/>
                  </a:lnTo>
                  <a:lnTo>
                    <a:pt x="11" y="48"/>
                  </a:lnTo>
                  <a:lnTo>
                    <a:pt x="15" y="37"/>
                  </a:lnTo>
                  <a:lnTo>
                    <a:pt x="22" y="2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31" y="14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73" y="0"/>
                  </a:lnTo>
                  <a:lnTo>
                    <a:pt x="87" y="2"/>
                  </a:lnTo>
                  <a:lnTo>
                    <a:pt x="87" y="2"/>
                  </a:lnTo>
                  <a:close/>
                  <a:moveTo>
                    <a:pt x="5" y="93"/>
                  </a:moveTo>
                  <a:lnTo>
                    <a:pt x="5" y="94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7" y="107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8" y="99"/>
                  </a:lnTo>
                  <a:lnTo>
                    <a:pt x="7" y="96"/>
                  </a:lnTo>
                  <a:lnTo>
                    <a:pt x="5" y="93"/>
                  </a:lnTo>
                  <a:lnTo>
                    <a:pt x="5" y="93"/>
                  </a:lnTo>
                  <a:close/>
                  <a:moveTo>
                    <a:pt x="11" y="61"/>
                  </a:moveTo>
                  <a:lnTo>
                    <a:pt x="11" y="61"/>
                  </a:lnTo>
                  <a:lnTo>
                    <a:pt x="8" y="65"/>
                  </a:lnTo>
                  <a:lnTo>
                    <a:pt x="5" y="75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10" y="7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61"/>
                  </a:lnTo>
                  <a:lnTo>
                    <a:pt x="11" y="61"/>
                  </a:lnTo>
                  <a:lnTo>
                    <a:pt x="11" y="61"/>
                  </a:lnTo>
                  <a:close/>
                  <a:moveTo>
                    <a:pt x="8" y="79"/>
                  </a:moveTo>
                  <a:lnTo>
                    <a:pt x="5" y="79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5" y="83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0" y="80"/>
                  </a:lnTo>
                  <a:lnTo>
                    <a:pt x="8" y="79"/>
                  </a:lnTo>
                  <a:close/>
                  <a:moveTo>
                    <a:pt x="12" y="125"/>
                  </a:moveTo>
                  <a:lnTo>
                    <a:pt x="11" y="125"/>
                  </a:lnTo>
                  <a:lnTo>
                    <a:pt x="11" y="125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12" y="125"/>
                  </a:lnTo>
                  <a:lnTo>
                    <a:pt x="12" y="125"/>
                  </a:lnTo>
                  <a:close/>
                  <a:moveTo>
                    <a:pt x="15" y="131"/>
                  </a:moveTo>
                  <a:lnTo>
                    <a:pt x="14" y="131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7" y="137"/>
                  </a:lnTo>
                  <a:lnTo>
                    <a:pt x="18" y="138"/>
                  </a:lnTo>
                  <a:lnTo>
                    <a:pt x="18" y="137"/>
                  </a:lnTo>
                  <a:lnTo>
                    <a:pt x="18" y="137"/>
                  </a:lnTo>
                  <a:lnTo>
                    <a:pt x="18" y="137"/>
                  </a:lnTo>
                  <a:lnTo>
                    <a:pt x="18" y="134"/>
                  </a:lnTo>
                  <a:lnTo>
                    <a:pt x="15" y="131"/>
                  </a:lnTo>
                  <a:lnTo>
                    <a:pt x="15" y="131"/>
                  </a:lnTo>
                  <a:close/>
                  <a:moveTo>
                    <a:pt x="25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32" y="83"/>
                  </a:lnTo>
                  <a:lnTo>
                    <a:pt x="32" y="82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7" y="82"/>
                  </a:lnTo>
                  <a:lnTo>
                    <a:pt x="25" y="83"/>
                  </a:lnTo>
                  <a:lnTo>
                    <a:pt x="25" y="83"/>
                  </a:lnTo>
                  <a:close/>
                  <a:moveTo>
                    <a:pt x="27" y="38"/>
                  </a:moveTo>
                  <a:lnTo>
                    <a:pt x="25" y="40"/>
                  </a:lnTo>
                  <a:lnTo>
                    <a:pt x="25" y="40"/>
                  </a:lnTo>
                  <a:lnTo>
                    <a:pt x="27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close/>
                  <a:moveTo>
                    <a:pt x="25" y="62"/>
                  </a:moveTo>
                  <a:lnTo>
                    <a:pt x="25" y="64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9" y="64"/>
                  </a:lnTo>
                  <a:lnTo>
                    <a:pt x="31" y="61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8" y="61"/>
                  </a:lnTo>
                  <a:lnTo>
                    <a:pt x="25" y="62"/>
                  </a:lnTo>
                  <a:lnTo>
                    <a:pt x="25" y="62"/>
                  </a:lnTo>
                  <a:close/>
                  <a:moveTo>
                    <a:pt x="29" y="54"/>
                  </a:moveTo>
                  <a:lnTo>
                    <a:pt x="29" y="55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4" y="57"/>
                  </a:lnTo>
                  <a:lnTo>
                    <a:pt x="46" y="59"/>
                  </a:lnTo>
                  <a:lnTo>
                    <a:pt x="95" y="64"/>
                  </a:lnTo>
                  <a:lnTo>
                    <a:pt x="98" y="65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15" y="68"/>
                  </a:lnTo>
                  <a:lnTo>
                    <a:pt x="122" y="69"/>
                  </a:lnTo>
                  <a:lnTo>
                    <a:pt x="122" y="69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26" y="68"/>
                  </a:lnTo>
                  <a:lnTo>
                    <a:pt x="126" y="65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6" y="55"/>
                  </a:lnTo>
                  <a:lnTo>
                    <a:pt x="122" y="50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5" y="33"/>
                  </a:lnTo>
                  <a:lnTo>
                    <a:pt x="100" y="30"/>
                  </a:lnTo>
                  <a:lnTo>
                    <a:pt x="95" y="28"/>
                  </a:lnTo>
                  <a:lnTo>
                    <a:pt x="90" y="27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64" y="28"/>
                  </a:lnTo>
                  <a:lnTo>
                    <a:pt x="53" y="33"/>
                  </a:lnTo>
                  <a:lnTo>
                    <a:pt x="45" y="36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34" y="47"/>
                  </a:lnTo>
                  <a:lnTo>
                    <a:pt x="29" y="54"/>
                  </a:lnTo>
                  <a:lnTo>
                    <a:pt x="29" y="54"/>
                  </a:lnTo>
                  <a:close/>
                  <a:moveTo>
                    <a:pt x="29" y="48"/>
                  </a:moveTo>
                  <a:lnTo>
                    <a:pt x="29" y="48"/>
                  </a:lnTo>
                  <a:lnTo>
                    <a:pt x="31" y="47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1" y="45"/>
                  </a:lnTo>
                  <a:lnTo>
                    <a:pt x="29" y="48"/>
                  </a:lnTo>
                  <a:lnTo>
                    <a:pt x="29" y="48"/>
                  </a:lnTo>
                  <a:close/>
                  <a:moveTo>
                    <a:pt x="32" y="172"/>
                  </a:moveTo>
                  <a:lnTo>
                    <a:pt x="31" y="172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2" y="175"/>
                  </a:lnTo>
                  <a:lnTo>
                    <a:pt x="36" y="176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5" y="173"/>
                  </a:lnTo>
                  <a:lnTo>
                    <a:pt x="32" y="172"/>
                  </a:lnTo>
                  <a:lnTo>
                    <a:pt x="32" y="172"/>
                  </a:lnTo>
                  <a:close/>
                  <a:moveTo>
                    <a:pt x="34" y="31"/>
                  </a:move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8" y="3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5" y="30"/>
                  </a:lnTo>
                  <a:lnTo>
                    <a:pt x="34" y="31"/>
                  </a:lnTo>
                  <a:lnTo>
                    <a:pt x="34" y="31"/>
                  </a:lnTo>
                  <a:close/>
                  <a:moveTo>
                    <a:pt x="36" y="80"/>
                  </a:moveTo>
                  <a:lnTo>
                    <a:pt x="35" y="80"/>
                  </a:lnTo>
                  <a:lnTo>
                    <a:pt x="35" y="83"/>
                  </a:lnTo>
                  <a:lnTo>
                    <a:pt x="36" y="83"/>
                  </a:lnTo>
                  <a:lnTo>
                    <a:pt x="36" y="82"/>
                  </a:lnTo>
                  <a:lnTo>
                    <a:pt x="36" y="80"/>
                  </a:lnTo>
                  <a:lnTo>
                    <a:pt x="36" y="80"/>
                  </a:lnTo>
                  <a:close/>
                  <a:moveTo>
                    <a:pt x="39" y="16"/>
                  </a:moveTo>
                  <a:lnTo>
                    <a:pt x="39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6" y="14"/>
                  </a:lnTo>
                  <a:lnTo>
                    <a:pt x="48" y="13"/>
                  </a:lnTo>
                  <a:lnTo>
                    <a:pt x="48" y="10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1" y="12"/>
                  </a:lnTo>
                  <a:lnTo>
                    <a:pt x="39" y="16"/>
                  </a:lnTo>
                  <a:lnTo>
                    <a:pt x="39" y="16"/>
                  </a:lnTo>
                  <a:close/>
                  <a:moveTo>
                    <a:pt x="43" y="78"/>
                  </a:moveTo>
                  <a:lnTo>
                    <a:pt x="43" y="78"/>
                  </a:lnTo>
                  <a:lnTo>
                    <a:pt x="43" y="78"/>
                  </a:lnTo>
                  <a:lnTo>
                    <a:pt x="57" y="79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7" y="85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95" y="85"/>
                  </a:lnTo>
                  <a:lnTo>
                    <a:pt x="100" y="83"/>
                  </a:lnTo>
                  <a:lnTo>
                    <a:pt x="100" y="83"/>
                  </a:lnTo>
                  <a:lnTo>
                    <a:pt x="95" y="82"/>
                  </a:lnTo>
                  <a:lnTo>
                    <a:pt x="85" y="79"/>
                  </a:lnTo>
                  <a:lnTo>
                    <a:pt x="43" y="78"/>
                  </a:lnTo>
                  <a:lnTo>
                    <a:pt x="43" y="78"/>
                  </a:lnTo>
                  <a:close/>
                  <a:moveTo>
                    <a:pt x="48" y="65"/>
                  </a:moveTo>
                  <a:lnTo>
                    <a:pt x="48" y="66"/>
                  </a:lnTo>
                  <a:lnTo>
                    <a:pt x="48" y="66"/>
                  </a:lnTo>
                  <a:lnTo>
                    <a:pt x="52" y="68"/>
                  </a:lnTo>
                  <a:lnTo>
                    <a:pt x="57" y="69"/>
                  </a:lnTo>
                  <a:lnTo>
                    <a:pt x="73" y="71"/>
                  </a:lnTo>
                  <a:lnTo>
                    <a:pt x="76" y="71"/>
                  </a:lnTo>
                  <a:lnTo>
                    <a:pt x="80" y="71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64" y="66"/>
                  </a:lnTo>
                  <a:lnTo>
                    <a:pt x="48" y="65"/>
                  </a:lnTo>
                  <a:lnTo>
                    <a:pt x="48" y="65"/>
                  </a:lnTo>
                  <a:close/>
                  <a:moveTo>
                    <a:pt x="48" y="30"/>
                  </a:moveTo>
                  <a:lnTo>
                    <a:pt x="48" y="30"/>
                  </a:lnTo>
                  <a:lnTo>
                    <a:pt x="53" y="27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2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0" y="26"/>
                  </a:lnTo>
                  <a:lnTo>
                    <a:pt x="49" y="27"/>
                  </a:lnTo>
                  <a:lnTo>
                    <a:pt x="48" y="30"/>
                  </a:lnTo>
                  <a:lnTo>
                    <a:pt x="48" y="30"/>
                  </a:lnTo>
                  <a:close/>
                  <a:moveTo>
                    <a:pt x="53" y="9"/>
                  </a:moveTo>
                  <a:lnTo>
                    <a:pt x="53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63" y="9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80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67" y="5"/>
                  </a:lnTo>
                  <a:lnTo>
                    <a:pt x="55" y="9"/>
                  </a:lnTo>
                  <a:lnTo>
                    <a:pt x="53" y="9"/>
                  </a:lnTo>
                  <a:close/>
                  <a:moveTo>
                    <a:pt x="57" y="173"/>
                  </a:moveTo>
                  <a:lnTo>
                    <a:pt x="56" y="173"/>
                  </a:lnTo>
                  <a:lnTo>
                    <a:pt x="56" y="173"/>
                  </a:lnTo>
                  <a:lnTo>
                    <a:pt x="56" y="173"/>
                  </a:lnTo>
                  <a:lnTo>
                    <a:pt x="59" y="175"/>
                  </a:lnTo>
                  <a:lnTo>
                    <a:pt x="64" y="176"/>
                  </a:lnTo>
                  <a:lnTo>
                    <a:pt x="64" y="176"/>
                  </a:lnTo>
                  <a:lnTo>
                    <a:pt x="64" y="175"/>
                  </a:lnTo>
                  <a:lnTo>
                    <a:pt x="64" y="175"/>
                  </a:lnTo>
                  <a:lnTo>
                    <a:pt x="60" y="173"/>
                  </a:lnTo>
                  <a:lnTo>
                    <a:pt x="57" y="173"/>
                  </a:lnTo>
                  <a:lnTo>
                    <a:pt x="57" y="173"/>
                  </a:lnTo>
                  <a:close/>
                  <a:moveTo>
                    <a:pt x="69" y="17"/>
                  </a:moveTo>
                  <a:lnTo>
                    <a:pt x="69" y="17"/>
                  </a:lnTo>
                  <a:lnTo>
                    <a:pt x="69" y="17"/>
                  </a:lnTo>
                  <a:lnTo>
                    <a:pt x="73" y="19"/>
                  </a:lnTo>
                  <a:lnTo>
                    <a:pt x="84" y="21"/>
                  </a:lnTo>
                  <a:lnTo>
                    <a:pt x="84" y="20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1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0" y="16"/>
                  </a:lnTo>
                  <a:lnTo>
                    <a:pt x="69" y="17"/>
                  </a:lnTo>
                  <a:lnTo>
                    <a:pt x="69" y="17"/>
                  </a:lnTo>
                  <a:close/>
                  <a:moveTo>
                    <a:pt x="78" y="176"/>
                  </a:moveTo>
                  <a:lnTo>
                    <a:pt x="77" y="176"/>
                  </a:lnTo>
                  <a:lnTo>
                    <a:pt x="77" y="177"/>
                  </a:lnTo>
                  <a:lnTo>
                    <a:pt x="78" y="177"/>
                  </a:lnTo>
                  <a:lnTo>
                    <a:pt x="78" y="176"/>
                  </a:lnTo>
                  <a:close/>
                  <a:moveTo>
                    <a:pt x="90" y="186"/>
                  </a:moveTo>
                  <a:lnTo>
                    <a:pt x="83" y="184"/>
                  </a:lnTo>
                  <a:lnTo>
                    <a:pt x="81" y="184"/>
                  </a:lnTo>
                  <a:lnTo>
                    <a:pt x="81" y="184"/>
                  </a:lnTo>
                  <a:lnTo>
                    <a:pt x="78" y="186"/>
                  </a:lnTo>
                  <a:lnTo>
                    <a:pt x="78" y="186"/>
                  </a:lnTo>
                  <a:lnTo>
                    <a:pt x="78" y="187"/>
                  </a:lnTo>
                  <a:lnTo>
                    <a:pt x="80" y="189"/>
                  </a:lnTo>
                  <a:lnTo>
                    <a:pt x="85" y="189"/>
                  </a:lnTo>
                  <a:lnTo>
                    <a:pt x="85" y="189"/>
                  </a:lnTo>
                  <a:lnTo>
                    <a:pt x="98" y="187"/>
                  </a:lnTo>
                  <a:lnTo>
                    <a:pt x="112" y="184"/>
                  </a:lnTo>
                  <a:lnTo>
                    <a:pt x="112" y="184"/>
                  </a:lnTo>
                  <a:lnTo>
                    <a:pt x="111" y="183"/>
                  </a:lnTo>
                  <a:lnTo>
                    <a:pt x="108" y="182"/>
                  </a:lnTo>
                  <a:lnTo>
                    <a:pt x="107" y="182"/>
                  </a:lnTo>
                  <a:lnTo>
                    <a:pt x="107" y="182"/>
                  </a:lnTo>
                  <a:lnTo>
                    <a:pt x="98" y="183"/>
                  </a:lnTo>
                  <a:lnTo>
                    <a:pt x="90" y="186"/>
                  </a:lnTo>
                  <a:lnTo>
                    <a:pt x="90" y="186"/>
                  </a:lnTo>
                  <a:close/>
                  <a:moveTo>
                    <a:pt x="95" y="12"/>
                  </a:moveTo>
                  <a:lnTo>
                    <a:pt x="84" y="12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8" y="13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95" y="12"/>
                  </a:lnTo>
                  <a:lnTo>
                    <a:pt x="95" y="12"/>
                  </a:lnTo>
                  <a:close/>
                  <a:moveTo>
                    <a:pt x="91" y="19"/>
                  </a:moveTo>
                  <a:lnTo>
                    <a:pt x="91" y="20"/>
                  </a:lnTo>
                  <a:lnTo>
                    <a:pt x="91" y="20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6" y="30"/>
                  </a:lnTo>
                  <a:lnTo>
                    <a:pt x="119" y="31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14" y="27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04" y="21"/>
                  </a:lnTo>
                  <a:lnTo>
                    <a:pt x="102" y="20"/>
                  </a:lnTo>
                  <a:lnTo>
                    <a:pt x="98" y="19"/>
                  </a:lnTo>
                  <a:lnTo>
                    <a:pt x="95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1" y="19"/>
                  </a:lnTo>
                  <a:lnTo>
                    <a:pt x="91" y="19"/>
                  </a:lnTo>
                  <a:close/>
                  <a:moveTo>
                    <a:pt x="114" y="75"/>
                  </a:moveTo>
                  <a:lnTo>
                    <a:pt x="112" y="75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4" y="75"/>
                  </a:lnTo>
                  <a:close/>
                  <a:moveTo>
                    <a:pt x="112" y="85"/>
                  </a:moveTo>
                  <a:lnTo>
                    <a:pt x="112" y="85"/>
                  </a:lnTo>
                  <a:lnTo>
                    <a:pt x="115" y="85"/>
                  </a:lnTo>
                  <a:lnTo>
                    <a:pt x="119" y="86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1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2" y="85"/>
                  </a:lnTo>
                  <a:lnTo>
                    <a:pt x="112" y="85"/>
                  </a:lnTo>
                  <a:close/>
                  <a:moveTo>
                    <a:pt x="112" y="166"/>
                  </a:moveTo>
                  <a:lnTo>
                    <a:pt x="114" y="166"/>
                  </a:lnTo>
                  <a:lnTo>
                    <a:pt x="114" y="166"/>
                  </a:lnTo>
                  <a:lnTo>
                    <a:pt x="116" y="165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4" y="165"/>
                  </a:lnTo>
                  <a:lnTo>
                    <a:pt x="112" y="166"/>
                  </a:lnTo>
                  <a:lnTo>
                    <a:pt x="112" y="166"/>
                  </a:lnTo>
                  <a:close/>
                  <a:moveTo>
                    <a:pt x="115" y="182"/>
                  </a:moveTo>
                  <a:lnTo>
                    <a:pt x="115" y="182"/>
                  </a:lnTo>
                  <a:lnTo>
                    <a:pt x="119" y="180"/>
                  </a:lnTo>
                  <a:lnTo>
                    <a:pt x="122" y="176"/>
                  </a:lnTo>
                  <a:lnTo>
                    <a:pt x="121" y="176"/>
                  </a:lnTo>
                  <a:lnTo>
                    <a:pt x="121" y="176"/>
                  </a:lnTo>
                  <a:lnTo>
                    <a:pt x="116" y="179"/>
                  </a:lnTo>
                  <a:lnTo>
                    <a:pt x="115" y="182"/>
                  </a:lnTo>
                  <a:lnTo>
                    <a:pt x="115" y="182"/>
                  </a:lnTo>
                  <a:close/>
                  <a:moveTo>
                    <a:pt x="119" y="37"/>
                  </a:moveTo>
                  <a:lnTo>
                    <a:pt x="119" y="37"/>
                  </a:lnTo>
                  <a:lnTo>
                    <a:pt x="121" y="38"/>
                  </a:lnTo>
                  <a:lnTo>
                    <a:pt x="122" y="40"/>
                  </a:lnTo>
                  <a:lnTo>
                    <a:pt x="123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1" y="36"/>
                  </a:lnTo>
                  <a:lnTo>
                    <a:pt x="119" y="37"/>
                  </a:lnTo>
                  <a:lnTo>
                    <a:pt x="119" y="37"/>
                  </a:lnTo>
                  <a:close/>
                  <a:moveTo>
                    <a:pt x="123" y="155"/>
                  </a:moveTo>
                  <a:lnTo>
                    <a:pt x="125" y="155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8" y="153"/>
                  </a:lnTo>
                  <a:lnTo>
                    <a:pt x="130" y="151"/>
                  </a:lnTo>
                  <a:lnTo>
                    <a:pt x="130" y="149"/>
                  </a:lnTo>
                  <a:lnTo>
                    <a:pt x="130" y="149"/>
                  </a:lnTo>
                  <a:lnTo>
                    <a:pt x="126" y="151"/>
                  </a:lnTo>
                  <a:lnTo>
                    <a:pt x="123" y="155"/>
                  </a:lnTo>
                  <a:lnTo>
                    <a:pt x="123" y="155"/>
                  </a:lnTo>
                  <a:close/>
                  <a:moveTo>
                    <a:pt x="128" y="41"/>
                  </a:moveTo>
                  <a:lnTo>
                    <a:pt x="126" y="41"/>
                  </a:lnTo>
                  <a:lnTo>
                    <a:pt x="126" y="41"/>
                  </a:lnTo>
                  <a:lnTo>
                    <a:pt x="130" y="51"/>
                  </a:lnTo>
                  <a:lnTo>
                    <a:pt x="132" y="55"/>
                  </a:lnTo>
                  <a:lnTo>
                    <a:pt x="135" y="55"/>
                  </a:lnTo>
                  <a:lnTo>
                    <a:pt x="135" y="54"/>
                  </a:lnTo>
                  <a:lnTo>
                    <a:pt x="135" y="54"/>
                  </a:lnTo>
                  <a:lnTo>
                    <a:pt x="132" y="45"/>
                  </a:lnTo>
                  <a:lnTo>
                    <a:pt x="130" y="43"/>
                  </a:lnTo>
                  <a:lnTo>
                    <a:pt x="129" y="43"/>
                  </a:lnTo>
                  <a:lnTo>
                    <a:pt x="128" y="41"/>
                  </a:lnTo>
                  <a:close/>
                  <a:moveTo>
                    <a:pt x="132" y="134"/>
                  </a:moveTo>
                  <a:lnTo>
                    <a:pt x="133" y="135"/>
                  </a:lnTo>
                  <a:lnTo>
                    <a:pt x="135" y="135"/>
                  </a:lnTo>
                  <a:lnTo>
                    <a:pt x="135" y="135"/>
                  </a:lnTo>
                  <a:lnTo>
                    <a:pt x="136" y="135"/>
                  </a:lnTo>
                  <a:lnTo>
                    <a:pt x="137" y="134"/>
                  </a:lnTo>
                  <a:lnTo>
                    <a:pt x="136" y="132"/>
                  </a:lnTo>
                  <a:lnTo>
                    <a:pt x="136" y="132"/>
                  </a:lnTo>
                  <a:lnTo>
                    <a:pt x="136" y="132"/>
                  </a:lnTo>
                  <a:lnTo>
                    <a:pt x="133" y="132"/>
                  </a:lnTo>
                  <a:lnTo>
                    <a:pt x="132" y="134"/>
                  </a:lnTo>
                  <a:lnTo>
                    <a:pt x="132" y="134"/>
                  </a:lnTo>
                  <a:close/>
                  <a:moveTo>
                    <a:pt x="135" y="167"/>
                  </a:moveTo>
                  <a:lnTo>
                    <a:pt x="136" y="167"/>
                  </a:lnTo>
                  <a:lnTo>
                    <a:pt x="136" y="167"/>
                  </a:lnTo>
                  <a:lnTo>
                    <a:pt x="137" y="165"/>
                  </a:lnTo>
                  <a:lnTo>
                    <a:pt x="139" y="163"/>
                  </a:lnTo>
                  <a:lnTo>
                    <a:pt x="139" y="163"/>
                  </a:lnTo>
                  <a:lnTo>
                    <a:pt x="139" y="163"/>
                  </a:lnTo>
                  <a:lnTo>
                    <a:pt x="135" y="165"/>
                  </a:lnTo>
                  <a:lnTo>
                    <a:pt x="135" y="167"/>
                  </a:lnTo>
                  <a:lnTo>
                    <a:pt x="135" y="167"/>
                  </a:lnTo>
                  <a:close/>
                  <a:moveTo>
                    <a:pt x="140" y="58"/>
                  </a:moveTo>
                  <a:lnTo>
                    <a:pt x="139" y="58"/>
                  </a:lnTo>
                  <a:lnTo>
                    <a:pt x="139" y="61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2" y="62"/>
                  </a:lnTo>
                  <a:lnTo>
                    <a:pt x="142" y="59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0" y="58"/>
                  </a:lnTo>
                  <a:close/>
                  <a:moveTo>
                    <a:pt x="140" y="158"/>
                  </a:moveTo>
                  <a:lnTo>
                    <a:pt x="142" y="159"/>
                  </a:lnTo>
                  <a:lnTo>
                    <a:pt x="142" y="159"/>
                  </a:lnTo>
                  <a:lnTo>
                    <a:pt x="146" y="156"/>
                  </a:lnTo>
                  <a:lnTo>
                    <a:pt x="147" y="155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3" y="155"/>
                  </a:lnTo>
                  <a:lnTo>
                    <a:pt x="140" y="158"/>
                  </a:lnTo>
                  <a:lnTo>
                    <a:pt x="140" y="158"/>
                  </a:lnTo>
                  <a:close/>
                  <a:moveTo>
                    <a:pt x="149" y="155"/>
                  </a:move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1" y="153"/>
                  </a:lnTo>
                  <a:lnTo>
                    <a:pt x="153" y="151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50" y="152"/>
                  </a:lnTo>
                  <a:lnTo>
                    <a:pt x="149" y="155"/>
                  </a:lnTo>
                  <a:lnTo>
                    <a:pt x="149" y="155"/>
                  </a:lnTo>
                  <a:close/>
                  <a:moveTo>
                    <a:pt x="161" y="151"/>
                  </a:moveTo>
                  <a:lnTo>
                    <a:pt x="161" y="151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63" y="155"/>
                  </a:lnTo>
                  <a:lnTo>
                    <a:pt x="164" y="156"/>
                  </a:lnTo>
                  <a:lnTo>
                    <a:pt x="165" y="156"/>
                  </a:lnTo>
                  <a:lnTo>
                    <a:pt x="165" y="155"/>
                  </a:lnTo>
                  <a:lnTo>
                    <a:pt x="165" y="155"/>
                  </a:lnTo>
                  <a:lnTo>
                    <a:pt x="165" y="155"/>
                  </a:lnTo>
                  <a:lnTo>
                    <a:pt x="164" y="152"/>
                  </a:lnTo>
                  <a:lnTo>
                    <a:pt x="161" y="151"/>
                  </a:lnTo>
                  <a:lnTo>
                    <a:pt x="161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24"/>
            <p:cNvSpPr>
              <a:spLocks noEditPoints="1"/>
            </p:cNvSpPr>
            <p:nvPr/>
          </p:nvSpPr>
          <p:spPr bwMode="auto">
            <a:xfrm>
              <a:off x="5919788" y="3006725"/>
              <a:ext cx="93663" cy="144463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48" y="4"/>
                </a:cxn>
                <a:cxn ang="0">
                  <a:pos x="52" y="4"/>
                </a:cxn>
                <a:cxn ang="0">
                  <a:pos x="63" y="76"/>
                </a:cxn>
                <a:cxn ang="0">
                  <a:pos x="130" y="94"/>
                </a:cxn>
                <a:cxn ang="0">
                  <a:pos x="171" y="139"/>
                </a:cxn>
                <a:cxn ang="0">
                  <a:pos x="170" y="206"/>
                </a:cxn>
                <a:cxn ang="0">
                  <a:pos x="136" y="253"/>
                </a:cxn>
                <a:cxn ang="0">
                  <a:pos x="62" y="256"/>
                </a:cxn>
                <a:cxn ang="0">
                  <a:pos x="38" y="272"/>
                </a:cxn>
                <a:cxn ang="0">
                  <a:pos x="21" y="251"/>
                </a:cxn>
                <a:cxn ang="0">
                  <a:pos x="25" y="192"/>
                </a:cxn>
                <a:cxn ang="0">
                  <a:pos x="24" y="103"/>
                </a:cxn>
                <a:cxn ang="0">
                  <a:pos x="4" y="39"/>
                </a:cxn>
                <a:cxn ang="0">
                  <a:pos x="1" y="15"/>
                </a:cxn>
                <a:cxn ang="0">
                  <a:pos x="8" y="0"/>
                </a:cxn>
                <a:cxn ang="0">
                  <a:pos x="10" y="10"/>
                </a:cxn>
                <a:cxn ang="0">
                  <a:pos x="8" y="15"/>
                </a:cxn>
                <a:cxn ang="0">
                  <a:pos x="15" y="23"/>
                </a:cxn>
                <a:cxn ang="0">
                  <a:pos x="18" y="17"/>
                </a:cxn>
                <a:cxn ang="0">
                  <a:pos x="25" y="240"/>
                </a:cxn>
                <a:cxn ang="0">
                  <a:pos x="34" y="17"/>
                </a:cxn>
                <a:cxn ang="0">
                  <a:pos x="28" y="7"/>
                </a:cxn>
                <a:cxn ang="0">
                  <a:pos x="35" y="253"/>
                </a:cxn>
                <a:cxn ang="0">
                  <a:pos x="41" y="13"/>
                </a:cxn>
                <a:cxn ang="0">
                  <a:pos x="42" y="13"/>
                </a:cxn>
                <a:cxn ang="0">
                  <a:pos x="42" y="53"/>
                </a:cxn>
                <a:cxn ang="0">
                  <a:pos x="42" y="253"/>
                </a:cxn>
                <a:cxn ang="0">
                  <a:pos x="42" y="253"/>
                </a:cxn>
                <a:cxn ang="0">
                  <a:pos x="48" y="232"/>
                </a:cxn>
                <a:cxn ang="0">
                  <a:pos x="48" y="1"/>
                </a:cxn>
                <a:cxn ang="0">
                  <a:pos x="56" y="220"/>
                </a:cxn>
                <a:cxn ang="0">
                  <a:pos x="97" y="230"/>
                </a:cxn>
                <a:cxn ang="0">
                  <a:pos x="153" y="183"/>
                </a:cxn>
                <a:cxn ang="0">
                  <a:pos x="137" y="133"/>
                </a:cxn>
                <a:cxn ang="0">
                  <a:pos x="62" y="124"/>
                </a:cxn>
                <a:cxn ang="0">
                  <a:pos x="56" y="178"/>
                </a:cxn>
                <a:cxn ang="0">
                  <a:pos x="64" y="247"/>
                </a:cxn>
                <a:cxn ang="0">
                  <a:pos x="62" y="230"/>
                </a:cxn>
                <a:cxn ang="0">
                  <a:pos x="67" y="110"/>
                </a:cxn>
                <a:cxn ang="0">
                  <a:pos x="66" y="108"/>
                </a:cxn>
                <a:cxn ang="0">
                  <a:pos x="87" y="96"/>
                </a:cxn>
                <a:cxn ang="0">
                  <a:pos x="101" y="246"/>
                </a:cxn>
                <a:cxn ang="0">
                  <a:pos x="112" y="94"/>
                </a:cxn>
                <a:cxn ang="0">
                  <a:pos x="112" y="94"/>
                </a:cxn>
                <a:cxn ang="0">
                  <a:pos x="121" y="256"/>
                </a:cxn>
                <a:cxn ang="0">
                  <a:pos x="122" y="108"/>
                </a:cxn>
                <a:cxn ang="0">
                  <a:pos x="139" y="117"/>
                </a:cxn>
                <a:cxn ang="0">
                  <a:pos x="125" y="230"/>
                </a:cxn>
                <a:cxn ang="0">
                  <a:pos x="125" y="228"/>
                </a:cxn>
                <a:cxn ang="0">
                  <a:pos x="147" y="233"/>
                </a:cxn>
                <a:cxn ang="0">
                  <a:pos x="150" y="222"/>
                </a:cxn>
                <a:cxn ang="0">
                  <a:pos x="149" y="220"/>
                </a:cxn>
                <a:cxn ang="0">
                  <a:pos x="157" y="226"/>
                </a:cxn>
                <a:cxn ang="0">
                  <a:pos x="160" y="213"/>
                </a:cxn>
                <a:cxn ang="0">
                  <a:pos x="167" y="143"/>
                </a:cxn>
                <a:cxn ang="0">
                  <a:pos x="167" y="142"/>
                </a:cxn>
              </a:cxnLst>
              <a:rect l="0" t="0" r="r" b="b"/>
              <a:pathLst>
                <a:path w="177" h="272">
                  <a:moveTo>
                    <a:pt x="18" y="0"/>
                  </a:moveTo>
                  <a:lnTo>
                    <a:pt x="19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59" y="8"/>
                  </a:lnTo>
                  <a:lnTo>
                    <a:pt x="60" y="1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2" y="62"/>
                  </a:lnTo>
                  <a:lnTo>
                    <a:pt x="63" y="76"/>
                  </a:lnTo>
                  <a:lnTo>
                    <a:pt x="66" y="89"/>
                  </a:lnTo>
                  <a:lnTo>
                    <a:pt x="67" y="89"/>
                  </a:lnTo>
                  <a:lnTo>
                    <a:pt x="90" y="87"/>
                  </a:lnTo>
                  <a:lnTo>
                    <a:pt x="90" y="87"/>
                  </a:lnTo>
                  <a:lnTo>
                    <a:pt x="121" y="90"/>
                  </a:lnTo>
                  <a:lnTo>
                    <a:pt x="128" y="91"/>
                  </a:lnTo>
                  <a:lnTo>
                    <a:pt x="129" y="93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5" y="97"/>
                  </a:lnTo>
                  <a:lnTo>
                    <a:pt x="144" y="105"/>
                  </a:lnTo>
                  <a:lnTo>
                    <a:pt x="144" y="105"/>
                  </a:lnTo>
                  <a:lnTo>
                    <a:pt x="154" y="114"/>
                  </a:lnTo>
                  <a:lnTo>
                    <a:pt x="161" y="122"/>
                  </a:lnTo>
                  <a:lnTo>
                    <a:pt x="167" y="131"/>
                  </a:lnTo>
                  <a:lnTo>
                    <a:pt x="171" y="139"/>
                  </a:lnTo>
                  <a:lnTo>
                    <a:pt x="171" y="139"/>
                  </a:lnTo>
                  <a:lnTo>
                    <a:pt x="174" y="145"/>
                  </a:lnTo>
                  <a:lnTo>
                    <a:pt x="175" y="153"/>
                  </a:lnTo>
                  <a:lnTo>
                    <a:pt x="177" y="164"/>
                  </a:lnTo>
                  <a:lnTo>
                    <a:pt x="177" y="178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0" y="20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5" y="223"/>
                  </a:lnTo>
                  <a:lnTo>
                    <a:pt x="160" y="230"/>
                  </a:lnTo>
                  <a:lnTo>
                    <a:pt x="150" y="240"/>
                  </a:lnTo>
                  <a:lnTo>
                    <a:pt x="137" y="250"/>
                  </a:lnTo>
                  <a:lnTo>
                    <a:pt x="137" y="250"/>
                  </a:lnTo>
                  <a:lnTo>
                    <a:pt x="136" y="253"/>
                  </a:lnTo>
                  <a:lnTo>
                    <a:pt x="133" y="254"/>
                  </a:lnTo>
                  <a:lnTo>
                    <a:pt x="125" y="257"/>
                  </a:lnTo>
                  <a:lnTo>
                    <a:pt x="112" y="258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78" y="257"/>
                  </a:lnTo>
                  <a:lnTo>
                    <a:pt x="70" y="256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56" y="257"/>
                  </a:lnTo>
                  <a:lnTo>
                    <a:pt x="56" y="258"/>
                  </a:lnTo>
                  <a:lnTo>
                    <a:pt x="55" y="261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38" y="272"/>
                  </a:lnTo>
                  <a:lnTo>
                    <a:pt x="38" y="272"/>
                  </a:lnTo>
                  <a:lnTo>
                    <a:pt x="31" y="271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22" y="261"/>
                  </a:lnTo>
                  <a:lnTo>
                    <a:pt x="22" y="258"/>
                  </a:lnTo>
                  <a:lnTo>
                    <a:pt x="22" y="257"/>
                  </a:lnTo>
                  <a:lnTo>
                    <a:pt x="21" y="251"/>
                  </a:lnTo>
                  <a:lnTo>
                    <a:pt x="22" y="246"/>
                  </a:lnTo>
                  <a:lnTo>
                    <a:pt x="22" y="240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4" y="212"/>
                  </a:lnTo>
                  <a:lnTo>
                    <a:pt x="25" y="201"/>
                  </a:lnTo>
                  <a:lnTo>
                    <a:pt x="26" y="197"/>
                  </a:lnTo>
                  <a:lnTo>
                    <a:pt x="25" y="192"/>
                  </a:lnTo>
                  <a:lnTo>
                    <a:pt x="29" y="167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4" y="105"/>
                  </a:lnTo>
                  <a:lnTo>
                    <a:pt x="24" y="104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5" y="62"/>
                  </a:lnTo>
                  <a:lnTo>
                    <a:pt x="25" y="35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2" y="38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1" y="3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5" y="7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5" y="7"/>
                  </a:lnTo>
                  <a:lnTo>
                    <a:pt x="5" y="7"/>
                  </a:lnTo>
                  <a:close/>
                  <a:moveTo>
                    <a:pt x="8" y="15"/>
                  </a:moveTo>
                  <a:lnTo>
                    <a:pt x="7" y="15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2" y="17"/>
                  </a:lnTo>
                  <a:lnTo>
                    <a:pt x="8" y="15"/>
                  </a:lnTo>
                  <a:lnTo>
                    <a:pt x="8" y="15"/>
                  </a:lnTo>
                  <a:close/>
                  <a:moveTo>
                    <a:pt x="21" y="17"/>
                  </a:moveTo>
                  <a:lnTo>
                    <a:pt x="18" y="17"/>
                  </a:lnTo>
                  <a:lnTo>
                    <a:pt x="18" y="17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1" y="17"/>
                  </a:lnTo>
                  <a:close/>
                  <a:moveTo>
                    <a:pt x="25" y="239"/>
                  </a:moveTo>
                  <a:lnTo>
                    <a:pt x="24" y="239"/>
                  </a:lnTo>
                  <a:lnTo>
                    <a:pt x="24" y="240"/>
                  </a:lnTo>
                  <a:lnTo>
                    <a:pt x="25" y="240"/>
                  </a:lnTo>
                  <a:lnTo>
                    <a:pt x="25" y="240"/>
                  </a:lnTo>
                  <a:lnTo>
                    <a:pt x="25" y="240"/>
                  </a:lnTo>
                  <a:lnTo>
                    <a:pt x="25" y="239"/>
                  </a:lnTo>
                  <a:close/>
                  <a:moveTo>
                    <a:pt x="26" y="18"/>
                  </a:moveTo>
                  <a:lnTo>
                    <a:pt x="28" y="20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28" y="15"/>
                  </a:lnTo>
                  <a:lnTo>
                    <a:pt x="26" y="18"/>
                  </a:lnTo>
                  <a:lnTo>
                    <a:pt x="26" y="18"/>
                  </a:lnTo>
                  <a:close/>
                  <a:moveTo>
                    <a:pt x="29" y="6"/>
                  </a:moveTo>
                  <a:lnTo>
                    <a:pt x="28" y="6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29" y="6"/>
                  </a:lnTo>
                  <a:close/>
                  <a:moveTo>
                    <a:pt x="34" y="251"/>
                  </a:moveTo>
                  <a:lnTo>
                    <a:pt x="32" y="253"/>
                  </a:lnTo>
                  <a:lnTo>
                    <a:pt x="32" y="253"/>
                  </a:lnTo>
                  <a:lnTo>
                    <a:pt x="34" y="254"/>
                  </a:lnTo>
                  <a:lnTo>
                    <a:pt x="35" y="254"/>
                  </a:lnTo>
                  <a:lnTo>
                    <a:pt x="35" y="253"/>
                  </a:lnTo>
                  <a:lnTo>
                    <a:pt x="34" y="251"/>
                  </a:lnTo>
                  <a:close/>
                  <a:moveTo>
                    <a:pt x="35" y="6"/>
                  </a:moveTo>
                  <a:lnTo>
                    <a:pt x="35" y="7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5" y="6"/>
                  </a:lnTo>
                  <a:close/>
                  <a:moveTo>
                    <a:pt x="41" y="13"/>
                  </a:moveTo>
                  <a:lnTo>
                    <a:pt x="38" y="14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1" y="13"/>
                  </a:lnTo>
                  <a:close/>
                  <a:moveTo>
                    <a:pt x="39" y="46"/>
                  </a:moveTo>
                  <a:lnTo>
                    <a:pt x="39" y="46"/>
                  </a:lnTo>
                  <a:lnTo>
                    <a:pt x="41" y="52"/>
                  </a:lnTo>
                  <a:lnTo>
                    <a:pt x="42" y="53"/>
                  </a:lnTo>
                  <a:lnTo>
                    <a:pt x="42" y="53"/>
                  </a:lnTo>
                  <a:lnTo>
                    <a:pt x="42" y="53"/>
                  </a:lnTo>
                  <a:lnTo>
                    <a:pt x="42" y="53"/>
                  </a:lnTo>
                  <a:lnTo>
                    <a:pt x="41" y="46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39" y="46"/>
                  </a:lnTo>
                  <a:lnTo>
                    <a:pt x="39" y="46"/>
                  </a:lnTo>
                  <a:close/>
                  <a:moveTo>
                    <a:pt x="42" y="253"/>
                  </a:moveTo>
                  <a:lnTo>
                    <a:pt x="42" y="253"/>
                  </a:lnTo>
                  <a:lnTo>
                    <a:pt x="42" y="253"/>
                  </a:lnTo>
                  <a:lnTo>
                    <a:pt x="45" y="251"/>
                  </a:lnTo>
                  <a:lnTo>
                    <a:pt x="46" y="250"/>
                  </a:lnTo>
                  <a:lnTo>
                    <a:pt x="43" y="250"/>
                  </a:lnTo>
                  <a:lnTo>
                    <a:pt x="43" y="250"/>
                  </a:lnTo>
                  <a:lnTo>
                    <a:pt x="42" y="250"/>
                  </a:lnTo>
                  <a:lnTo>
                    <a:pt x="42" y="253"/>
                  </a:lnTo>
                  <a:lnTo>
                    <a:pt x="42" y="253"/>
                  </a:lnTo>
                  <a:close/>
                  <a:moveTo>
                    <a:pt x="46" y="229"/>
                  </a:moveTo>
                  <a:lnTo>
                    <a:pt x="45" y="230"/>
                  </a:lnTo>
                  <a:lnTo>
                    <a:pt x="45" y="232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46" y="230"/>
                  </a:lnTo>
                  <a:lnTo>
                    <a:pt x="46" y="229"/>
                  </a:lnTo>
                  <a:lnTo>
                    <a:pt x="46" y="229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9" y="0"/>
                  </a:lnTo>
                  <a:close/>
                  <a:moveTo>
                    <a:pt x="56" y="178"/>
                  </a:moveTo>
                  <a:lnTo>
                    <a:pt x="56" y="178"/>
                  </a:lnTo>
                  <a:lnTo>
                    <a:pt x="56" y="195"/>
                  </a:lnTo>
                  <a:lnTo>
                    <a:pt x="56" y="204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7" y="223"/>
                  </a:lnTo>
                  <a:lnTo>
                    <a:pt x="60" y="225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8" y="232"/>
                  </a:lnTo>
                  <a:lnTo>
                    <a:pt x="87" y="232"/>
                  </a:lnTo>
                  <a:lnTo>
                    <a:pt x="87" y="232"/>
                  </a:lnTo>
                  <a:lnTo>
                    <a:pt x="97" y="230"/>
                  </a:lnTo>
                  <a:lnTo>
                    <a:pt x="106" y="229"/>
                  </a:lnTo>
                  <a:lnTo>
                    <a:pt x="119" y="225"/>
                  </a:lnTo>
                  <a:lnTo>
                    <a:pt x="132" y="220"/>
                  </a:lnTo>
                  <a:lnTo>
                    <a:pt x="132" y="220"/>
                  </a:lnTo>
                  <a:lnTo>
                    <a:pt x="136" y="216"/>
                  </a:lnTo>
                  <a:lnTo>
                    <a:pt x="140" y="209"/>
                  </a:lnTo>
                  <a:lnTo>
                    <a:pt x="151" y="191"/>
                  </a:lnTo>
                  <a:lnTo>
                    <a:pt x="153" y="183"/>
                  </a:lnTo>
                  <a:lnTo>
                    <a:pt x="153" y="183"/>
                  </a:lnTo>
                  <a:lnTo>
                    <a:pt x="153" y="173"/>
                  </a:lnTo>
                  <a:lnTo>
                    <a:pt x="150" y="163"/>
                  </a:lnTo>
                  <a:lnTo>
                    <a:pt x="147" y="153"/>
                  </a:lnTo>
                  <a:lnTo>
                    <a:pt x="142" y="143"/>
                  </a:lnTo>
                  <a:lnTo>
                    <a:pt x="142" y="143"/>
                  </a:lnTo>
                  <a:lnTo>
                    <a:pt x="140" y="138"/>
                  </a:lnTo>
                  <a:lnTo>
                    <a:pt x="137" y="133"/>
                  </a:lnTo>
                  <a:lnTo>
                    <a:pt x="135" y="128"/>
                  </a:lnTo>
                  <a:lnTo>
                    <a:pt x="130" y="124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1" y="114"/>
                  </a:lnTo>
                  <a:lnTo>
                    <a:pt x="88" y="115"/>
                  </a:lnTo>
                  <a:lnTo>
                    <a:pt x="76" y="118"/>
                  </a:lnTo>
                  <a:lnTo>
                    <a:pt x="62" y="124"/>
                  </a:lnTo>
                  <a:lnTo>
                    <a:pt x="62" y="124"/>
                  </a:lnTo>
                  <a:lnTo>
                    <a:pt x="60" y="125"/>
                  </a:lnTo>
                  <a:lnTo>
                    <a:pt x="59" y="129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6" y="163"/>
                  </a:lnTo>
                  <a:lnTo>
                    <a:pt x="56" y="178"/>
                  </a:lnTo>
                  <a:lnTo>
                    <a:pt x="56" y="178"/>
                  </a:lnTo>
                  <a:close/>
                  <a:moveTo>
                    <a:pt x="60" y="246"/>
                  </a:moveTo>
                  <a:lnTo>
                    <a:pt x="59" y="246"/>
                  </a:lnTo>
                  <a:lnTo>
                    <a:pt x="59" y="246"/>
                  </a:lnTo>
                  <a:lnTo>
                    <a:pt x="59" y="246"/>
                  </a:lnTo>
                  <a:lnTo>
                    <a:pt x="60" y="247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0" y="246"/>
                  </a:lnTo>
                  <a:lnTo>
                    <a:pt x="60" y="246"/>
                  </a:lnTo>
                  <a:close/>
                  <a:moveTo>
                    <a:pt x="59" y="229"/>
                  </a:moveTo>
                  <a:lnTo>
                    <a:pt x="59" y="229"/>
                  </a:lnTo>
                  <a:lnTo>
                    <a:pt x="59" y="229"/>
                  </a:lnTo>
                  <a:lnTo>
                    <a:pt x="60" y="230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60" y="229"/>
                  </a:lnTo>
                  <a:lnTo>
                    <a:pt x="59" y="229"/>
                  </a:lnTo>
                  <a:lnTo>
                    <a:pt x="59" y="229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7" y="110"/>
                  </a:lnTo>
                  <a:lnTo>
                    <a:pt x="67" y="110"/>
                  </a:lnTo>
                  <a:lnTo>
                    <a:pt x="74" y="108"/>
                  </a:lnTo>
                  <a:lnTo>
                    <a:pt x="76" y="107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1" y="107"/>
                  </a:lnTo>
                  <a:lnTo>
                    <a:pt x="66" y="108"/>
                  </a:lnTo>
                  <a:lnTo>
                    <a:pt x="66" y="108"/>
                  </a:lnTo>
                  <a:close/>
                  <a:moveTo>
                    <a:pt x="83" y="98"/>
                  </a:moveTo>
                  <a:lnTo>
                    <a:pt x="84" y="100"/>
                  </a:lnTo>
                  <a:lnTo>
                    <a:pt x="85" y="100"/>
                  </a:lnTo>
                  <a:lnTo>
                    <a:pt x="88" y="98"/>
                  </a:lnTo>
                  <a:lnTo>
                    <a:pt x="88" y="97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4" y="97"/>
                  </a:lnTo>
                  <a:lnTo>
                    <a:pt x="83" y="98"/>
                  </a:lnTo>
                  <a:lnTo>
                    <a:pt x="83" y="98"/>
                  </a:lnTo>
                  <a:close/>
                  <a:moveTo>
                    <a:pt x="90" y="247"/>
                  </a:moveTo>
                  <a:lnTo>
                    <a:pt x="91" y="247"/>
                  </a:lnTo>
                  <a:lnTo>
                    <a:pt x="94" y="247"/>
                  </a:lnTo>
                  <a:lnTo>
                    <a:pt x="94" y="247"/>
                  </a:lnTo>
                  <a:lnTo>
                    <a:pt x="101" y="246"/>
                  </a:lnTo>
                  <a:lnTo>
                    <a:pt x="104" y="244"/>
                  </a:lnTo>
                  <a:lnTo>
                    <a:pt x="104" y="243"/>
                  </a:lnTo>
                  <a:lnTo>
                    <a:pt x="104" y="243"/>
                  </a:lnTo>
                  <a:lnTo>
                    <a:pt x="104" y="243"/>
                  </a:lnTo>
                  <a:lnTo>
                    <a:pt x="95" y="244"/>
                  </a:lnTo>
                  <a:lnTo>
                    <a:pt x="90" y="247"/>
                  </a:lnTo>
                  <a:lnTo>
                    <a:pt x="90" y="247"/>
                  </a:lnTo>
                  <a:close/>
                  <a:moveTo>
                    <a:pt x="112" y="94"/>
                  </a:moveTo>
                  <a:lnTo>
                    <a:pt x="108" y="94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11" y="97"/>
                  </a:lnTo>
                  <a:lnTo>
                    <a:pt x="114" y="97"/>
                  </a:lnTo>
                  <a:lnTo>
                    <a:pt x="114" y="97"/>
                  </a:lnTo>
                  <a:lnTo>
                    <a:pt x="114" y="96"/>
                  </a:lnTo>
                  <a:lnTo>
                    <a:pt x="112" y="94"/>
                  </a:lnTo>
                  <a:close/>
                  <a:moveTo>
                    <a:pt x="116" y="240"/>
                  </a:moveTo>
                  <a:lnTo>
                    <a:pt x="116" y="242"/>
                  </a:lnTo>
                  <a:lnTo>
                    <a:pt x="116" y="243"/>
                  </a:lnTo>
                  <a:lnTo>
                    <a:pt x="119" y="243"/>
                  </a:lnTo>
                  <a:lnTo>
                    <a:pt x="121" y="242"/>
                  </a:lnTo>
                  <a:lnTo>
                    <a:pt x="121" y="240"/>
                  </a:lnTo>
                  <a:lnTo>
                    <a:pt x="116" y="240"/>
                  </a:lnTo>
                  <a:close/>
                  <a:moveTo>
                    <a:pt x="121" y="256"/>
                  </a:moveTo>
                  <a:lnTo>
                    <a:pt x="119" y="256"/>
                  </a:lnTo>
                  <a:lnTo>
                    <a:pt x="119" y="256"/>
                  </a:lnTo>
                  <a:lnTo>
                    <a:pt x="121" y="256"/>
                  </a:lnTo>
                  <a:lnTo>
                    <a:pt x="121" y="256"/>
                  </a:lnTo>
                  <a:close/>
                  <a:moveTo>
                    <a:pt x="123" y="107"/>
                  </a:moveTo>
                  <a:lnTo>
                    <a:pt x="121" y="107"/>
                  </a:lnTo>
                  <a:lnTo>
                    <a:pt x="121" y="107"/>
                  </a:lnTo>
                  <a:lnTo>
                    <a:pt x="122" y="108"/>
                  </a:lnTo>
                  <a:lnTo>
                    <a:pt x="123" y="111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7" y="121"/>
                  </a:lnTo>
                  <a:lnTo>
                    <a:pt x="142" y="124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39" y="117"/>
                  </a:lnTo>
                  <a:lnTo>
                    <a:pt x="136" y="112"/>
                  </a:lnTo>
                  <a:lnTo>
                    <a:pt x="136" y="112"/>
                  </a:lnTo>
                  <a:lnTo>
                    <a:pt x="128" y="108"/>
                  </a:lnTo>
                  <a:lnTo>
                    <a:pt x="123" y="107"/>
                  </a:lnTo>
                  <a:lnTo>
                    <a:pt x="123" y="107"/>
                  </a:lnTo>
                  <a:close/>
                  <a:moveTo>
                    <a:pt x="123" y="229"/>
                  </a:moveTo>
                  <a:lnTo>
                    <a:pt x="123" y="230"/>
                  </a:lnTo>
                  <a:lnTo>
                    <a:pt x="125" y="230"/>
                  </a:lnTo>
                  <a:lnTo>
                    <a:pt x="125" y="230"/>
                  </a:lnTo>
                  <a:lnTo>
                    <a:pt x="125" y="230"/>
                  </a:lnTo>
                  <a:lnTo>
                    <a:pt x="129" y="230"/>
                  </a:lnTo>
                  <a:lnTo>
                    <a:pt x="129" y="229"/>
                  </a:lnTo>
                  <a:lnTo>
                    <a:pt x="129" y="228"/>
                  </a:lnTo>
                  <a:lnTo>
                    <a:pt x="126" y="228"/>
                  </a:lnTo>
                  <a:lnTo>
                    <a:pt x="126" y="228"/>
                  </a:lnTo>
                  <a:lnTo>
                    <a:pt x="125" y="228"/>
                  </a:lnTo>
                  <a:lnTo>
                    <a:pt x="123" y="229"/>
                  </a:lnTo>
                  <a:lnTo>
                    <a:pt x="123" y="229"/>
                  </a:lnTo>
                  <a:close/>
                  <a:moveTo>
                    <a:pt x="135" y="239"/>
                  </a:moveTo>
                  <a:lnTo>
                    <a:pt x="135" y="240"/>
                  </a:lnTo>
                  <a:lnTo>
                    <a:pt x="135" y="240"/>
                  </a:lnTo>
                  <a:lnTo>
                    <a:pt x="143" y="237"/>
                  </a:lnTo>
                  <a:lnTo>
                    <a:pt x="147" y="235"/>
                  </a:lnTo>
                  <a:lnTo>
                    <a:pt x="147" y="233"/>
                  </a:lnTo>
                  <a:lnTo>
                    <a:pt x="147" y="233"/>
                  </a:lnTo>
                  <a:lnTo>
                    <a:pt x="142" y="235"/>
                  </a:lnTo>
                  <a:lnTo>
                    <a:pt x="135" y="239"/>
                  </a:lnTo>
                  <a:lnTo>
                    <a:pt x="135" y="239"/>
                  </a:lnTo>
                  <a:close/>
                  <a:moveTo>
                    <a:pt x="149" y="220"/>
                  </a:moveTo>
                  <a:lnTo>
                    <a:pt x="149" y="220"/>
                  </a:lnTo>
                  <a:lnTo>
                    <a:pt x="150" y="222"/>
                  </a:lnTo>
                  <a:lnTo>
                    <a:pt x="150" y="222"/>
                  </a:lnTo>
                  <a:lnTo>
                    <a:pt x="153" y="219"/>
                  </a:lnTo>
                  <a:lnTo>
                    <a:pt x="154" y="218"/>
                  </a:lnTo>
                  <a:lnTo>
                    <a:pt x="153" y="216"/>
                  </a:lnTo>
                  <a:lnTo>
                    <a:pt x="151" y="216"/>
                  </a:lnTo>
                  <a:lnTo>
                    <a:pt x="151" y="216"/>
                  </a:lnTo>
                  <a:lnTo>
                    <a:pt x="149" y="218"/>
                  </a:lnTo>
                  <a:lnTo>
                    <a:pt x="149" y="220"/>
                  </a:lnTo>
                  <a:lnTo>
                    <a:pt x="149" y="220"/>
                  </a:lnTo>
                  <a:close/>
                  <a:moveTo>
                    <a:pt x="156" y="150"/>
                  </a:moveTo>
                  <a:lnTo>
                    <a:pt x="154" y="150"/>
                  </a:lnTo>
                  <a:lnTo>
                    <a:pt x="154" y="152"/>
                  </a:lnTo>
                  <a:lnTo>
                    <a:pt x="156" y="153"/>
                  </a:lnTo>
                  <a:lnTo>
                    <a:pt x="156" y="153"/>
                  </a:lnTo>
                  <a:lnTo>
                    <a:pt x="156" y="152"/>
                  </a:lnTo>
                  <a:lnTo>
                    <a:pt x="156" y="150"/>
                  </a:lnTo>
                  <a:close/>
                  <a:moveTo>
                    <a:pt x="157" y="226"/>
                  </a:moveTo>
                  <a:lnTo>
                    <a:pt x="157" y="226"/>
                  </a:lnTo>
                  <a:lnTo>
                    <a:pt x="157" y="226"/>
                  </a:lnTo>
                  <a:lnTo>
                    <a:pt x="160" y="226"/>
                  </a:lnTo>
                  <a:lnTo>
                    <a:pt x="161" y="222"/>
                  </a:lnTo>
                  <a:lnTo>
                    <a:pt x="165" y="211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0" y="213"/>
                  </a:lnTo>
                  <a:lnTo>
                    <a:pt x="158" y="223"/>
                  </a:lnTo>
                  <a:lnTo>
                    <a:pt x="158" y="223"/>
                  </a:lnTo>
                  <a:lnTo>
                    <a:pt x="157" y="226"/>
                  </a:lnTo>
                  <a:lnTo>
                    <a:pt x="157" y="226"/>
                  </a:lnTo>
                  <a:close/>
                  <a:moveTo>
                    <a:pt x="167" y="142"/>
                  </a:moveTo>
                  <a:lnTo>
                    <a:pt x="167" y="142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7" y="145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68" y="143"/>
                  </a:lnTo>
                  <a:lnTo>
                    <a:pt x="167" y="142"/>
                  </a:lnTo>
                  <a:lnTo>
                    <a:pt x="167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25"/>
            <p:cNvSpPr>
              <a:spLocks noEditPoints="1"/>
            </p:cNvSpPr>
            <p:nvPr/>
          </p:nvSpPr>
          <p:spPr bwMode="auto">
            <a:xfrm>
              <a:off x="6021388" y="3041650"/>
              <a:ext cx="96838" cy="104775"/>
            </a:xfrm>
            <a:custGeom>
              <a:avLst/>
              <a:gdLst/>
              <a:ahLst/>
              <a:cxnLst>
                <a:cxn ang="0">
                  <a:pos x="111" y="5"/>
                </a:cxn>
                <a:cxn ang="0">
                  <a:pos x="143" y="47"/>
                </a:cxn>
                <a:cxn ang="0">
                  <a:pos x="155" y="85"/>
                </a:cxn>
                <a:cxn ang="0">
                  <a:pos x="157" y="151"/>
                </a:cxn>
                <a:cxn ang="0">
                  <a:pos x="183" y="178"/>
                </a:cxn>
                <a:cxn ang="0">
                  <a:pos x="163" y="199"/>
                </a:cxn>
                <a:cxn ang="0">
                  <a:pos x="129" y="179"/>
                </a:cxn>
                <a:cxn ang="0">
                  <a:pos x="52" y="200"/>
                </a:cxn>
                <a:cxn ang="0">
                  <a:pos x="20" y="186"/>
                </a:cxn>
                <a:cxn ang="0">
                  <a:pos x="3" y="154"/>
                </a:cxn>
                <a:cxn ang="0">
                  <a:pos x="9" y="119"/>
                </a:cxn>
                <a:cxn ang="0">
                  <a:pos x="35" y="82"/>
                </a:cxn>
                <a:cxn ang="0">
                  <a:pos x="89" y="71"/>
                </a:cxn>
                <a:cxn ang="0">
                  <a:pos x="112" y="75"/>
                </a:cxn>
                <a:cxn ang="0">
                  <a:pos x="101" y="42"/>
                </a:cxn>
                <a:cxn ang="0">
                  <a:pos x="58" y="26"/>
                </a:cxn>
                <a:cxn ang="0">
                  <a:pos x="32" y="46"/>
                </a:cxn>
                <a:cxn ang="0">
                  <a:pos x="14" y="61"/>
                </a:cxn>
                <a:cxn ang="0">
                  <a:pos x="2" y="64"/>
                </a:cxn>
                <a:cxn ang="0">
                  <a:pos x="13" y="21"/>
                </a:cxn>
                <a:cxn ang="0">
                  <a:pos x="42" y="1"/>
                </a:cxn>
                <a:cxn ang="0">
                  <a:pos x="18" y="54"/>
                </a:cxn>
                <a:cxn ang="0">
                  <a:pos x="21" y="24"/>
                </a:cxn>
                <a:cxn ang="0">
                  <a:pos x="30" y="15"/>
                </a:cxn>
                <a:cxn ang="0">
                  <a:pos x="25" y="168"/>
                </a:cxn>
                <a:cxn ang="0">
                  <a:pos x="27" y="186"/>
                </a:cxn>
                <a:cxn ang="0">
                  <a:pos x="44" y="196"/>
                </a:cxn>
                <a:cxn ang="0">
                  <a:pos x="45" y="193"/>
                </a:cxn>
                <a:cxn ang="0">
                  <a:pos x="31" y="95"/>
                </a:cxn>
                <a:cxn ang="0">
                  <a:pos x="35" y="94"/>
                </a:cxn>
                <a:cxn ang="0">
                  <a:pos x="37" y="148"/>
                </a:cxn>
                <a:cxn ang="0">
                  <a:pos x="41" y="160"/>
                </a:cxn>
                <a:cxn ang="0">
                  <a:pos x="72" y="174"/>
                </a:cxn>
                <a:cxn ang="0">
                  <a:pos x="125" y="148"/>
                </a:cxn>
                <a:cxn ang="0">
                  <a:pos x="118" y="112"/>
                </a:cxn>
                <a:cxn ang="0">
                  <a:pos x="75" y="98"/>
                </a:cxn>
                <a:cxn ang="0">
                  <a:pos x="37" y="116"/>
                </a:cxn>
                <a:cxn ang="0">
                  <a:pos x="52" y="12"/>
                </a:cxn>
                <a:cxn ang="0">
                  <a:pos x="63" y="9"/>
                </a:cxn>
                <a:cxn ang="0">
                  <a:pos x="65" y="182"/>
                </a:cxn>
                <a:cxn ang="0">
                  <a:pos x="72" y="182"/>
                </a:cxn>
                <a:cxn ang="0">
                  <a:pos x="69" y="24"/>
                </a:cxn>
                <a:cxn ang="0">
                  <a:pos x="82" y="8"/>
                </a:cxn>
                <a:cxn ang="0">
                  <a:pos x="94" y="177"/>
                </a:cxn>
                <a:cxn ang="0">
                  <a:pos x="110" y="174"/>
                </a:cxn>
                <a:cxn ang="0">
                  <a:pos x="110" y="9"/>
                </a:cxn>
                <a:cxn ang="0">
                  <a:pos x="115" y="14"/>
                </a:cxn>
                <a:cxn ang="0">
                  <a:pos x="128" y="133"/>
                </a:cxn>
                <a:cxn ang="0">
                  <a:pos x="131" y="133"/>
                </a:cxn>
                <a:cxn ang="0">
                  <a:pos x="131" y="122"/>
                </a:cxn>
                <a:cxn ang="0">
                  <a:pos x="138" y="105"/>
                </a:cxn>
                <a:cxn ang="0">
                  <a:pos x="139" y="113"/>
                </a:cxn>
                <a:cxn ang="0">
                  <a:pos x="139" y="92"/>
                </a:cxn>
                <a:cxn ang="0">
                  <a:pos x="141" y="91"/>
                </a:cxn>
                <a:cxn ang="0">
                  <a:pos x="142" y="132"/>
                </a:cxn>
                <a:cxn ang="0">
                  <a:pos x="143" y="126"/>
                </a:cxn>
                <a:cxn ang="0">
                  <a:pos x="148" y="175"/>
                </a:cxn>
                <a:cxn ang="0">
                  <a:pos x="148" y="172"/>
                </a:cxn>
                <a:cxn ang="0">
                  <a:pos x="149" y="80"/>
                </a:cxn>
                <a:cxn ang="0">
                  <a:pos x="155" y="181"/>
                </a:cxn>
                <a:cxn ang="0">
                  <a:pos x="155" y="178"/>
                </a:cxn>
                <a:cxn ang="0">
                  <a:pos x="160" y="174"/>
                </a:cxn>
                <a:cxn ang="0">
                  <a:pos x="159" y="167"/>
                </a:cxn>
              </a:cxnLst>
              <a:rect l="0" t="0" r="r" b="b"/>
              <a:pathLst>
                <a:path w="183" h="200">
                  <a:moveTo>
                    <a:pt x="42" y="1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96" y="1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28" y="22"/>
                  </a:lnTo>
                  <a:lnTo>
                    <a:pt x="133" y="29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41" y="40"/>
                  </a:lnTo>
                  <a:lnTo>
                    <a:pt x="143" y="47"/>
                  </a:lnTo>
                  <a:lnTo>
                    <a:pt x="146" y="57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52" y="73"/>
                  </a:lnTo>
                  <a:lnTo>
                    <a:pt x="153" y="78"/>
                  </a:lnTo>
                  <a:lnTo>
                    <a:pt x="155" y="85"/>
                  </a:lnTo>
                  <a:lnTo>
                    <a:pt x="155" y="94"/>
                  </a:lnTo>
                  <a:lnTo>
                    <a:pt x="155" y="104"/>
                  </a:lnTo>
                  <a:lnTo>
                    <a:pt x="153" y="139"/>
                  </a:lnTo>
                  <a:lnTo>
                    <a:pt x="153" y="139"/>
                  </a:lnTo>
                  <a:lnTo>
                    <a:pt x="155" y="144"/>
                  </a:lnTo>
                  <a:lnTo>
                    <a:pt x="157" y="151"/>
                  </a:lnTo>
                  <a:lnTo>
                    <a:pt x="162" y="158"/>
                  </a:lnTo>
                  <a:lnTo>
                    <a:pt x="167" y="165"/>
                  </a:lnTo>
                  <a:lnTo>
                    <a:pt x="167" y="165"/>
                  </a:lnTo>
                  <a:lnTo>
                    <a:pt x="177" y="174"/>
                  </a:lnTo>
                  <a:lnTo>
                    <a:pt x="183" y="177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1" y="181"/>
                  </a:lnTo>
                  <a:lnTo>
                    <a:pt x="180" y="184"/>
                  </a:lnTo>
                  <a:lnTo>
                    <a:pt x="170" y="192"/>
                  </a:lnTo>
                  <a:lnTo>
                    <a:pt x="170" y="192"/>
                  </a:lnTo>
                  <a:lnTo>
                    <a:pt x="163" y="199"/>
                  </a:lnTo>
                  <a:lnTo>
                    <a:pt x="159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3" y="199"/>
                  </a:lnTo>
                  <a:lnTo>
                    <a:pt x="148" y="195"/>
                  </a:lnTo>
                  <a:lnTo>
                    <a:pt x="129" y="179"/>
                  </a:lnTo>
                  <a:lnTo>
                    <a:pt x="129" y="179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0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4" y="199"/>
                  </a:lnTo>
                  <a:lnTo>
                    <a:pt x="35" y="195"/>
                  </a:lnTo>
                  <a:lnTo>
                    <a:pt x="27" y="191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16" y="181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6" y="164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3" y="148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4" y="127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1" y="112"/>
                  </a:lnTo>
                  <a:lnTo>
                    <a:pt x="14" y="105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30" y="85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45" y="78"/>
                  </a:lnTo>
                  <a:lnTo>
                    <a:pt x="55" y="75"/>
                  </a:lnTo>
                  <a:lnTo>
                    <a:pt x="63" y="73"/>
                  </a:lnTo>
                  <a:lnTo>
                    <a:pt x="73" y="73"/>
                  </a:lnTo>
                  <a:lnTo>
                    <a:pt x="89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103" y="73"/>
                  </a:lnTo>
                  <a:lnTo>
                    <a:pt x="111" y="75"/>
                  </a:lnTo>
                  <a:lnTo>
                    <a:pt x="112" y="75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0" y="57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0" y="32"/>
                  </a:lnTo>
                  <a:lnTo>
                    <a:pt x="82" y="29"/>
                  </a:lnTo>
                  <a:lnTo>
                    <a:pt x="72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44" y="31"/>
                  </a:lnTo>
                  <a:lnTo>
                    <a:pt x="39" y="32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5" y="39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7" y="60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3" y="63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7" y="29"/>
                  </a:lnTo>
                  <a:lnTo>
                    <a:pt x="13" y="21"/>
                  </a:lnTo>
                  <a:lnTo>
                    <a:pt x="21" y="14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8" y="2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7" y="50"/>
                  </a:moveTo>
                  <a:lnTo>
                    <a:pt x="17" y="50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8" y="50"/>
                  </a:lnTo>
                  <a:lnTo>
                    <a:pt x="17" y="50"/>
                  </a:lnTo>
                  <a:close/>
                  <a:moveTo>
                    <a:pt x="20" y="24"/>
                  </a:move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5" y="22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5" y="18"/>
                  </a:lnTo>
                  <a:lnTo>
                    <a:pt x="20" y="24"/>
                  </a:lnTo>
                  <a:lnTo>
                    <a:pt x="20" y="24"/>
                  </a:lnTo>
                  <a:close/>
                  <a:moveTo>
                    <a:pt x="25" y="167"/>
                  </a:moveTo>
                  <a:lnTo>
                    <a:pt x="25" y="168"/>
                  </a:lnTo>
                  <a:lnTo>
                    <a:pt x="25" y="168"/>
                  </a:lnTo>
                  <a:lnTo>
                    <a:pt x="25" y="170"/>
                  </a:lnTo>
                  <a:lnTo>
                    <a:pt x="27" y="170"/>
                  </a:lnTo>
                  <a:lnTo>
                    <a:pt x="27" y="168"/>
                  </a:lnTo>
                  <a:lnTo>
                    <a:pt x="27" y="167"/>
                  </a:lnTo>
                  <a:lnTo>
                    <a:pt x="25" y="167"/>
                  </a:lnTo>
                  <a:close/>
                  <a:moveTo>
                    <a:pt x="27" y="186"/>
                  </a:moveTo>
                  <a:lnTo>
                    <a:pt x="25" y="188"/>
                  </a:lnTo>
                  <a:lnTo>
                    <a:pt x="25" y="188"/>
                  </a:lnTo>
                  <a:lnTo>
                    <a:pt x="27" y="189"/>
                  </a:lnTo>
                  <a:lnTo>
                    <a:pt x="31" y="191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51" y="198"/>
                  </a:lnTo>
                  <a:lnTo>
                    <a:pt x="58" y="199"/>
                  </a:lnTo>
                  <a:lnTo>
                    <a:pt x="58" y="198"/>
                  </a:lnTo>
                  <a:lnTo>
                    <a:pt x="58" y="198"/>
                  </a:lnTo>
                  <a:lnTo>
                    <a:pt x="55" y="196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37" y="191"/>
                  </a:lnTo>
                  <a:lnTo>
                    <a:pt x="28" y="186"/>
                  </a:lnTo>
                  <a:lnTo>
                    <a:pt x="27" y="186"/>
                  </a:lnTo>
                  <a:close/>
                  <a:moveTo>
                    <a:pt x="34" y="94"/>
                  </a:moveTo>
                  <a:lnTo>
                    <a:pt x="31" y="95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4" y="94"/>
                  </a:lnTo>
                  <a:close/>
                  <a:moveTo>
                    <a:pt x="31" y="127"/>
                  </a:moveTo>
                  <a:lnTo>
                    <a:pt x="31" y="127"/>
                  </a:lnTo>
                  <a:lnTo>
                    <a:pt x="34" y="144"/>
                  </a:lnTo>
                  <a:lnTo>
                    <a:pt x="35" y="147"/>
                  </a:lnTo>
                  <a:lnTo>
                    <a:pt x="37" y="148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4"/>
                  </a:lnTo>
                  <a:lnTo>
                    <a:pt x="37" y="154"/>
                  </a:lnTo>
                  <a:lnTo>
                    <a:pt x="41" y="160"/>
                  </a:lnTo>
                  <a:lnTo>
                    <a:pt x="48" y="164"/>
                  </a:lnTo>
                  <a:lnTo>
                    <a:pt x="55" y="168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77" y="172"/>
                  </a:lnTo>
                  <a:lnTo>
                    <a:pt x="87" y="170"/>
                  </a:lnTo>
                  <a:lnTo>
                    <a:pt x="122" y="153"/>
                  </a:lnTo>
                  <a:lnTo>
                    <a:pt x="122" y="153"/>
                  </a:lnTo>
                  <a:lnTo>
                    <a:pt x="124" y="151"/>
                  </a:lnTo>
                  <a:lnTo>
                    <a:pt x="125" y="148"/>
                  </a:lnTo>
                  <a:lnTo>
                    <a:pt x="125" y="147"/>
                  </a:lnTo>
                  <a:lnTo>
                    <a:pt x="125" y="147"/>
                  </a:lnTo>
                  <a:lnTo>
                    <a:pt x="122" y="132"/>
                  </a:lnTo>
                  <a:lnTo>
                    <a:pt x="119" y="112"/>
                  </a:lnTo>
                  <a:lnTo>
                    <a:pt x="118" y="112"/>
                  </a:lnTo>
                  <a:lnTo>
                    <a:pt x="118" y="112"/>
                  </a:lnTo>
                  <a:lnTo>
                    <a:pt x="118" y="111"/>
                  </a:lnTo>
                  <a:lnTo>
                    <a:pt x="117" y="109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89" y="101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62" y="102"/>
                  </a:lnTo>
                  <a:lnTo>
                    <a:pt x="51" y="106"/>
                  </a:lnTo>
                  <a:lnTo>
                    <a:pt x="44" y="111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2" y="123"/>
                  </a:lnTo>
                  <a:lnTo>
                    <a:pt x="31" y="127"/>
                  </a:lnTo>
                  <a:lnTo>
                    <a:pt x="31" y="127"/>
                  </a:lnTo>
                  <a:close/>
                  <a:moveTo>
                    <a:pt x="52" y="11"/>
                  </a:moveTo>
                  <a:lnTo>
                    <a:pt x="52" y="12"/>
                  </a:lnTo>
                  <a:lnTo>
                    <a:pt x="52" y="12"/>
                  </a:lnTo>
                  <a:lnTo>
                    <a:pt x="53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65" y="11"/>
                  </a:lnTo>
                  <a:lnTo>
                    <a:pt x="65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2" y="11"/>
                  </a:lnTo>
                  <a:lnTo>
                    <a:pt x="52" y="11"/>
                  </a:lnTo>
                  <a:close/>
                  <a:moveTo>
                    <a:pt x="66" y="181"/>
                  </a:moveTo>
                  <a:lnTo>
                    <a:pt x="65" y="182"/>
                  </a:lnTo>
                  <a:lnTo>
                    <a:pt x="65" y="182"/>
                  </a:lnTo>
                  <a:lnTo>
                    <a:pt x="66" y="184"/>
                  </a:lnTo>
                  <a:lnTo>
                    <a:pt x="68" y="184"/>
                  </a:lnTo>
                  <a:lnTo>
                    <a:pt x="68" y="184"/>
                  </a:lnTo>
                  <a:lnTo>
                    <a:pt x="70" y="184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0" y="181"/>
                  </a:lnTo>
                  <a:lnTo>
                    <a:pt x="66" y="181"/>
                  </a:lnTo>
                  <a:close/>
                  <a:moveTo>
                    <a:pt x="70" y="21"/>
                  </a:moveTo>
                  <a:lnTo>
                    <a:pt x="69" y="22"/>
                  </a:lnTo>
                  <a:lnTo>
                    <a:pt x="69" y="24"/>
                  </a:lnTo>
                  <a:lnTo>
                    <a:pt x="75" y="24"/>
                  </a:lnTo>
                  <a:lnTo>
                    <a:pt x="76" y="22"/>
                  </a:lnTo>
                  <a:lnTo>
                    <a:pt x="73" y="21"/>
                  </a:lnTo>
                  <a:lnTo>
                    <a:pt x="70" y="21"/>
                  </a:lnTo>
                  <a:close/>
                  <a:moveTo>
                    <a:pt x="83" y="7"/>
                  </a:moveTo>
                  <a:lnTo>
                    <a:pt x="82" y="8"/>
                  </a:lnTo>
                  <a:lnTo>
                    <a:pt x="83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4" y="7"/>
                  </a:lnTo>
                  <a:lnTo>
                    <a:pt x="83" y="7"/>
                  </a:lnTo>
                  <a:close/>
                  <a:moveTo>
                    <a:pt x="94" y="177"/>
                  </a:moveTo>
                  <a:lnTo>
                    <a:pt x="94" y="178"/>
                  </a:lnTo>
                  <a:lnTo>
                    <a:pt x="96" y="178"/>
                  </a:lnTo>
                  <a:lnTo>
                    <a:pt x="96" y="178"/>
                  </a:lnTo>
                  <a:lnTo>
                    <a:pt x="103" y="177"/>
                  </a:lnTo>
                  <a:lnTo>
                    <a:pt x="110" y="174"/>
                  </a:lnTo>
                  <a:lnTo>
                    <a:pt x="110" y="174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98" y="175"/>
                  </a:lnTo>
                  <a:lnTo>
                    <a:pt x="94" y="177"/>
                  </a:lnTo>
                  <a:lnTo>
                    <a:pt x="94" y="177"/>
                  </a:lnTo>
                  <a:close/>
                  <a:moveTo>
                    <a:pt x="110" y="9"/>
                  </a:moveTo>
                  <a:lnTo>
                    <a:pt x="110" y="9"/>
                  </a:lnTo>
                  <a:lnTo>
                    <a:pt x="110" y="11"/>
                  </a:lnTo>
                  <a:lnTo>
                    <a:pt x="110" y="11"/>
                  </a:lnTo>
                  <a:lnTo>
                    <a:pt x="112" y="12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2" y="11"/>
                  </a:lnTo>
                  <a:lnTo>
                    <a:pt x="110" y="9"/>
                  </a:lnTo>
                  <a:lnTo>
                    <a:pt x="110" y="9"/>
                  </a:lnTo>
                  <a:close/>
                  <a:moveTo>
                    <a:pt x="128" y="133"/>
                  </a:moveTo>
                  <a:lnTo>
                    <a:pt x="128" y="133"/>
                  </a:lnTo>
                  <a:lnTo>
                    <a:pt x="128" y="134"/>
                  </a:lnTo>
                  <a:lnTo>
                    <a:pt x="128" y="136"/>
                  </a:lnTo>
                  <a:lnTo>
                    <a:pt x="129" y="136"/>
                  </a:lnTo>
                  <a:lnTo>
                    <a:pt x="131" y="134"/>
                  </a:lnTo>
                  <a:lnTo>
                    <a:pt x="131" y="133"/>
                  </a:lnTo>
                  <a:lnTo>
                    <a:pt x="129" y="133"/>
                  </a:lnTo>
                  <a:lnTo>
                    <a:pt x="128" y="133"/>
                  </a:lnTo>
                  <a:close/>
                  <a:moveTo>
                    <a:pt x="129" y="120"/>
                  </a:moveTo>
                  <a:lnTo>
                    <a:pt x="128" y="120"/>
                  </a:lnTo>
                  <a:lnTo>
                    <a:pt x="129" y="122"/>
                  </a:lnTo>
                  <a:lnTo>
                    <a:pt x="131" y="122"/>
                  </a:lnTo>
                  <a:lnTo>
                    <a:pt x="131" y="120"/>
                  </a:lnTo>
                  <a:lnTo>
                    <a:pt x="129" y="120"/>
                  </a:lnTo>
                  <a:lnTo>
                    <a:pt x="129" y="120"/>
                  </a:lnTo>
                  <a:close/>
                  <a:moveTo>
                    <a:pt x="139" y="104"/>
                  </a:moveTo>
                  <a:lnTo>
                    <a:pt x="138" y="104"/>
                  </a:lnTo>
                  <a:lnTo>
                    <a:pt x="138" y="105"/>
                  </a:lnTo>
                  <a:lnTo>
                    <a:pt x="139" y="105"/>
                  </a:lnTo>
                  <a:lnTo>
                    <a:pt x="139" y="104"/>
                  </a:lnTo>
                  <a:close/>
                  <a:moveTo>
                    <a:pt x="141" y="111"/>
                  </a:moveTo>
                  <a:lnTo>
                    <a:pt x="138" y="111"/>
                  </a:lnTo>
                  <a:lnTo>
                    <a:pt x="138" y="112"/>
                  </a:lnTo>
                  <a:lnTo>
                    <a:pt x="139" y="113"/>
                  </a:lnTo>
                  <a:lnTo>
                    <a:pt x="141" y="112"/>
                  </a:lnTo>
                  <a:lnTo>
                    <a:pt x="141" y="111"/>
                  </a:lnTo>
                  <a:close/>
                  <a:moveTo>
                    <a:pt x="141" y="91"/>
                  </a:moveTo>
                  <a:lnTo>
                    <a:pt x="139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41" y="97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2" y="94"/>
                  </a:lnTo>
                  <a:lnTo>
                    <a:pt x="141" y="91"/>
                  </a:lnTo>
                  <a:lnTo>
                    <a:pt x="141" y="91"/>
                  </a:lnTo>
                  <a:close/>
                  <a:moveTo>
                    <a:pt x="142" y="120"/>
                  </a:moveTo>
                  <a:lnTo>
                    <a:pt x="141" y="120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43" y="134"/>
                  </a:lnTo>
                  <a:lnTo>
                    <a:pt x="145" y="134"/>
                  </a:lnTo>
                  <a:lnTo>
                    <a:pt x="145" y="133"/>
                  </a:lnTo>
                  <a:lnTo>
                    <a:pt x="145" y="133"/>
                  </a:lnTo>
                  <a:lnTo>
                    <a:pt x="143" y="126"/>
                  </a:lnTo>
                  <a:lnTo>
                    <a:pt x="142" y="120"/>
                  </a:lnTo>
                  <a:lnTo>
                    <a:pt x="142" y="120"/>
                  </a:lnTo>
                  <a:close/>
                  <a:moveTo>
                    <a:pt x="148" y="172"/>
                  </a:moveTo>
                  <a:lnTo>
                    <a:pt x="146" y="174"/>
                  </a:lnTo>
                  <a:lnTo>
                    <a:pt x="146" y="174"/>
                  </a:lnTo>
                  <a:lnTo>
                    <a:pt x="148" y="175"/>
                  </a:lnTo>
                  <a:lnTo>
                    <a:pt x="149" y="177"/>
                  </a:lnTo>
                  <a:lnTo>
                    <a:pt x="149" y="177"/>
                  </a:lnTo>
                  <a:lnTo>
                    <a:pt x="150" y="175"/>
                  </a:lnTo>
                  <a:lnTo>
                    <a:pt x="150" y="174"/>
                  </a:lnTo>
                  <a:lnTo>
                    <a:pt x="149" y="172"/>
                  </a:lnTo>
                  <a:lnTo>
                    <a:pt x="148" y="172"/>
                  </a:lnTo>
                  <a:close/>
                  <a:moveTo>
                    <a:pt x="148" y="78"/>
                  </a:moveTo>
                  <a:lnTo>
                    <a:pt x="148" y="78"/>
                  </a:lnTo>
                  <a:lnTo>
                    <a:pt x="148" y="80"/>
                  </a:lnTo>
                  <a:lnTo>
                    <a:pt x="148" y="80"/>
                  </a:lnTo>
                  <a:lnTo>
                    <a:pt x="149" y="82"/>
                  </a:lnTo>
                  <a:lnTo>
                    <a:pt x="149" y="80"/>
                  </a:lnTo>
                  <a:lnTo>
                    <a:pt x="149" y="80"/>
                  </a:lnTo>
                  <a:lnTo>
                    <a:pt x="148" y="78"/>
                  </a:lnTo>
                  <a:lnTo>
                    <a:pt x="148" y="78"/>
                  </a:lnTo>
                  <a:close/>
                  <a:moveTo>
                    <a:pt x="155" y="178"/>
                  </a:moveTo>
                  <a:lnTo>
                    <a:pt x="155" y="179"/>
                  </a:lnTo>
                  <a:lnTo>
                    <a:pt x="155" y="181"/>
                  </a:lnTo>
                  <a:lnTo>
                    <a:pt x="156" y="182"/>
                  </a:lnTo>
                  <a:lnTo>
                    <a:pt x="157" y="182"/>
                  </a:lnTo>
                  <a:lnTo>
                    <a:pt x="159" y="181"/>
                  </a:lnTo>
                  <a:lnTo>
                    <a:pt x="159" y="181"/>
                  </a:lnTo>
                  <a:lnTo>
                    <a:pt x="156" y="178"/>
                  </a:lnTo>
                  <a:lnTo>
                    <a:pt x="155" y="178"/>
                  </a:lnTo>
                  <a:close/>
                  <a:moveTo>
                    <a:pt x="159" y="167"/>
                  </a:moveTo>
                  <a:lnTo>
                    <a:pt x="157" y="167"/>
                  </a:lnTo>
                  <a:lnTo>
                    <a:pt x="157" y="168"/>
                  </a:lnTo>
                  <a:lnTo>
                    <a:pt x="157" y="168"/>
                  </a:lnTo>
                  <a:lnTo>
                    <a:pt x="159" y="172"/>
                  </a:lnTo>
                  <a:lnTo>
                    <a:pt x="160" y="174"/>
                  </a:lnTo>
                  <a:lnTo>
                    <a:pt x="162" y="174"/>
                  </a:lnTo>
                  <a:lnTo>
                    <a:pt x="162" y="172"/>
                  </a:lnTo>
                  <a:lnTo>
                    <a:pt x="162" y="172"/>
                  </a:lnTo>
                  <a:lnTo>
                    <a:pt x="160" y="168"/>
                  </a:lnTo>
                  <a:lnTo>
                    <a:pt x="159" y="167"/>
                  </a:lnTo>
                  <a:lnTo>
                    <a:pt x="159" y="1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26"/>
            <p:cNvSpPr>
              <a:spLocks noEditPoints="1"/>
            </p:cNvSpPr>
            <p:nvPr/>
          </p:nvSpPr>
          <p:spPr bwMode="auto">
            <a:xfrm>
              <a:off x="6122988" y="3038475"/>
              <a:ext cx="109538" cy="111125"/>
            </a:xfrm>
            <a:custGeom>
              <a:avLst/>
              <a:gdLst/>
              <a:ahLst/>
              <a:cxnLst>
                <a:cxn ang="0">
                  <a:pos x="134" y="10"/>
                </a:cxn>
                <a:cxn ang="0">
                  <a:pos x="177" y="38"/>
                </a:cxn>
                <a:cxn ang="0">
                  <a:pos x="158" y="73"/>
                </a:cxn>
                <a:cxn ang="0">
                  <a:pos x="135" y="65"/>
                </a:cxn>
                <a:cxn ang="0">
                  <a:pos x="114" y="38"/>
                </a:cxn>
                <a:cxn ang="0">
                  <a:pos x="47" y="57"/>
                </a:cxn>
                <a:cxn ang="0">
                  <a:pos x="26" y="93"/>
                </a:cxn>
                <a:cxn ang="0">
                  <a:pos x="30" y="120"/>
                </a:cxn>
                <a:cxn ang="0">
                  <a:pos x="40" y="156"/>
                </a:cxn>
                <a:cxn ang="0">
                  <a:pos x="120" y="177"/>
                </a:cxn>
                <a:cxn ang="0">
                  <a:pos x="156" y="137"/>
                </a:cxn>
                <a:cxn ang="0">
                  <a:pos x="173" y="127"/>
                </a:cxn>
                <a:cxn ang="0">
                  <a:pos x="193" y="144"/>
                </a:cxn>
                <a:cxn ang="0">
                  <a:pos x="207" y="170"/>
                </a:cxn>
                <a:cxn ang="0">
                  <a:pos x="153" y="186"/>
                </a:cxn>
                <a:cxn ang="0">
                  <a:pos x="59" y="203"/>
                </a:cxn>
                <a:cxn ang="0">
                  <a:pos x="3" y="141"/>
                </a:cxn>
                <a:cxn ang="0">
                  <a:pos x="13" y="64"/>
                </a:cxn>
                <a:cxn ang="0">
                  <a:pos x="51" y="14"/>
                </a:cxn>
                <a:cxn ang="0">
                  <a:pos x="13" y="116"/>
                </a:cxn>
                <a:cxn ang="0">
                  <a:pos x="16" y="107"/>
                </a:cxn>
                <a:cxn ang="0">
                  <a:pos x="20" y="80"/>
                </a:cxn>
                <a:cxn ang="0">
                  <a:pos x="24" y="121"/>
                </a:cxn>
                <a:cxn ang="0">
                  <a:pos x="31" y="139"/>
                </a:cxn>
                <a:cxn ang="0">
                  <a:pos x="23" y="152"/>
                </a:cxn>
                <a:cxn ang="0">
                  <a:pos x="24" y="168"/>
                </a:cxn>
                <a:cxn ang="0">
                  <a:pos x="40" y="179"/>
                </a:cxn>
                <a:cxn ang="0">
                  <a:pos x="27" y="61"/>
                </a:cxn>
                <a:cxn ang="0">
                  <a:pos x="26" y="59"/>
                </a:cxn>
                <a:cxn ang="0">
                  <a:pos x="36" y="162"/>
                </a:cxn>
                <a:cxn ang="0">
                  <a:pos x="43" y="43"/>
                </a:cxn>
                <a:cxn ang="0">
                  <a:pos x="41" y="187"/>
                </a:cxn>
                <a:cxn ang="0">
                  <a:pos x="48" y="189"/>
                </a:cxn>
                <a:cxn ang="0">
                  <a:pos x="43" y="26"/>
                </a:cxn>
                <a:cxn ang="0">
                  <a:pos x="48" y="23"/>
                </a:cxn>
                <a:cxn ang="0">
                  <a:pos x="76" y="7"/>
                </a:cxn>
                <a:cxn ang="0">
                  <a:pos x="51" y="184"/>
                </a:cxn>
                <a:cxn ang="0">
                  <a:pos x="86" y="194"/>
                </a:cxn>
                <a:cxn ang="0">
                  <a:pos x="59" y="187"/>
                </a:cxn>
                <a:cxn ang="0">
                  <a:pos x="57" y="34"/>
                </a:cxn>
                <a:cxn ang="0">
                  <a:pos x="76" y="24"/>
                </a:cxn>
                <a:cxn ang="0">
                  <a:pos x="103" y="23"/>
                </a:cxn>
                <a:cxn ang="0">
                  <a:pos x="82" y="20"/>
                </a:cxn>
                <a:cxn ang="0">
                  <a:pos x="104" y="29"/>
                </a:cxn>
                <a:cxn ang="0">
                  <a:pos x="93" y="205"/>
                </a:cxn>
                <a:cxn ang="0">
                  <a:pos x="97" y="203"/>
                </a:cxn>
                <a:cxn ang="0">
                  <a:pos x="111" y="30"/>
                </a:cxn>
                <a:cxn ang="0">
                  <a:pos x="114" y="190"/>
                </a:cxn>
                <a:cxn ang="0">
                  <a:pos x="118" y="20"/>
                </a:cxn>
                <a:cxn ang="0">
                  <a:pos x="121" y="21"/>
                </a:cxn>
                <a:cxn ang="0">
                  <a:pos x="118" y="12"/>
                </a:cxn>
                <a:cxn ang="0">
                  <a:pos x="135" y="187"/>
                </a:cxn>
                <a:cxn ang="0">
                  <a:pos x="125" y="26"/>
                </a:cxn>
                <a:cxn ang="0">
                  <a:pos x="137" y="177"/>
                </a:cxn>
                <a:cxn ang="0">
                  <a:pos x="144" y="34"/>
                </a:cxn>
                <a:cxn ang="0">
                  <a:pos x="153" y="162"/>
                </a:cxn>
                <a:cxn ang="0">
                  <a:pos x="163" y="43"/>
                </a:cxn>
                <a:cxn ang="0">
                  <a:pos x="163" y="43"/>
                </a:cxn>
                <a:cxn ang="0">
                  <a:pos x="179" y="151"/>
                </a:cxn>
                <a:cxn ang="0">
                  <a:pos x="180" y="139"/>
                </a:cxn>
                <a:cxn ang="0">
                  <a:pos x="182" y="138"/>
                </a:cxn>
                <a:cxn ang="0">
                  <a:pos x="191" y="172"/>
                </a:cxn>
              </a:cxnLst>
              <a:rect l="0" t="0" r="r" b="b"/>
              <a:pathLst>
                <a:path w="207" h="210">
                  <a:moveTo>
                    <a:pt x="109" y="2"/>
                  </a:moveTo>
                  <a:lnTo>
                    <a:pt x="109" y="0"/>
                  </a:lnTo>
                  <a:lnTo>
                    <a:pt x="109" y="0"/>
                  </a:lnTo>
                  <a:lnTo>
                    <a:pt x="113" y="3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27" y="7"/>
                  </a:lnTo>
                  <a:lnTo>
                    <a:pt x="134" y="10"/>
                  </a:lnTo>
                  <a:lnTo>
                    <a:pt x="152" y="23"/>
                  </a:lnTo>
                  <a:lnTo>
                    <a:pt x="158" y="24"/>
                  </a:lnTo>
                  <a:lnTo>
                    <a:pt x="159" y="24"/>
                  </a:lnTo>
                  <a:lnTo>
                    <a:pt x="166" y="27"/>
                  </a:lnTo>
                  <a:lnTo>
                    <a:pt x="166" y="27"/>
                  </a:lnTo>
                  <a:lnTo>
                    <a:pt x="173" y="34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76" y="41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68" y="54"/>
                  </a:lnTo>
                  <a:lnTo>
                    <a:pt x="158" y="68"/>
                  </a:lnTo>
                  <a:lnTo>
                    <a:pt x="158" y="69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52" y="73"/>
                  </a:lnTo>
                  <a:lnTo>
                    <a:pt x="148" y="75"/>
                  </a:lnTo>
                  <a:lnTo>
                    <a:pt x="148" y="75"/>
                  </a:lnTo>
                  <a:lnTo>
                    <a:pt x="145" y="75"/>
                  </a:lnTo>
                  <a:lnTo>
                    <a:pt x="144" y="71"/>
                  </a:lnTo>
                  <a:lnTo>
                    <a:pt x="144" y="71"/>
                  </a:lnTo>
                  <a:lnTo>
                    <a:pt x="135" y="65"/>
                  </a:lnTo>
                  <a:lnTo>
                    <a:pt x="134" y="62"/>
                  </a:lnTo>
                  <a:lnTo>
                    <a:pt x="134" y="59"/>
                  </a:lnTo>
                  <a:lnTo>
                    <a:pt x="138" y="48"/>
                  </a:lnTo>
                  <a:lnTo>
                    <a:pt x="138" y="48"/>
                  </a:lnTo>
                  <a:lnTo>
                    <a:pt x="137" y="45"/>
                  </a:lnTo>
                  <a:lnTo>
                    <a:pt x="131" y="43"/>
                  </a:lnTo>
                  <a:lnTo>
                    <a:pt x="124" y="41"/>
                  </a:lnTo>
                  <a:lnTo>
                    <a:pt x="114" y="38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83" y="38"/>
                  </a:lnTo>
                  <a:lnTo>
                    <a:pt x="76" y="40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1" y="51"/>
                  </a:lnTo>
                  <a:lnTo>
                    <a:pt x="47" y="57"/>
                  </a:lnTo>
                  <a:lnTo>
                    <a:pt x="43" y="64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4" y="86"/>
                  </a:lnTo>
                  <a:lnTo>
                    <a:pt x="31" y="93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6" y="93"/>
                  </a:lnTo>
                  <a:lnTo>
                    <a:pt x="24" y="99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30" y="96"/>
                  </a:lnTo>
                  <a:lnTo>
                    <a:pt x="31" y="99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30" y="120"/>
                  </a:lnTo>
                  <a:lnTo>
                    <a:pt x="36" y="137"/>
                  </a:lnTo>
                  <a:lnTo>
                    <a:pt x="34" y="138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6" y="144"/>
                  </a:lnTo>
                  <a:lnTo>
                    <a:pt x="37" y="152"/>
                  </a:lnTo>
                  <a:lnTo>
                    <a:pt x="37" y="152"/>
                  </a:lnTo>
                  <a:lnTo>
                    <a:pt x="40" y="156"/>
                  </a:lnTo>
                  <a:lnTo>
                    <a:pt x="44" y="162"/>
                  </a:lnTo>
                  <a:lnTo>
                    <a:pt x="50" y="166"/>
                  </a:lnTo>
                  <a:lnTo>
                    <a:pt x="57" y="170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92" y="184"/>
                  </a:lnTo>
                  <a:lnTo>
                    <a:pt x="107" y="182"/>
                  </a:lnTo>
                  <a:lnTo>
                    <a:pt x="120" y="177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51" y="153"/>
                  </a:lnTo>
                  <a:lnTo>
                    <a:pt x="156" y="148"/>
                  </a:lnTo>
                  <a:lnTo>
                    <a:pt x="158" y="144"/>
                  </a:lnTo>
                  <a:lnTo>
                    <a:pt x="156" y="13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60" y="131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77" y="125"/>
                  </a:lnTo>
                  <a:lnTo>
                    <a:pt x="177" y="127"/>
                  </a:lnTo>
                  <a:lnTo>
                    <a:pt x="176" y="127"/>
                  </a:lnTo>
                  <a:lnTo>
                    <a:pt x="173" y="127"/>
                  </a:lnTo>
                  <a:lnTo>
                    <a:pt x="173" y="127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79" y="128"/>
                  </a:lnTo>
                  <a:lnTo>
                    <a:pt x="183" y="130"/>
                  </a:lnTo>
                  <a:lnTo>
                    <a:pt x="186" y="132"/>
                  </a:lnTo>
                  <a:lnTo>
                    <a:pt x="187" y="135"/>
                  </a:lnTo>
                  <a:lnTo>
                    <a:pt x="187" y="135"/>
                  </a:lnTo>
                  <a:lnTo>
                    <a:pt x="193" y="144"/>
                  </a:lnTo>
                  <a:lnTo>
                    <a:pt x="198" y="158"/>
                  </a:lnTo>
                  <a:lnTo>
                    <a:pt x="198" y="158"/>
                  </a:lnTo>
                  <a:lnTo>
                    <a:pt x="200" y="159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5" y="168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5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194" y="177"/>
                  </a:lnTo>
                  <a:lnTo>
                    <a:pt x="187" y="186"/>
                  </a:lnTo>
                  <a:lnTo>
                    <a:pt x="187" y="186"/>
                  </a:lnTo>
                  <a:lnTo>
                    <a:pt x="175" y="173"/>
                  </a:lnTo>
                  <a:lnTo>
                    <a:pt x="153" y="186"/>
                  </a:lnTo>
                  <a:lnTo>
                    <a:pt x="153" y="186"/>
                  </a:lnTo>
                  <a:lnTo>
                    <a:pt x="145" y="191"/>
                  </a:lnTo>
                  <a:lnTo>
                    <a:pt x="135" y="197"/>
                  </a:lnTo>
                  <a:lnTo>
                    <a:pt x="99" y="210"/>
                  </a:lnTo>
                  <a:lnTo>
                    <a:pt x="93" y="210"/>
                  </a:lnTo>
                  <a:lnTo>
                    <a:pt x="93" y="210"/>
                  </a:lnTo>
                  <a:lnTo>
                    <a:pt x="79" y="208"/>
                  </a:lnTo>
                  <a:lnTo>
                    <a:pt x="59" y="203"/>
                  </a:lnTo>
                  <a:lnTo>
                    <a:pt x="59" y="203"/>
                  </a:lnTo>
                  <a:lnTo>
                    <a:pt x="40" y="194"/>
                  </a:lnTo>
                  <a:lnTo>
                    <a:pt x="34" y="190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19" y="170"/>
                  </a:lnTo>
                  <a:lnTo>
                    <a:pt x="9" y="155"/>
                  </a:lnTo>
                  <a:lnTo>
                    <a:pt x="3" y="141"/>
                  </a:lnTo>
                  <a:lnTo>
                    <a:pt x="2" y="135"/>
                  </a:lnTo>
                  <a:lnTo>
                    <a:pt x="2" y="131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3" y="104"/>
                  </a:lnTo>
                  <a:lnTo>
                    <a:pt x="3" y="87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4" y="58"/>
                  </a:lnTo>
                  <a:lnTo>
                    <a:pt x="17" y="52"/>
                  </a:lnTo>
                  <a:lnTo>
                    <a:pt x="22" y="45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0"/>
                  </a:lnTo>
                  <a:lnTo>
                    <a:pt x="40" y="23"/>
                  </a:lnTo>
                  <a:lnTo>
                    <a:pt x="51" y="14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09" y="2"/>
                  </a:lnTo>
                  <a:close/>
                  <a:moveTo>
                    <a:pt x="13" y="114"/>
                  </a:moveTo>
                  <a:lnTo>
                    <a:pt x="13" y="116"/>
                  </a:lnTo>
                  <a:lnTo>
                    <a:pt x="13" y="116"/>
                  </a:lnTo>
                  <a:lnTo>
                    <a:pt x="14" y="118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9" y="117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4" y="109"/>
                  </a:lnTo>
                  <a:lnTo>
                    <a:pt x="13" y="114"/>
                  </a:lnTo>
                  <a:lnTo>
                    <a:pt x="13" y="114"/>
                  </a:lnTo>
                  <a:close/>
                  <a:moveTo>
                    <a:pt x="29" y="68"/>
                  </a:moveTo>
                  <a:lnTo>
                    <a:pt x="27" y="68"/>
                  </a:lnTo>
                  <a:lnTo>
                    <a:pt x="20" y="79"/>
                  </a:lnTo>
                  <a:lnTo>
                    <a:pt x="20" y="80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4" y="79"/>
                  </a:lnTo>
                  <a:lnTo>
                    <a:pt x="29" y="71"/>
                  </a:lnTo>
                  <a:lnTo>
                    <a:pt x="29" y="68"/>
                  </a:lnTo>
                  <a:close/>
                  <a:moveTo>
                    <a:pt x="24" y="121"/>
                  </a:moveTo>
                  <a:lnTo>
                    <a:pt x="24" y="121"/>
                  </a:lnTo>
                  <a:lnTo>
                    <a:pt x="23" y="124"/>
                  </a:lnTo>
                  <a:lnTo>
                    <a:pt x="23" y="127"/>
                  </a:lnTo>
                  <a:lnTo>
                    <a:pt x="23" y="127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9" y="139"/>
                  </a:lnTo>
                  <a:lnTo>
                    <a:pt x="31" y="141"/>
                  </a:lnTo>
                  <a:lnTo>
                    <a:pt x="31" y="139"/>
                  </a:lnTo>
                  <a:lnTo>
                    <a:pt x="31" y="139"/>
                  </a:lnTo>
                  <a:lnTo>
                    <a:pt x="30" y="132"/>
                  </a:lnTo>
                  <a:lnTo>
                    <a:pt x="24" y="121"/>
                  </a:lnTo>
                  <a:lnTo>
                    <a:pt x="24" y="121"/>
                  </a:lnTo>
                  <a:close/>
                  <a:moveTo>
                    <a:pt x="24" y="149"/>
                  </a:moveTo>
                  <a:lnTo>
                    <a:pt x="23" y="149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4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2"/>
                  </a:lnTo>
                  <a:lnTo>
                    <a:pt x="24" y="149"/>
                  </a:lnTo>
                  <a:lnTo>
                    <a:pt x="24" y="149"/>
                  </a:lnTo>
                  <a:close/>
                  <a:moveTo>
                    <a:pt x="27" y="168"/>
                  </a:move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6" y="170"/>
                  </a:lnTo>
                  <a:lnTo>
                    <a:pt x="27" y="173"/>
                  </a:lnTo>
                  <a:lnTo>
                    <a:pt x="36" y="179"/>
                  </a:lnTo>
                  <a:lnTo>
                    <a:pt x="40" y="179"/>
                  </a:lnTo>
                  <a:lnTo>
                    <a:pt x="40" y="179"/>
                  </a:lnTo>
                  <a:lnTo>
                    <a:pt x="40" y="179"/>
                  </a:lnTo>
                  <a:lnTo>
                    <a:pt x="38" y="176"/>
                  </a:lnTo>
                  <a:lnTo>
                    <a:pt x="36" y="173"/>
                  </a:lnTo>
                  <a:lnTo>
                    <a:pt x="27" y="168"/>
                  </a:lnTo>
                  <a:lnTo>
                    <a:pt x="27" y="168"/>
                  </a:lnTo>
                  <a:close/>
                  <a:moveTo>
                    <a:pt x="26" y="59"/>
                  </a:moveTo>
                  <a:lnTo>
                    <a:pt x="26" y="61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30" y="58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7" y="57"/>
                  </a:lnTo>
                  <a:lnTo>
                    <a:pt x="26" y="59"/>
                  </a:lnTo>
                  <a:lnTo>
                    <a:pt x="26" y="59"/>
                  </a:lnTo>
                  <a:close/>
                  <a:moveTo>
                    <a:pt x="31" y="158"/>
                  </a:moveTo>
                  <a:lnTo>
                    <a:pt x="31" y="159"/>
                  </a:lnTo>
                  <a:lnTo>
                    <a:pt x="31" y="159"/>
                  </a:lnTo>
                  <a:lnTo>
                    <a:pt x="33" y="162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4" y="159"/>
                  </a:lnTo>
                  <a:lnTo>
                    <a:pt x="31" y="158"/>
                  </a:lnTo>
                  <a:lnTo>
                    <a:pt x="31" y="158"/>
                  </a:lnTo>
                  <a:close/>
                  <a:moveTo>
                    <a:pt x="37" y="45"/>
                  </a:moveTo>
                  <a:lnTo>
                    <a:pt x="38" y="45"/>
                  </a:lnTo>
                  <a:lnTo>
                    <a:pt x="38" y="45"/>
                  </a:lnTo>
                  <a:lnTo>
                    <a:pt x="43" y="43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0" y="41"/>
                  </a:lnTo>
                  <a:lnTo>
                    <a:pt x="37" y="45"/>
                  </a:lnTo>
                  <a:lnTo>
                    <a:pt x="37" y="45"/>
                  </a:lnTo>
                  <a:close/>
                  <a:moveTo>
                    <a:pt x="38" y="184"/>
                  </a:moveTo>
                  <a:lnTo>
                    <a:pt x="38" y="184"/>
                  </a:lnTo>
                  <a:lnTo>
                    <a:pt x="41" y="187"/>
                  </a:lnTo>
                  <a:lnTo>
                    <a:pt x="45" y="191"/>
                  </a:lnTo>
                  <a:lnTo>
                    <a:pt x="64" y="200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2" y="201"/>
                  </a:lnTo>
                  <a:lnTo>
                    <a:pt x="72" y="201"/>
                  </a:lnTo>
                  <a:lnTo>
                    <a:pt x="54" y="193"/>
                  </a:lnTo>
                  <a:lnTo>
                    <a:pt x="48" y="189"/>
                  </a:lnTo>
                  <a:lnTo>
                    <a:pt x="44" y="184"/>
                  </a:lnTo>
                  <a:lnTo>
                    <a:pt x="44" y="184"/>
                  </a:lnTo>
                  <a:lnTo>
                    <a:pt x="40" y="183"/>
                  </a:lnTo>
                  <a:lnTo>
                    <a:pt x="38" y="183"/>
                  </a:lnTo>
                  <a:lnTo>
                    <a:pt x="38" y="183"/>
                  </a:lnTo>
                  <a:lnTo>
                    <a:pt x="38" y="184"/>
                  </a:lnTo>
                  <a:lnTo>
                    <a:pt x="38" y="184"/>
                  </a:lnTo>
                  <a:close/>
                  <a:moveTo>
                    <a:pt x="43" y="26"/>
                  </a:move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3" y="26"/>
                  </a:lnTo>
                  <a:close/>
                  <a:moveTo>
                    <a:pt x="48" y="21"/>
                  </a:moveTo>
                  <a:lnTo>
                    <a:pt x="48" y="23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76" y="7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1"/>
                  </a:lnTo>
                  <a:lnTo>
                    <a:pt x="48" y="21"/>
                  </a:lnTo>
                  <a:close/>
                  <a:moveTo>
                    <a:pt x="51" y="183"/>
                  </a:moveTo>
                  <a:lnTo>
                    <a:pt x="51" y="183"/>
                  </a:lnTo>
                  <a:lnTo>
                    <a:pt x="51" y="183"/>
                  </a:lnTo>
                  <a:lnTo>
                    <a:pt x="51" y="184"/>
                  </a:lnTo>
                  <a:lnTo>
                    <a:pt x="54" y="186"/>
                  </a:lnTo>
                  <a:lnTo>
                    <a:pt x="64" y="190"/>
                  </a:lnTo>
                  <a:lnTo>
                    <a:pt x="80" y="196"/>
                  </a:lnTo>
                  <a:lnTo>
                    <a:pt x="85" y="196"/>
                  </a:lnTo>
                  <a:lnTo>
                    <a:pt x="86" y="194"/>
                  </a:lnTo>
                  <a:lnTo>
                    <a:pt x="86" y="194"/>
                  </a:lnTo>
                  <a:lnTo>
                    <a:pt x="86" y="194"/>
                  </a:lnTo>
                  <a:lnTo>
                    <a:pt x="86" y="194"/>
                  </a:lnTo>
                  <a:lnTo>
                    <a:pt x="79" y="193"/>
                  </a:lnTo>
                  <a:lnTo>
                    <a:pt x="72" y="189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59" y="187"/>
                  </a:lnTo>
                  <a:lnTo>
                    <a:pt x="51" y="183"/>
                  </a:lnTo>
                  <a:lnTo>
                    <a:pt x="51" y="183"/>
                  </a:lnTo>
                  <a:close/>
                  <a:moveTo>
                    <a:pt x="57" y="34"/>
                  </a:moveTo>
                  <a:lnTo>
                    <a:pt x="55" y="37"/>
                  </a:lnTo>
                  <a:lnTo>
                    <a:pt x="55" y="37"/>
                  </a:lnTo>
                  <a:lnTo>
                    <a:pt x="57" y="37"/>
                  </a:lnTo>
                  <a:lnTo>
                    <a:pt x="58" y="36"/>
                  </a:lnTo>
                  <a:lnTo>
                    <a:pt x="57" y="34"/>
                  </a:lnTo>
                  <a:close/>
                  <a:moveTo>
                    <a:pt x="68" y="27"/>
                  </a:moveTo>
                  <a:lnTo>
                    <a:pt x="68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6" y="27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8" y="27"/>
                  </a:lnTo>
                  <a:lnTo>
                    <a:pt x="68" y="27"/>
                  </a:lnTo>
                  <a:close/>
                  <a:moveTo>
                    <a:pt x="82" y="20"/>
                  </a:moveTo>
                  <a:lnTo>
                    <a:pt x="82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103" y="23"/>
                  </a:lnTo>
                  <a:lnTo>
                    <a:pt x="107" y="21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92" y="19"/>
                  </a:lnTo>
                  <a:lnTo>
                    <a:pt x="82" y="20"/>
                  </a:lnTo>
                  <a:lnTo>
                    <a:pt x="82" y="20"/>
                  </a:lnTo>
                  <a:close/>
                  <a:moveTo>
                    <a:pt x="89" y="31"/>
                  </a:moveTo>
                  <a:lnTo>
                    <a:pt x="92" y="33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102" y="31"/>
                  </a:lnTo>
                  <a:lnTo>
                    <a:pt x="104" y="30"/>
                  </a:lnTo>
                  <a:lnTo>
                    <a:pt x="104" y="29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92" y="30"/>
                  </a:lnTo>
                  <a:lnTo>
                    <a:pt x="89" y="30"/>
                  </a:lnTo>
                  <a:lnTo>
                    <a:pt x="89" y="31"/>
                  </a:lnTo>
                  <a:lnTo>
                    <a:pt x="89" y="31"/>
                  </a:lnTo>
                  <a:close/>
                  <a:moveTo>
                    <a:pt x="93" y="205"/>
                  </a:moveTo>
                  <a:lnTo>
                    <a:pt x="93" y="205"/>
                  </a:lnTo>
                  <a:lnTo>
                    <a:pt x="93" y="205"/>
                  </a:lnTo>
                  <a:lnTo>
                    <a:pt x="95" y="207"/>
                  </a:lnTo>
                  <a:lnTo>
                    <a:pt x="100" y="208"/>
                  </a:lnTo>
                  <a:lnTo>
                    <a:pt x="100" y="207"/>
                  </a:lnTo>
                  <a:lnTo>
                    <a:pt x="100" y="205"/>
                  </a:lnTo>
                  <a:lnTo>
                    <a:pt x="102" y="205"/>
                  </a:lnTo>
                  <a:lnTo>
                    <a:pt x="100" y="203"/>
                  </a:lnTo>
                  <a:lnTo>
                    <a:pt x="97" y="203"/>
                  </a:lnTo>
                  <a:lnTo>
                    <a:pt x="97" y="203"/>
                  </a:lnTo>
                  <a:lnTo>
                    <a:pt x="95" y="204"/>
                  </a:lnTo>
                  <a:lnTo>
                    <a:pt x="93" y="205"/>
                  </a:lnTo>
                  <a:lnTo>
                    <a:pt x="93" y="205"/>
                  </a:lnTo>
                  <a:close/>
                  <a:moveTo>
                    <a:pt x="116" y="29"/>
                  </a:moveTo>
                  <a:lnTo>
                    <a:pt x="111" y="29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4" y="31"/>
                  </a:lnTo>
                  <a:lnTo>
                    <a:pt x="121" y="31"/>
                  </a:lnTo>
                  <a:lnTo>
                    <a:pt x="121" y="31"/>
                  </a:lnTo>
                  <a:lnTo>
                    <a:pt x="116" y="29"/>
                  </a:lnTo>
                  <a:close/>
                  <a:moveTo>
                    <a:pt x="113" y="190"/>
                  </a:moveTo>
                  <a:lnTo>
                    <a:pt x="113" y="190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17" y="189"/>
                  </a:lnTo>
                  <a:lnTo>
                    <a:pt x="118" y="187"/>
                  </a:lnTo>
                  <a:lnTo>
                    <a:pt x="118" y="187"/>
                  </a:lnTo>
                  <a:lnTo>
                    <a:pt x="118" y="187"/>
                  </a:lnTo>
                  <a:lnTo>
                    <a:pt x="114" y="187"/>
                  </a:lnTo>
                  <a:lnTo>
                    <a:pt x="113" y="190"/>
                  </a:lnTo>
                  <a:lnTo>
                    <a:pt x="113" y="190"/>
                  </a:lnTo>
                  <a:close/>
                  <a:moveTo>
                    <a:pt x="118" y="20"/>
                  </a:moveTo>
                  <a:lnTo>
                    <a:pt x="113" y="20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6" y="23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1"/>
                  </a:lnTo>
                  <a:lnTo>
                    <a:pt x="118" y="20"/>
                  </a:lnTo>
                  <a:lnTo>
                    <a:pt x="118" y="20"/>
                  </a:lnTo>
                  <a:close/>
                  <a:moveTo>
                    <a:pt x="118" y="10"/>
                  </a:moveTo>
                  <a:lnTo>
                    <a:pt x="117" y="9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7" y="12"/>
                  </a:lnTo>
                  <a:lnTo>
                    <a:pt x="118" y="12"/>
                  </a:lnTo>
                  <a:lnTo>
                    <a:pt x="118" y="10"/>
                  </a:lnTo>
                  <a:close/>
                  <a:moveTo>
                    <a:pt x="123" y="194"/>
                  </a:moveTo>
                  <a:lnTo>
                    <a:pt x="124" y="194"/>
                  </a:lnTo>
                  <a:lnTo>
                    <a:pt x="124" y="194"/>
                  </a:lnTo>
                  <a:lnTo>
                    <a:pt x="131" y="191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1" y="189"/>
                  </a:lnTo>
                  <a:lnTo>
                    <a:pt x="123" y="194"/>
                  </a:lnTo>
                  <a:lnTo>
                    <a:pt x="123" y="194"/>
                  </a:lnTo>
                  <a:close/>
                  <a:moveTo>
                    <a:pt x="125" y="24"/>
                  </a:moveTo>
                  <a:lnTo>
                    <a:pt x="125" y="24"/>
                  </a:lnTo>
                  <a:lnTo>
                    <a:pt x="125" y="24"/>
                  </a:lnTo>
                  <a:lnTo>
                    <a:pt x="125" y="26"/>
                  </a:lnTo>
                  <a:lnTo>
                    <a:pt x="127" y="26"/>
                  </a:lnTo>
                  <a:lnTo>
                    <a:pt x="127" y="26"/>
                  </a:lnTo>
                  <a:lnTo>
                    <a:pt x="125" y="24"/>
                  </a:lnTo>
                  <a:close/>
                  <a:moveTo>
                    <a:pt x="128" y="182"/>
                  </a:moveTo>
                  <a:lnTo>
                    <a:pt x="128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7" y="177"/>
                  </a:lnTo>
                  <a:lnTo>
                    <a:pt x="138" y="176"/>
                  </a:lnTo>
                  <a:lnTo>
                    <a:pt x="138" y="173"/>
                  </a:lnTo>
                  <a:lnTo>
                    <a:pt x="138" y="173"/>
                  </a:lnTo>
                  <a:lnTo>
                    <a:pt x="131" y="177"/>
                  </a:lnTo>
                  <a:lnTo>
                    <a:pt x="128" y="182"/>
                  </a:lnTo>
                  <a:lnTo>
                    <a:pt x="128" y="182"/>
                  </a:lnTo>
                  <a:close/>
                  <a:moveTo>
                    <a:pt x="146" y="34"/>
                  </a:moveTo>
                  <a:lnTo>
                    <a:pt x="144" y="34"/>
                  </a:lnTo>
                  <a:lnTo>
                    <a:pt x="144" y="36"/>
                  </a:lnTo>
                  <a:lnTo>
                    <a:pt x="145" y="36"/>
                  </a:lnTo>
                  <a:lnTo>
                    <a:pt x="146" y="34"/>
                  </a:lnTo>
                  <a:lnTo>
                    <a:pt x="146" y="34"/>
                  </a:lnTo>
                  <a:close/>
                  <a:moveTo>
                    <a:pt x="151" y="163"/>
                  </a:moveTo>
                  <a:lnTo>
                    <a:pt x="151" y="163"/>
                  </a:lnTo>
                  <a:lnTo>
                    <a:pt x="151" y="163"/>
                  </a:lnTo>
                  <a:lnTo>
                    <a:pt x="153" y="162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3" y="159"/>
                  </a:lnTo>
                  <a:lnTo>
                    <a:pt x="151" y="163"/>
                  </a:lnTo>
                  <a:lnTo>
                    <a:pt x="151" y="163"/>
                  </a:lnTo>
                  <a:close/>
                  <a:moveTo>
                    <a:pt x="163" y="43"/>
                  </a:moveTo>
                  <a:lnTo>
                    <a:pt x="163" y="43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8" y="41"/>
                  </a:lnTo>
                  <a:lnTo>
                    <a:pt x="168" y="40"/>
                  </a:lnTo>
                  <a:lnTo>
                    <a:pt x="168" y="38"/>
                  </a:lnTo>
                  <a:lnTo>
                    <a:pt x="168" y="38"/>
                  </a:lnTo>
                  <a:lnTo>
                    <a:pt x="165" y="40"/>
                  </a:lnTo>
                  <a:lnTo>
                    <a:pt x="163" y="43"/>
                  </a:lnTo>
                  <a:lnTo>
                    <a:pt x="163" y="43"/>
                  </a:lnTo>
                  <a:close/>
                  <a:moveTo>
                    <a:pt x="173" y="145"/>
                  </a:moveTo>
                  <a:lnTo>
                    <a:pt x="173" y="145"/>
                  </a:lnTo>
                  <a:lnTo>
                    <a:pt x="173" y="145"/>
                  </a:lnTo>
                  <a:lnTo>
                    <a:pt x="176" y="152"/>
                  </a:lnTo>
                  <a:lnTo>
                    <a:pt x="179" y="153"/>
                  </a:lnTo>
                  <a:lnTo>
                    <a:pt x="179" y="152"/>
                  </a:lnTo>
                  <a:lnTo>
                    <a:pt x="179" y="151"/>
                  </a:lnTo>
                  <a:lnTo>
                    <a:pt x="179" y="151"/>
                  </a:lnTo>
                  <a:lnTo>
                    <a:pt x="177" y="146"/>
                  </a:lnTo>
                  <a:lnTo>
                    <a:pt x="173" y="145"/>
                  </a:lnTo>
                  <a:lnTo>
                    <a:pt x="173" y="145"/>
                  </a:lnTo>
                  <a:close/>
                  <a:moveTo>
                    <a:pt x="182" y="138"/>
                  </a:moveTo>
                  <a:lnTo>
                    <a:pt x="180" y="138"/>
                  </a:lnTo>
                  <a:lnTo>
                    <a:pt x="180" y="139"/>
                  </a:lnTo>
                  <a:lnTo>
                    <a:pt x="180" y="139"/>
                  </a:lnTo>
                  <a:lnTo>
                    <a:pt x="184" y="148"/>
                  </a:lnTo>
                  <a:lnTo>
                    <a:pt x="194" y="168"/>
                  </a:lnTo>
                  <a:lnTo>
                    <a:pt x="197" y="168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3" y="156"/>
                  </a:lnTo>
                  <a:lnTo>
                    <a:pt x="187" y="144"/>
                  </a:lnTo>
                  <a:lnTo>
                    <a:pt x="182" y="138"/>
                  </a:lnTo>
                  <a:close/>
                  <a:moveTo>
                    <a:pt x="183" y="175"/>
                  </a:moveTo>
                  <a:lnTo>
                    <a:pt x="183" y="177"/>
                  </a:lnTo>
                  <a:lnTo>
                    <a:pt x="184" y="177"/>
                  </a:lnTo>
                  <a:lnTo>
                    <a:pt x="186" y="177"/>
                  </a:lnTo>
                  <a:lnTo>
                    <a:pt x="186" y="177"/>
                  </a:lnTo>
                  <a:lnTo>
                    <a:pt x="191" y="172"/>
                  </a:lnTo>
                  <a:lnTo>
                    <a:pt x="191" y="172"/>
                  </a:lnTo>
                  <a:lnTo>
                    <a:pt x="191" y="172"/>
                  </a:lnTo>
                  <a:lnTo>
                    <a:pt x="190" y="170"/>
                  </a:lnTo>
                  <a:lnTo>
                    <a:pt x="186" y="169"/>
                  </a:lnTo>
                  <a:lnTo>
                    <a:pt x="186" y="169"/>
                  </a:lnTo>
                  <a:lnTo>
                    <a:pt x="183" y="170"/>
                  </a:lnTo>
                  <a:lnTo>
                    <a:pt x="183" y="175"/>
                  </a:lnTo>
                  <a:lnTo>
                    <a:pt x="183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27"/>
            <p:cNvSpPr>
              <a:spLocks noEditPoints="1"/>
            </p:cNvSpPr>
            <p:nvPr/>
          </p:nvSpPr>
          <p:spPr bwMode="auto">
            <a:xfrm>
              <a:off x="6234113" y="3000375"/>
              <a:ext cx="104775" cy="152400"/>
            </a:xfrm>
            <a:custGeom>
              <a:avLst/>
              <a:gdLst/>
              <a:ahLst/>
              <a:cxnLst>
                <a:cxn ang="0">
                  <a:pos x="49" y="12"/>
                </a:cxn>
                <a:cxn ang="0">
                  <a:pos x="57" y="151"/>
                </a:cxn>
                <a:cxn ang="0">
                  <a:pos x="125" y="90"/>
                </a:cxn>
                <a:cxn ang="0">
                  <a:pos x="186" y="88"/>
                </a:cxn>
                <a:cxn ang="0">
                  <a:pos x="177" y="91"/>
                </a:cxn>
                <a:cxn ang="0">
                  <a:pos x="181" y="116"/>
                </a:cxn>
                <a:cxn ang="0">
                  <a:pos x="158" y="129"/>
                </a:cxn>
                <a:cxn ang="0">
                  <a:pos x="162" y="240"/>
                </a:cxn>
                <a:cxn ang="0">
                  <a:pos x="192" y="251"/>
                </a:cxn>
                <a:cxn ang="0">
                  <a:pos x="195" y="286"/>
                </a:cxn>
                <a:cxn ang="0">
                  <a:pos x="140" y="274"/>
                </a:cxn>
                <a:cxn ang="0">
                  <a:pos x="92" y="175"/>
                </a:cxn>
                <a:cxn ang="0">
                  <a:pos x="70" y="182"/>
                </a:cxn>
                <a:cxn ang="0">
                  <a:pos x="64" y="241"/>
                </a:cxn>
                <a:cxn ang="0">
                  <a:pos x="92" y="269"/>
                </a:cxn>
                <a:cxn ang="0">
                  <a:pos x="89" y="281"/>
                </a:cxn>
                <a:cxn ang="0">
                  <a:pos x="16" y="274"/>
                </a:cxn>
                <a:cxn ang="0">
                  <a:pos x="21" y="257"/>
                </a:cxn>
                <a:cxn ang="0">
                  <a:pos x="31" y="247"/>
                </a:cxn>
                <a:cxn ang="0">
                  <a:pos x="47" y="240"/>
                </a:cxn>
                <a:cxn ang="0">
                  <a:pos x="38" y="175"/>
                </a:cxn>
                <a:cxn ang="0">
                  <a:pos x="5" y="48"/>
                </a:cxn>
                <a:cxn ang="0">
                  <a:pos x="5" y="12"/>
                </a:cxn>
                <a:cxn ang="0">
                  <a:pos x="14" y="28"/>
                </a:cxn>
                <a:cxn ang="0">
                  <a:pos x="18" y="35"/>
                </a:cxn>
                <a:cxn ang="0">
                  <a:pos x="16" y="25"/>
                </a:cxn>
                <a:cxn ang="0">
                  <a:pos x="43" y="264"/>
                </a:cxn>
                <a:cxn ang="0">
                  <a:pos x="35" y="268"/>
                </a:cxn>
                <a:cxn ang="0">
                  <a:pos x="38" y="21"/>
                </a:cxn>
                <a:cxn ang="0">
                  <a:pos x="38" y="21"/>
                </a:cxn>
                <a:cxn ang="0">
                  <a:pos x="46" y="70"/>
                </a:cxn>
                <a:cxn ang="0">
                  <a:pos x="45" y="112"/>
                </a:cxn>
                <a:cxn ang="0">
                  <a:pos x="52" y="173"/>
                </a:cxn>
                <a:cxn ang="0">
                  <a:pos x="54" y="199"/>
                </a:cxn>
                <a:cxn ang="0">
                  <a:pos x="53" y="194"/>
                </a:cxn>
                <a:cxn ang="0">
                  <a:pos x="52" y="189"/>
                </a:cxn>
                <a:cxn ang="0">
                  <a:pos x="54" y="234"/>
                </a:cxn>
                <a:cxn ang="0">
                  <a:pos x="53" y="223"/>
                </a:cxn>
                <a:cxn ang="0">
                  <a:pos x="71" y="165"/>
                </a:cxn>
                <a:cxn ang="0">
                  <a:pos x="64" y="265"/>
                </a:cxn>
                <a:cxn ang="0">
                  <a:pos x="74" y="258"/>
                </a:cxn>
                <a:cxn ang="0">
                  <a:pos x="75" y="257"/>
                </a:cxn>
                <a:cxn ang="0">
                  <a:pos x="89" y="171"/>
                </a:cxn>
                <a:cxn ang="0">
                  <a:pos x="81" y="274"/>
                </a:cxn>
                <a:cxn ang="0">
                  <a:pos x="87" y="254"/>
                </a:cxn>
                <a:cxn ang="0">
                  <a:pos x="106" y="168"/>
                </a:cxn>
                <a:cxn ang="0">
                  <a:pos x="130" y="219"/>
                </a:cxn>
                <a:cxn ang="0">
                  <a:pos x="125" y="144"/>
                </a:cxn>
                <a:cxn ang="0">
                  <a:pos x="132" y="137"/>
                </a:cxn>
                <a:cxn ang="0">
                  <a:pos x="139" y="119"/>
                </a:cxn>
                <a:cxn ang="0">
                  <a:pos x="130" y="114"/>
                </a:cxn>
                <a:cxn ang="0">
                  <a:pos x="129" y="104"/>
                </a:cxn>
                <a:cxn ang="0">
                  <a:pos x="133" y="95"/>
                </a:cxn>
                <a:cxn ang="0">
                  <a:pos x="140" y="236"/>
                </a:cxn>
                <a:cxn ang="0">
                  <a:pos x="137" y="85"/>
                </a:cxn>
                <a:cxn ang="0">
                  <a:pos x="137" y="202"/>
                </a:cxn>
                <a:cxn ang="0">
                  <a:pos x="148" y="246"/>
                </a:cxn>
                <a:cxn ang="0">
                  <a:pos x="178" y="105"/>
                </a:cxn>
                <a:cxn ang="0">
                  <a:pos x="177" y="281"/>
                </a:cxn>
                <a:cxn ang="0">
                  <a:pos x="167" y="281"/>
                </a:cxn>
                <a:cxn ang="0">
                  <a:pos x="177" y="264"/>
                </a:cxn>
                <a:cxn ang="0">
                  <a:pos x="192" y="257"/>
                </a:cxn>
                <a:cxn ang="0">
                  <a:pos x="192" y="268"/>
                </a:cxn>
              </a:cxnLst>
              <a:rect l="0" t="0" r="r" b="b"/>
              <a:pathLst>
                <a:path w="199" h="286">
                  <a:moveTo>
                    <a:pt x="4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33" y="4"/>
                  </a:lnTo>
                  <a:lnTo>
                    <a:pt x="42" y="7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10"/>
                  </a:lnTo>
                  <a:lnTo>
                    <a:pt x="49" y="12"/>
                  </a:lnTo>
                  <a:lnTo>
                    <a:pt x="50" y="24"/>
                  </a:lnTo>
                  <a:lnTo>
                    <a:pt x="49" y="26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0" y="32"/>
                  </a:lnTo>
                  <a:lnTo>
                    <a:pt x="52" y="41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6" y="132"/>
                  </a:lnTo>
                  <a:lnTo>
                    <a:pt x="57" y="151"/>
                  </a:lnTo>
                  <a:lnTo>
                    <a:pt x="59" y="165"/>
                  </a:lnTo>
                  <a:lnTo>
                    <a:pt x="60" y="165"/>
                  </a:lnTo>
                  <a:lnTo>
                    <a:pt x="60" y="165"/>
                  </a:lnTo>
                  <a:lnTo>
                    <a:pt x="84" y="146"/>
                  </a:lnTo>
                  <a:lnTo>
                    <a:pt x="120" y="122"/>
                  </a:lnTo>
                  <a:lnTo>
                    <a:pt x="120" y="122"/>
                  </a:lnTo>
                  <a:lnTo>
                    <a:pt x="122" y="119"/>
                  </a:lnTo>
                  <a:lnTo>
                    <a:pt x="123" y="114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6" y="87"/>
                  </a:lnTo>
                  <a:lnTo>
                    <a:pt x="127" y="84"/>
                  </a:lnTo>
                  <a:lnTo>
                    <a:pt x="129" y="83"/>
                  </a:lnTo>
                  <a:lnTo>
                    <a:pt x="133" y="83"/>
                  </a:lnTo>
                  <a:lnTo>
                    <a:pt x="147" y="81"/>
                  </a:lnTo>
                  <a:lnTo>
                    <a:pt x="147" y="81"/>
                  </a:lnTo>
                  <a:lnTo>
                    <a:pt x="161" y="81"/>
                  </a:lnTo>
                  <a:lnTo>
                    <a:pt x="172" y="83"/>
                  </a:lnTo>
                  <a:lnTo>
                    <a:pt x="181" y="85"/>
                  </a:lnTo>
                  <a:lnTo>
                    <a:pt x="186" y="88"/>
                  </a:lnTo>
                  <a:lnTo>
                    <a:pt x="186" y="88"/>
                  </a:lnTo>
                  <a:lnTo>
                    <a:pt x="185" y="90"/>
                  </a:lnTo>
                  <a:lnTo>
                    <a:pt x="185" y="90"/>
                  </a:lnTo>
                  <a:lnTo>
                    <a:pt x="179" y="88"/>
                  </a:lnTo>
                  <a:lnTo>
                    <a:pt x="175" y="87"/>
                  </a:lnTo>
                  <a:lnTo>
                    <a:pt x="174" y="88"/>
                  </a:lnTo>
                  <a:lnTo>
                    <a:pt x="174" y="88"/>
                  </a:lnTo>
                  <a:lnTo>
                    <a:pt x="174" y="88"/>
                  </a:lnTo>
                  <a:lnTo>
                    <a:pt x="174" y="90"/>
                  </a:lnTo>
                  <a:lnTo>
                    <a:pt x="177" y="91"/>
                  </a:lnTo>
                  <a:lnTo>
                    <a:pt x="184" y="92"/>
                  </a:lnTo>
                  <a:lnTo>
                    <a:pt x="184" y="92"/>
                  </a:lnTo>
                  <a:lnTo>
                    <a:pt x="185" y="92"/>
                  </a:lnTo>
                  <a:lnTo>
                    <a:pt x="186" y="97"/>
                  </a:lnTo>
                  <a:lnTo>
                    <a:pt x="186" y="109"/>
                  </a:lnTo>
                  <a:lnTo>
                    <a:pt x="186" y="109"/>
                  </a:lnTo>
                  <a:lnTo>
                    <a:pt x="186" y="112"/>
                  </a:lnTo>
                  <a:lnTo>
                    <a:pt x="185" y="114"/>
                  </a:lnTo>
                  <a:lnTo>
                    <a:pt x="184" y="115"/>
                  </a:lnTo>
                  <a:lnTo>
                    <a:pt x="181" y="116"/>
                  </a:lnTo>
                  <a:lnTo>
                    <a:pt x="181" y="116"/>
                  </a:lnTo>
                  <a:lnTo>
                    <a:pt x="179" y="118"/>
                  </a:lnTo>
                  <a:lnTo>
                    <a:pt x="177" y="121"/>
                  </a:lnTo>
                  <a:lnTo>
                    <a:pt x="175" y="122"/>
                  </a:lnTo>
                  <a:lnTo>
                    <a:pt x="168" y="121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5" y="123"/>
                  </a:lnTo>
                  <a:lnTo>
                    <a:pt x="164" y="125"/>
                  </a:lnTo>
                  <a:lnTo>
                    <a:pt x="158" y="129"/>
                  </a:lnTo>
                  <a:lnTo>
                    <a:pt x="158" y="129"/>
                  </a:lnTo>
                  <a:lnTo>
                    <a:pt x="157" y="129"/>
                  </a:lnTo>
                  <a:lnTo>
                    <a:pt x="157" y="130"/>
                  </a:lnTo>
                  <a:lnTo>
                    <a:pt x="158" y="133"/>
                  </a:lnTo>
                  <a:lnTo>
                    <a:pt x="123" y="157"/>
                  </a:lnTo>
                  <a:lnTo>
                    <a:pt x="123" y="158"/>
                  </a:lnTo>
                  <a:lnTo>
                    <a:pt x="123" y="158"/>
                  </a:lnTo>
                  <a:lnTo>
                    <a:pt x="158" y="231"/>
                  </a:lnTo>
                  <a:lnTo>
                    <a:pt x="158" y="231"/>
                  </a:lnTo>
                  <a:lnTo>
                    <a:pt x="162" y="240"/>
                  </a:lnTo>
                  <a:lnTo>
                    <a:pt x="165" y="248"/>
                  </a:lnTo>
                  <a:lnTo>
                    <a:pt x="162" y="248"/>
                  </a:lnTo>
                  <a:lnTo>
                    <a:pt x="161" y="246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61" y="247"/>
                  </a:lnTo>
                  <a:lnTo>
                    <a:pt x="164" y="248"/>
                  </a:lnTo>
                  <a:lnTo>
                    <a:pt x="174" y="250"/>
                  </a:lnTo>
                  <a:lnTo>
                    <a:pt x="174" y="250"/>
                  </a:lnTo>
                  <a:lnTo>
                    <a:pt x="192" y="251"/>
                  </a:lnTo>
                  <a:lnTo>
                    <a:pt x="196" y="253"/>
                  </a:lnTo>
                  <a:lnTo>
                    <a:pt x="198" y="254"/>
                  </a:lnTo>
                  <a:lnTo>
                    <a:pt x="195" y="258"/>
                  </a:lnTo>
                  <a:lnTo>
                    <a:pt x="195" y="258"/>
                  </a:lnTo>
                  <a:lnTo>
                    <a:pt x="196" y="262"/>
                  </a:lnTo>
                  <a:lnTo>
                    <a:pt x="198" y="268"/>
                  </a:lnTo>
                  <a:lnTo>
                    <a:pt x="199" y="281"/>
                  </a:lnTo>
                  <a:lnTo>
                    <a:pt x="199" y="281"/>
                  </a:lnTo>
                  <a:lnTo>
                    <a:pt x="198" y="285"/>
                  </a:lnTo>
                  <a:lnTo>
                    <a:pt x="195" y="286"/>
                  </a:lnTo>
                  <a:lnTo>
                    <a:pt x="191" y="286"/>
                  </a:lnTo>
                  <a:lnTo>
                    <a:pt x="191" y="286"/>
                  </a:lnTo>
                  <a:lnTo>
                    <a:pt x="177" y="285"/>
                  </a:lnTo>
                  <a:lnTo>
                    <a:pt x="148" y="285"/>
                  </a:lnTo>
                  <a:lnTo>
                    <a:pt x="147" y="285"/>
                  </a:lnTo>
                  <a:lnTo>
                    <a:pt x="147" y="285"/>
                  </a:lnTo>
                  <a:lnTo>
                    <a:pt x="144" y="285"/>
                  </a:lnTo>
                  <a:lnTo>
                    <a:pt x="143" y="282"/>
                  </a:lnTo>
                  <a:lnTo>
                    <a:pt x="140" y="274"/>
                  </a:lnTo>
                  <a:lnTo>
                    <a:pt x="140" y="274"/>
                  </a:lnTo>
                  <a:lnTo>
                    <a:pt x="137" y="255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4" y="177"/>
                  </a:lnTo>
                  <a:lnTo>
                    <a:pt x="102" y="173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92" y="175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77" y="185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3" y="184"/>
                  </a:lnTo>
                  <a:lnTo>
                    <a:pt x="73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68" y="185"/>
                  </a:lnTo>
                  <a:lnTo>
                    <a:pt x="66" y="192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4" y="198"/>
                  </a:lnTo>
                  <a:lnTo>
                    <a:pt x="63" y="201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4" y="241"/>
                  </a:lnTo>
                  <a:lnTo>
                    <a:pt x="67" y="243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4" y="248"/>
                  </a:lnTo>
                  <a:lnTo>
                    <a:pt x="91" y="251"/>
                  </a:lnTo>
                  <a:lnTo>
                    <a:pt x="92" y="254"/>
                  </a:lnTo>
                  <a:lnTo>
                    <a:pt x="91" y="260"/>
                  </a:lnTo>
                  <a:lnTo>
                    <a:pt x="91" y="264"/>
                  </a:lnTo>
                  <a:lnTo>
                    <a:pt x="92" y="268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1" y="272"/>
                  </a:lnTo>
                  <a:lnTo>
                    <a:pt x="87" y="274"/>
                  </a:lnTo>
                  <a:lnTo>
                    <a:pt x="87" y="274"/>
                  </a:lnTo>
                  <a:lnTo>
                    <a:pt x="85" y="274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5" y="278"/>
                  </a:lnTo>
                  <a:lnTo>
                    <a:pt x="89" y="279"/>
                  </a:lnTo>
                  <a:lnTo>
                    <a:pt x="89" y="281"/>
                  </a:lnTo>
                  <a:lnTo>
                    <a:pt x="89" y="281"/>
                  </a:lnTo>
                  <a:lnTo>
                    <a:pt x="88" y="281"/>
                  </a:lnTo>
                  <a:lnTo>
                    <a:pt x="85" y="282"/>
                  </a:lnTo>
                  <a:lnTo>
                    <a:pt x="68" y="278"/>
                  </a:lnTo>
                  <a:lnTo>
                    <a:pt x="68" y="278"/>
                  </a:lnTo>
                  <a:lnTo>
                    <a:pt x="39" y="275"/>
                  </a:lnTo>
                  <a:lnTo>
                    <a:pt x="23" y="274"/>
                  </a:lnTo>
                  <a:lnTo>
                    <a:pt x="18" y="275"/>
                  </a:lnTo>
                  <a:lnTo>
                    <a:pt x="18" y="275"/>
                  </a:lnTo>
                  <a:lnTo>
                    <a:pt x="16" y="274"/>
                  </a:lnTo>
                  <a:lnTo>
                    <a:pt x="15" y="271"/>
                  </a:lnTo>
                  <a:lnTo>
                    <a:pt x="14" y="264"/>
                  </a:lnTo>
                  <a:lnTo>
                    <a:pt x="14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4" y="255"/>
                  </a:lnTo>
                  <a:lnTo>
                    <a:pt x="18" y="251"/>
                  </a:lnTo>
                  <a:lnTo>
                    <a:pt x="19" y="251"/>
                  </a:lnTo>
                  <a:lnTo>
                    <a:pt x="19" y="255"/>
                  </a:lnTo>
                  <a:lnTo>
                    <a:pt x="21" y="257"/>
                  </a:lnTo>
                  <a:lnTo>
                    <a:pt x="26" y="257"/>
                  </a:lnTo>
                  <a:lnTo>
                    <a:pt x="25" y="255"/>
                  </a:lnTo>
                  <a:lnTo>
                    <a:pt x="25" y="254"/>
                  </a:lnTo>
                  <a:lnTo>
                    <a:pt x="28" y="254"/>
                  </a:lnTo>
                  <a:lnTo>
                    <a:pt x="31" y="254"/>
                  </a:lnTo>
                  <a:lnTo>
                    <a:pt x="26" y="250"/>
                  </a:lnTo>
                  <a:lnTo>
                    <a:pt x="32" y="248"/>
                  </a:lnTo>
                  <a:lnTo>
                    <a:pt x="32" y="248"/>
                  </a:lnTo>
                  <a:lnTo>
                    <a:pt x="32" y="248"/>
                  </a:lnTo>
                  <a:lnTo>
                    <a:pt x="31" y="247"/>
                  </a:lnTo>
                  <a:lnTo>
                    <a:pt x="28" y="247"/>
                  </a:lnTo>
                  <a:lnTo>
                    <a:pt x="26" y="247"/>
                  </a:lnTo>
                  <a:lnTo>
                    <a:pt x="19" y="248"/>
                  </a:lnTo>
                  <a:lnTo>
                    <a:pt x="19" y="247"/>
                  </a:lnTo>
                  <a:lnTo>
                    <a:pt x="19" y="247"/>
                  </a:lnTo>
                  <a:lnTo>
                    <a:pt x="21" y="246"/>
                  </a:lnTo>
                  <a:lnTo>
                    <a:pt x="23" y="244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47" y="240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3" y="237"/>
                  </a:lnTo>
                  <a:lnTo>
                    <a:pt x="43" y="237"/>
                  </a:lnTo>
                  <a:lnTo>
                    <a:pt x="42" y="236"/>
                  </a:lnTo>
                  <a:lnTo>
                    <a:pt x="42" y="230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38" y="175"/>
                  </a:lnTo>
                  <a:lnTo>
                    <a:pt x="36" y="163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2" y="83"/>
                  </a:lnTo>
                  <a:lnTo>
                    <a:pt x="29" y="62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5" y="46"/>
                  </a:lnTo>
                  <a:lnTo>
                    <a:pt x="15" y="46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4" y="1"/>
                  </a:lnTo>
                  <a:lnTo>
                    <a:pt x="4" y="0"/>
                  </a:lnTo>
                  <a:close/>
                  <a:moveTo>
                    <a:pt x="14" y="26"/>
                  </a:moveTo>
                  <a:lnTo>
                    <a:pt x="14" y="28"/>
                  </a:lnTo>
                  <a:lnTo>
                    <a:pt x="14" y="2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5" y="31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2" y="34"/>
                  </a:lnTo>
                  <a:lnTo>
                    <a:pt x="25" y="29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5" y="25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3" y="262"/>
                  </a:moveTo>
                  <a:lnTo>
                    <a:pt x="23" y="262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40" y="264"/>
                  </a:lnTo>
                  <a:lnTo>
                    <a:pt x="43" y="264"/>
                  </a:lnTo>
                  <a:lnTo>
                    <a:pt x="43" y="264"/>
                  </a:lnTo>
                  <a:lnTo>
                    <a:pt x="52" y="264"/>
                  </a:lnTo>
                  <a:lnTo>
                    <a:pt x="54" y="262"/>
                  </a:lnTo>
                  <a:lnTo>
                    <a:pt x="54" y="261"/>
                  </a:lnTo>
                  <a:lnTo>
                    <a:pt x="54" y="261"/>
                  </a:lnTo>
                  <a:lnTo>
                    <a:pt x="46" y="261"/>
                  </a:lnTo>
                  <a:lnTo>
                    <a:pt x="46" y="261"/>
                  </a:lnTo>
                  <a:lnTo>
                    <a:pt x="31" y="261"/>
                  </a:lnTo>
                  <a:lnTo>
                    <a:pt x="23" y="262"/>
                  </a:lnTo>
                  <a:lnTo>
                    <a:pt x="23" y="262"/>
                  </a:lnTo>
                  <a:close/>
                  <a:moveTo>
                    <a:pt x="35" y="268"/>
                  </a:moveTo>
                  <a:lnTo>
                    <a:pt x="33" y="268"/>
                  </a:lnTo>
                  <a:lnTo>
                    <a:pt x="73" y="274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1" y="271"/>
                  </a:lnTo>
                  <a:lnTo>
                    <a:pt x="67" y="269"/>
                  </a:lnTo>
                  <a:lnTo>
                    <a:pt x="50" y="268"/>
                  </a:lnTo>
                  <a:lnTo>
                    <a:pt x="35" y="268"/>
                  </a:lnTo>
                  <a:close/>
                  <a:moveTo>
                    <a:pt x="38" y="21"/>
                  </a:moveTo>
                  <a:lnTo>
                    <a:pt x="38" y="21"/>
                  </a:lnTo>
                  <a:lnTo>
                    <a:pt x="38" y="21"/>
                  </a:lnTo>
                  <a:lnTo>
                    <a:pt x="39" y="24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3" y="22"/>
                  </a:lnTo>
                  <a:lnTo>
                    <a:pt x="45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9" y="19"/>
                  </a:lnTo>
                  <a:lnTo>
                    <a:pt x="38" y="21"/>
                  </a:lnTo>
                  <a:lnTo>
                    <a:pt x="38" y="21"/>
                  </a:lnTo>
                  <a:close/>
                  <a:moveTo>
                    <a:pt x="43" y="59"/>
                  </a:moveTo>
                  <a:lnTo>
                    <a:pt x="42" y="60"/>
                  </a:lnTo>
                  <a:lnTo>
                    <a:pt x="42" y="67"/>
                  </a:lnTo>
                  <a:lnTo>
                    <a:pt x="42" y="67"/>
                  </a:lnTo>
                  <a:lnTo>
                    <a:pt x="43" y="73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6" y="74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5" y="62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9"/>
                  </a:lnTo>
                  <a:close/>
                  <a:moveTo>
                    <a:pt x="43" y="111"/>
                  </a:moveTo>
                  <a:lnTo>
                    <a:pt x="42" y="111"/>
                  </a:lnTo>
                  <a:lnTo>
                    <a:pt x="42" y="112"/>
                  </a:lnTo>
                  <a:lnTo>
                    <a:pt x="43" y="114"/>
                  </a:lnTo>
                  <a:lnTo>
                    <a:pt x="45" y="112"/>
                  </a:lnTo>
                  <a:lnTo>
                    <a:pt x="43" y="111"/>
                  </a:lnTo>
                  <a:close/>
                  <a:moveTo>
                    <a:pt x="50" y="258"/>
                  </a:moveTo>
                  <a:lnTo>
                    <a:pt x="50" y="258"/>
                  </a:lnTo>
                  <a:lnTo>
                    <a:pt x="50" y="258"/>
                  </a:lnTo>
                  <a:lnTo>
                    <a:pt x="52" y="258"/>
                  </a:lnTo>
                  <a:lnTo>
                    <a:pt x="50" y="258"/>
                  </a:lnTo>
                  <a:close/>
                  <a:moveTo>
                    <a:pt x="52" y="171"/>
                  </a:moveTo>
                  <a:lnTo>
                    <a:pt x="50" y="173"/>
                  </a:lnTo>
                  <a:lnTo>
                    <a:pt x="50" y="173"/>
                  </a:lnTo>
                  <a:lnTo>
                    <a:pt x="52" y="173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2" y="171"/>
                  </a:lnTo>
                  <a:close/>
                  <a:moveTo>
                    <a:pt x="50" y="203"/>
                  </a:moveTo>
                  <a:lnTo>
                    <a:pt x="50" y="208"/>
                  </a:lnTo>
                  <a:lnTo>
                    <a:pt x="52" y="209"/>
                  </a:lnTo>
                  <a:lnTo>
                    <a:pt x="52" y="209"/>
                  </a:lnTo>
                  <a:lnTo>
                    <a:pt x="54" y="208"/>
                  </a:lnTo>
                  <a:lnTo>
                    <a:pt x="54" y="205"/>
                  </a:lnTo>
                  <a:lnTo>
                    <a:pt x="54" y="199"/>
                  </a:lnTo>
                  <a:lnTo>
                    <a:pt x="54" y="199"/>
                  </a:lnTo>
                  <a:lnTo>
                    <a:pt x="53" y="199"/>
                  </a:lnTo>
                  <a:lnTo>
                    <a:pt x="53" y="199"/>
                  </a:lnTo>
                  <a:lnTo>
                    <a:pt x="52" y="201"/>
                  </a:lnTo>
                  <a:lnTo>
                    <a:pt x="50" y="203"/>
                  </a:lnTo>
                  <a:lnTo>
                    <a:pt x="50" y="203"/>
                  </a:lnTo>
                  <a:close/>
                  <a:moveTo>
                    <a:pt x="52" y="189"/>
                  </a:moveTo>
                  <a:lnTo>
                    <a:pt x="52" y="192"/>
                  </a:lnTo>
                  <a:lnTo>
                    <a:pt x="52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4" y="192"/>
                  </a:lnTo>
                  <a:lnTo>
                    <a:pt x="54" y="189"/>
                  </a:lnTo>
                  <a:lnTo>
                    <a:pt x="54" y="188"/>
                  </a:lnTo>
                  <a:lnTo>
                    <a:pt x="54" y="188"/>
                  </a:lnTo>
                  <a:lnTo>
                    <a:pt x="53" y="181"/>
                  </a:lnTo>
                  <a:lnTo>
                    <a:pt x="53" y="181"/>
                  </a:lnTo>
                  <a:lnTo>
                    <a:pt x="53" y="181"/>
                  </a:lnTo>
                  <a:lnTo>
                    <a:pt x="52" y="182"/>
                  </a:lnTo>
                  <a:lnTo>
                    <a:pt x="52" y="189"/>
                  </a:lnTo>
                  <a:lnTo>
                    <a:pt x="52" y="189"/>
                  </a:lnTo>
                  <a:close/>
                  <a:moveTo>
                    <a:pt x="52" y="239"/>
                  </a:moveTo>
                  <a:lnTo>
                    <a:pt x="53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4" y="239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2" y="237"/>
                  </a:lnTo>
                  <a:lnTo>
                    <a:pt x="52" y="239"/>
                  </a:lnTo>
                  <a:lnTo>
                    <a:pt x="52" y="239"/>
                  </a:lnTo>
                  <a:close/>
                  <a:moveTo>
                    <a:pt x="54" y="216"/>
                  </a:moveTo>
                  <a:lnTo>
                    <a:pt x="53" y="216"/>
                  </a:lnTo>
                  <a:lnTo>
                    <a:pt x="53" y="219"/>
                  </a:lnTo>
                  <a:lnTo>
                    <a:pt x="53" y="223"/>
                  </a:lnTo>
                  <a:lnTo>
                    <a:pt x="53" y="223"/>
                  </a:lnTo>
                  <a:lnTo>
                    <a:pt x="53" y="223"/>
                  </a:lnTo>
                  <a:lnTo>
                    <a:pt x="54" y="222"/>
                  </a:lnTo>
                  <a:lnTo>
                    <a:pt x="54" y="219"/>
                  </a:lnTo>
                  <a:lnTo>
                    <a:pt x="54" y="216"/>
                  </a:lnTo>
                  <a:close/>
                  <a:moveTo>
                    <a:pt x="61" y="170"/>
                  </a:moveTo>
                  <a:lnTo>
                    <a:pt x="61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7" y="170"/>
                  </a:lnTo>
                  <a:lnTo>
                    <a:pt x="71" y="167"/>
                  </a:lnTo>
                  <a:lnTo>
                    <a:pt x="71" y="165"/>
                  </a:lnTo>
                  <a:lnTo>
                    <a:pt x="71" y="165"/>
                  </a:lnTo>
                  <a:lnTo>
                    <a:pt x="66" y="167"/>
                  </a:lnTo>
                  <a:lnTo>
                    <a:pt x="61" y="170"/>
                  </a:lnTo>
                  <a:lnTo>
                    <a:pt x="61" y="170"/>
                  </a:lnTo>
                  <a:close/>
                  <a:moveTo>
                    <a:pt x="63" y="258"/>
                  </a:moveTo>
                  <a:lnTo>
                    <a:pt x="61" y="258"/>
                  </a:lnTo>
                  <a:lnTo>
                    <a:pt x="63" y="258"/>
                  </a:lnTo>
                  <a:lnTo>
                    <a:pt x="63" y="258"/>
                  </a:lnTo>
                  <a:close/>
                  <a:moveTo>
                    <a:pt x="66" y="265"/>
                  </a:moveTo>
                  <a:lnTo>
                    <a:pt x="64" y="265"/>
                  </a:lnTo>
                  <a:lnTo>
                    <a:pt x="64" y="267"/>
                  </a:lnTo>
                  <a:lnTo>
                    <a:pt x="70" y="267"/>
                  </a:lnTo>
                  <a:lnTo>
                    <a:pt x="73" y="267"/>
                  </a:lnTo>
                  <a:lnTo>
                    <a:pt x="73" y="267"/>
                  </a:lnTo>
                  <a:lnTo>
                    <a:pt x="73" y="267"/>
                  </a:lnTo>
                  <a:lnTo>
                    <a:pt x="70" y="265"/>
                  </a:lnTo>
                  <a:lnTo>
                    <a:pt x="66" y="265"/>
                  </a:lnTo>
                  <a:lnTo>
                    <a:pt x="66" y="265"/>
                  </a:lnTo>
                  <a:close/>
                  <a:moveTo>
                    <a:pt x="74" y="258"/>
                  </a:moveTo>
                  <a:lnTo>
                    <a:pt x="74" y="258"/>
                  </a:lnTo>
                  <a:lnTo>
                    <a:pt x="77" y="261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81" y="258"/>
                  </a:lnTo>
                  <a:lnTo>
                    <a:pt x="80" y="255"/>
                  </a:lnTo>
                  <a:lnTo>
                    <a:pt x="78" y="255"/>
                  </a:lnTo>
                  <a:lnTo>
                    <a:pt x="78" y="255"/>
                  </a:lnTo>
                  <a:lnTo>
                    <a:pt x="75" y="257"/>
                  </a:lnTo>
                  <a:lnTo>
                    <a:pt x="74" y="258"/>
                  </a:lnTo>
                  <a:lnTo>
                    <a:pt x="74" y="258"/>
                  </a:lnTo>
                  <a:close/>
                  <a:moveTo>
                    <a:pt x="77" y="178"/>
                  </a:moveTo>
                  <a:lnTo>
                    <a:pt x="77" y="180"/>
                  </a:lnTo>
                  <a:lnTo>
                    <a:pt x="77" y="180"/>
                  </a:lnTo>
                  <a:lnTo>
                    <a:pt x="77" y="180"/>
                  </a:lnTo>
                  <a:lnTo>
                    <a:pt x="84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0" y="175"/>
                  </a:lnTo>
                  <a:lnTo>
                    <a:pt x="77" y="178"/>
                  </a:lnTo>
                  <a:lnTo>
                    <a:pt x="77" y="178"/>
                  </a:lnTo>
                  <a:close/>
                  <a:moveTo>
                    <a:pt x="78" y="272"/>
                  </a:moveTo>
                  <a:lnTo>
                    <a:pt x="77" y="272"/>
                  </a:lnTo>
                  <a:lnTo>
                    <a:pt x="77" y="274"/>
                  </a:lnTo>
                  <a:lnTo>
                    <a:pt x="77" y="275"/>
                  </a:lnTo>
                  <a:lnTo>
                    <a:pt x="80" y="275"/>
                  </a:lnTo>
                  <a:lnTo>
                    <a:pt x="81" y="274"/>
                  </a:lnTo>
                  <a:lnTo>
                    <a:pt x="81" y="274"/>
                  </a:lnTo>
                  <a:lnTo>
                    <a:pt x="80" y="272"/>
                  </a:lnTo>
                  <a:lnTo>
                    <a:pt x="78" y="272"/>
                  </a:lnTo>
                  <a:lnTo>
                    <a:pt x="78" y="272"/>
                  </a:lnTo>
                  <a:close/>
                  <a:moveTo>
                    <a:pt x="87" y="254"/>
                  </a:moveTo>
                  <a:lnTo>
                    <a:pt x="87" y="254"/>
                  </a:lnTo>
                  <a:lnTo>
                    <a:pt x="87" y="254"/>
                  </a:lnTo>
                  <a:lnTo>
                    <a:pt x="88" y="255"/>
                  </a:lnTo>
                  <a:lnTo>
                    <a:pt x="88" y="255"/>
                  </a:lnTo>
                  <a:lnTo>
                    <a:pt x="88" y="254"/>
                  </a:lnTo>
                  <a:lnTo>
                    <a:pt x="87" y="254"/>
                  </a:lnTo>
                  <a:close/>
                  <a:moveTo>
                    <a:pt x="105" y="170"/>
                  </a:moveTo>
                  <a:lnTo>
                    <a:pt x="105" y="170"/>
                  </a:lnTo>
                  <a:lnTo>
                    <a:pt x="108" y="175"/>
                  </a:lnTo>
                  <a:lnTo>
                    <a:pt x="111" y="177"/>
                  </a:lnTo>
                  <a:lnTo>
                    <a:pt x="111" y="177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09" y="170"/>
                  </a:lnTo>
                  <a:lnTo>
                    <a:pt x="108" y="168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5" y="168"/>
                  </a:lnTo>
                  <a:lnTo>
                    <a:pt x="105" y="170"/>
                  </a:lnTo>
                  <a:lnTo>
                    <a:pt x="105" y="170"/>
                  </a:lnTo>
                  <a:close/>
                  <a:moveTo>
                    <a:pt x="119" y="188"/>
                  </a:moveTo>
                  <a:lnTo>
                    <a:pt x="118" y="188"/>
                  </a:lnTo>
                  <a:lnTo>
                    <a:pt x="118" y="189"/>
                  </a:lnTo>
                  <a:lnTo>
                    <a:pt x="118" y="189"/>
                  </a:lnTo>
                  <a:lnTo>
                    <a:pt x="123" y="203"/>
                  </a:lnTo>
                  <a:lnTo>
                    <a:pt x="130" y="219"/>
                  </a:lnTo>
                  <a:lnTo>
                    <a:pt x="133" y="219"/>
                  </a:lnTo>
                  <a:lnTo>
                    <a:pt x="133" y="217"/>
                  </a:lnTo>
                  <a:lnTo>
                    <a:pt x="133" y="217"/>
                  </a:lnTo>
                  <a:lnTo>
                    <a:pt x="132" y="213"/>
                  </a:lnTo>
                  <a:lnTo>
                    <a:pt x="129" y="208"/>
                  </a:lnTo>
                  <a:lnTo>
                    <a:pt x="119" y="188"/>
                  </a:lnTo>
                  <a:lnTo>
                    <a:pt x="119" y="188"/>
                  </a:lnTo>
                  <a:close/>
                  <a:moveTo>
                    <a:pt x="123" y="144"/>
                  </a:moveTo>
                  <a:lnTo>
                    <a:pt x="123" y="144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32" y="143"/>
                  </a:lnTo>
                  <a:lnTo>
                    <a:pt x="139" y="137"/>
                  </a:lnTo>
                  <a:lnTo>
                    <a:pt x="158" y="125"/>
                  </a:lnTo>
                  <a:lnTo>
                    <a:pt x="158" y="123"/>
                  </a:lnTo>
                  <a:lnTo>
                    <a:pt x="158" y="123"/>
                  </a:lnTo>
                  <a:lnTo>
                    <a:pt x="158" y="123"/>
                  </a:lnTo>
                  <a:lnTo>
                    <a:pt x="148" y="126"/>
                  </a:lnTo>
                  <a:lnTo>
                    <a:pt x="140" y="132"/>
                  </a:lnTo>
                  <a:lnTo>
                    <a:pt x="132" y="137"/>
                  </a:lnTo>
                  <a:lnTo>
                    <a:pt x="123" y="144"/>
                  </a:lnTo>
                  <a:lnTo>
                    <a:pt x="123" y="144"/>
                  </a:lnTo>
                  <a:close/>
                  <a:moveTo>
                    <a:pt x="125" y="128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9" y="122"/>
                  </a:lnTo>
                  <a:lnTo>
                    <a:pt x="139" y="119"/>
                  </a:lnTo>
                  <a:lnTo>
                    <a:pt x="139" y="118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4" y="119"/>
                  </a:lnTo>
                  <a:lnTo>
                    <a:pt x="132" y="121"/>
                  </a:lnTo>
                  <a:lnTo>
                    <a:pt x="125" y="128"/>
                  </a:lnTo>
                  <a:lnTo>
                    <a:pt x="125" y="128"/>
                  </a:lnTo>
                  <a:close/>
                  <a:moveTo>
                    <a:pt x="127" y="112"/>
                  </a:moveTo>
                  <a:lnTo>
                    <a:pt x="129" y="114"/>
                  </a:lnTo>
                  <a:lnTo>
                    <a:pt x="130" y="114"/>
                  </a:lnTo>
                  <a:lnTo>
                    <a:pt x="130" y="114"/>
                  </a:lnTo>
                  <a:lnTo>
                    <a:pt x="132" y="112"/>
                  </a:lnTo>
                  <a:lnTo>
                    <a:pt x="133" y="112"/>
                  </a:lnTo>
                  <a:lnTo>
                    <a:pt x="133" y="111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27" y="112"/>
                  </a:lnTo>
                  <a:lnTo>
                    <a:pt x="127" y="112"/>
                  </a:lnTo>
                  <a:close/>
                  <a:moveTo>
                    <a:pt x="129" y="104"/>
                  </a:moveTo>
                  <a:lnTo>
                    <a:pt x="129" y="104"/>
                  </a:lnTo>
                  <a:lnTo>
                    <a:pt x="130" y="107"/>
                  </a:lnTo>
                  <a:lnTo>
                    <a:pt x="130" y="108"/>
                  </a:lnTo>
                  <a:lnTo>
                    <a:pt x="133" y="108"/>
                  </a:lnTo>
                  <a:lnTo>
                    <a:pt x="133" y="108"/>
                  </a:lnTo>
                  <a:lnTo>
                    <a:pt x="134" y="108"/>
                  </a:lnTo>
                  <a:lnTo>
                    <a:pt x="134" y="107"/>
                  </a:lnTo>
                  <a:lnTo>
                    <a:pt x="133" y="102"/>
                  </a:lnTo>
                  <a:lnTo>
                    <a:pt x="134" y="97"/>
                  </a:lnTo>
                  <a:lnTo>
                    <a:pt x="134" y="95"/>
                  </a:lnTo>
                  <a:lnTo>
                    <a:pt x="133" y="95"/>
                  </a:lnTo>
                  <a:lnTo>
                    <a:pt x="133" y="95"/>
                  </a:lnTo>
                  <a:lnTo>
                    <a:pt x="130" y="98"/>
                  </a:lnTo>
                  <a:lnTo>
                    <a:pt x="129" y="104"/>
                  </a:lnTo>
                  <a:lnTo>
                    <a:pt x="129" y="104"/>
                  </a:lnTo>
                  <a:close/>
                  <a:moveTo>
                    <a:pt x="134" y="223"/>
                  </a:moveTo>
                  <a:lnTo>
                    <a:pt x="133" y="223"/>
                  </a:lnTo>
                  <a:lnTo>
                    <a:pt x="133" y="224"/>
                  </a:lnTo>
                  <a:lnTo>
                    <a:pt x="133" y="224"/>
                  </a:lnTo>
                  <a:lnTo>
                    <a:pt x="136" y="231"/>
                  </a:lnTo>
                  <a:lnTo>
                    <a:pt x="140" y="236"/>
                  </a:lnTo>
                  <a:lnTo>
                    <a:pt x="141" y="236"/>
                  </a:lnTo>
                  <a:lnTo>
                    <a:pt x="141" y="236"/>
                  </a:lnTo>
                  <a:lnTo>
                    <a:pt x="140" y="230"/>
                  </a:lnTo>
                  <a:lnTo>
                    <a:pt x="134" y="223"/>
                  </a:lnTo>
                  <a:lnTo>
                    <a:pt x="134" y="223"/>
                  </a:lnTo>
                  <a:close/>
                  <a:moveTo>
                    <a:pt x="137" y="83"/>
                  </a:moveTo>
                  <a:lnTo>
                    <a:pt x="136" y="83"/>
                  </a:lnTo>
                  <a:lnTo>
                    <a:pt x="136" y="84"/>
                  </a:lnTo>
                  <a:lnTo>
                    <a:pt x="136" y="85"/>
                  </a:lnTo>
                  <a:lnTo>
                    <a:pt x="137" y="85"/>
                  </a:lnTo>
                  <a:lnTo>
                    <a:pt x="139" y="84"/>
                  </a:lnTo>
                  <a:lnTo>
                    <a:pt x="139" y="84"/>
                  </a:lnTo>
                  <a:lnTo>
                    <a:pt x="137" y="83"/>
                  </a:lnTo>
                  <a:close/>
                  <a:moveTo>
                    <a:pt x="137" y="202"/>
                  </a:moveTo>
                  <a:lnTo>
                    <a:pt x="137" y="202"/>
                  </a:lnTo>
                  <a:lnTo>
                    <a:pt x="137" y="202"/>
                  </a:lnTo>
                  <a:lnTo>
                    <a:pt x="139" y="203"/>
                  </a:lnTo>
                  <a:lnTo>
                    <a:pt x="139" y="203"/>
                  </a:lnTo>
                  <a:lnTo>
                    <a:pt x="139" y="202"/>
                  </a:lnTo>
                  <a:lnTo>
                    <a:pt x="137" y="202"/>
                  </a:lnTo>
                  <a:close/>
                  <a:moveTo>
                    <a:pt x="148" y="247"/>
                  </a:moveTo>
                  <a:lnTo>
                    <a:pt x="148" y="248"/>
                  </a:lnTo>
                  <a:lnTo>
                    <a:pt x="150" y="250"/>
                  </a:lnTo>
                  <a:lnTo>
                    <a:pt x="153" y="250"/>
                  </a:lnTo>
                  <a:lnTo>
                    <a:pt x="154" y="248"/>
                  </a:lnTo>
                  <a:lnTo>
                    <a:pt x="154" y="248"/>
                  </a:lnTo>
                  <a:lnTo>
                    <a:pt x="153" y="246"/>
                  </a:lnTo>
                  <a:lnTo>
                    <a:pt x="150" y="246"/>
                  </a:lnTo>
                  <a:lnTo>
                    <a:pt x="150" y="246"/>
                  </a:lnTo>
                  <a:lnTo>
                    <a:pt x="148" y="246"/>
                  </a:lnTo>
                  <a:lnTo>
                    <a:pt x="148" y="247"/>
                  </a:lnTo>
                  <a:lnTo>
                    <a:pt x="148" y="247"/>
                  </a:lnTo>
                  <a:close/>
                  <a:moveTo>
                    <a:pt x="162" y="107"/>
                  </a:moveTo>
                  <a:lnTo>
                    <a:pt x="162" y="107"/>
                  </a:lnTo>
                  <a:lnTo>
                    <a:pt x="165" y="108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7" y="108"/>
                  </a:lnTo>
                  <a:lnTo>
                    <a:pt x="178" y="107"/>
                  </a:lnTo>
                  <a:lnTo>
                    <a:pt x="178" y="105"/>
                  </a:lnTo>
                  <a:lnTo>
                    <a:pt x="175" y="105"/>
                  </a:lnTo>
                  <a:lnTo>
                    <a:pt x="168" y="105"/>
                  </a:lnTo>
                  <a:lnTo>
                    <a:pt x="168" y="105"/>
                  </a:lnTo>
                  <a:lnTo>
                    <a:pt x="164" y="105"/>
                  </a:lnTo>
                  <a:lnTo>
                    <a:pt x="162" y="107"/>
                  </a:lnTo>
                  <a:lnTo>
                    <a:pt x="162" y="107"/>
                  </a:lnTo>
                  <a:close/>
                  <a:moveTo>
                    <a:pt x="167" y="281"/>
                  </a:moveTo>
                  <a:lnTo>
                    <a:pt x="167" y="281"/>
                  </a:lnTo>
                  <a:lnTo>
                    <a:pt x="168" y="281"/>
                  </a:lnTo>
                  <a:lnTo>
                    <a:pt x="177" y="281"/>
                  </a:lnTo>
                  <a:lnTo>
                    <a:pt x="185" y="281"/>
                  </a:lnTo>
                  <a:lnTo>
                    <a:pt x="186" y="281"/>
                  </a:lnTo>
                  <a:lnTo>
                    <a:pt x="186" y="279"/>
                  </a:lnTo>
                  <a:lnTo>
                    <a:pt x="186" y="279"/>
                  </a:lnTo>
                  <a:lnTo>
                    <a:pt x="185" y="279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68" y="279"/>
                  </a:lnTo>
                  <a:lnTo>
                    <a:pt x="167" y="281"/>
                  </a:lnTo>
                  <a:lnTo>
                    <a:pt x="167" y="281"/>
                  </a:lnTo>
                  <a:close/>
                  <a:moveTo>
                    <a:pt x="169" y="261"/>
                  </a:moveTo>
                  <a:lnTo>
                    <a:pt x="169" y="262"/>
                  </a:lnTo>
                  <a:lnTo>
                    <a:pt x="171" y="264"/>
                  </a:lnTo>
                  <a:lnTo>
                    <a:pt x="172" y="264"/>
                  </a:lnTo>
                  <a:lnTo>
                    <a:pt x="174" y="262"/>
                  </a:lnTo>
                  <a:lnTo>
                    <a:pt x="172" y="261"/>
                  </a:lnTo>
                  <a:lnTo>
                    <a:pt x="169" y="261"/>
                  </a:lnTo>
                  <a:close/>
                  <a:moveTo>
                    <a:pt x="179" y="264"/>
                  </a:moveTo>
                  <a:lnTo>
                    <a:pt x="177" y="264"/>
                  </a:lnTo>
                  <a:lnTo>
                    <a:pt x="177" y="264"/>
                  </a:lnTo>
                  <a:lnTo>
                    <a:pt x="178" y="265"/>
                  </a:lnTo>
                  <a:lnTo>
                    <a:pt x="179" y="265"/>
                  </a:lnTo>
                  <a:lnTo>
                    <a:pt x="179" y="264"/>
                  </a:lnTo>
                  <a:close/>
                  <a:moveTo>
                    <a:pt x="192" y="257"/>
                  </a:moveTo>
                  <a:lnTo>
                    <a:pt x="192" y="257"/>
                  </a:lnTo>
                  <a:lnTo>
                    <a:pt x="192" y="258"/>
                  </a:lnTo>
                  <a:lnTo>
                    <a:pt x="192" y="260"/>
                  </a:lnTo>
                  <a:lnTo>
                    <a:pt x="193" y="260"/>
                  </a:lnTo>
                  <a:lnTo>
                    <a:pt x="193" y="258"/>
                  </a:lnTo>
                  <a:lnTo>
                    <a:pt x="192" y="257"/>
                  </a:lnTo>
                  <a:close/>
                  <a:moveTo>
                    <a:pt x="192" y="268"/>
                  </a:moveTo>
                  <a:lnTo>
                    <a:pt x="192" y="275"/>
                  </a:lnTo>
                  <a:lnTo>
                    <a:pt x="193" y="275"/>
                  </a:lnTo>
                  <a:lnTo>
                    <a:pt x="193" y="275"/>
                  </a:lnTo>
                  <a:lnTo>
                    <a:pt x="193" y="272"/>
                  </a:lnTo>
                  <a:lnTo>
                    <a:pt x="195" y="267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93" y="267"/>
                  </a:lnTo>
                  <a:lnTo>
                    <a:pt x="192" y="268"/>
                  </a:lnTo>
                  <a:lnTo>
                    <a:pt x="192" y="2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28"/>
            <p:cNvSpPr>
              <a:spLocks noEditPoints="1"/>
            </p:cNvSpPr>
            <p:nvPr/>
          </p:nvSpPr>
          <p:spPr bwMode="auto">
            <a:xfrm>
              <a:off x="6351588" y="3006725"/>
              <a:ext cx="26988" cy="139700"/>
            </a:xfrm>
            <a:custGeom>
              <a:avLst/>
              <a:gdLst/>
              <a:ahLst/>
              <a:cxnLst>
                <a:cxn ang="0">
                  <a:pos x="48" y="236"/>
                </a:cxn>
                <a:cxn ang="0">
                  <a:pos x="27" y="259"/>
                </a:cxn>
                <a:cxn ang="0">
                  <a:pos x="17" y="260"/>
                </a:cxn>
                <a:cxn ang="0">
                  <a:pos x="2" y="235"/>
                </a:cxn>
                <a:cxn ang="0">
                  <a:pos x="31" y="0"/>
                </a:cxn>
                <a:cxn ang="0">
                  <a:pos x="47" y="36"/>
                </a:cxn>
                <a:cxn ang="0">
                  <a:pos x="45" y="131"/>
                </a:cxn>
                <a:cxn ang="0">
                  <a:pos x="47" y="158"/>
                </a:cxn>
                <a:cxn ang="0">
                  <a:pos x="40" y="166"/>
                </a:cxn>
                <a:cxn ang="0">
                  <a:pos x="41" y="173"/>
                </a:cxn>
                <a:cxn ang="0">
                  <a:pos x="38" y="179"/>
                </a:cxn>
                <a:cxn ang="0">
                  <a:pos x="14" y="177"/>
                </a:cxn>
                <a:cxn ang="0">
                  <a:pos x="14" y="173"/>
                </a:cxn>
                <a:cxn ang="0">
                  <a:pos x="21" y="163"/>
                </a:cxn>
                <a:cxn ang="0">
                  <a:pos x="11" y="155"/>
                </a:cxn>
                <a:cxn ang="0">
                  <a:pos x="7" y="26"/>
                </a:cxn>
                <a:cxn ang="0">
                  <a:pos x="10" y="7"/>
                </a:cxn>
                <a:cxn ang="0">
                  <a:pos x="14" y="3"/>
                </a:cxn>
                <a:cxn ang="0">
                  <a:pos x="13" y="239"/>
                </a:cxn>
                <a:cxn ang="0">
                  <a:pos x="11" y="238"/>
                </a:cxn>
                <a:cxn ang="0">
                  <a:pos x="14" y="45"/>
                </a:cxn>
                <a:cxn ang="0">
                  <a:pos x="14" y="50"/>
                </a:cxn>
                <a:cxn ang="0">
                  <a:pos x="16" y="66"/>
                </a:cxn>
                <a:cxn ang="0">
                  <a:pos x="14" y="78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18" y="146"/>
                </a:cxn>
                <a:cxn ang="0">
                  <a:pos x="23" y="135"/>
                </a:cxn>
                <a:cxn ang="0">
                  <a:pos x="20" y="123"/>
                </a:cxn>
                <a:cxn ang="0">
                  <a:pos x="20" y="152"/>
                </a:cxn>
                <a:cxn ang="0">
                  <a:pos x="20" y="149"/>
                </a:cxn>
                <a:cxn ang="0">
                  <a:pos x="24" y="236"/>
                </a:cxn>
                <a:cxn ang="0">
                  <a:pos x="23" y="235"/>
                </a:cxn>
                <a:cxn ang="0">
                  <a:pos x="24" y="82"/>
                </a:cxn>
                <a:cxn ang="0">
                  <a:pos x="24" y="100"/>
                </a:cxn>
                <a:cxn ang="0">
                  <a:pos x="27" y="86"/>
                </a:cxn>
                <a:cxn ang="0">
                  <a:pos x="24" y="227"/>
                </a:cxn>
                <a:cxn ang="0">
                  <a:pos x="33" y="228"/>
                </a:cxn>
                <a:cxn ang="0">
                  <a:pos x="27" y="135"/>
                </a:cxn>
                <a:cxn ang="0">
                  <a:pos x="28" y="241"/>
                </a:cxn>
                <a:cxn ang="0">
                  <a:pos x="30" y="242"/>
                </a:cxn>
                <a:cxn ang="0">
                  <a:pos x="30" y="43"/>
                </a:cxn>
                <a:cxn ang="0">
                  <a:pos x="33" y="62"/>
                </a:cxn>
                <a:cxn ang="0">
                  <a:pos x="34" y="38"/>
                </a:cxn>
                <a:cxn ang="0">
                  <a:pos x="31" y="24"/>
                </a:cxn>
                <a:cxn ang="0">
                  <a:pos x="33" y="24"/>
                </a:cxn>
                <a:cxn ang="0">
                  <a:pos x="41" y="155"/>
                </a:cxn>
                <a:cxn ang="0">
                  <a:pos x="35" y="156"/>
                </a:cxn>
                <a:cxn ang="0">
                  <a:pos x="38" y="71"/>
                </a:cxn>
                <a:cxn ang="0">
                  <a:pos x="35" y="71"/>
                </a:cxn>
                <a:cxn ang="0">
                  <a:pos x="38" y="20"/>
                </a:cxn>
                <a:cxn ang="0">
                  <a:pos x="41" y="13"/>
                </a:cxn>
                <a:cxn ang="0">
                  <a:pos x="40" y="88"/>
                </a:cxn>
                <a:cxn ang="0">
                  <a:pos x="40" y="88"/>
                </a:cxn>
              </a:cxnLst>
              <a:rect l="0" t="0" r="r" b="b"/>
              <a:pathLst>
                <a:path w="49" h="263">
                  <a:moveTo>
                    <a:pt x="20" y="219"/>
                  </a:moveTo>
                  <a:lnTo>
                    <a:pt x="28" y="217"/>
                  </a:lnTo>
                  <a:lnTo>
                    <a:pt x="28" y="217"/>
                  </a:lnTo>
                  <a:lnTo>
                    <a:pt x="31" y="219"/>
                  </a:lnTo>
                  <a:lnTo>
                    <a:pt x="37" y="224"/>
                  </a:lnTo>
                  <a:lnTo>
                    <a:pt x="48" y="236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47" y="241"/>
                  </a:lnTo>
                  <a:lnTo>
                    <a:pt x="42" y="245"/>
                  </a:lnTo>
                  <a:lnTo>
                    <a:pt x="27" y="259"/>
                  </a:lnTo>
                  <a:lnTo>
                    <a:pt x="27" y="259"/>
                  </a:lnTo>
                  <a:lnTo>
                    <a:pt x="34" y="260"/>
                  </a:lnTo>
                  <a:lnTo>
                    <a:pt x="34" y="262"/>
                  </a:lnTo>
                  <a:lnTo>
                    <a:pt x="27" y="263"/>
                  </a:lnTo>
                  <a:lnTo>
                    <a:pt x="27" y="263"/>
                  </a:lnTo>
                  <a:lnTo>
                    <a:pt x="23" y="262"/>
                  </a:lnTo>
                  <a:lnTo>
                    <a:pt x="17" y="260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2" y="24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2" y="235"/>
                  </a:lnTo>
                  <a:lnTo>
                    <a:pt x="4" y="228"/>
                  </a:lnTo>
                  <a:lnTo>
                    <a:pt x="11" y="224"/>
                  </a:lnTo>
                  <a:lnTo>
                    <a:pt x="20" y="219"/>
                  </a:lnTo>
                  <a:lnTo>
                    <a:pt x="20" y="219"/>
                  </a:lnTo>
                  <a:close/>
                  <a:moveTo>
                    <a:pt x="28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4" y="5"/>
                  </a:lnTo>
                  <a:lnTo>
                    <a:pt x="48" y="9"/>
                  </a:lnTo>
                  <a:lnTo>
                    <a:pt x="47" y="36"/>
                  </a:lnTo>
                  <a:lnTo>
                    <a:pt x="47" y="38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48" y="107"/>
                  </a:lnTo>
                  <a:lnTo>
                    <a:pt x="45" y="125"/>
                  </a:lnTo>
                  <a:lnTo>
                    <a:pt x="45" y="131"/>
                  </a:lnTo>
                  <a:lnTo>
                    <a:pt x="45" y="135"/>
                  </a:lnTo>
                  <a:lnTo>
                    <a:pt x="44" y="142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4" y="153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5" y="165"/>
                  </a:lnTo>
                  <a:lnTo>
                    <a:pt x="44" y="168"/>
                  </a:lnTo>
                  <a:lnTo>
                    <a:pt x="44" y="168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30" y="172"/>
                  </a:lnTo>
                  <a:lnTo>
                    <a:pt x="25" y="175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38" y="173"/>
                  </a:lnTo>
                  <a:lnTo>
                    <a:pt x="41" y="173"/>
                  </a:lnTo>
                  <a:lnTo>
                    <a:pt x="42" y="172"/>
                  </a:lnTo>
                  <a:lnTo>
                    <a:pt x="44" y="172"/>
                  </a:lnTo>
                  <a:lnTo>
                    <a:pt x="47" y="173"/>
                  </a:lnTo>
                  <a:lnTo>
                    <a:pt x="47" y="173"/>
                  </a:lnTo>
                  <a:lnTo>
                    <a:pt x="44" y="176"/>
                  </a:lnTo>
                  <a:lnTo>
                    <a:pt x="38" y="179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4" y="182"/>
                  </a:lnTo>
                  <a:lnTo>
                    <a:pt x="13" y="180"/>
                  </a:lnTo>
                  <a:lnTo>
                    <a:pt x="13" y="180"/>
                  </a:lnTo>
                  <a:lnTo>
                    <a:pt x="14" y="177"/>
                  </a:lnTo>
                  <a:lnTo>
                    <a:pt x="18" y="177"/>
                  </a:lnTo>
                  <a:lnTo>
                    <a:pt x="20" y="177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8" y="175"/>
                  </a:lnTo>
                  <a:lnTo>
                    <a:pt x="14" y="173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6" y="169"/>
                  </a:lnTo>
                  <a:lnTo>
                    <a:pt x="20" y="168"/>
                  </a:lnTo>
                  <a:lnTo>
                    <a:pt x="20" y="168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18" y="162"/>
                  </a:lnTo>
                  <a:lnTo>
                    <a:pt x="13" y="161"/>
                  </a:lnTo>
                  <a:lnTo>
                    <a:pt x="13" y="161"/>
                  </a:lnTo>
                  <a:lnTo>
                    <a:pt x="11" y="155"/>
                  </a:lnTo>
                  <a:lnTo>
                    <a:pt x="11" y="138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7" y="58"/>
                  </a:lnTo>
                  <a:lnTo>
                    <a:pt x="7" y="3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0"/>
                  </a:lnTo>
                  <a:lnTo>
                    <a:pt x="13" y="16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28" y="0"/>
                  </a:lnTo>
                  <a:close/>
                  <a:moveTo>
                    <a:pt x="11" y="238"/>
                  </a:moveTo>
                  <a:lnTo>
                    <a:pt x="13" y="239"/>
                  </a:lnTo>
                  <a:lnTo>
                    <a:pt x="13" y="239"/>
                  </a:lnTo>
                  <a:lnTo>
                    <a:pt x="13" y="236"/>
                  </a:lnTo>
                  <a:lnTo>
                    <a:pt x="13" y="235"/>
                  </a:lnTo>
                  <a:lnTo>
                    <a:pt x="13" y="235"/>
                  </a:lnTo>
                  <a:lnTo>
                    <a:pt x="11" y="235"/>
                  </a:lnTo>
                  <a:lnTo>
                    <a:pt x="11" y="238"/>
                  </a:lnTo>
                  <a:lnTo>
                    <a:pt x="11" y="238"/>
                  </a:lnTo>
                  <a:close/>
                  <a:moveTo>
                    <a:pt x="13" y="38"/>
                  </a:moveTo>
                  <a:lnTo>
                    <a:pt x="13" y="38"/>
                  </a:lnTo>
                  <a:lnTo>
                    <a:pt x="13" y="41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38"/>
                  </a:lnTo>
                  <a:lnTo>
                    <a:pt x="13" y="38"/>
                  </a:lnTo>
                  <a:lnTo>
                    <a:pt x="13" y="38"/>
                  </a:lnTo>
                  <a:close/>
                  <a:moveTo>
                    <a:pt x="14" y="50"/>
                  </a:moveTo>
                  <a:lnTo>
                    <a:pt x="13" y="50"/>
                  </a:lnTo>
                  <a:lnTo>
                    <a:pt x="13" y="68"/>
                  </a:lnTo>
                  <a:lnTo>
                    <a:pt x="14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6"/>
                  </a:lnTo>
                  <a:lnTo>
                    <a:pt x="17" y="59"/>
                  </a:lnTo>
                  <a:lnTo>
                    <a:pt x="14" y="51"/>
                  </a:lnTo>
                  <a:lnTo>
                    <a:pt x="14" y="50"/>
                  </a:lnTo>
                  <a:close/>
                  <a:moveTo>
                    <a:pt x="14" y="75"/>
                  </a:moveTo>
                  <a:lnTo>
                    <a:pt x="14" y="76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6" y="76"/>
                  </a:lnTo>
                  <a:lnTo>
                    <a:pt x="16" y="75"/>
                  </a:lnTo>
                  <a:lnTo>
                    <a:pt x="14" y="75"/>
                  </a:lnTo>
                  <a:close/>
                  <a:moveTo>
                    <a:pt x="18" y="9"/>
                  </a:moveTo>
                  <a:lnTo>
                    <a:pt x="17" y="9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9"/>
                  </a:lnTo>
                  <a:close/>
                  <a:moveTo>
                    <a:pt x="18" y="121"/>
                  </a:moveTo>
                  <a:lnTo>
                    <a:pt x="18" y="124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7" y="145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23" y="142"/>
                  </a:lnTo>
                  <a:lnTo>
                    <a:pt x="24" y="138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3" y="135"/>
                  </a:lnTo>
                  <a:lnTo>
                    <a:pt x="23" y="135"/>
                  </a:lnTo>
                  <a:lnTo>
                    <a:pt x="21" y="132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18" y="121"/>
                  </a:lnTo>
                  <a:lnTo>
                    <a:pt x="18" y="121"/>
                  </a:lnTo>
                  <a:close/>
                  <a:moveTo>
                    <a:pt x="20" y="152"/>
                  </a:moveTo>
                  <a:lnTo>
                    <a:pt x="20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1" y="151"/>
                  </a:lnTo>
                  <a:lnTo>
                    <a:pt x="23" y="149"/>
                  </a:lnTo>
                  <a:lnTo>
                    <a:pt x="23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9"/>
                  </a:lnTo>
                  <a:lnTo>
                    <a:pt x="20" y="152"/>
                  </a:lnTo>
                  <a:lnTo>
                    <a:pt x="20" y="152"/>
                  </a:lnTo>
                  <a:close/>
                  <a:moveTo>
                    <a:pt x="23" y="235"/>
                  </a:moveTo>
                  <a:lnTo>
                    <a:pt x="23" y="236"/>
                  </a:lnTo>
                  <a:lnTo>
                    <a:pt x="24" y="236"/>
                  </a:lnTo>
                  <a:lnTo>
                    <a:pt x="24" y="236"/>
                  </a:lnTo>
                  <a:lnTo>
                    <a:pt x="27" y="236"/>
                  </a:lnTo>
                  <a:lnTo>
                    <a:pt x="28" y="235"/>
                  </a:lnTo>
                  <a:lnTo>
                    <a:pt x="28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3" y="235"/>
                  </a:lnTo>
                  <a:lnTo>
                    <a:pt x="23" y="235"/>
                  </a:lnTo>
                  <a:lnTo>
                    <a:pt x="23" y="235"/>
                  </a:lnTo>
                  <a:close/>
                  <a:moveTo>
                    <a:pt x="24" y="79"/>
                  </a:moveTo>
                  <a:lnTo>
                    <a:pt x="24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4" y="79"/>
                  </a:lnTo>
                  <a:close/>
                  <a:moveTo>
                    <a:pt x="24" y="99"/>
                  </a:moveTo>
                  <a:lnTo>
                    <a:pt x="24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97"/>
                  </a:lnTo>
                  <a:lnTo>
                    <a:pt x="27" y="93"/>
                  </a:lnTo>
                  <a:lnTo>
                    <a:pt x="27" y="86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9"/>
                  </a:lnTo>
                  <a:lnTo>
                    <a:pt x="24" y="99"/>
                  </a:lnTo>
                  <a:lnTo>
                    <a:pt x="24" y="99"/>
                  </a:lnTo>
                  <a:close/>
                  <a:moveTo>
                    <a:pt x="25" y="227"/>
                  </a:moveTo>
                  <a:lnTo>
                    <a:pt x="24" y="227"/>
                  </a:lnTo>
                  <a:lnTo>
                    <a:pt x="24" y="227"/>
                  </a:lnTo>
                  <a:lnTo>
                    <a:pt x="25" y="228"/>
                  </a:lnTo>
                  <a:lnTo>
                    <a:pt x="27" y="228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8"/>
                  </a:lnTo>
                  <a:lnTo>
                    <a:pt x="33" y="228"/>
                  </a:lnTo>
                  <a:lnTo>
                    <a:pt x="31" y="227"/>
                  </a:lnTo>
                  <a:lnTo>
                    <a:pt x="27" y="227"/>
                  </a:lnTo>
                  <a:lnTo>
                    <a:pt x="25" y="227"/>
                  </a:lnTo>
                  <a:close/>
                  <a:moveTo>
                    <a:pt x="28" y="134"/>
                  </a:moveTo>
                  <a:lnTo>
                    <a:pt x="27" y="135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30" y="135"/>
                  </a:lnTo>
                  <a:lnTo>
                    <a:pt x="30" y="134"/>
                  </a:lnTo>
                  <a:lnTo>
                    <a:pt x="28" y="134"/>
                  </a:lnTo>
                  <a:close/>
                  <a:moveTo>
                    <a:pt x="28" y="241"/>
                  </a:moveTo>
                  <a:lnTo>
                    <a:pt x="27" y="242"/>
                  </a:lnTo>
                  <a:lnTo>
                    <a:pt x="27" y="242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30" y="242"/>
                  </a:lnTo>
                  <a:lnTo>
                    <a:pt x="30" y="242"/>
                  </a:lnTo>
                  <a:lnTo>
                    <a:pt x="30" y="241"/>
                  </a:lnTo>
                  <a:lnTo>
                    <a:pt x="28" y="241"/>
                  </a:lnTo>
                  <a:close/>
                  <a:moveTo>
                    <a:pt x="31" y="29"/>
                  </a:moveTo>
                  <a:lnTo>
                    <a:pt x="31" y="29"/>
                  </a:lnTo>
                  <a:lnTo>
                    <a:pt x="30" y="29"/>
                  </a:lnTo>
                  <a:lnTo>
                    <a:pt x="30" y="43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9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3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1" y="29"/>
                  </a:lnTo>
                  <a:lnTo>
                    <a:pt x="31" y="29"/>
                  </a:lnTo>
                  <a:close/>
                  <a:moveTo>
                    <a:pt x="33" y="24"/>
                  </a:moveTo>
                  <a:lnTo>
                    <a:pt x="31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3" y="24"/>
                  </a:lnTo>
                  <a:close/>
                  <a:moveTo>
                    <a:pt x="35" y="156"/>
                  </a:moveTo>
                  <a:lnTo>
                    <a:pt x="35" y="158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40" y="156"/>
                  </a:lnTo>
                  <a:lnTo>
                    <a:pt x="41" y="155"/>
                  </a:lnTo>
                  <a:lnTo>
                    <a:pt x="42" y="153"/>
                  </a:lnTo>
                  <a:lnTo>
                    <a:pt x="42" y="152"/>
                  </a:lnTo>
                  <a:lnTo>
                    <a:pt x="41" y="151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35" y="156"/>
                  </a:lnTo>
                  <a:lnTo>
                    <a:pt x="35" y="156"/>
                  </a:lnTo>
                  <a:close/>
                  <a:moveTo>
                    <a:pt x="35" y="71"/>
                  </a:moveTo>
                  <a:lnTo>
                    <a:pt x="35" y="72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5" y="71"/>
                  </a:lnTo>
                  <a:close/>
                  <a:moveTo>
                    <a:pt x="37" y="16"/>
                  </a:moveTo>
                  <a:lnTo>
                    <a:pt x="37" y="16"/>
                  </a:lnTo>
                  <a:lnTo>
                    <a:pt x="37" y="16"/>
                  </a:lnTo>
                  <a:lnTo>
                    <a:pt x="37" y="19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1" y="19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1" y="13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7" y="13"/>
                  </a:lnTo>
                  <a:lnTo>
                    <a:pt x="37" y="16"/>
                  </a:lnTo>
                  <a:lnTo>
                    <a:pt x="37" y="16"/>
                  </a:lnTo>
                  <a:close/>
                  <a:moveTo>
                    <a:pt x="40" y="88"/>
                  </a:moveTo>
                  <a:lnTo>
                    <a:pt x="38" y="88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40" y="89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34"/>
            <p:cNvSpPr/>
            <p:nvPr/>
          </p:nvSpPr>
          <p:spPr bwMode="auto">
            <a:xfrm>
              <a:off x="6365876" y="3268663"/>
              <a:ext cx="11113" cy="1270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20" y="19"/>
                </a:cxn>
                <a:cxn ang="0">
                  <a:pos x="16" y="19"/>
                </a:cxn>
                <a:cxn ang="0">
                  <a:pos x="15" y="21"/>
                </a:cxn>
                <a:cxn ang="0">
                  <a:pos x="15" y="22"/>
                </a:cxn>
                <a:cxn ang="0">
                  <a:pos x="15" y="22"/>
                </a:cxn>
                <a:cxn ang="0">
                  <a:pos x="10" y="18"/>
                </a:cxn>
                <a:cxn ang="0">
                  <a:pos x="8" y="14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2" y="5"/>
                </a:cxn>
                <a:cxn ang="0">
                  <a:pos x="23" y="9"/>
                </a:cxn>
                <a:cxn ang="0">
                  <a:pos x="23" y="14"/>
                </a:cxn>
                <a:cxn ang="0">
                  <a:pos x="20" y="19"/>
                </a:cxn>
                <a:cxn ang="0">
                  <a:pos x="20" y="19"/>
                </a:cxn>
              </a:cxnLst>
              <a:rect l="0" t="0" r="r" b="b"/>
              <a:pathLst>
                <a:path w="23" h="22">
                  <a:moveTo>
                    <a:pt x="20" y="19"/>
                  </a:moveTo>
                  <a:lnTo>
                    <a:pt x="20" y="19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5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2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2" y="5"/>
                  </a:lnTo>
                  <a:lnTo>
                    <a:pt x="23" y="9"/>
                  </a:lnTo>
                  <a:lnTo>
                    <a:pt x="23" y="14"/>
                  </a:lnTo>
                  <a:lnTo>
                    <a:pt x="20" y="19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35"/>
            <p:cNvSpPr/>
            <p:nvPr/>
          </p:nvSpPr>
          <p:spPr bwMode="auto">
            <a:xfrm>
              <a:off x="6297613" y="3271838"/>
              <a:ext cx="7938" cy="95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4" y="10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3" y="14"/>
                </a:cxn>
                <a:cxn ang="0">
                  <a:pos x="1" y="1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4" h="17">
                  <a:moveTo>
                    <a:pt x="14" y="0"/>
                  </a:moveTo>
                  <a:lnTo>
                    <a:pt x="14" y="0"/>
                  </a:lnTo>
                  <a:lnTo>
                    <a:pt x="14" y="10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4"/>
                  </a:lnTo>
                  <a:lnTo>
                    <a:pt x="0" y="4"/>
                  </a:lnTo>
                  <a:lnTo>
                    <a:pt x="5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36"/>
            <p:cNvSpPr/>
            <p:nvPr/>
          </p:nvSpPr>
          <p:spPr bwMode="auto">
            <a:xfrm>
              <a:off x="6284913" y="3276600"/>
              <a:ext cx="7938" cy="7938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5" y="14"/>
                </a:cxn>
                <a:cxn ang="0">
                  <a:pos x="3" y="1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5"/>
                </a:cxn>
                <a:cxn ang="0">
                  <a:pos x="13" y="10"/>
                </a:cxn>
                <a:cxn ang="0">
                  <a:pos x="12" y="11"/>
                </a:cxn>
                <a:cxn ang="0">
                  <a:pos x="10" y="12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5" h="14">
                  <a:moveTo>
                    <a:pt x="5" y="14"/>
                  </a:moveTo>
                  <a:lnTo>
                    <a:pt x="5" y="14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5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37"/>
            <p:cNvSpPr/>
            <p:nvPr/>
          </p:nvSpPr>
          <p:spPr bwMode="auto">
            <a:xfrm>
              <a:off x="6273801" y="3262313"/>
              <a:ext cx="6350" cy="11113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7" y="20"/>
                </a:cxn>
                <a:cxn ang="0">
                  <a:pos x="5" y="20"/>
                </a:cxn>
                <a:cxn ang="0">
                  <a:pos x="3" y="19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3" y="6"/>
                </a:cxn>
                <a:cxn ang="0">
                  <a:pos x="14" y="10"/>
                </a:cxn>
                <a:cxn ang="0">
                  <a:pos x="13" y="14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7" y="20"/>
                </a:cxn>
              </a:cxnLst>
              <a:rect l="0" t="0" r="r" b="b"/>
              <a:pathLst>
                <a:path w="14" h="20">
                  <a:moveTo>
                    <a:pt x="7" y="20"/>
                  </a:moveTo>
                  <a:lnTo>
                    <a:pt x="7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4" y="10"/>
                  </a:lnTo>
                  <a:lnTo>
                    <a:pt x="13" y="14"/>
                  </a:lnTo>
                  <a:lnTo>
                    <a:pt x="12" y="17"/>
                  </a:lnTo>
                  <a:lnTo>
                    <a:pt x="7" y="20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38"/>
            <p:cNvSpPr/>
            <p:nvPr/>
          </p:nvSpPr>
          <p:spPr bwMode="auto">
            <a:xfrm>
              <a:off x="6248401" y="3292475"/>
              <a:ext cx="9525" cy="9525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8" y="18"/>
                </a:cxn>
                <a:cxn ang="0">
                  <a:pos x="5" y="18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1" y="14"/>
                </a:cxn>
                <a:cxn ang="0">
                  <a:pos x="1" y="11"/>
                </a:cxn>
                <a:cxn ang="0">
                  <a:pos x="1" y="9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3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4" y="2"/>
                </a:cxn>
                <a:cxn ang="0">
                  <a:pos x="17" y="6"/>
                </a:cxn>
                <a:cxn ang="0">
                  <a:pos x="18" y="11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7" y="6"/>
                  </a:lnTo>
                  <a:lnTo>
                    <a:pt x="18" y="11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39"/>
            <p:cNvSpPr/>
            <p:nvPr/>
          </p:nvSpPr>
          <p:spPr bwMode="auto">
            <a:xfrm>
              <a:off x="6248401" y="3282950"/>
              <a:ext cx="7938" cy="7938"/>
            </a:xfrm>
            <a:custGeom>
              <a:avLst/>
              <a:gdLst/>
              <a:ahLst/>
              <a:cxnLst>
                <a:cxn ang="0">
                  <a:pos x="15" y="13"/>
                </a:cxn>
                <a:cxn ang="0">
                  <a:pos x="15" y="13"/>
                </a:cxn>
                <a:cxn ang="0">
                  <a:pos x="10" y="15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0" y="1"/>
                </a:cxn>
                <a:cxn ang="0">
                  <a:pos x="14" y="3"/>
                </a:cxn>
                <a:cxn ang="0">
                  <a:pos x="15" y="7"/>
                </a:cxn>
                <a:cxn ang="0">
                  <a:pos x="15" y="13"/>
                </a:cxn>
                <a:cxn ang="0">
                  <a:pos x="15" y="13"/>
                </a:cxn>
              </a:cxnLst>
              <a:rect l="0" t="0" r="r" b="b"/>
              <a:pathLst>
                <a:path w="15" h="15">
                  <a:moveTo>
                    <a:pt x="15" y="13"/>
                  </a:moveTo>
                  <a:lnTo>
                    <a:pt x="15" y="13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5" y="13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40"/>
            <p:cNvSpPr>
              <a:spLocks noEditPoints="1"/>
            </p:cNvSpPr>
            <p:nvPr/>
          </p:nvSpPr>
          <p:spPr bwMode="auto">
            <a:xfrm>
              <a:off x="5516563" y="2633663"/>
              <a:ext cx="1212850" cy="1104900"/>
            </a:xfrm>
            <a:custGeom>
              <a:avLst/>
              <a:gdLst/>
              <a:ahLst/>
              <a:cxnLst>
                <a:cxn ang="0">
                  <a:pos x="1965" y="16"/>
                </a:cxn>
                <a:cxn ang="0">
                  <a:pos x="2195" y="139"/>
                </a:cxn>
                <a:cxn ang="0">
                  <a:pos x="2212" y="923"/>
                </a:cxn>
                <a:cxn ang="0">
                  <a:pos x="1989" y="1378"/>
                </a:cxn>
                <a:cxn ang="0">
                  <a:pos x="1874" y="2002"/>
                </a:cxn>
                <a:cxn ang="0">
                  <a:pos x="1688" y="1897"/>
                </a:cxn>
                <a:cxn ang="0">
                  <a:pos x="338" y="2008"/>
                </a:cxn>
                <a:cxn ang="0">
                  <a:pos x="169" y="1693"/>
                </a:cxn>
                <a:cxn ang="0">
                  <a:pos x="0" y="2000"/>
                </a:cxn>
                <a:cxn ang="0">
                  <a:pos x="179" y="475"/>
                </a:cxn>
                <a:cxn ang="0">
                  <a:pos x="230" y="840"/>
                </a:cxn>
                <a:cxn ang="0">
                  <a:pos x="289" y="771"/>
                </a:cxn>
                <a:cxn ang="0">
                  <a:pos x="210" y="357"/>
                </a:cxn>
                <a:cxn ang="0">
                  <a:pos x="1461" y="1317"/>
                </a:cxn>
                <a:cxn ang="0">
                  <a:pos x="832" y="1299"/>
                </a:cxn>
                <a:cxn ang="0">
                  <a:pos x="197" y="1337"/>
                </a:cxn>
                <a:cxn ang="0">
                  <a:pos x="1124" y="1349"/>
                </a:cxn>
                <a:cxn ang="0">
                  <a:pos x="2129" y="1364"/>
                </a:cxn>
                <a:cxn ang="0">
                  <a:pos x="2115" y="104"/>
                </a:cxn>
                <a:cxn ang="0">
                  <a:pos x="2192" y="1017"/>
                </a:cxn>
                <a:cxn ang="0">
                  <a:pos x="1709" y="1254"/>
                </a:cxn>
                <a:cxn ang="0">
                  <a:pos x="358" y="80"/>
                </a:cxn>
                <a:cxn ang="0">
                  <a:pos x="2118" y="76"/>
                </a:cxn>
                <a:cxn ang="0">
                  <a:pos x="262" y="65"/>
                </a:cxn>
                <a:cxn ang="0">
                  <a:pos x="1889" y="110"/>
                </a:cxn>
                <a:cxn ang="0">
                  <a:pos x="401" y="91"/>
                </a:cxn>
                <a:cxn ang="0">
                  <a:pos x="308" y="760"/>
                </a:cxn>
                <a:cxn ang="0">
                  <a:pos x="1448" y="1163"/>
                </a:cxn>
                <a:cxn ang="0">
                  <a:pos x="1996" y="1810"/>
                </a:cxn>
                <a:cxn ang="0">
                  <a:pos x="1999" y="2040"/>
                </a:cxn>
                <a:cxn ang="0">
                  <a:pos x="1896" y="1418"/>
                </a:cxn>
                <a:cxn ang="0">
                  <a:pos x="1912" y="1828"/>
                </a:cxn>
                <a:cxn ang="0">
                  <a:pos x="1897" y="1813"/>
                </a:cxn>
                <a:cxn ang="0">
                  <a:pos x="1848" y="1785"/>
                </a:cxn>
                <a:cxn ang="0">
                  <a:pos x="1848" y="1373"/>
                </a:cxn>
                <a:cxn ang="0">
                  <a:pos x="1749" y="1709"/>
                </a:cxn>
                <a:cxn ang="0">
                  <a:pos x="1839" y="1862"/>
                </a:cxn>
                <a:cxn ang="0">
                  <a:pos x="1798" y="1861"/>
                </a:cxn>
                <a:cxn ang="0">
                  <a:pos x="1806" y="1799"/>
                </a:cxn>
                <a:cxn ang="0">
                  <a:pos x="1493" y="1796"/>
                </a:cxn>
                <a:cxn ang="0">
                  <a:pos x="1566" y="1862"/>
                </a:cxn>
                <a:cxn ang="0">
                  <a:pos x="1207" y="1368"/>
                </a:cxn>
                <a:cxn ang="0">
                  <a:pos x="523" y="1774"/>
                </a:cxn>
                <a:cxn ang="0">
                  <a:pos x="1688" y="1952"/>
                </a:cxn>
                <a:cxn ang="0">
                  <a:pos x="1690" y="1264"/>
                </a:cxn>
                <a:cxn ang="0">
                  <a:pos x="1370" y="1239"/>
                </a:cxn>
                <a:cxn ang="0">
                  <a:pos x="1523" y="1206"/>
                </a:cxn>
                <a:cxn ang="0">
                  <a:pos x="738" y="1233"/>
                </a:cxn>
                <a:cxn ang="0">
                  <a:pos x="971" y="1286"/>
                </a:cxn>
                <a:cxn ang="0">
                  <a:pos x="661" y="1852"/>
                </a:cxn>
                <a:cxn ang="0">
                  <a:pos x="582" y="1823"/>
                </a:cxn>
                <a:cxn ang="0">
                  <a:pos x="541" y="1821"/>
                </a:cxn>
                <a:cxn ang="0">
                  <a:pos x="543" y="1842"/>
                </a:cxn>
                <a:cxn ang="0">
                  <a:pos x="481" y="2019"/>
                </a:cxn>
                <a:cxn ang="0">
                  <a:pos x="519" y="1800"/>
                </a:cxn>
                <a:cxn ang="0">
                  <a:pos x="369" y="1823"/>
                </a:cxn>
                <a:cxn ang="0">
                  <a:pos x="214" y="958"/>
                </a:cxn>
                <a:cxn ang="0">
                  <a:pos x="214" y="972"/>
                </a:cxn>
                <a:cxn ang="0">
                  <a:pos x="150" y="1100"/>
                </a:cxn>
                <a:cxn ang="0">
                  <a:pos x="164" y="728"/>
                </a:cxn>
                <a:cxn ang="0">
                  <a:pos x="46" y="1729"/>
                </a:cxn>
                <a:cxn ang="0">
                  <a:pos x="186" y="1385"/>
                </a:cxn>
                <a:cxn ang="0">
                  <a:pos x="188" y="1417"/>
                </a:cxn>
              </a:cxnLst>
              <a:rect l="0" t="0" r="r" b="b"/>
              <a:pathLst>
                <a:path w="2292" h="2088">
                  <a:moveTo>
                    <a:pt x="185" y="16"/>
                  </a:moveTo>
                  <a:lnTo>
                    <a:pt x="185" y="16"/>
                  </a:lnTo>
                  <a:lnTo>
                    <a:pt x="192" y="11"/>
                  </a:lnTo>
                  <a:lnTo>
                    <a:pt x="199" y="7"/>
                  </a:lnTo>
                  <a:lnTo>
                    <a:pt x="207" y="4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30" y="4"/>
                  </a:lnTo>
                  <a:lnTo>
                    <a:pt x="245" y="6"/>
                  </a:lnTo>
                  <a:lnTo>
                    <a:pt x="277" y="10"/>
                  </a:lnTo>
                  <a:lnTo>
                    <a:pt x="277" y="10"/>
                  </a:lnTo>
                  <a:lnTo>
                    <a:pt x="300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428" y="10"/>
                  </a:lnTo>
                  <a:lnTo>
                    <a:pt x="536" y="10"/>
                  </a:lnTo>
                  <a:lnTo>
                    <a:pt x="762" y="13"/>
                  </a:lnTo>
                  <a:lnTo>
                    <a:pt x="1000" y="16"/>
                  </a:lnTo>
                  <a:lnTo>
                    <a:pt x="1124" y="16"/>
                  </a:lnTo>
                  <a:lnTo>
                    <a:pt x="1252" y="16"/>
                  </a:lnTo>
                  <a:lnTo>
                    <a:pt x="1252" y="16"/>
                  </a:lnTo>
                  <a:lnTo>
                    <a:pt x="1426" y="16"/>
                  </a:lnTo>
                  <a:lnTo>
                    <a:pt x="1601" y="16"/>
                  </a:lnTo>
                  <a:lnTo>
                    <a:pt x="1601" y="16"/>
                  </a:lnTo>
                  <a:lnTo>
                    <a:pt x="1686" y="17"/>
                  </a:lnTo>
                  <a:lnTo>
                    <a:pt x="1760" y="18"/>
                  </a:lnTo>
                  <a:lnTo>
                    <a:pt x="1796" y="18"/>
                  </a:lnTo>
                  <a:lnTo>
                    <a:pt x="1830" y="17"/>
                  </a:lnTo>
                  <a:lnTo>
                    <a:pt x="1865" y="16"/>
                  </a:lnTo>
                  <a:lnTo>
                    <a:pt x="1900" y="11"/>
                  </a:lnTo>
                  <a:lnTo>
                    <a:pt x="1900" y="11"/>
                  </a:lnTo>
                  <a:lnTo>
                    <a:pt x="1914" y="14"/>
                  </a:lnTo>
                  <a:lnTo>
                    <a:pt x="1930" y="17"/>
                  </a:lnTo>
                  <a:lnTo>
                    <a:pt x="1947" y="17"/>
                  </a:lnTo>
                  <a:lnTo>
                    <a:pt x="1965" y="16"/>
                  </a:lnTo>
                  <a:lnTo>
                    <a:pt x="1965" y="16"/>
                  </a:lnTo>
                  <a:lnTo>
                    <a:pt x="1978" y="13"/>
                  </a:lnTo>
                  <a:lnTo>
                    <a:pt x="1989" y="9"/>
                  </a:lnTo>
                  <a:lnTo>
                    <a:pt x="1996" y="9"/>
                  </a:lnTo>
                  <a:lnTo>
                    <a:pt x="2001" y="9"/>
                  </a:lnTo>
                  <a:lnTo>
                    <a:pt x="2007" y="11"/>
                  </a:lnTo>
                  <a:lnTo>
                    <a:pt x="2011" y="16"/>
                  </a:lnTo>
                  <a:lnTo>
                    <a:pt x="2011" y="16"/>
                  </a:lnTo>
                  <a:lnTo>
                    <a:pt x="2042" y="16"/>
                  </a:lnTo>
                  <a:lnTo>
                    <a:pt x="2073" y="16"/>
                  </a:lnTo>
                  <a:lnTo>
                    <a:pt x="2104" y="17"/>
                  </a:lnTo>
                  <a:lnTo>
                    <a:pt x="2133" y="16"/>
                  </a:lnTo>
                  <a:lnTo>
                    <a:pt x="2133" y="16"/>
                  </a:lnTo>
                  <a:lnTo>
                    <a:pt x="2145" y="14"/>
                  </a:lnTo>
                  <a:lnTo>
                    <a:pt x="2150" y="13"/>
                  </a:lnTo>
                  <a:lnTo>
                    <a:pt x="2154" y="11"/>
                  </a:lnTo>
                  <a:lnTo>
                    <a:pt x="2154" y="11"/>
                  </a:lnTo>
                  <a:lnTo>
                    <a:pt x="2157" y="13"/>
                  </a:lnTo>
                  <a:lnTo>
                    <a:pt x="2160" y="14"/>
                  </a:lnTo>
                  <a:lnTo>
                    <a:pt x="2161" y="17"/>
                  </a:lnTo>
                  <a:lnTo>
                    <a:pt x="2164" y="18"/>
                  </a:lnTo>
                  <a:lnTo>
                    <a:pt x="2164" y="18"/>
                  </a:lnTo>
                  <a:lnTo>
                    <a:pt x="2168" y="18"/>
                  </a:lnTo>
                  <a:lnTo>
                    <a:pt x="2174" y="17"/>
                  </a:lnTo>
                  <a:lnTo>
                    <a:pt x="2181" y="17"/>
                  </a:lnTo>
                  <a:lnTo>
                    <a:pt x="2188" y="20"/>
                  </a:lnTo>
                  <a:lnTo>
                    <a:pt x="2188" y="20"/>
                  </a:lnTo>
                  <a:lnTo>
                    <a:pt x="2192" y="30"/>
                  </a:lnTo>
                  <a:lnTo>
                    <a:pt x="2194" y="42"/>
                  </a:lnTo>
                  <a:lnTo>
                    <a:pt x="2192" y="54"/>
                  </a:lnTo>
                  <a:lnTo>
                    <a:pt x="2188" y="65"/>
                  </a:lnTo>
                  <a:lnTo>
                    <a:pt x="2188" y="65"/>
                  </a:lnTo>
                  <a:lnTo>
                    <a:pt x="2192" y="89"/>
                  </a:lnTo>
                  <a:lnTo>
                    <a:pt x="2194" y="114"/>
                  </a:lnTo>
                  <a:lnTo>
                    <a:pt x="2195" y="139"/>
                  </a:lnTo>
                  <a:lnTo>
                    <a:pt x="2195" y="165"/>
                  </a:lnTo>
                  <a:lnTo>
                    <a:pt x="2195" y="218"/>
                  </a:lnTo>
                  <a:lnTo>
                    <a:pt x="2195" y="245"/>
                  </a:lnTo>
                  <a:lnTo>
                    <a:pt x="2198" y="271"/>
                  </a:lnTo>
                  <a:lnTo>
                    <a:pt x="2198" y="271"/>
                  </a:lnTo>
                  <a:lnTo>
                    <a:pt x="2199" y="291"/>
                  </a:lnTo>
                  <a:lnTo>
                    <a:pt x="2201" y="312"/>
                  </a:lnTo>
                  <a:lnTo>
                    <a:pt x="2202" y="355"/>
                  </a:lnTo>
                  <a:lnTo>
                    <a:pt x="2202" y="355"/>
                  </a:lnTo>
                  <a:lnTo>
                    <a:pt x="2204" y="378"/>
                  </a:lnTo>
                  <a:lnTo>
                    <a:pt x="2204" y="399"/>
                  </a:lnTo>
                  <a:lnTo>
                    <a:pt x="2204" y="399"/>
                  </a:lnTo>
                  <a:lnTo>
                    <a:pt x="2204" y="405"/>
                  </a:lnTo>
                  <a:lnTo>
                    <a:pt x="2201" y="409"/>
                  </a:lnTo>
                  <a:lnTo>
                    <a:pt x="2199" y="414"/>
                  </a:lnTo>
                  <a:lnTo>
                    <a:pt x="2198" y="420"/>
                  </a:lnTo>
                  <a:lnTo>
                    <a:pt x="2198" y="420"/>
                  </a:lnTo>
                  <a:lnTo>
                    <a:pt x="2198" y="430"/>
                  </a:lnTo>
                  <a:lnTo>
                    <a:pt x="2201" y="441"/>
                  </a:lnTo>
                  <a:lnTo>
                    <a:pt x="2202" y="451"/>
                  </a:lnTo>
                  <a:lnTo>
                    <a:pt x="2204" y="461"/>
                  </a:lnTo>
                  <a:lnTo>
                    <a:pt x="2204" y="461"/>
                  </a:lnTo>
                  <a:lnTo>
                    <a:pt x="2205" y="501"/>
                  </a:lnTo>
                  <a:lnTo>
                    <a:pt x="2206" y="542"/>
                  </a:lnTo>
                  <a:lnTo>
                    <a:pt x="2206" y="542"/>
                  </a:lnTo>
                  <a:lnTo>
                    <a:pt x="2208" y="625"/>
                  </a:lnTo>
                  <a:lnTo>
                    <a:pt x="2208" y="706"/>
                  </a:lnTo>
                  <a:lnTo>
                    <a:pt x="2208" y="706"/>
                  </a:lnTo>
                  <a:lnTo>
                    <a:pt x="2208" y="728"/>
                  </a:lnTo>
                  <a:lnTo>
                    <a:pt x="2209" y="747"/>
                  </a:lnTo>
                  <a:lnTo>
                    <a:pt x="2209" y="747"/>
                  </a:lnTo>
                  <a:lnTo>
                    <a:pt x="2212" y="770"/>
                  </a:lnTo>
                  <a:lnTo>
                    <a:pt x="2213" y="791"/>
                  </a:lnTo>
                  <a:lnTo>
                    <a:pt x="2213" y="834"/>
                  </a:lnTo>
                  <a:lnTo>
                    <a:pt x="2212" y="923"/>
                  </a:lnTo>
                  <a:lnTo>
                    <a:pt x="2212" y="923"/>
                  </a:lnTo>
                  <a:lnTo>
                    <a:pt x="2209" y="1017"/>
                  </a:lnTo>
                  <a:lnTo>
                    <a:pt x="2208" y="1063"/>
                  </a:lnTo>
                  <a:lnTo>
                    <a:pt x="2208" y="1109"/>
                  </a:lnTo>
                  <a:lnTo>
                    <a:pt x="2208" y="1109"/>
                  </a:lnTo>
                  <a:lnTo>
                    <a:pt x="2209" y="1159"/>
                  </a:lnTo>
                  <a:lnTo>
                    <a:pt x="2208" y="1206"/>
                  </a:lnTo>
                  <a:lnTo>
                    <a:pt x="2204" y="1303"/>
                  </a:lnTo>
                  <a:lnTo>
                    <a:pt x="2204" y="1303"/>
                  </a:lnTo>
                  <a:lnTo>
                    <a:pt x="2213" y="1305"/>
                  </a:lnTo>
                  <a:lnTo>
                    <a:pt x="2222" y="1305"/>
                  </a:lnTo>
                  <a:lnTo>
                    <a:pt x="2239" y="1303"/>
                  </a:lnTo>
                  <a:lnTo>
                    <a:pt x="2254" y="1300"/>
                  </a:lnTo>
                  <a:lnTo>
                    <a:pt x="2261" y="1300"/>
                  </a:lnTo>
                  <a:lnTo>
                    <a:pt x="2268" y="1302"/>
                  </a:lnTo>
                  <a:lnTo>
                    <a:pt x="2268" y="1302"/>
                  </a:lnTo>
                  <a:lnTo>
                    <a:pt x="2274" y="1303"/>
                  </a:lnTo>
                  <a:lnTo>
                    <a:pt x="2279" y="1306"/>
                  </a:lnTo>
                  <a:lnTo>
                    <a:pt x="2282" y="1309"/>
                  </a:lnTo>
                  <a:lnTo>
                    <a:pt x="2286" y="1313"/>
                  </a:lnTo>
                  <a:lnTo>
                    <a:pt x="2291" y="1323"/>
                  </a:lnTo>
                  <a:lnTo>
                    <a:pt x="2292" y="1335"/>
                  </a:lnTo>
                  <a:lnTo>
                    <a:pt x="2292" y="1348"/>
                  </a:lnTo>
                  <a:lnTo>
                    <a:pt x="2289" y="1361"/>
                  </a:lnTo>
                  <a:lnTo>
                    <a:pt x="2286" y="1373"/>
                  </a:lnTo>
                  <a:lnTo>
                    <a:pt x="2282" y="1386"/>
                  </a:lnTo>
                  <a:lnTo>
                    <a:pt x="2282" y="1386"/>
                  </a:lnTo>
                  <a:lnTo>
                    <a:pt x="2265" y="1385"/>
                  </a:lnTo>
                  <a:lnTo>
                    <a:pt x="2260" y="1383"/>
                  </a:lnTo>
                  <a:lnTo>
                    <a:pt x="2255" y="1379"/>
                  </a:lnTo>
                  <a:lnTo>
                    <a:pt x="2255" y="1379"/>
                  </a:lnTo>
                  <a:lnTo>
                    <a:pt x="2184" y="1380"/>
                  </a:lnTo>
                  <a:lnTo>
                    <a:pt x="2118" y="1379"/>
                  </a:lnTo>
                  <a:lnTo>
                    <a:pt x="2053" y="1378"/>
                  </a:lnTo>
                  <a:lnTo>
                    <a:pt x="1989" y="1378"/>
                  </a:lnTo>
                  <a:lnTo>
                    <a:pt x="1989" y="1378"/>
                  </a:lnTo>
                  <a:lnTo>
                    <a:pt x="1987" y="1397"/>
                  </a:lnTo>
                  <a:lnTo>
                    <a:pt x="1987" y="1417"/>
                  </a:lnTo>
                  <a:lnTo>
                    <a:pt x="1990" y="1456"/>
                  </a:lnTo>
                  <a:lnTo>
                    <a:pt x="1990" y="1456"/>
                  </a:lnTo>
                  <a:lnTo>
                    <a:pt x="2003" y="1674"/>
                  </a:lnTo>
                  <a:lnTo>
                    <a:pt x="2008" y="1782"/>
                  </a:lnTo>
                  <a:lnTo>
                    <a:pt x="2014" y="1891"/>
                  </a:lnTo>
                  <a:lnTo>
                    <a:pt x="2014" y="1891"/>
                  </a:lnTo>
                  <a:lnTo>
                    <a:pt x="2015" y="1934"/>
                  </a:lnTo>
                  <a:lnTo>
                    <a:pt x="2018" y="1973"/>
                  </a:lnTo>
                  <a:lnTo>
                    <a:pt x="2022" y="2009"/>
                  </a:lnTo>
                  <a:lnTo>
                    <a:pt x="2025" y="2025"/>
                  </a:lnTo>
                  <a:lnTo>
                    <a:pt x="2029" y="2040"/>
                  </a:lnTo>
                  <a:lnTo>
                    <a:pt x="2029" y="2040"/>
                  </a:lnTo>
                  <a:lnTo>
                    <a:pt x="2025" y="2046"/>
                  </a:lnTo>
                  <a:lnTo>
                    <a:pt x="2021" y="2050"/>
                  </a:lnTo>
                  <a:lnTo>
                    <a:pt x="2010" y="2059"/>
                  </a:lnTo>
                  <a:lnTo>
                    <a:pt x="1996" y="2064"/>
                  </a:lnTo>
                  <a:lnTo>
                    <a:pt x="1982" y="2068"/>
                  </a:lnTo>
                  <a:lnTo>
                    <a:pt x="1952" y="2075"/>
                  </a:lnTo>
                  <a:lnTo>
                    <a:pt x="1937" y="2080"/>
                  </a:lnTo>
                  <a:lnTo>
                    <a:pt x="1923" y="2084"/>
                  </a:lnTo>
                  <a:lnTo>
                    <a:pt x="1923" y="2084"/>
                  </a:lnTo>
                  <a:lnTo>
                    <a:pt x="1917" y="2078"/>
                  </a:lnTo>
                  <a:lnTo>
                    <a:pt x="1910" y="2073"/>
                  </a:lnTo>
                  <a:lnTo>
                    <a:pt x="1895" y="2064"/>
                  </a:lnTo>
                  <a:lnTo>
                    <a:pt x="1888" y="2060"/>
                  </a:lnTo>
                  <a:lnTo>
                    <a:pt x="1881" y="2054"/>
                  </a:lnTo>
                  <a:lnTo>
                    <a:pt x="1876" y="2047"/>
                  </a:lnTo>
                  <a:lnTo>
                    <a:pt x="1872" y="2039"/>
                  </a:lnTo>
                  <a:lnTo>
                    <a:pt x="1872" y="2039"/>
                  </a:lnTo>
                  <a:lnTo>
                    <a:pt x="1871" y="2028"/>
                  </a:lnTo>
                  <a:lnTo>
                    <a:pt x="1872" y="2015"/>
                  </a:lnTo>
                  <a:lnTo>
                    <a:pt x="1874" y="2002"/>
                  </a:lnTo>
                  <a:lnTo>
                    <a:pt x="1875" y="1990"/>
                  </a:lnTo>
                  <a:lnTo>
                    <a:pt x="1875" y="1990"/>
                  </a:lnTo>
                  <a:lnTo>
                    <a:pt x="1874" y="1962"/>
                  </a:lnTo>
                  <a:lnTo>
                    <a:pt x="1872" y="1934"/>
                  </a:lnTo>
                  <a:lnTo>
                    <a:pt x="1871" y="1907"/>
                  </a:lnTo>
                  <a:lnTo>
                    <a:pt x="1872" y="1882"/>
                  </a:lnTo>
                  <a:lnTo>
                    <a:pt x="1872" y="1882"/>
                  </a:lnTo>
                  <a:lnTo>
                    <a:pt x="1861" y="1880"/>
                  </a:lnTo>
                  <a:lnTo>
                    <a:pt x="1847" y="1880"/>
                  </a:lnTo>
                  <a:lnTo>
                    <a:pt x="1834" y="1880"/>
                  </a:lnTo>
                  <a:lnTo>
                    <a:pt x="1822" y="1880"/>
                  </a:lnTo>
                  <a:lnTo>
                    <a:pt x="1822" y="1880"/>
                  </a:lnTo>
                  <a:lnTo>
                    <a:pt x="1815" y="1915"/>
                  </a:lnTo>
                  <a:lnTo>
                    <a:pt x="1809" y="1950"/>
                  </a:lnTo>
                  <a:lnTo>
                    <a:pt x="1799" y="2019"/>
                  </a:lnTo>
                  <a:lnTo>
                    <a:pt x="1799" y="2019"/>
                  </a:lnTo>
                  <a:lnTo>
                    <a:pt x="1787" y="2021"/>
                  </a:lnTo>
                  <a:lnTo>
                    <a:pt x="1774" y="2022"/>
                  </a:lnTo>
                  <a:lnTo>
                    <a:pt x="1746" y="2022"/>
                  </a:lnTo>
                  <a:lnTo>
                    <a:pt x="1716" y="2022"/>
                  </a:lnTo>
                  <a:lnTo>
                    <a:pt x="1702" y="2023"/>
                  </a:lnTo>
                  <a:lnTo>
                    <a:pt x="1688" y="2025"/>
                  </a:lnTo>
                  <a:lnTo>
                    <a:pt x="1688" y="2025"/>
                  </a:lnTo>
                  <a:lnTo>
                    <a:pt x="1684" y="2022"/>
                  </a:lnTo>
                  <a:lnTo>
                    <a:pt x="1680" y="2018"/>
                  </a:lnTo>
                  <a:lnTo>
                    <a:pt x="1676" y="2015"/>
                  </a:lnTo>
                  <a:lnTo>
                    <a:pt x="1674" y="2014"/>
                  </a:lnTo>
                  <a:lnTo>
                    <a:pt x="1670" y="2014"/>
                  </a:lnTo>
                  <a:lnTo>
                    <a:pt x="1670" y="2014"/>
                  </a:lnTo>
                  <a:lnTo>
                    <a:pt x="1669" y="1997"/>
                  </a:lnTo>
                  <a:lnTo>
                    <a:pt x="1670" y="1981"/>
                  </a:lnTo>
                  <a:lnTo>
                    <a:pt x="1674" y="1964"/>
                  </a:lnTo>
                  <a:lnTo>
                    <a:pt x="1677" y="1948"/>
                  </a:lnTo>
                  <a:lnTo>
                    <a:pt x="1686" y="1914"/>
                  </a:lnTo>
                  <a:lnTo>
                    <a:pt x="1688" y="1897"/>
                  </a:lnTo>
                  <a:lnTo>
                    <a:pt x="1690" y="1880"/>
                  </a:lnTo>
                  <a:lnTo>
                    <a:pt x="1690" y="1880"/>
                  </a:lnTo>
                  <a:lnTo>
                    <a:pt x="1600" y="1879"/>
                  </a:lnTo>
                  <a:lnTo>
                    <a:pt x="1514" y="1880"/>
                  </a:lnTo>
                  <a:lnTo>
                    <a:pt x="1431" y="1882"/>
                  </a:lnTo>
                  <a:lnTo>
                    <a:pt x="1350" y="1882"/>
                  </a:lnTo>
                  <a:lnTo>
                    <a:pt x="1350" y="1882"/>
                  </a:lnTo>
                  <a:lnTo>
                    <a:pt x="1075" y="1882"/>
                  </a:lnTo>
                  <a:lnTo>
                    <a:pt x="786" y="1882"/>
                  </a:lnTo>
                  <a:lnTo>
                    <a:pt x="786" y="1882"/>
                  </a:lnTo>
                  <a:lnTo>
                    <a:pt x="647" y="1880"/>
                  </a:lnTo>
                  <a:lnTo>
                    <a:pt x="513" y="1877"/>
                  </a:lnTo>
                  <a:lnTo>
                    <a:pt x="513" y="1877"/>
                  </a:lnTo>
                  <a:lnTo>
                    <a:pt x="505" y="1956"/>
                  </a:lnTo>
                  <a:lnTo>
                    <a:pt x="501" y="2000"/>
                  </a:lnTo>
                  <a:lnTo>
                    <a:pt x="496" y="2043"/>
                  </a:lnTo>
                  <a:lnTo>
                    <a:pt x="496" y="2043"/>
                  </a:lnTo>
                  <a:lnTo>
                    <a:pt x="496" y="2068"/>
                  </a:lnTo>
                  <a:lnTo>
                    <a:pt x="496" y="2073"/>
                  </a:lnTo>
                  <a:lnTo>
                    <a:pt x="495" y="2078"/>
                  </a:lnTo>
                  <a:lnTo>
                    <a:pt x="492" y="2084"/>
                  </a:lnTo>
                  <a:lnTo>
                    <a:pt x="489" y="2088"/>
                  </a:lnTo>
                  <a:lnTo>
                    <a:pt x="489" y="2088"/>
                  </a:lnTo>
                  <a:lnTo>
                    <a:pt x="463" y="2085"/>
                  </a:lnTo>
                  <a:lnTo>
                    <a:pt x="438" y="2080"/>
                  </a:lnTo>
                  <a:lnTo>
                    <a:pt x="411" y="2075"/>
                  </a:lnTo>
                  <a:lnTo>
                    <a:pt x="398" y="2074"/>
                  </a:lnTo>
                  <a:lnTo>
                    <a:pt x="386" y="2074"/>
                  </a:lnTo>
                  <a:lnTo>
                    <a:pt x="386" y="2074"/>
                  </a:lnTo>
                  <a:lnTo>
                    <a:pt x="380" y="2066"/>
                  </a:lnTo>
                  <a:lnTo>
                    <a:pt x="374" y="2056"/>
                  </a:lnTo>
                  <a:lnTo>
                    <a:pt x="363" y="2040"/>
                  </a:lnTo>
                  <a:lnTo>
                    <a:pt x="350" y="2023"/>
                  </a:lnTo>
                  <a:lnTo>
                    <a:pt x="338" y="2008"/>
                  </a:lnTo>
                  <a:lnTo>
                    <a:pt x="338" y="2008"/>
                  </a:lnTo>
                  <a:lnTo>
                    <a:pt x="348" y="1925"/>
                  </a:lnTo>
                  <a:lnTo>
                    <a:pt x="358" y="1842"/>
                  </a:lnTo>
                  <a:lnTo>
                    <a:pt x="374" y="1678"/>
                  </a:lnTo>
                  <a:lnTo>
                    <a:pt x="391" y="1515"/>
                  </a:lnTo>
                  <a:lnTo>
                    <a:pt x="409" y="1358"/>
                  </a:lnTo>
                  <a:lnTo>
                    <a:pt x="409" y="1358"/>
                  </a:lnTo>
                  <a:lnTo>
                    <a:pt x="366" y="1355"/>
                  </a:lnTo>
                  <a:lnTo>
                    <a:pt x="314" y="1352"/>
                  </a:lnTo>
                  <a:lnTo>
                    <a:pt x="259" y="1351"/>
                  </a:lnTo>
                  <a:lnTo>
                    <a:pt x="210" y="1349"/>
                  </a:lnTo>
                  <a:lnTo>
                    <a:pt x="210" y="1349"/>
                  </a:lnTo>
                  <a:lnTo>
                    <a:pt x="200" y="1431"/>
                  </a:lnTo>
                  <a:lnTo>
                    <a:pt x="190" y="1510"/>
                  </a:lnTo>
                  <a:lnTo>
                    <a:pt x="190" y="1510"/>
                  </a:lnTo>
                  <a:lnTo>
                    <a:pt x="189" y="1525"/>
                  </a:lnTo>
                  <a:lnTo>
                    <a:pt x="186" y="1542"/>
                  </a:lnTo>
                  <a:lnTo>
                    <a:pt x="183" y="1557"/>
                  </a:lnTo>
                  <a:lnTo>
                    <a:pt x="181" y="1574"/>
                  </a:lnTo>
                  <a:lnTo>
                    <a:pt x="181" y="1574"/>
                  </a:lnTo>
                  <a:lnTo>
                    <a:pt x="182" y="1592"/>
                  </a:lnTo>
                  <a:lnTo>
                    <a:pt x="182" y="1601"/>
                  </a:lnTo>
                  <a:lnTo>
                    <a:pt x="181" y="1609"/>
                  </a:lnTo>
                  <a:lnTo>
                    <a:pt x="181" y="1609"/>
                  </a:lnTo>
                  <a:lnTo>
                    <a:pt x="179" y="1619"/>
                  </a:lnTo>
                  <a:lnTo>
                    <a:pt x="175" y="1630"/>
                  </a:lnTo>
                  <a:lnTo>
                    <a:pt x="172" y="1640"/>
                  </a:lnTo>
                  <a:lnTo>
                    <a:pt x="171" y="1650"/>
                  </a:lnTo>
                  <a:lnTo>
                    <a:pt x="171" y="1650"/>
                  </a:lnTo>
                  <a:lnTo>
                    <a:pt x="172" y="1658"/>
                  </a:lnTo>
                  <a:lnTo>
                    <a:pt x="174" y="1665"/>
                  </a:lnTo>
                  <a:lnTo>
                    <a:pt x="175" y="1672"/>
                  </a:lnTo>
                  <a:lnTo>
                    <a:pt x="175" y="1679"/>
                  </a:lnTo>
                  <a:lnTo>
                    <a:pt x="175" y="1679"/>
                  </a:lnTo>
                  <a:lnTo>
                    <a:pt x="172" y="1686"/>
                  </a:lnTo>
                  <a:lnTo>
                    <a:pt x="169" y="1693"/>
                  </a:lnTo>
                  <a:lnTo>
                    <a:pt x="169" y="1693"/>
                  </a:lnTo>
                  <a:lnTo>
                    <a:pt x="169" y="1699"/>
                  </a:lnTo>
                  <a:lnTo>
                    <a:pt x="169" y="1703"/>
                  </a:lnTo>
                  <a:lnTo>
                    <a:pt x="169" y="1713"/>
                  </a:lnTo>
                  <a:lnTo>
                    <a:pt x="169" y="1713"/>
                  </a:lnTo>
                  <a:lnTo>
                    <a:pt x="168" y="1722"/>
                  </a:lnTo>
                  <a:lnTo>
                    <a:pt x="165" y="1729"/>
                  </a:lnTo>
                  <a:lnTo>
                    <a:pt x="162" y="1737"/>
                  </a:lnTo>
                  <a:lnTo>
                    <a:pt x="161" y="1744"/>
                  </a:lnTo>
                  <a:lnTo>
                    <a:pt x="161" y="1744"/>
                  </a:lnTo>
                  <a:lnTo>
                    <a:pt x="157" y="1795"/>
                  </a:lnTo>
                  <a:lnTo>
                    <a:pt x="150" y="1849"/>
                  </a:lnTo>
                  <a:lnTo>
                    <a:pt x="143" y="1908"/>
                  </a:lnTo>
                  <a:lnTo>
                    <a:pt x="139" y="1966"/>
                  </a:lnTo>
                  <a:lnTo>
                    <a:pt x="139" y="1966"/>
                  </a:lnTo>
                  <a:lnTo>
                    <a:pt x="139" y="1977"/>
                  </a:lnTo>
                  <a:lnTo>
                    <a:pt x="139" y="1987"/>
                  </a:lnTo>
                  <a:lnTo>
                    <a:pt x="139" y="1997"/>
                  </a:lnTo>
                  <a:lnTo>
                    <a:pt x="137" y="2002"/>
                  </a:lnTo>
                  <a:lnTo>
                    <a:pt x="134" y="2008"/>
                  </a:lnTo>
                  <a:lnTo>
                    <a:pt x="134" y="2008"/>
                  </a:lnTo>
                  <a:lnTo>
                    <a:pt x="127" y="2008"/>
                  </a:lnTo>
                  <a:lnTo>
                    <a:pt x="119" y="2008"/>
                  </a:lnTo>
                  <a:lnTo>
                    <a:pt x="103" y="2012"/>
                  </a:lnTo>
                  <a:lnTo>
                    <a:pt x="87" y="2015"/>
                  </a:lnTo>
                  <a:lnTo>
                    <a:pt x="67" y="2018"/>
                  </a:lnTo>
                  <a:lnTo>
                    <a:pt x="67" y="2018"/>
                  </a:lnTo>
                  <a:lnTo>
                    <a:pt x="50" y="2016"/>
                  </a:lnTo>
                  <a:lnTo>
                    <a:pt x="33" y="2015"/>
                  </a:lnTo>
                  <a:lnTo>
                    <a:pt x="18" y="2012"/>
                  </a:lnTo>
                  <a:lnTo>
                    <a:pt x="5" y="2011"/>
                  </a:lnTo>
                  <a:lnTo>
                    <a:pt x="5" y="2011"/>
                  </a:lnTo>
                  <a:lnTo>
                    <a:pt x="1" y="2008"/>
                  </a:lnTo>
                  <a:lnTo>
                    <a:pt x="0" y="2004"/>
                  </a:lnTo>
                  <a:lnTo>
                    <a:pt x="0" y="2000"/>
                  </a:lnTo>
                  <a:lnTo>
                    <a:pt x="1" y="1995"/>
                  </a:lnTo>
                  <a:lnTo>
                    <a:pt x="4" y="1986"/>
                  </a:lnTo>
                  <a:lnTo>
                    <a:pt x="2" y="1981"/>
                  </a:lnTo>
                  <a:lnTo>
                    <a:pt x="1" y="1976"/>
                  </a:lnTo>
                  <a:lnTo>
                    <a:pt x="1" y="1976"/>
                  </a:lnTo>
                  <a:lnTo>
                    <a:pt x="1" y="1974"/>
                  </a:lnTo>
                  <a:lnTo>
                    <a:pt x="1" y="1971"/>
                  </a:lnTo>
                  <a:lnTo>
                    <a:pt x="4" y="1970"/>
                  </a:lnTo>
                  <a:lnTo>
                    <a:pt x="8" y="1969"/>
                  </a:lnTo>
                  <a:lnTo>
                    <a:pt x="8" y="1966"/>
                  </a:lnTo>
                  <a:lnTo>
                    <a:pt x="8" y="1964"/>
                  </a:lnTo>
                  <a:lnTo>
                    <a:pt x="8" y="1964"/>
                  </a:lnTo>
                  <a:lnTo>
                    <a:pt x="14" y="1905"/>
                  </a:lnTo>
                  <a:lnTo>
                    <a:pt x="21" y="1845"/>
                  </a:lnTo>
                  <a:lnTo>
                    <a:pt x="36" y="1726"/>
                  </a:lnTo>
                  <a:lnTo>
                    <a:pt x="51" y="1606"/>
                  </a:lnTo>
                  <a:lnTo>
                    <a:pt x="66" y="1487"/>
                  </a:lnTo>
                  <a:lnTo>
                    <a:pt x="66" y="1487"/>
                  </a:lnTo>
                  <a:lnTo>
                    <a:pt x="71" y="1446"/>
                  </a:lnTo>
                  <a:lnTo>
                    <a:pt x="77" y="1404"/>
                  </a:lnTo>
                  <a:lnTo>
                    <a:pt x="82" y="1366"/>
                  </a:lnTo>
                  <a:lnTo>
                    <a:pt x="85" y="1342"/>
                  </a:lnTo>
                  <a:lnTo>
                    <a:pt x="85" y="1342"/>
                  </a:lnTo>
                  <a:lnTo>
                    <a:pt x="108" y="1102"/>
                  </a:lnTo>
                  <a:lnTo>
                    <a:pt x="122" y="976"/>
                  </a:lnTo>
                  <a:lnTo>
                    <a:pt x="139" y="850"/>
                  </a:lnTo>
                  <a:lnTo>
                    <a:pt x="139" y="850"/>
                  </a:lnTo>
                  <a:lnTo>
                    <a:pt x="146" y="788"/>
                  </a:lnTo>
                  <a:lnTo>
                    <a:pt x="151" y="725"/>
                  </a:lnTo>
                  <a:lnTo>
                    <a:pt x="157" y="662"/>
                  </a:lnTo>
                  <a:lnTo>
                    <a:pt x="164" y="598"/>
                  </a:lnTo>
                  <a:lnTo>
                    <a:pt x="164" y="598"/>
                  </a:lnTo>
                  <a:lnTo>
                    <a:pt x="172" y="537"/>
                  </a:lnTo>
                  <a:lnTo>
                    <a:pt x="176" y="506"/>
                  </a:lnTo>
                  <a:lnTo>
                    <a:pt x="179" y="475"/>
                  </a:lnTo>
                  <a:lnTo>
                    <a:pt x="179" y="475"/>
                  </a:lnTo>
                  <a:lnTo>
                    <a:pt x="185" y="428"/>
                  </a:lnTo>
                  <a:lnTo>
                    <a:pt x="190" y="384"/>
                  </a:lnTo>
                  <a:lnTo>
                    <a:pt x="193" y="360"/>
                  </a:lnTo>
                  <a:lnTo>
                    <a:pt x="195" y="336"/>
                  </a:lnTo>
                  <a:lnTo>
                    <a:pt x="196" y="312"/>
                  </a:lnTo>
                  <a:lnTo>
                    <a:pt x="195" y="285"/>
                  </a:lnTo>
                  <a:lnTo>
                    <a:pt x="195" y="285"/>
                  </a:lnTo>
                  <a:lnTo>
                    <a:pt x="193" y="216"/>
                  </a:lnTo>
                  <a:lnTo>
                    <a:pt x="192" y="152"/>
                  </a:lnTo>
                  <a:lnTo>
                    <a:pt x="189" y="86"/>
                  </a:lnTo>
                  <a:lnTo>
                    <a:pt x="185" y="16"/>
                  </a:lnTo>
                  <a:lnTo>
                    <a:pt x="185" y="16"/>
                  </a:lnTo>
                  <a:close/>
                  <a:moveTo>
                    <a:pt x="210" y="357"/>
                  </a:moveTo>
                  <a:lnTo>
                    <a:pt x="210" y="357"/>
                  </a:lnTo>
                  <a:lnTo>
                    <a:pt x="214" y="379"/>
                  </a:lnTo>
                  <a:lnTo>
                    <a:pt x="216" y="403"/>
                  </a:lnTo>
                  <a:lnTo>
                    <a:pt x="217" y="428"/>
                  </a:lnTo>
                  <a:lnTo>
                    <a:pt x="219" y="454"/>
                  </a:lnTo>
                  <a:lnTo>
                    <a:pt x="219" y="454"/>
                  </a:lnTo>
                  <a:lnTo>
                    <a:pt x="221" y="487"/>
                  </a:lnTo>
                  <a:lnTo>
                    <a:pt x="223" y="514"/>
                  </a:lnTo>
                  <a:lnTo>
                    <a:pt x="223" y="562"/>
                  </a:lnTo>
                  <a:lnTo>
                    <a:pt x="223" y="562"/>
                  </a:lnTo>
                  <a:lnTo>
                    <a:pt x="223" y="583"/>
                  </a:lnTo>
                  <a:lnTo>
                    <a:pt x="223" y="607"/>
                  </a:lnTo>
                  <a:lnTo>
                    <a:pt x="223" y="607"/>
                  </a:lnTo>
                  <a:lnTo>
                    <a:pt x="221" y="643"/>
                  </a:lnTo>
                  <a:lnTo>
                    <a:pt x="223" y="680"/>
                  </a:lnTo>
                  <a:lnTo>
                    <a:pt x="224" y="750"/>
                  </a:lnTo>
                  <a:lnTo>
                    <a:pt x="224" y="750"/>
                  </a:lnTo>
                  <a:lnTo>
                    <a:pt x="226" y="772"/>
                  </a:lnTo>
                  <a:lnTo>
                    <a:pt x="228" y="795"/>
                  </a:lnTo>
                  <a:lnTo>
                    <a:pt x="230" y="819"/>
                  </a:lnTo>
                  <a:lnTo>
                    <a:pt x="230" y="840"/>
                  </a:lnTo>
                  <a:lnTo>
                    <a:pt x="230" y="840"/>
                  </a:lnTo>
                  <a:lnTo>
                    <a:pt x="228" y="851"/>
                  </a:lnTo>
                  <a:lnTo>
                    <a:pt x="227" y="857"/>
                  </a:lnTo>
                  <a:lnTo>
                    <a:pt x="227" y="862"/>
                  </a:lnTo>
                  <a:lnTo>
                    <a:pt x="227" y="862"/>
                  </a:lnTo>
                  <a:lnTo>
                    <a:pt x="227" y="889"/>
                  </a:lnTo>
                  <a:lnTo>
                    <a:pt x="228" y="917"/>
                  </a:lnTo>
                  <a:lnTo>
                    <a:pt x="231" y="945"/>
                  </a:lnTo>
                  <a:lnTo>
                    <a:pt x="233" y="966"/>
                  </a:lnTo>
                  <a:lnTo>
                    <a:pt x="233" y="966"/>
                  </a:lnTo>
                  <a:lnTo>
                    <a:pt x="233" y="996"/>
                  </a:lnTo>
                  <a:lnTo>
                    <a:pt x="233" y="1031"/>
                  </a:lnTo>
                  <a:lnTo>
                    <a:pt x="233" y="1031"/>
                  </a:lnTo>
                  <a:lnTo>
                    <a:pt x="231" y="1060"/>
                  </a:lnTo>
                  <a:lnTo>
                    <a:pt x="233" y="1090"/>
                  </a:lnTo>
                  <a:lnTo>
                    <a:pt x="235" y="1146"/>
                  </a:lnTo>
                  <a:lnTo>
                    <a:pt x="240" y="1202"/>
                  </a:lnTo>
                  <a:lnTo>
                    <a:pt x="240" y="1230"/>
                  </a:lnTo>
                  <a:lnTo>
                    <a:pt x="238" y="1258"/>
                  </a:lnTo>
                  <a:lnTo>
                    <a:pt x="238" y="1258"/>
                  </a:lnTo>
                  <a:lnTo>
                    <a:pt x="268" y="1240"/>
                  </a:lnTo>
                  <a:lnTo>
                    <a:pt x="299" y="1223"/>
                  </a:lnTo>
                  <a:lnTo>
                    <a:pt x="299" y="1223"/>
                  </a:lnTo>
                  <a:lnTo>
                    <a:pt x="300" y="1182"/>
                  </a:lnTo>
                  <a:lnTo>
                    <a:pt x="300" y="1140"/>
                  </a:lnTo>
                  <a:lnTo>
                    <a:pt x="297" y="1053"/>
                  </a:lnTo>
                  <a:lnTo>
                    <a:pt x="294" y="963"/>
                  </a:lnTo>
                  <a:lnTo>
                    <a:pt x="293" y="920"/>
                  </a:lnTo>
                  <a:lnTo>
                    <a:pt x="293" y="878"/>
                  </a:lnTo>
                  <a:lnTo>
                    <a:pt x="293" y="878"/>
                  </a:lnTo>
                  <a:lnTo>
                    <a:pt x="293" y="851"/>
                  </a:lnTo>
                  <a:lnTo>
                    <a:pt x="292" y="824"/>
                  </a:lnTo>
                  <a:lnTo>
                    <a:pt x="290" y="798"/>
                  </a:lnTo>
                  <a:lnTo>
                    <a:pt x="289" y="771"/>
                  </a:lnTo>
                  <a:lnTo>
                    <a:pt x="289" y="771"/>
                  </a:lnTo>
                  <a:lnTo>
                    <a:pt x="290" y="702"/>
                  </a:lnTo>
                  <a:lnTo>
                    <a:pt x="292" y="633"/>
                  </a:lnTo>
                  <a:lnTo>
                    <a:pt x="292" y="633"/>
                  </a:lnTo>
                  <a:lnTo>
                    <a:pt x="290" y="565"/>
                  </a:lnTo>
                  <a:lnTo>
                    <a:pt x="289" y="494"/>
                  </a:lnTo>
                  <a:lnTo>
                    <a:pt x="289" y="494"/>
                  </a:lnTo>
                  <a:lnTo>
                    <a:pt x="287" y="462"/>
                  </a:lnTo>
                  <a:lnTo>
                    <a:pt x="286" y="430"/>
                  </a:lnTo>
                  <a:lnTo>
                    <a:pt x="283" y="398"/>
                  </a:lnTo>
                  <a:lnTo>
                    <a:pt x="282" y="365"/>
                  </a:lnTo>
                  <a:lnTo>
                    <a:pt x="282" y="365"/>
                  </a:lnTo>
                  <a:lnTo>
                    <a:pt x="280" y="334"/>
                  </a:lnTo>
                  <a:lnTo>
                    <a:pt x="282" y="304"/>
                  </a:lnTo>
                  <a:lnTo>
                    <a:pt x="282" y="274"/>
                  </a:lnTo>
                  <a:lnTo>
                    <a:pt x="279" y="243"/>
                  </a:lnTo>
                  <a:lnTo>
                    <a:pt x="279" y="243"/>
                  </a:lnTo>
                  <a:lnTo>
                    <a:pt x="275" y="205"/>
                  </a:lnTo>
                  <a:lnTo>
                    <a:pt x="272" y="166"/>
                  </a:lnTo>
                  <a:lnTo>
                    <a:pt x="270" y="128"/>
                  </a:lnTo>
                  <a:lnTo>
                    <a:pt x="272" y="110"/>
                  </a:lnTo>
                  <a:lnTo>
                    <a:pt x="273" y="90"/>
                  </a:lnTo>
                  <a:lnTo>
                    <a:pt x="273" y="90"/>
                  </a:lnTo>
                  <a:lnTo>
                    <a:pt x="256" y="76"/>
                  </a:lnTo>
                  <a:lnTo>
                    <a:pt x="238" y="61"/>
                  </a:lnTo>
                  <a:lnTo>
                    <a:pt x="238" y="61"/>
                  </a:lnTo>
                  <a:lnTo>
                    <a:pt x="219" y="47"/>
                  </a:lnTo>
                  <a:lnTo>
                    <a:pt x="209" y="41"/>
                  </a:lnTo>
                  <a:lnTo>
                    <a:pt x="204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204" y="76"/>
                  </a:lnTo>
                  <a:lnTo>
                    <a:pt x="206" y="115"/>
                  </a:lnTo>
                  <a:lnTo>
                    <a:pt x="210" y="195"/>
                  </a:lnTo>
                  <a:lnTo>
                    <a:pt x="212" y="277"/>
                  </a:lnTo>
                  <a:lnTo>
                    <a:pt x="210" y="357"/>
                  </a:lnTo>
                  <a:lnTo>
                    <a:pt x="210" y="357"/>
                  </a:lnTo>
                  <a:close/>
                  <a:moveTo>
                    <a:pt x="2258" y="1321"/>
                  </a:moveTo>
                  <a:lnTo>
                    <a:pt x="2258" y="1321"/>
                  </a:lnTo>
                  <a:lnTo>
                    <a:pt x="2175" y="1317"/>
                  </a:lnTo>
                  <a:lnTo>
                    <a:pt x="2088" y="1316"/>
                  </a:lnTo>
                  <a:lnTo>
                    <a:pt x="1906" y="1314"/>
                  </a:lnTo>
                  <a:lnTo>
                    <a:pt x="1906" y="1314"/>
                  </a:lnTo>
                  <a:lnTo>
                    <a:pt x="1832" y="1313"/>
                  </a:lnTo>
                  <a:lnTo>
                    <a:pt x="1764" y="1312"/>
                  </a:lnTo>
                  <a:lnTo>
                    <a:pt x="1764" y="1312"/>
                  </a:lnTo>
                  <a:lnTo>
                    <a:pt x="1751" y="1312"/>
                  </a:lnTo>
                  <a:lnTo>
                    <a:pt x="1737" y="1313"/>
                  </a:lnTo>
                  <a:lnTo>
                    <a:pt x="1725" y="1314"/>
                  </a:lnTo>
                  <a:lnTo>
                    <a:pt x="1712" y="1314"/>
                  </a:lnTo>
                  <a:lnTo>
                    <a:pt x="1712" y="1314"/>
                  </a:lnTo>
                  <a:lnTo>
                    <a:pt x="1705" y="1314"/>
                  </a:lnTo>
                  <a:lnTo>
                    <a:pt x="1700" y="1312"/>
                  </a:lnTo>
                  <a:lnTo>
                    <a:pt x="1694" y="1310"/>
                  </a:lnTo>
                  <a:lnTo>
                    <a:pt x="1688" y="1309"/>
                  </a:lnTo>
                  <a:lnTo>
                    <a:pt x="1688" y="1309"/>
                  </a:lnTo>
                  <a:lnTo>
                    <a:pt x="1678" y="1310"/>
                  </a:lnTo>
                  <a:lnTo>
                    <a:pt x="1669" y="1313"/>
                  </a:lnTo>
                  <a:lnTo>
                    <a:pt x="1669" y="1313"/>
                  </a:lnTo>
                  <a:lnTo>
                    <a:pt x="1645" y="1314"/>
                  </a:lnTo>
                  <a:lnTo>
                    <a:pt x="1620" y="1314"/>
                  </a:lnTo>
                  <a:lnTo>
                    <a:pt x="1572" y="1313"/>
                  </a:lnTo>
                  <a:lnTo>
                    <a:pt x="1525" y="1310"/>
                  </a:lnTo>
                  <a:lnTo>
                    <a:pt x="1503" y="1310"/>
                  </a:lnTo>
                  <a:lnTo>
                    <a:pt x="1482" y="1312"/>
                  </a:lnTo>
                  <a:lnTo>
                    <a:pt x="1482" y="1312"/>
                  </a:lnTo>
                  <a:lnTo>
                    <a:pt x="1476" y="1312"/>
                  </a:lnTo>
                  <a:lnTo>
                    <a:pt x="1471" y="1314"/>
                  </a:lnTo>
                  <a:lnTo>
                    <a:pt x="1467" y="1316"/>
                  </a:lnTo>
                  <a:lnTo>
                    <a:pt x="1461" y="1317"/>
                  </a:lnTo>
                  <a:lnTo>
                    <a:pt x="1461" y="1317"/>
                  </a:lnTo>
                  <a:lnTo>
                    <a:pt x="1455" y="1316"/>
                  </a:lnTo>
                  <a:lnTo>
                    <a:pt x="1451" y="1314"/>
                  </a:lnTo>
                  <a:lnTo>
                    <a:pt x="1445" y="1312"/>
                  </a:lnTo>
                  <a:lnTo>
                    <a:pt x="1441" y="1312"/>
                  </a:lnTo>
                  <a:lnTo>
                    <a:pt x="1441" y="1312"/>
                  </a:lnTo>
                  <a:lnTo>
                    <a:pt x="1434" y="1312"/>
                  </a:lnTo>
                  <a:lnTo>
                    <a:pt x="1429" y="1313"/>
                  </a:lnTo>
                  <a:lnTo>
                    <a:pt x="1422" y="1314"/>
                  </a:lnTo>
                  <a:lnTo>
                    <a:pt x="1415" y="1314"/>
                  </a:lnTo>
                  <a:lnTo>
                    <a:pt x="1415" y="1314"/>
                  </a:lnTo>
                  <a:lnTo>
                    <a:pt x="1299" y="1312"/>
                  </a:lnTo>
                  <a:lnTo>
                    <a:pt x="1299" y="1312"/>
                  </a:lnTo>
                  <a:lnTo>
                    <a:pt x="1246" y="1310"/>
                  </a:lnTo>
                  <a:lnTo>
                    <a:pt x="1193" y="1310"/>
                  </a:lnTo>
                  <a:lnTo>
                    <a:pt x="1141" y="1310"/>
                  </a:lnTo>
                  <a:lnTo>
                    <a:pt x="1087" y="1309"/>
                  </a:lnTo>
                  <a:lnTo>
                    <a:pt x="1087" y="1309"/>
                  </a:lnTo>
                  <a:lnTo>
                    <a:pt x="1066" y="1309"/>
                  </a:lnTo>
                  <a:lnTo>
                    <a:pt x="1045" y="1310"/>
                  </a:lnTo>
                  <a:lnTo>
                    <a:pt x="1026" y="1309"/>
                  </a:lnTo>
                  <a:lnTo>
                    <a:pt x="1005" y="1307"/>
                  </a:lnTo>
                  <a:lnTo>
                    <a:pt x="1005" y="1307"/>
                  </a:lnTo>
                  <a:lnTo>
                    <a:pt x="985" y="1305"/>
                  </a:lnTo>
                  <a:lnTo>
                    <a:pt x="964" y="1305"/>
                  </a:lnTo>
                  <a:lnTo>
                    <a:pt x="964" y="1305"/>
                  </a:lnTo>
                  <a:lnTo>
                    <a:pt x="954" y="1305"/>
                  </a:lnTo>
                  <a:lnTo>
                    <a:pt x="943" y="1305"/>
                  </a:lnTo>
                  <a:lnTo>
                    <a:pt x="919" y="1302"/>
                  </a:lnTo>
                  <a:lnTo>
                    <a:pt x="908" y="1300"/>
                  </a:lnTo>
                  <a:lnTo>
                    <a:pt x="897" y="1300"/>
                  </a:lnTo>
                  <a:lnTo>
                    <a:pt x="885" y="1303"/>
                  </a:lnTo>
                  <a:lnTo>
                    <a:pt x="876" y="1307"/>
                  </a:lnTo>
                  <a:lnTo>
                    <a:pt x="876" y="1307"/>
                  </a:lnTo>
                  <a:lnTo>
                    <a:pt x="854" y="1303"/>
                  </a:lnTo>
                  <a:lnTo>
                    <a:pt x="832" y="1299"/>
                  </a:lnTo>
                  <a:lnTo>
                    <a:pt x="810" y="1298"/>
                  </a:lnTo>
                  <a:lnTo>
                    <a:pt x="784" y="1298"/>
                  </a:lnTo>
                  <a:lnTo>
                    <a:pt x="735" y="1296"/>
                  </a:lnTo>
                  <a:lnTo>
                    <a:pt x="686" y="1298"/>
                  </a:lnTo>
                  <a:lnTo>
                    <a:pt x="686" y="1298"/>
                  </a:lnTo>
                  <a:lnTo>
                    <a:pt x="638" y="1296"/>
                  </a:lnTo>
                  <a:lnTo>
                    <a:pt x="595" y="1295"/>
                  </a:lnTo>
                  <a:lnTo>
                    <a:pt x="551" y="1295"/>
                  </a:lnTo>
                  <a:lnTo>
                    <a:pt x="509" y="1295"/>
                  </a:lnTo>
                  <a:lnTo>
                    <a:pt x="509" y="1295"/>
                  </a:lnTo>
                  <a:lnTo>
                    <a:pt x="433" y="1298"/>
                  </a:lnTo>
                  <a:lnTo>
                    <a:pt x="356" y="1299"/>
                  </a:lnTo>
                  <a:lnTo>
                    <a:pt x="280" y="1299"/>
                  </a:lnTo>
                  <a:lnTo>
                    <a:pt x="210" y="1298"/>
                  </a:lnTo>
                  <a:lnTo>
                    <a:pt x="210" y="1298"/>
                  </a:lnTo>
                  <a:lnTo>
                    <a:pt x="189" y="1296"/>
                  </a:lnTo>
                  <a:lnTo>
                    <a:pt x="175" y="1295"/>
                  </a:lnTo>
                  <a:lnTo>
                    <a:pt x="161" y="1295"/>
                  </a:lnTo>
                  <a:lnTo>
                    <a:pt x="147" y="1298"/>
                  </a:lnTo>
                  <a:lnTo>
                    <a:pt x="136" y="1300"/>
                  </a:lnTo>
                  <a:lnTo>
                    <a:pt x="131" y="1303"/>
                  </a:lnTo>
                  <a:lnTo>
                    <a:pt x="129" y="1307"/>
                  </a:lnTo>
                  <a:lnTo>
                    <a:pt x="127" y="1312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7" y="1323"/>
                  </a:lnTo>
                  <a:lnTo>
                    <a:pt x="129" y="1327"/>
                  </a:lnTo>
                  <a:lnTo>
                    <a:pt x="131" y="1330"/>
                  </a:lnTo>
                  <a:lnTo>
                    <a:pt x="134" y="1334"/>
                  </a:lnTo>
                  <a:lnTo>
                    <a:pt x="143" y="1337"/>
                  </a:lnTo>
                  <a:lnTo>
                    <a:pt x="154" y="1338"/>
                  </a:lnTo>
                  <a:lnTo>
                    <a:pt x="165" y="1338"/>
                  </a:lnTo>
                  <a:lnTo>
                    <a:pt x="176" y="1338"/>
                  </a:lnTo>
                  <a:lnTo>
                    <a:pt x="197" y="1337"/>
                  </a:lnTo>
                  <a:lnTo>
                    <a:pt x="197" y="1337"/>
                  </a:lnTo>
                  <a:lnTo>
                    <a:pt x="244" y="1338"/>
                  </a:lnTo>
                  <a:lnTo>
                    <a:pt x="268" y="1338"/>
                  </a:lnTo>
                  <a:lnTo>
                    <a:pt x="292" y="1338"/>
                  </a:lnTo>
                  <a:lnTo>
                    <a:pt x="292" y="1338"/>
                  </a:lnTo>
                  <a:lnTo>
                    <a:pt x="304" y="1337"/>
                  </a:lnTo>
                  <a:lnTo>
                    <a:pt x="315" y="1335"/>
                  </a:lnTo>
                  <a:lnTo>
                    <a:pt x="325" y="1333"/>
                  </a:lnTo>
                  <a:lnTo>
                    <a:pt x="334" y="1333"/>
                  </a:lnTo>
                  <a:lnTo>
                    <a:pt x="334" y="1333"/>
                  </a:lnTo>
                  <a:lnTo>
                    <a:pt x="352" y="1335"/>
                  </a:lnTo>
                  <a:lnTo>
                    <a:pt x="370" y="1338"/>
                  </a:lnTo>
                  <a:lnTo>
                    <a:pt x="370" y="1338"/>
                  </a:lnTo>
                  <a:lnTo>
                    <a:pt x="418" y="1341"/>
                  </a:lnTo>
                  <a:lnTo>
                    <a:pt x="466" y="1340"/>
                  </a:lnTo>
                  <a:lnTo>
                    <a:pt x="512" y="1337"/>
                  </a:lnTo>
                  <a:lnTo>
                    <a:pt x="560" y="1334"/>
                  </a:lnTo>
                  <a:lnTo>
                    <a:pt x="560" y="1334"/>
                  </a:lnTo>
                  <a:lnTo>
                    <a:pt x="595" y="1340"/>
                  </a:lnTo>
                  <a:lnTo>
                    <a:pt x="628" y="1341"/>
                  </a:lnTo>
                  <a:lnTo>
                    <a:pt x="664" y="1341"/>
                  </a:lnTo>
                  <a:lnTo>
                    <a:pt x="699" y="1341"/>
                  </a:lnTo>
                  <a:lnTo>
                    <a:pt x="699" y="1341"/>
                  </a:lnTo>
                  <a:lnTo>
                    <a:pt x="730" y="1341"/>
                  </a:lnTo>
                  <a:lnTo>
                    <a:pt x="760" y="1341"/>
                  </a:lnTo>
                  <a:lnTo>
                    <a:pt x="822" y="1344"/>
                  </a:lnTo>
                  <a:lnTo>
                    <a:pt x="822" y="1344"/>
                  </a:lnTo>
                  <a:lnTo>
                    <a:pt x="853" y="1345"/>
                  </a:lnTo>
                  <a:lnTo>
                    <a:pt x="884" y="1345"/>
                  </a:lnTo>
                  <a:lnTo>
                    <a:pt x="946" y="1345"/>
                  </a:lnTo>
                  <a:lnTo>
                    <a:pt x="1007" y="1344"/>
                  </a:lnTo>
                  <a:lnTo>
                    <a:pt x="1071" y="1344"/>
                  </a:lnTo>
                  <a:lnTo>
                    <a:pt x="1071" y="1344"/>
                  </a:lnTo>
                  <a:lnTo>
                    <a:pt x="1089" y="1345"/>
                  </a:lnTo>
                  <a:lnTo>
                    <a:pt x="1106" y="1348"/>
                  </a:lnTo>
                  <a:lnTo>
                    <a:pt x="1124" y="1349"/>
                  </a:lnTo>
                  <a:lnTo>
                    <a:pt x="1142" y="1349"/>
                  </a:lnTo>
                  <a:lnTo>
                    <a:pt x="1142" y="1349"/>
                  </a:lnTo>
                  <a:lnTo>
                    <a:pt x="1276" y="1351"/>
                  </a:lnTo>
                  <a:lnTo>
                    <a:pt x="1344" y="1351"/>
                  </a:lnTo>
                  <a:lnTo>
                    <a:pt x="1412" y="1354"/>
                  </a:lnTo>
                  <a:lnTo>
                    <a:pt x="1412" y="1354"/>
                  </a:lnTo>
                  <a:lnTo>
                    <a:pt x="1427" y="1354"/>
                  </a:lnTo>
                  <a:lnTo>
                    <a:pt x="1444" y="1352"/>
                  </a:lnTo>
                  <a:lnTo>
                    <a:pt x="1460" y="1351"/>
                  </a:lnTo>
                  <a:lnTo>
                    <a:pt x="1474" y="1349"/>
                  </a:lnTo>
                  <a:lnTo>
                    <a:pt x="1474" y="1349"/>
                  </a:lnTo>
                  <a:lnTo>
                    <a:pt x="1486" y="1352"/>
                  </a:lnTo>
                  <a:lnTo>
                    <a:pt x="1499" y="1354"/>
                  </a:lnTo>
                  <a:lnTo>
                    <a:pt x="1511" y="1357"/>
                  </a:lnTo>
                  <a:lnTo>
                    <a:pt x="1523" y="1358"/>
                  </a:lnTo>
                  <a:lnTo>
                    <a:pt x="1523" y="1358"/>
                  </a:lnTo>
                  <a:lnTo>
                    <a:pt x="1558" y="1358"/>
                  </a:lnTo>
                  <a:lnTo>
                    <a:pt x="1594" y="1358"/>
                  </a:lnTo>
                  <a:lnTo>
                    <a:pt x="1594" y="1358"/>
                  </a:lnTo>
                  <a:lnTo>
                    <a:pt x="1753" y="1358"/>
                  </a:lnTo>
                  <a:lnTo>
                    <a:pt x="1832" y="1358"/>
                  </a:lnTo>
                  <a:lnTo>
                    <a:pt x="1902" y="1357"/>
                  </a:lnTo>
                  <a:lnTo>
                    <a:pt x="1902" y="1357"/>
                  </a:lnTo>
                  <a:lnTo>
                    <a:pt x="1921" y="1357"/>
                  </a:lnTo>
                  <a:lnTo>
                    <a:pt x="1941" y="1359"/>
                  </a:lnTo>
                  <a:lnTo>
                    <a:pt x="1961" y="1359"/>
                  </a:lnTo>
                  <a:lnTo>
                    <a:pt x="1969" y="1358"/>
                  </a:lnTo>
                  <a:lnTo>
                    <a:pt x="1979" y="1357"/>
                  </a:lnTo>
                  <a:lnTo>
                    <a:pt x="1979" y="1357"/>
                  </a:lnTo>
                  <a:lnTo>
                    <a:pt x="1986" y="1359"/>
                  </a:lnTo>
                  <a:lnTo>
                    <a:pt x="1993" y="1361"/>
                  </a:lnTo>
                  <a:lnTo>
                    <a:pt x="2008" y="1362"/>
                  </a:lnTo>
                  <a:lnTo>
                    <a:pt x="2008" y="1362"/>
                  </a:lnTo>
                  <a:lnTo>
                    <a:pt x="2067" y="1364"/>
                  </a:lnTo>
                  <a:lnTo>
                    <a:pt x="2129" y="1364"/>
                  </a:lnTo>
                  <a:lnTo>
                    <a:pt x="2191" y="1364"/>
                  </a:lnTo>
                  <a:lnTo>
                    <a:pt x="2255" y="1366"/>
                  </a:lnTo>
                  <a:lnTo>
                    <a:pt x="2255" y="1366"/>
                  </a:lnTo>
                  <a:lnTo>
                    <a:pt x="2260" y="1362"/>
                  </a:lnTo>
                  <a:lnTo>
                    <a:pt x="2262" y="1357"/>
                  </a:lnTo>
                  <a:lnTo>
                    <a:pt x="2265" y="1351"/>
                  </a:lnTo>
                  <a:lnTo>
                    <a:pt x="2267" y="1344"/>
                  </a:lnTo>
                  <a:lnTo>
                    <a:pt x="2268" y="1337"/>
                  </a:lnTo>
                  <a:lnTo>
                    <a:pt x="2267" y="1331"/>
                  </a:lnTo>
                  <a:lnTo>
                    <a:pt x="2264" y="1326"/>
                  </a:lnTo>
                  <a:lnTo>
                    <a:pt x="2258" y="1321"/>
                  </a:lnTo>
                  <a:lnTo>
                    <a:pt x="2258" y="1321"/>
                  </a:lnTo>
                  <a:close/>
                  <a:moveTo>
                    <a:pt x="2192" y="1017"/>
                  </a:moveTo>
                  <a:lnTo>
                    <a:pt x="2192" y="1017"/>
                  </a:lnTo>
                  <a:lnTo>
                    <a:pt x="2194" y="865"/>
                  </a:lnTo>
                  <a:lnTo>
                    <a:pt x="2192" y="715"/>
                  </a:lnTo>
                  <a:lnTo>
                    <a:pt x="2191" y="639"/>
                  </a:lnTo>
                  <a:lnTo>
                    <a:pt x="2188" y="562"/>
                  </a:lnTo>
                  <a:lnTo>
                    <a:pt x="2184" y="485"/>
                  </a:lnTo>
                  <a:lnTo>
                    <a:pt x="2178" y="406"/>
                  </a:lnTo>
                  <a:lnTo>
                    <a:pt x="2178" y="406"/>
                  </a:lnTo>
                  <a:lnTo>
                    <a:pt x="2180" y="319"/>
                  </a:lnTo>
                  <a:lnTo>
                    <a:pt x="2180" y="230"/>
                  </a:lnTo>
                  <a:lnTo>
                    <a:pt x="2177" y="143"/>
                  </a:lnTo>
                  <a:lnTo>
                    <a:pt x="2174" y="100"/>
                  </a:lnTo>
                  <a:lnTo>
                    <a:pt x="2171" y="55"/>
                  </a:lnTo>
                  <a:lnTo>
                    <a:pt x="2171" y="55"/>
                  </a:lnTo>
                  <a:lnTo>
                    <a:pt x="2161" y="59"/>
                  </a:lnTo>
                  <a:lnTo>
                    <a:pt x="2154" y="65"/>
                  </a:lnTo>
                  <a:lnTo>
                    <a:pt x="2147" y="70"/>
                  </a:lnTo>
                  <a:lnTo>
                    <a:pt x="2142" y="77"/>
                  </a:lnTo>
                  <a:lnTo>
                    <a:pt x="2129" y="91"/>
                  </a:lnTo>
                  <a:lnTo>
                    <a:pt x="2124" y="99"/>
                  </a:lnTo>
                  <a:lnTo>
                    <a:pt x="2115" y="104"/>
                  </a:lnTo>
                  <a:lnTo>
                    <a:pt x="2115" y="104"/>
                  </a:lnTo>
                  <a:lnTo>
                    <a:pt x="2122" y="166"/>
                  </a:lnTo>
                  <a:lnTo>
                    <a:pt x="2126" y="226"/>
                  </a:lnTo>
                  <a:lnTo>
                    <a:pt x="2129" y="285"/>
                  </a:lnTo>
                  <a:lnTo>
                    <a:pt x="2131" y="344"/>
                  </a:lnTo>
                  <a:lnTo>
                    <a:pt x="2133" y="458"/>
                  </a:lnTo>
                  <a:lnTo>
                    <a:pt x="2135" y="573"/>
                  </a:lnTo>
                  <a:lnTo>
                    <a:pt x="2135" y="573"/>
                  </a:lnTo>
                  <a:lnTo>
                    <a:pt x="2135" y="596"/>
                  </a:lnTo>
                  <a:lnTo>
                    <a:pt x="2132" y="617"/>
                  </a:lnTo>
                  <a:lnTo>
                    <a:pt x="2131" y="639"/>
                  </a:lnTo>
                  <a:lnTo>
                    <a:pt x="2129" y="662"/>
                  </a:lnTo>
                  <a:lnTo>
                    <a:pt x="2129" y="662"/>
                  </a:lnTo>
                  <a:lnTo>
                    <a:pt x="2131" y="715"/>
                  </a:lnTo>
                  <a:lnTo>
                    <a:pt x="2132" y="767"/>
                  </a:lnTo>
                  <a:lnTo>
                    <a:pt x="2138" y="874"/>
                  </a:lnTo>
                  <a:lnTo>
                    <a:pt x="2138" y="874"/>
                  </a:lnTo>
                  <a:lnTo>
                    <a:pt x="2138" y="920"/>
                  </a:lnTo>
                  <a:lnTo>
                    <a:pt x="2136" y="968"/>
                  </a:lnTo>
                  <a:lnTo>
                    <a:pt x="2135" y="1015"/>
                  </a:lnTo>
                  <a:lnTo>
                    <a:pt x="2133" y="1063"/>
                  </a:lnTo>
                  <a:lnTo>
                    <a:pt x="2133" y="1063"/>
                  </a:lnTo>
                  <a:lnTo>
                    <a:pt x="2132" y="1114"/>
                  </a:lnTo>
                  <a:lnTo>
                    <a:pt x="2131" y="1163"/>
                  </a:lnTo>
                  <a:lnTo>
                    <a:pt x="2125" y="1260"/>
                  </a:lnTo>
                  <a:lnTo>
                    <a:pt x="2125" y="1260"/>
                  </a:lnTo>
                  <a:lnTo>
                    <a:pt x="2132" y="1265"/>
                  </a:lnTo>
                  <a:lnTo>
                    <a:pt x="2139" y="1271"/>
                  </a:lnTo>
                  <a:lnTo>
                    <a:pt x="2156" y="1279"/>
                  </a:lnTo>
                  <a:lnTo>
                    <a:pt x="2191" y="1295"/>
                  </a:lnTo>
                  <a:lnTo>
                    <a:pt x="2191" y="1295"/>
                  </a:lnTo>
                  <a:lnTo>
                    <a:pt x="2192" y="1230"/>
                  </a:lnTo>
                  <a:lnTo>
                    <a:pt x="2192" y="1161"/>
                  </a:lnTo>
                  <a:lnTo>
                    <a:pt x="2192" y="1090"/>
                  </a:lnTo>
                  <a:lnTo>
                    <a:pt x="2192" y="1017"/>
                  </a:lnTo>
                  <a:lnTo>
                    <a:pt x="2192" y="1017"/>
                  </a:lnTo>
                  <a:close/>
                  <a:moveTo>
                    <a:pt x="2168" y="1302"/>
                  </a:moveTo>
                  <a:lnTo>
                    <a:pt x="2168" y="1302"/>
                  </a:lnTo>
                  <a:lnTo>
                    <a:pt x="2159" y="1296"/>
                  </a:lnTo>
                  <a:lnTo>
                    <a:pt x="2149" y="1291"/>
                  </a:lnTo>
                  <a:lnTo>
                    <a:pt x="2139" y="1285"/>
                  </a:lnTo>
                  <a:lnTo>
                    <a:pt x="2129" y="1279"/>
                  </a:lnTo>
                  <a:lnTo>
                    <a:pt x="2129" y="1279"/>
                  </a:lnTo>
                  <a:lnTo>
                    <a:pt x="2125" y="1282"/>
                  </a:lnTo>
                  <a:lnTo>
                    <a:pt x="2124" y="1284"/>
                  </a:lnTo>
                  <a:lnTo>
                    <a:pt x="2121" y="1285"/>
                  </a:lnTo>
                  <a:lnTo>
                    <a:pt x="2115" y="1285"/>
                  </a:lnTo>
                  <a:lnTo>
                    <a:pt x="2115" y="1285"/>
                  </a:lnTo>
                  <a:lnTo>
                    <a:pt x="2112" y="1281"/>
                  </a:lnTo>
                  <a:lnTo>
                    <a:pt x="2108" y="1275"/>
                  </a:lnTo>
                  <a:lnTo>
                    <a:pt x="2105" y="1269"/>
                  </a:lnTo>
                  <a:lnTo>
                    <a:pt x="2102" y="1264"/>
                  </a:lnTo>
                  <a:lnTo>
                    <a:pt x="2102" y="1264"/>
                  </a:lnTo>
                  <a:lnTo>
                    <a:pt x="2062" y="1260"/>
                  </a:lnTo>
                  <a:lnTo>
                    <a:pt x="2017" y="1257"/>
                  </a:lnTo>
                  <a:lnTo>
                    <a:pt x="1970" y="1257"/>
                  </a:lnTo>
                  <a:lnTo>
                    <a:pt x="1923" y="1255"/>
                  </a:lnTo>
                  <a:lnTo>
                    <a:pt x="1829" y="1255"/>
                  </a:lnTo>
                  <a:lnTo>
                    <a:pt x="1785" y="1254"/>
                  </a:lnTo>
                  <a:lnTo>
                    <a:pt x="1744" y="1253"/>
                  </a:lnTo>
                  <a:lnTo>
                    <a:pt x="1744" y="1253"/>
                  </a:lnTo>
                  <a:lnTo>
                    <a:pt x="1743" y="1254"/>
                  </a:lnTo>
                  <a:lnTo>
                    <a:pt x="1740" y="1255"/>
                  </a:lnTo>
                  <a:lnTo>
                    <a:pt x="1736" y="1255"/>
                  </a:lnTo>
                  <a:lnTo>
                    <a:pt x="1732" y="1255"/>
                  </a:lnTo>
                  <a:lnTo>
                    <a:pt x="1730" y="1255"/>
                  </a:lnTo>
                  <a:lnTo>
                    <a:pt x="1729" y="1258"/>
                  </a:lnTo>
                  <a:lnTo>
                    <a:pt x="1729" y="1258"/>
                  </a:lnTo>
                  <a:lnTo>
                    <a:pt x="1725" y="1255"/>
                  </a:lnTo>
                  <a:lnTo>
                    <a:pt x="1721" y="1254"/>
                  </a:lnTo>
                  <a:lnTo>
                    <a:pt x="1709" y="1254"/>
                  </a:lnTo>
                  <a:lnTo>
                    <a:pt x="1709" y="1254"/>
                  </a:lnTo>
                  <a:lnTo>
                    <a:pt x="1709" y="1262"/>
                  </a:lnTo>
                  <a:lnTo>
                    <a:pt x="1707" y="1269"/>
                  </a:lnTo>
                  <a:lnTo>
                    <a:pt x="1704" y="1275"/>
                  </a:lnTo>
                  <a:lnTo>
                    <a:pt x="1700" y="1281"/>
                  </a:lnTo>
                  <a:lnTo>
                    <a:pt x="1695" y="1285"/>
                  </a:lnTo>
                  <a:lnTo>
                    <a:pt x="1690" y="1289"/>
                  </a:lnTo>
                  <a:lnTo>
                    <a:pt x="1678" y="1295"/>
                  </a:lnTo>
                  <a:lnTo>
                    <a:pt x="1678" y="1295"/>
                  </a:lnTo>
                  <a:lnTo>
                    <a:pt x="1806" y="1299"/>
                  </a:lnTo>
                  <a:lnTo>
                    <a:pt x="1935" y="1300"/>
                  </a:lnTo>
                  <a:lnTo>
                    <a:pt x="2168" y="1302"/>
                  </a:lnTo>
                  <a:lnTo>
                    <a:pt x="2168" y="1302"/>
                  </a:lnTo>
                  <a:close/>
                  <a:moveTo>
                    <a:pt x="289" y="79"/>
                  </a:moveTo>
                  <a:lnTo>
                    <a:pt x="289" y="79"/>
                  </a:lnTo>
                  <a:lnTo>
                    <a:pt x="290" y="80"/>
                  </a:lnTo>
                  <a:lnTo>
                    <a:pt x="292" y="79"/>
                  </a:lnTo>
                  <a:lnTo>
                    <a:pt x="294" y="77"/>
                  </a:lnTo>
                  <a:lnTo>
                    <a:pt x="299" y="75"/>
                  </a:lnTo>
                  <a:lnTo>
                    <a:pt x="301" y="75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4" y="76"/>
                  </a:lnTo>
                  <a:lnTo>
                    <a:pt x="306" y="76"/>
                  </a:lnTo>
                  <a:lnTo>
                    <a:pt x="311" y="77"/>
                  </a:lnTo>
                  <a:lnTo>
                    <a:pt x="317" y="79"/>
                  </a:lnTo>
                  <a:lnTo>
                    <a:pt x="324" y="80"/>
                  </a:lnTo>
                  <a:lnTo>
                    <a:pt x="324" y="80"/>
                  </a:lnTo>
                  <a:lnTo>
                    <a:pt x="329" y="80"/>
                  </a:lnTo>
                  <a:lnTo>
                    <a:pt x="335" y="79"/>
                  </a:lnTo>
                  <a:lnTo>
                    <a:pt x="341" y="77"/>
                  </a:lnTo>
                  <a:lnTo>
                    <a:pt x="346" y="76"/>
                  </a:lnTo>
                  <a:lnTo>
                    <a:pt x="346" y="76"/>
                  </a:lnTo>
                  <a:lnTo>
                    <a:pt x="352" y="77"/>
                  </a:lnTo>
                  <a:lnTo>
                    <a:pt x="358" y="80"/>
                  </a:lnTo>
                  <a:lnTo>
                    <a:pt x="363" y="82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83" y="82"/>
                  </a:lnTo>
                  <a:lnTo>
                    <a:pt x="397" y="80"/>
                  </a:lnTo>
                  <a:lnTo>
                    <a:pt x="397" y="80"/>
                  </a:lnTo>
                  <a:lnTo>
                    <a:pt x="652" y="83"/>
                  </a:lnTo>
                  <a:lnTo>
                    <a:pt x="901" y="83"/>
                  </a:lnTo>
                  <a:lnTo>
                    <a:pt x="901" y="83"/>
                  </a:lnTo>
                  <a:lnTo>
                    <a:pt x="909" y="83"/>
                  </a:lnTo>
                  <a:lnTo>
                    <a:pt x="919" y="84"/>
                  </a:lnTo>
                  <a:lnTo>
                    <a:pt x="927" y="86"/>
                  </a:lnTo>
                  <a:lnTo>
                    <a:pt x="936" y="86"/>
                  </a:lnTo>
                  <a:lnTo>
                    <a:pt x="936" y="86"/>
                  </a:lnTo>
                  <a:lnTo>
                    <a:pt x="1054" y="86"/>
                  </a:lnTo>
                  <a:lnTo>
                    <a:pt x="1175" y="86"/>
                  </a:lnTo>
                  <a:lnTo>
                    <a:pt x="1175" y="86"/>
                  </a:lnTo>
                  <a:lnTo>
                    <a:pt x="1288" y="87"/>
                  </a:lnTo>
                  <a:lnTo>
                    <a:pt x="1392" y="89"/>
                  </a:lnTo>
                  <a:lnTo>
                    <a:pt x="1493" y="89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669" y="91"/>
                  </a:lnTo>
                  <a:lnTo>
                    <a:pt x="1744" y="91"/>
                  </a:lnTo>
                  <a:lnTo>
                    <a:pt x="1817" y="90"/>
                  </a:lnTo>
                  <a:lnTo>
                    <a:pt x="1882" y="86"/>
                  </a:lnTo>
                  <a:lnTo>
                    <a:pt x="1882" y="86"/>
                  </a:lnTo>
                  <a:lnTo>
                    <a:pt x="1910" y="90"/>
                  </a:lnTo>
                  <a:lnTo>
                    <a:pt x="1938" y="91"/>
                  </a:lnTo>
                  <a:lnTo>
                    <a:pt x="1994" y="93"/>
                  </a:lnTo>
                  <a:lnTo>
                    <a:pt x="2051" y="91"/>
                  </a:lnTo>
                  <a:lnTo>
                    <a:pt x="2108" y="89"/>
                  </a:lnTo>
                  <a:lnTo>
                    <a:pt x="2108" y="89"/>
                  </a:lnTo>
                  <a:lnTo>
                    <a:pt x="2112" y="82"/>
                  </a:lnTo>
                  <a:lnTo>
                    <a:pt x="2118" y="76"/>
                  </a:lnTo>
                  <a:lnTo>
                    <a:pt x="2132" y="63"/>
                  </a:lnTo>
                  <a:lnTo>
                    <a:pt x="2146" y="49"/>
                  </a:lnTo>
                  <a:lnTo>
                    <a:pt x="2152" y="42"/>
                  </a:lnTo>
                  <a:lnTo>
                    <a:pt x="2157" y="34"/>
                  </a:lnTo>
                  <a:lnTo>
                    <a:pt x="2157" y="34"/>
                  </a:lnTo>
                  <a:lnTo>
                    <a:pt x="2105" y="31"/>
                  </a:lnTo>
                  <a:lnTo>
                    <a:pt x="2052" y="30"/>
                  </a:lnTo>
                  <a:lnTo>
                    <a:pt x="1942" y="31"/>
                  </a:lnTo>
                  <a:lnTo>
                    <a:pt x="1836" y="33"/>
                  </a:lnTo>
                  <a:lnTo>
                    <a:pt x="1784" y="33"/>
                  </a:lnTo>
                  <a:lnTo>
                    <a:pt x="1735" y="31"/>
                  </a:lnTo>
                  <a:lnTo>
                    <a:pt x="1735" y="31"/>
                  </a:lnTo>
                  <a:lnTo>
                    <a:pt x="1684" y="31"/>
                  </a:lnTo>
                  <a:lnTo>
                    <a:pt x="1631" y="31"/>
                  </a:lnTo>
                  <a:lnTo>
                    <a:pt x="1525" y="31"/>
                  </a:lnTo>
                  <a:lnTo>
                    <a:pt x="1525" y="31"/>
                  </a:lnTo>
                  <a:lnTo>
                    <a:pt x="1301" y="30"/>
                  </a:lnTo>
                  <a:lnTo>
                    <a:pt x="1197" y="28"/>
                  </a:lnTo>
                  <a:lnTo>
                    <a:pt x="1087" y="28"/>
                  </a:lnTo>
                  <a:lnTo>
                    <a:pt x="1087" y="28"/>
                  </a:lnTo>
                  <a:lnTo>
                    <a:pt x="752" y="27"/>
                  </a:lnTo>
                  <a:lnTo>
                    <a:pt x="416" y="26"/>
                  </a:lnTo>
                  <a:lnTo>
                    <a:pt x="416" y="26"/>
                  </a:lnTo>
                  <a:lnTo>
                    <a:pt x="373" y="24"/>
                  </a:lnTo>
                  <a:lnTo>
                    <a:pt x="328" y="24"/>
                  </a:lnTo>
                  <a:lnTo>
                    <a:pt x="306" y="26"/>
                  </a:lnTo>
                  <a:lnTo>
                    <a:pt x="286" y="27"/>
                  </a:lnTo>
                  <a:lnTo>
                    <a:pt x="269" y="31"/>
                  </a:lnTo>
                  <a:lnTo>
                    <a:pt x="254" y="35"/>
                  </a:lnTo>
                  <a:lnTo>
                    <a:pt x="254" y="35"/>
                  </a:lnTo>
                  <a:lnTo>
                    <a:pt x="237" y="33"/>
                  </a:lnTo>
                  <a:lnTo>
                    <a:pt x="223" y="30"/>
                  </a:lnTo>
                  <a:lnTo>
                    <a:pt x="223" y="30"/>
                  </a:lnTo>
                  <a:lnTo>
                    <a:pt x="254" y="58"/>
                  </a:lnTo>
                  <a:lnTo>
                    <a:pt x="262" y="65"/>
                  </a:lnTo>
                  <a:lnTo>
                    <a:pt x="270" y="70"/>
                  </a:lnTo>
                  <a:lnTo>
                    <a:pt x="280" y="75"/>
                  </a:lnTo>
                  <a:lnTo>
                    <a:pt x="289" y="79"/>
                  </a:lnTo>
                  <a:lnTo>
                    <a:pt x="289" y="79"/>
                  </a:lnTo>
                  <a:close/>
                  <a:moveTo>
                    <a:pt x="2115" y="785"/>
                  </a:moveTo>
                  <a:lnTo>
                    <a:pt x="2115" y="785"/>
                  </a:lnTo>
                  <a:lnTo>
                    <a:pt x="2115" y="735"/>
                  </a:lnTo>
                  <a:lnTo>
                    <a:pt x="2116" y="685"/>
                  </a:lnTo>
                  <a:lnTo>
                    <a:pt x="2116" y="635"/>
                  </a:lnTo>
                  <a:lnTo>
                    <a:pt x="2115" y="610"/>
                  </a:lnTo>
                  <a:lnTo>
                    <a:pt x="2114" y="584"/>
                  </a:lnTo>
                  <a:lnTo>
                    <a:pt x="2114" y="584"/>
                  </a:lnTo>
                  <a:lnTo>
                    <a:pt x="2116" y="567"/>
                  </a:lnTo>
                  <a:lnTo>
                    <a:pt x="2116" y="548"/>
                  </a:lnTo>
                  <a:lnTo>
                    <a:pt x="2115" y="503"/>
                  </a:lnTo>
                  <a:lnTo>
                    <a:pt x="2115" y="503"/>
                  </a:lnTo>
                  <a:lnTo>
                    <a:pt x="2115" y="468"/>
                  </a:lnTo>
                  <a:lnTo>
                    <a:pt x="2114" y="434"/>
                  </a:lnTo>
                  <a:lnTo>
                    <a:pt x="2114" y="434"/>
                  </a:lnTo>
                  <a:lnTo>
                    <a:pt x="2112" y="350"/>
                  </a:lnTo>
                  <a:lnTo>
                    <a:pt x="2109" y="268"/>
                  </a:lnTo>
                  <a:lnTo>
                    <a:pt x="2107" y="188"/>
                  </a:lnTo>
                  <a:lnTo>
                    <a:pt x="2100" y="106"/>
                  </a:lnTo>
                  <a:lnTo>
                    <a:pt x="2100" y="106"/>
                  </a:lnTo>
                  <a:lnTo>
                    <a:pt x="2015" y="104"/>
                  </a:lnTo>
                  <a:lnTo>
                    <a:pt x="2015" y="104"/>
                  </a:lnTo>
                  <a:lnTo>
                    <a:pt x="1996" y="104"/>
                  </a:lnTo>
                  <a:lnTo>
                    <a:pt x="1976" y="106"/>
                  </a:lnTo>
                  <a:lnTo>
                    <a:pt x="1933" y="106"/>
                  </a:lnTo>
                  <a:lnTo>
                    <a:pt x="1933" y="106"/>
                  </a:lnTo>
                  <a:lnTo>
                    <a:pt x="1919" y="106"/>
                  </a:lnTo>
                  <a:lnTo>
                    <a:pt x="1906" y="106"/>
                  </a:lnTo>
                  <a:lnTo>
                    <a:pt x="1899" y="106"/>
                  </a:lnTo>
                  <a:lnTo>
                    <a:pt x="1893" y="107"/>
                  </a:lnTo>
                  <a:lnTo>
                    <a:pt x="1889" y="110"/>
                  </a:lnTo>
                  <a:lnTo>
                    <a:pt x="1883" y="114"/>
                  </a:lnTo>
                  <a:lnTo>
                    <a:pt x="1883" y="114"/>
                  </a:lnTo>
                  <a:lnTo>
                    <a:pt x="1876" y="110"/>
                  </a:lnTo>
                  <a:lnTo>
                    <a:pt x="1868" y="107"/>
                  </a:lnTo>
                  <a:lnTo>
                    <a:pt x="1858" y="104"/>
                  </a:lnTo>
                  <a:lnTo>
                    <a:pt x="1851" y="104"/>
                  </a:lnTo>
                  <a:lnTo>
                    <a:pt x="1851" y="104"/>
                  </a:lnTo>
                  <a:lnTo>
                    <a:pt x="1788" y="103"/>
                  </a:lnTo>
                  <a:lnTo>
                    <a:pt x="1721" y="103"/>
                  </a:lnTo>
                  <a:lnTo>
                    <a:pt x="1584" y="106"/>
                  </a:lnTo>
                  <a:lnTo>
                    <a:pt x="1584" y="106"/>
                  </a:lnTo>
                  <a:lnTo>
                    <a:pt x="1524" y="104"/>
                  </a:lnTo>
                  <a:lnTo>
                    <a:pt x="1464" y="103"/>
                  </a:lnTo>
                  <a:lnTo>
                    <a:pt x="1354" y="103"/>
                  </a:lnTo>
                  <a:lnTo>
                    <a:pt x="1354" y="103"/>
                  </a:lnTo>
                  <a:lnTo>
                    <a:pt x="1222" y="100"/>
                  </a:lnTo>
                  <a:lnTo>
                    <a:pt x="1092" y="96"/>
                  </a:lnTo>
                  <a:lnTo>
                    <a:pt x="1092" y="96"/>
                  </a:lnTo>
                  <a:lnTo>
                    <a:pt x="1058" y="97"/>
                  </a:lnTo>
                  <a:lnTo>
                    <a:pt x="1027" y="97"/>
                  </a:lnTo>
                  <a:lnTo>
                    <a:pt x="996" y="99"/>
                  </a:lnTo>
                  <a:lnTo>
                    <a:pt x="968" y="99"/>
                  </a:lnTo>
                  <a:lnTo>
                    <a:pt x="968" y="99"/>
                  </a:lnTo>
                  <a:lnTo>
                    <a:pt x="951" y="99"/>
                  </a:lnTo>
                  <a:lnTo>
                    <a:pt x="934" y="99"/>
                  </a:lnTo>
                  <a:lnTo>
                    <a:pt x="918" y="100"/>
                  </a:lnTo>
                  <a:lnTo>
                    <a:pt x="901" y="100"/>
                  </a:lnTo>
                  <a:lnTo>
                    <a:pt x="901" y="100"/>
                  </a:lnTo>
                  <a:lnTo>
                    <a:pt x="805" y="99"/>
                  </a:lnTo>
                  <a:lnTo>
                    <a:pt x="708" y="97"/>
                  </a:lnTo>
                  <a:lnTo>
                    <a:pt x="516" y="96"/>
                  </a:lnTo>
                  <a:lnTo>
                    <a:pt x="516" y="96"/>
                  </a:lnTo>
                  <a:lnTo>
                    <a:pt x="477" y="96"/>
                  </a:lnTo>
                  <a:lnTo>
                    <a:pt x="439" y="93"/>
                  </a:lnTo>
                  <a:lnTo>
                    <a:pt x="401" y="91"/>
                  </a:lnTo>
                  <a:lnTo>
                    <a:pt x="381" y="93"/>
                  </a:lnTo>
                  <a:lnTo>
                    <a:pt x="363" y="94"/>
                  </a:lnTo>
                  <a:lnTo>
                    <a:pt x="363" y="94"/>
                  </a:lnTo>
                  <a:lnTo>
                    <a:pt x="353" y="97"/>
                  </a:lnTo>
                  <a:lnTo>
                    <a:pt x="349" y="99"/>
                  </a:lnTo>
                  <a:lnTo>
                    <a:pt x="343" y="99"/>
                  </a:lnTo>
                  <a:lnTo>
                    <a:pt x="343" y="99"/>
                  </a:lnTo>
                  <a:lnTo>
                    <a:pt x="339" y="97"/>
                  </a:lnTo>
                  <a:lnTo>
                    <a:pt x="334" y="96"/>
                  </a:lnTo>
                  <a:lnTo>
                    <a:pt x="328" y="93"/>
                  </a:lnTo>
                  <a:lnTo>
                    <a:pt x="322" y="93"/>
                  </a:lnTo>
                  <a:lnTo>
                    <a:pt x="322" y="93"/>
                  </a:lnTo>
                  <a:lnTo>
                    <a:pt x="313" y="93"/>
                  </a:lnTo>
                  <a:lnTo>
                    <a:pt x="304" y="96"/>
                  </a:lnTo>
                  <a:lnTo>
                    <a:pt x="294" y="99"/>
                  </a:lnTo>
                  <a:lnTo>
                    <a:pt x="285" y="100"/>
                  </a:lnTo>
                  <a:lnTo>
                    <a:pt x="285" y="100"/>
                  </a:lnTo>
                  <a:lnTo>
                    <a:pt x="286" y="134"/>
                  </a:lnTo>
                  <a:lnTo>
                    <a:pt x="287" y="167"/>
                  </a:lnTo>
                  <a:lnTo>
                    <a:pt x="293" y="238"/>
                  </a:lnTo>
                  <a:lnTo>
                    <a:pt x="299" y="305"/>
                  </a:lnTo>
                  <a:lnTo>
                    <a:pt x="300" y="336"/>
                  </a:lnTo>
                  <a:lnTo>
                    <a:pt x="301" y="364"/>
                  </a:lnTo>
                  <a:lnTo>
                    <a:pt x="301" y="364"/>
                  </a:lnTo>
                  <a:lnTo>
                    <a:pt x="301" y="391"/>
                  </a:lnTo>
                  <a:lnTo>
                    <a:pt x="303" y="419"/>
                  </a:lnTo>
                  <a:lnTo>
                    <a:pt x="304" y="448"/>
                  </a:lnTo>
                  <a:lnTo>
                    <a:pt x="304" y="479"/>
                  </a:lnTo>
                  <a:lnTo>
                    <a:pt x="304" y="479"/>
                  </a:lnTo>
                  <a:lnTo>
                    <a:pt x="307" y="570"/>
                  </a:lnTo>
                  <a:lnTo>
                    <a:pt x="307" y="615"/>
                  </a:lnTo>
                  <a:lnTo>
                    <a:pt x="307" y="662"/>
                  </a:lnTo>
                  <a:lnTo>
                    <a:pt x="307" y="662"/>
                  </a:lnTo>
                  <a:lnTo>
                    <a:pt x="306" y="711"/>
                  </a:lnTo>
                  <a:lnTo>
                    <a:pt x="308" y="760"/>
                  </a:lnTo>
                  <a:lnTo>
                    <a:pt x="313" y="848"/>
                  </a:lnTo>
                  <a:lnTo>
                    <a:pt x="313" y="848"/>
                  </a:lnTo>
                  <a:lnTo>
                    <a:pt x="314" y="890"/>
                  </a:lnTo>
                  <a:lnTo>
                    <a:pt x="314" y="933"/>
                  </a:lnTo>
                  <a:lnTo>
                    <a:pt x="313" y="1021"/>
                  </a:lnTo>
                  <a:lnTo>
                    <a:pt x="313" y="1021"/>
                  </a:lnTo>
                  <a:lnTo>
                    <a:pt x="314" y="1069"/>
                  </a:lnTo>
                  <a:lnTo>
                    <a:pt x="315" y="1116"/>
                  </a:lnTo>
                  <a:lnTo>
                    <a:pt x="318" y="1164"/>
                  </a:lnTo>
                  <a:lnTo>
                    <a:pt x="318" y="1188"/>
                  </a:lnTo>
                  <a:lnTo>
                    <a:pt x="317" y="1210"/>
                  </a:lnTo>
                  <a:lnTo>
                    <a:pt x="317" y="1210"/>
                  </a:lnTo>
                  <a:lnTo>
                    <a:pt x="404" y="1215"/>
                  </a:lnTo>
                  <a:lnTo>
                    <a:pt x="494" y="1218"/>
                  </a:lnTo>
                  <a:lnTo>
                    <a:pt x="672" y="1220"/>
                  </a:lnTo>
                  <a:lnTo>
                    <a:pt x="852" y="1222"/>
                  </a:lnTo>
                  <a:lnTo>
                    <a:pt x="1024" y="1225"/>
                  </a:lnTo>
                  <a:lnTo>
                    <a:pt x="1024" y="1225"/>
                  </a:lnTo>
                  <a:lnTo>
                    <a:pt x="1190" y="1230"/>
                  </a:lnTo>
                  <a:lnTo>
                    <a:pt x="1273" y="1232"/>
                  </a:lnTo>
                  <a:lnTo>
                    <a:pt x="1354" y="1230"/>
                  </a:lnTo>
                  <a:lnTo>
                    <a:pt x="1354" y="1230"/>
                  </a:lnTo>
                  <a:lnTo>
                    <a:pt x="1354" y="1223"/>
                  </a:lnTo>
                  <a:lnTo>
                    <a:pt x="1356" y="1216"/>
                  </a:lnTo>
                  <a:lnTo>
                    <a:pt x="1357" y="1210"/>
                  </a:lnTo>
                  <a:lnTo>
                    <a:pt x="1360" y="1205"/>
                  </a:lnTo>
                  <a:lnTo>
                    <a:pt x="1365" y="1195"/>
                  </a:lnTo>
                  <a:lnTo>
                    <a:pt x="1374" y="1188"/>
                  </a:lnTo>
                  <a:lnTo>
                    <a:pt x="1392" y="1175"/>
                  </a:lnTo>
                  <a:lnTo>
                    <a:pt x="1401" y="1168"/>
                  </a:lnTo>
                  <a:lnTo>
                    <a:pt x="1408" y="1160"/>
                  </a:lnTo>
                  <a:lnTo>
                    <a:pt x="1408" y="1160"/>
                  </a:lnTo>
                  <a:lnTo>
                    <a:pt x="1420" y="1159"/>
                  </a:lnTo>
                  <a:lnTo>
                    <a:pt x="1434" y="1159"/>
                  </a:lnTo>
                  <a:lnTo>
                    <a:pt x="1448" y="1163"/>
                  </a:lnTo>
                  <a:lnTo>
                    <a:pt x="1462" y="1167"/>
                  </a:lnTo>
                  <a:lnTo>
                    <a:pt x="1490" y="1178"/>
                  </a:lnTo>
                  <a:lnTo>
                    <a:pt x="1520" y="1191"/>
                  </a:lnTo>
                  <a:lnTo>
                    <a:pt x="1520" y="1191"/>
                  </a:lnTo>
                  <a:lnTo>
                    <a:pt x="1544" y="1191"/>
                  </a:lnTo>
                  <a:lnTo>
                    <a:pt x="1556" y="1189"/>
                  </a:lnTo>
                  <a:lnTo>
                    <a:pt x="1568" y="1187"/>
                  </a:lnTo>
                  <a:lnTo>
                    <a:pt x="1580" y="1184"/>
                  </a:lnTo>
                  <a:lnTo>
                    <a:pt x="1590" y="1178"/>
                  </a:lnTo>
                  <a:lnTo>
                    <a:pt x="1601" y="1173"/>
                  </a:lnTo>
                  <a:lnTo>
                    <a:pt x="1610" y="1164"/>
                  </a:lnTo>
                  <a:lnTo>
                    <a:pt x="1610" y="1164"/>
                  </a:lnTo>
                  <a:lnTo>
                    <a:pt x="1628" y="1167"/>
                  </a:lnTo>
                  <a:lnTo>
                    <a:pt x="1645" y="1173"/>
                  </a:lnTo>
                  <a:lnTo>
                    <a:pt x="1659" y="1181"/>
                  </a:lnTo>
                  <a:lnTo>
                    <a:pt x="1671" y="1191"/>
                  </a:lnTo>
                  <a:lnTo>
                    <a:pt x="1683" y="1202"/>
                  </a:lnTo>
                  <a:lnTo>
                    <a:pt x="1693" y="1215"/>
                  </a:lnTo>
                  <a:lnTo>
                    <a:pt x="1701" y="1227"/>
                  </a:lnTo>
                  <a:lnTo>
                    <a:pt x="1708" y="1240"/>
                  </a:lnTo>
                  <a:lnTo>
                    <a:pt x="1708" y="1240"/>
                  </a:lnTo>
                  <a:lnTo>
                    <a:pt x="1808" y="1240"/>
                  </a:lnTo>
                  <a:lnTo>
                    <a:pt x="1909" y="1243"/>
                  </a:lnTo>
                  <a:lnTo>
                    <a:pt x="2010" y="1244"/>
                  </a:lnTo>
                  <a:lnTo>
                    <a:pt x="2112" y="1246"/>
                  </a:lnTo>
                  <a:lnTo>
                    <a:pt x="2112" y="1246"/>
                  </a:lnTo>
                  <a:lnTo>
                    <a:pt x="2115" y="1191"/>
                  </a:lnTo>
                  <a:lnTo>
                    <a:pt x="2118" y="1135"/>
                  </a:lnTo>
                  <a:lnTo>
                    <a:pt x="2121" y="1077"/>
                  </a:lnTo>
                  <a:lnTo>
                    <a:pt x="2121" y="1020"/>
                  </a:lnTo>
                  <a:lnTo>
                    <a:pt x="2119" y="902"/>
                  </a:lnTo>
                  <a:lnTo>
                    <a:pt x="2115" y="785"/>
                  </a:lnTo>
                  <a:lnTo>
                    <a:pt x="2115" y="785"/>
                  </a:lnTo>
                  <a:close/>
                  <a:moveTo>
                    <a:pt x="1996" y="1810"/>
                  </a:moveTo>
                  <a:lnTo>
                    <a:pt x="1996" y="1810"/>
                  </a:lnTo>
                  <a:lnTo>
                    <a:pt x="1985" y="1602"/>
                  </a:lnTo>
                  <a:lnTo>
                    <a:pt x="1970" y="1376"/>
                  </a:lnTo>
                  <a:lnTo>
                    <a:pt x="1970" y="1376"/>
                  </a:lnTo>
                  <a:lnTo>
                    <a:pt x="1955" y="1376"/>
                  </a:lnTo>
                  <a:lnTo>
                    <a:pt x="1941" y="1376"/>
                  </a:lnTo>
                  <a:lnTo>
                    <a:pt x="1927" y="1375"/>
                  </a:lnTo>
                  <a:lnTo>
                    <a:pt x="1912" y="1376"/>
                  </a:lnTo>
                  <a:lnTo>
                    <a:pt x="1912" y="1376"/>
                  </a:lnTo>
                  <a:lnTo>
                    <a:pt x="1909" y="1396"/>
                  </a:lnTo>
                  <a:lnTo>
                    <a:pt x="1907" y="1417"/>
                  </a:lnTo>
                  <a:lnTo>
                    <a:pt x="1906" y="1439"/>
                  </a:lnTo>
                  <a:lnTo>
                    <a:pt x="1907" y="1463"/>
                  </a:lnTo>
                  <a:lnTo>
                    <a:pt x="1912" y="1510"/>
                  </a:lnTo>
                  <a:lnTo>
                    <a:pt x="1916" y="1559"/>
                  </a:lnTo>
                  <a:lnTo>
                    <a:pt x="1916" y="1559"/>
                  </a:lnTo>
                  <a:lnTo>
                    <a:pt x="1916" y="1588"/>
                  </a:lnTo>
                  <a:lnTo>
                    <a:pt x="1916" y="1619"/>
                  </a:lnTo>
                  <a:lnTo>
                    <a:pt x="1916" y="1649"/>
                  </a:lnTo>
                  <a:lnTo>
                    <a:pt x="1916" y="1679"/>
                  </a:lnTo>
                  <a:lnTo>
                    <a:pt x="1916" y="1679"/>
                  </a:lnTo>
                  <a:lnTo>
                    <a:pt x="1919" y="1738"/>
                  </a:lnTo>
                  <a:lnTo>
                    <a:pt x="1921" y="1768"/>
                  </a:lnTo>
                  <a:lnTo>
                    <a:pt x="1921" y="1796"/>
                  </a:lnTo>
                  <a:lnTo>
                    <a:pt x="1921" y="1796"/>
                  </a:lnTo>
                  <a:lnTo>
                    <a:pt x="1923" y="1911"/>
                  </a:lnTo>
                  <a:lnTo>
                    <a:pt x="1927" y="2023"/>
                  </a:lnTo>
                  <a:lnTo>
                    <a:pt x="1927" y="2023"/>
                  </a:lnTo>
                  <a:lnTo>
                    <a:pt x="1930" y="2043"/>
                  </a:lnTo>
                  <a:lnTo>
                    <a:pt x="1931" y="2053"/>
                  </a:lnTo>
                  <a:lnTo>
                    <a:pt x="1935" y="2063"/>
                  </a:lnTo>
                  <a:lnTo>
                    <a:pt x="1935" y="2063"/>
                  </a:lnTo>
                  <a:lnTo>
                    <a:pt x="1952" y="2059"/>
                  </a:lnTo>
                  <a:lnTo>
                    <a:pt x="1968" y="2053"/>
                  </a:lnTo>
                  <a:lnTo>
                    <a:pt x="1999" y="2040"/>
                  </a:lnTo>
                  <a:lnTo>
                    <a:pt x="1999" y="2040"/>
                  </a:lnTo>
                  <a:lnTo>
                    <a:pt x="2000" y="2014"/>
                  </a:lnTo>
                  <a:lnTo>
                    <a:pt x="2001" y="1986"/>
                  </a:lnTo>
                  <a:lnTo>
                    <a:pt x="2001" y="1928"/>
                  </a:lnTo>
                  <a:lnTo>
                    <a:pt x="1999" y="1868"/>
                  </a:lnTo>
                  <a:lnTo>
                    <a:pt x="1996" y="1810"/>
                  </a:lnTo>
                  <a:lnTo>
                    <a:pt x="1996" y="1810"/>
                  </a:lnTo>
                  <a:close/>
                  <a:moveTo>
                    <a:pt x="1912" y="1877"/>
                  </a:moveTo>
                  <a:lnTo>
                    <a:pt x="1912" y="1877"/>
                  </a:lnTo>
                  <a:lnTo>
                    <a:pt x="1909" y="1882"/>
                  </a:lnTo>
                  <a:lnTo>
                    <a:pt x="1906" y="1884"/>
                  </a:lnTo>
                  <a:lnTo>
                    <a:pt x="1903" y="1884"/>
                  </a:lnTo>
                  <a:lnTo>
                    <a:pt x="1900" y="1886"/>
                  </a:lnTo>
                  <a:lnTo>
                    <a:pt x="1893" y="1884"/>
                  </a:lnTo>
                  <a:lnTo>
                    <a:pt x="1886" y="1882"/>
                  </a:lnTo>
                  <a:lnTo>
                    <a:pt x="1886" y="1882"/>
                  </a:lnTo>
                  <a:lnTo>
                    <a:pt x="1885" y="1898"/>
                  </a:lnTo>
                  <a:lnTo>
                    <a:pt x="1885" y="1917"/>
                  </a:lnTo>
                  <a:lnTo>
                    <a:pt x="1888" y="1956"/>
                  </a:lnTo>
                  <a:lnTo>
                    <a:pt x="1889" y="1997"/>
                  </a:lnTo>
                  <a:lnTo>
                    <a:pt x="1889" y="2015"/>
                  </a:lnTo>
                  <a:lnTo>
                    <a:pt x="1888" y="2033"/>
                  </a:lnTo>
                  <a:lnTo>
                    <a:pt x="1888" y="2033"/>
                  </a:lnTo>
                  <a:lnTo>
                    <a:pt x="1917" y="2063"/>
                  </a:lnTo>
                  <a:lnTo>
                    <a:pt x="1917" y="2063"/>
                  </a:lnTo>
                  <a:lnTo>
                    <a:pt x="1916" y="2018"/>
                  </a:lnTo>
                  <a:lnTo>
                    <a:pt x="1914" y="1970"/>
                  </a:lnTo>
                  <a:lnTo>
                    <a:pt x="1914" y="1922"/>
                  </a:lnTo>
                  <a:lnTo>
                    <a:pt x="1912" y="1877"/>
                  </a:lnTo>
                  <a:lnTo>
                    <a:pt x="1912" y="1877"/>
                  </a:lnTo>
                  <a:close/>
                  <a:moveTo>
                    <a:pt x="1907" y="1717"/>
                  </a:moveTo>
                  <a:lnTo>
                    <a:pt x="1907" y="1717"/>
                  </a:lnTo>
                  <a:lnTo>
                    <a:pt x="1905" y="1629"/>
                  </a:lnTo>
                  <a:lnTo>
                    <a:pt x="1902" y="1545"/>
                  </a:lnTo>
                  <a:lnTo>
                    <a:pt x="1899" y="1460"/>
                  </a:lnTo>
                  <a:lnTo>
                    <a:pt x="1896" y="1418"/>
                  </a:lnTo>
                  <a:lnTo>
                    <a:pt x="1892" y="1373"/>
                  </a:lnTo>
                  <a:lnTo>
                    <a:pt x="1892" y="1373"/>
                  </a:lnTo>
                  <a:lnTo>
                    <a:pt x="1876" y="1373"/>
                  </a:lnTo>
                  <a:lnTo>
                    <a:pt x="1865" y="1372"/>
                  </a:lnTo>
                  <a:lnTo>
                    <a:pt x="1865" y="1372"/>
                  </a:lnTo>
                  <a:lnTo>
                    <a:pt x="1865" y="1452"/>
                  </a:lnTo>
                  <a:lnTo>
                    <a:pt x="1868" y="1528"/>
                  </a:lnTo>
                  <a:lnTo>
                    <a:pt x="1876" y="1684"/>
                  </a:lnTo>
                  <a:lnTo>
                    <a:pt x="1876" y="1684"/>
                  </a:lnTo>
                  <a:lnTo>
                    <a:pt x="1878" y="1738"/>
                  </a:lnTo>
                  <a:lnTo>
                    <a:pt x="1879" y="1764"/>
                  </a:lnTo>
                  <a:lnTo>
                    <a:pt x="1882" y="1786"/>
                  </a:lnTo>
                  <a:lnTo>
                    <a:pt x="1882" y="1786"/>
                  </a:lnTo>
                  <a:lnTo>
                    <a:pt x="1890" y="1785"/>
                  </a:lnTo>
                  <a:lnTo>
                    <a:pt x="1897" y="1783"/>
                  </a:lnTo>
                  <a:lnTo>
                    <a:pt x="1903" y="1783"/>
                  </a:lnTo>
                  <a:lnTo>
                    <a:pt x="1910" y="1783"/>
                  </a:lnTo>
                  <a:lnTo>
                    <a:pt x="1910" y="1783"/>
                  </a:lnTo>
                  <a:lnTo>
                    <a:pt x="1910" y="1775"/>
                  </a:lnTo>
                  <a:lnTo>
                    <a:pt x="1910" y="1766"/>
                  </a:lnTo>
                  <a:lnTo>
                    <a:pt x="1909" y="1750"/>
                  </a:lnTo>
                  <a:lnTo>
                    <a:pt x="1907" y="1741"/>
                  </a:lnTo>
                  <a:lnTo>
                    <a:pt x="1907" y="1733"/>
                  </a:lnTo>
                  <a:lnTo>
                    <a:pt x="1909" y="1724"/>
                  </a:lnTo>
                  <a:lnTo>
                    <a:pt x="1912" y="1717"/>
                  </a:lnTo>
                  <a:lnTo>
                    <a:pt x="1912" y="1717"/>
                  </a:lnTo>
                  <a:lnTo>
                    <a:pt x="1913" y="1716"/>
                  </a:lnTo>
                  <a:lnTo>
                    <a:pt x="1913" y="1716"/>
                  </a:lnTo>
                  <a:lnTo>
                    <a:pt x="1912" y="1715"/>
                  </a:lnTo>
                  <a:lnTo>
                    <a:pt x="1912" y="1715"/>
                  </a:lnTo>
                  <a:lnTo>
                    <a:pt x="1910" y="1717"/>
                  </a:lnTo>
                  <a:lnTo>
                    <a:pt x="1907" y="1717"/>
                  </a:lnTo>
                  <a:lnTo>
                    <a:pt x="1907" y="1717"/>
                  </a:lnTo>
                  <a:close/>
                  <a:moveTo>
                    <a:pt x="1912" y="1828"/>
                  </a:moveTo>
                  <a:lnTo>
                    <a:pt x="1912" y="1828"/>
                  </a:lnTo>
                  <a:lnTo>
                    <a:pt x="1905" y="1830"/>
                  </a:lnTo>
                  <a:lnTo>
                    <a:pt x="1897" y="1831"/>
                  </a:lnTo>
                  <a:lnTo>
                    <a:pt x="1890" y="1831"/>
                  </a:lnTo>
                  <a:lnTo>
                    <a:pt x="1883" y="1832"/>
                  </a:lnTo>
                  <a:lnTo>
                    <a:pt x="1883" y="1832"/>
                  </a:lnTo>
                  <a:lnTo>
                    <a:pt x="1883" y="1841"/>
                  </a:lnTo>
                  <a:lnTo>
                    <a:pt x="1885" y="1848"/>
                  </a:lnTo>
                  <a:lnTo>
                    <a:pt x="1886" y="1861"/>
                  </a:lnTo>
                  <a:lnTo>
                    <a:pt x="1886" y="1861"/>
                  </a:lnTo>
                  <a:lnTo>
                    <a:pt x="1890" y="1859"/>
                  </a:lnTo>
                  <a:lnTo>
                    <a:pt x="1895" y="1859"/>
                  </a:lnTo>
                  <a:lnTo>
                    <a:pt x="1902" y="1861"/>
                  </a:lnTo>
                  <a:lnTo>
                    <a:pt x="1907" y="1861"/>
                  </a:lnTo>
                  <a:lnTo>
                    <a:pt x="1910" y="1859"/>
                  </a:lnTo>
                  <a:lnTo>
                    <a:pt x="1913" y="1856"/>
                  </a:lnTo>
                  <a:lnTo>
                    <a:pt x="1913" y="1856"/>
                  </a:lnTo>
                  <a:lnTo>
                    <a:pt x="1913" y="1851"/>
                  </a:lnTo>
                  <a:lnTo>
                    <a:pt x="1913" y="1844"/>
                  </a:lnTo>
                  <a:lnTo>
                    <a:pt x="1913" y="1837"/>
                  </a:lnTo>
                  <a:lnTo>
                    <a:pt x="1912" y="1828"/>
                  </a:lnTo>
                  <a:lnTo>
                    <a:pt x="1912" y="1828"/>
                  </a:lnTo>
                  <a:close/>
                  <a:moveTo>
                    <a:pt x="1907" y="1797"/>
                  </a:moveTo>
                  <a:lnTo>
                    <a:pt x="1907" y="1797"/>
                  </a:lnTo>
                  <a:lnTo>
                    <a:pt x="1900" y="1799"/>
                  </a:lnTo>
                  <a:lnTo>
                    <a:pt x="1893" y="1799"/>
                  </a:lnTo>
                  <a:lnTo>
                    <a:pt x="1886" y="1799"/>
                  </a:lnTo>
                  <a:lnTo>
                    <a:pt x="1881" y="1800"/>
                  </a:lnTo>
                  <a:lnTo>
                    <a:pt x="1881" y="1800"/>
                  </a:lnTo>
                  <a:lnTo>
                    <a:pt x="1881" y="1803"/>
                  </a:lnTo>
                  <a:lnTo>
                    <a:pt x="1882" y="1807"/>
                  </a:lnTo>
                  <a:lnTo>
                    <a:pt x="1882" y="1810"/>
                  </a:lnTo>
                  <a:lnTo>
                    <a:pt x="1882" y="1816"/>
                  </a:lnTo>
                  <a:lnTo>
                    <a:pt x="1882" y="1816"/>
                  </a:lnTo>
                  <a:lnTo>
                    <a:pt x="1890" y="1813"/>
                  </a:lnTo>
                  <a:lnTo>
                    <a:pt x="1897" y="1813"/>
                  </a:lnTo>
                  <a:lnTo>
                    <a:pt x="1912" y="1817"/>
                  </a:lnTo>
                  <a:lnTo>
                    <a:pt x="1912" y="1817"/>
                  </a:lnTo>
                  <a:lnTo>
                    <a:pt x="1910" y="1807"/>
                  </a:lnTo>
                  <a:lnTo>
                    <a:pt x="1909" y="1802"/>
                  </a:lnTo>
                  <a:lnTo>
                    <a:pt x="1907" y="1797"/>
                  </a:lnTo>
                  <a:lnTo>
                    <a:pt x="1907" y="1797"/>
                  </a:lnTo>
                  <a:close/>
                  <a:moveTo>
                    <a:pt x="1868" y="1835"/>
                  </a:moveTo>
                  <a:lnTo>
                    <a:pt x="1868" y="1835"/>
                  </a:lnTo>
                  <a:lnTo>
                    <a:pt x="1861" y="1835"/>
                  </a:lnTo>
                  <a:lnTo>
                    <a:pt x="1857" y="1834"/>
                  </a:lnTo>
                  <a:lnTo>
                    <a:pt x="1855" y="1832"/>
                  </a:lnTo>
                  <a:lnTo>
                    <a:pt x="1855" y="1832"/>
                  </a:lnTo>
                  <a:lnTo>
                    <a:pt x="1857" y="1839"/>
                  </a:lnTo>
                  <a:lnTo>
                    <a:pt x="1858" y="1845"/>
                  </a:lnTo>
                  <a:lnTo>
                    <a:pt x="1858" y="1862"/>
                  </a:lnTo>
                  <a:lnTo>
                    <a:pt x="1858" y="1862"/>
                  </a:lnTo>
                  <a:lnTo>
                    <a:pt x="1862" y="1862"/>
                  </a:lnTo>
                  <a:lnTo>
                    <a:pt x="1865" y="1862"/>
                  </a:lnTo>
                  <a:lnTo>
                    <a:pt x="1868" y="1861"/>
                  </a:lnTo>
                  <a:lnTo>
                    <a:pt x="1872" y="1861"/>
                  </a:lnTo>
                  <a:lnTo>
                    <a:pt x="1872" y="1861"/>
                  </a:lnTo>
                  <a:lnTo>
                    <a:pt x="1872" y="1852"/>
                  </a:lnTo>
                  <a:lnTo>
                    <a:pt x="1872" y="1847"/>
                  </a:lnTo>
                  <a:lnTo>
                    <a:pt x="1868" y="1835"/>
                  </a:lnTo>
                  <a:lnTo>
                    <a:pt x="1868" y="1835"/>
                  </a:lnTo>
                  <a:close/>
                  <a:moveTo>
                    <a:pt x="1857" y="1556"/>
                  </a:moveTo>
                  <a:lnTo>
                    <a:pt x="1857" y="1556"/>
                  </a:lnTo>
                  <a:lnTo>
                    <a:pt x="1851" y="1618"/>
                  </a:lnTo>
                  <a:lnTo>
                    <a:pt x="1844" y="1675"/>
                  </a:lnTo>
                  <a:lnTo>
                    <a:pt x="1837" y="1731"/>
                  </a:lnTo>
                  <a:lnTo>
                    <a:pt x="1832" y="1786"/>
                  </a:lnTo>
                  <a:lnTo>
                    <a:pt x="1832" y="1786"/>
                  </a:lnTo>
                  <a:lnTo>
                    <a:pt x="1834" y="1785"/>
                  </a:lnTo>
                  <a:lnTo>
                    <a:pt x="1839" y="1785"/>
                  </a:lnTo>
                  <a:lnTo>
                    <a:pt x="1848" y="1785"/>
                  </a:lnTo>
                  <a:lnTo>
                    <a:pt x="1858" y="1785"/>
                  </a:lnTo>
                  <a:lnTo>
                    <a:pt x="1868" y="1783"/>
                  </a:lnTo>
                  <a:lnTo>
                    <a:pt x="1868" y="1783"/>
                  </a:lnTo>
                  <a:lnTo>
                    <a:pt x="1867" y="1726"/>
                  </a:lnTo>
                  <a:lnTo>
                    <a:pt x="1864" y="1668"/>
                  </a:lnTo>
                  <a:lnTo>
                    <a:pt x="1861" y="1612"/>
                  </a:lnTo>
                  <a:lnTo>
                    <a:pt x="1860" y="1584"/>
                  </a:lnTo>
                  <a:lnTo>
                    <a:pt x="1857" y="1556"/>
                  </a:lnTo>
                  <a:lnTo>
                    <a:pt x="1857" y="1556"/>
                  </a:lnTo>
                  <a:close/>
                  <a:moveTo>
                    <a:pt x="1857" y="1797"/>
                  </a:moveTo>
                  <a:lnTo>
                    <a:pt x="1857" y="1797"/>
                  </a:lnTo>
                  <a:lnTo>
                    <a:pt x="1855" y="1802"/>
                  </a:lnTo>
                  <a:lnTo>
                    <a:pt x="1854" y="1806"/>
                  </a:lnTo>
                  <a:lnTo>
                    <a:pt x="1855" y="1817"/>
                  </a:lnTo>
                  <a:lnTo>
                    <a:pt x="1855" y="1817"/>
                  </a:lnTo>
                  <a:lnTo>
                    <a:pt x="1861" y="1817"/>
                  </a:lnTo>
                  <a:lnTo>
                    <a:pt x="1864" y="1817"/>
                  </a:lnTo>
                  <a:lnTo>
                    <a:pt x="1867" y="1816"/>
                  </a:lnTo>
                  <a:lnTo>
                    <a:pt x="1867" y="1816"/>
                  </a:lnTo>
                  <a:lnTo>
                    <a:pt x="1867" y="1809"/>
                  </a:lnTo>
                  <a:lnTo>
                    <a:pt x="1865" y="1803"/>
                  </a:lnTo>
                  <a:lnTo>
                    <a:pt x="1861" y="1799"/>
                  </a:lnTo>
                  <a:lnTo>
                    <a:pt x="1857" y="1797"/>
                  </a:lnTo>
                  <a:lnTo>
                    <a:pt x="1857" y="1797"/>
                  </a:lnTo>
                  <a:close/>
                  <a:moveTo>
                    <a:pt x="1848" y="1522"/>
                  </a:moveTo>
                  <a:lnTo>
                    <a:pt x="1848" y="1522"/>
                  </a:lnTo>
                  <a:lnTo>
                    <a:pt x="1851" y="1519"/>
                  </a:lnTo>
                  <a:lnTo>
                    <a:pt x="1853" y="1518"/>
                  </a:lnTo>
                  <a:lnTo>
                    <a:pt x="1855" y="1517"/>
                  </a:lnTo>
                  <a:lnTo>
                    <a:pt x="1857" y="1511"/>
                  </a:lnTo>
                  <a:lnTo>
                    <a:pt x="1857" y="1511"/>
                  </a:lnTo>
                  <a:lnTo>
                    <a:pt x="1854" y="1479"/>
                  </a:lnTo>
                  <a:lnTo>
                    <a:pt x="1853" y="1444"/>
                  </a:lnTo>
                  <a:lnTo>
                    <a:pt x="1851" y="1407"/>
                  </a:lnTo>
                  <a:lnTo>
                    <a:pt x="1848" y="1373"/>
                  </a:lnTo>
                  <a:lnTo>
                    <a:pt x="1848" y="1373"/>
                  </a:lnTo>
                  <a:lnTo>
                    <a:pt x="1840" y="1375"/>
                  </a:lnTo>
                  <a:lnTo>
                    <a:pt x="1830" y="1373"/>
                  </a:lnTo>
                  <a:lnTo>
                    <a:pt x="1819" y="1373"/>
                  </a:lnTo>
                  <a:lnTo>
                    <a:pt x="1808" y="1373"/>
                  </a:lnTo>
                  <a:lnTo>
                    <a:pt x="1808" y="1373"/>
                  </a:lnTo>
                  <a:lnTo>
                    <a:pt x="1805" y="1399"/>
                  </a:lnTo>
                  <a:lnTo>
                    <a:pt x="1803" y="1424"/>
                  </a:lnTo>
                  <a:lnTo>
                    <a:pt x="1803" y="1451"/>
                  </a:lnTo>
                  <a:lnTo>
                    <a:pt x="1802" y="1476"/>
                  </a:lnTo>
                  <a:lnTo>
                    <a:pt x="1802" y="1476"/>
                  </a:lnTo>
                  <a:lnTo>
                    <a:pt x="1796" y="1512"/>
                  </a:lnTo>
                  <a:lnTo>
                    <a:pt x="1788" y="1549"/>
                  </a:lnTo>
                  <a:lnTo>
                    <a:pt x="1780" y="1587"/>
                  </a:lnTo>
                  <a:lnTo>
                    <a:pt x="1773" y="1623"/>
                  </a:lnTo>
                  <a:lnTo>
                    <a:pt x="1773" y="1623"/>
                  </a:lnTo>
                  <a:lnTo>
                    <a:pt x="1768" y="1654"/>
                  </a:lnTo>
                  <a:lnTo>
                    <a:pt x="1766" y="1685"/>
                  </a:lnTo>
                  <a:lnTo>
                    <a:pt x="1763" y="1715"/>
                  </a:lnTo>
                  <a:lnTo>
                    <a:pt x="1760" y="1738"/>
                  </a:lnTo>
                  <a:lnTo>
                    <a:pt x="1760" y="1738"/>
                  </a:lnTo>
                  <a:lnTo>
                    <a:pt x="1759" y="1759"/>
                  </a:lnTo>
                  <a:lnTo>
                    <a:pt x="1754" y="1769"/>
                  </a:lnTo>
                  <a:lnTo>
                    <a:pt x="1751" y="1774"/>
                  </a:lnTo>
                  <a:lnTo>
                    <a:pt x="1749" y="1778"/>
                  </a:lnTo>
                  <a:lnTo>
                    <a:pt x="1749" y="1778"/>
                  </a:lnTo>
                  <a:lnTo>
                    <a:pt x="1744" y="1775"/>
                  </a:lnTo>
                  <a:lnTo>
                    <a:pt x="1742" y="1772"/>
                  </a:lnTo>
                  <a:lnTo>
                    <a:pt x="1742" y="1768"/>
                  </a:lnTo>
                  <a:lnTo>
                    <a:pt x="1742" y="1764"/>
                  </a:lnTo>
                  <a:lnTo>
                    <a:pt x="1743" y="1754"/>
                  </a:lnTo>
                  <a:lnTo>
                    <a:pt x="1744" y="1747"/>
                  </a:lnTo>
                  <a:lnTo>
                    <a:pt x="1744" y="1747"/>
                  </a:lnTo>
                  <a:lnTo>
                    <a:pt x="1747" y="1727"/>
                  </a:lnTo>
                  <a:lnTo>
                    <a:pt x="1749" y="1709"/>
                  </a:lnTo>
                  <a:lnTo>
                    <a:pt x="1749" y="1709"/>
                  </a:lnTo>
                  <a:lnTo>
                    <a:pt x="1754" y="1670"/>
                  </a:lnTo>
                  <a:lnTo>
                    <a:pt x="1761" y="1630"/>
                  </a:lnTo>
                  <a:lnTo>
                    <a:pt x="1777" y="1547"/>
                  </a:lnTo>
                  <a:lnTo>
                    <a:pt x="1784" y="1505"/>
                  </a:lnTo>
                  <a:lnTo>
                    <a:pt x="1789" y="1462"/>
                  </a:lnTo>
                  <a:lnTo>
                    <a:pt x="1792" y="1418"/>
                  </a:lnTo>
                  <a:lnTo>
                    <a:pt x="1794" y="1373"/>
                  </a:lnTo>
                  <a:lnTo>
                    <a:pt x="1794" y="1373"/>
                  </a:lnTo>
                  <a:lnTo>
                    <a:pt x="1784" y="1373"/>
                  </a:lnTo>
                  <a:lnTo>
                    <a:pt x="1774" y="1376"/>
                  </a:lnTo>
                  <a:lnTo>
                    <a:pt x="1774" y="1376"/>
                  </a:lnTo>
                  <a:lnTo>
                    <a:pt x="1759" y="1476"/>
                  </a:lnTo>
                  <a:lnTo>
                    <a:pt x="1744" y="1581"/>
                  </a:lnTo>
                  <a:lnTo>
                    <a:pt x="1730" y="1686"/>
                  </a:lnTo>
                  <a:lnTo>
                    <a:pt x="1715" y="1782"/>
                  </a:lnTo>
                  <a:lnTo>
                    <a:pt x="1715" y="1782"/>
                  </a:lnTo>
                  <a:lnTo>
                    <a:pt x="1742" y="1781"/>
                  </a:lnTo>
                  <a:lnTo>
                    <a:pt x="1768" y="1781"/>
                  </a:lnTo>
                  <a:lnTo>
                    <a:pt x="1817" y="1782"/>
                  </a:lnTo>
                  <a:lnTo>
                    <a:pt x="1817" y="1782"/>
                  </a:lnTo>
                  <a:lnTo>
                    <a:pt x="1826" y="1719"/>
                  </a:lnTo>
                  <a:lnTo>
                    <a:pt x="1836" y="1656"/>
                  </a:lnTo>
                  <a:lnTo>
                    <a:pt x="1844" y="1590"/>
                  </a:lnTo>
                  <a:lnTo>
                    <a:pt x="1847" y="1556"/>
                  </a:lnTo>
                  <a:lnTo>
                    <a:pt x="1848" y="1522"/>
                  </a:lnTo>
                  <a:lnTo>
                    <a:pt x="1848" y="1522"/>
                  </a:lnTo>
                  <a:close/>
                  <a:moveTo>
                    <a:pt x="1826" y="1837"/>
                  </a:moveTo>
                  <a:lnTo>
                    <a:pt x="1826" y="1837"/>
                  </a:lnTo>
                  <a:lnTo>
                    <a:pt x="1826" y="1844"/>
                  </a:lnTo>
                  <a:lnTo>
                    <a:pt x="1826" y="1849"/>
                  </a:lnTo>
                  <a:lnTo>
                    <a:pt x="1826" y="1862"/>
                  </a:lnTo>
                  <a:lnTo>
                    <a:pt x="1826" y="1862"/>
                  </a:lnTo>
                  <a:lnTo>
                    <a:pt x="1839" y="1862"/>
                  </a:lnTo>
                  <a:lnTo>
                    <a:pt x="1839" y="1862"/>
                  </a:lnTo>
                  <a:lnTo>
                    <a:pt x="1840" y="1855"/>
                  </a:lnTo>
                  <a:lnTo>
                    <a:pt x="1841" y="1848"/>
                  </a:lnTo>
                  <a:lnTo>
                    <a:pt x="1841" y="1842"/>
                  </a:lnTo>
                  <a:lnTo>
                    <a:pt x="1843" y="1835"/>
                  </a:lnTo>
                  <a:lnTo>
                    <a:pt x="1843" y="1835"/>
                  </a:lnTo>
                  <a:lnTo>
                    <a:pt x="1839" y="1835"/>
                  </a:lnTo>
                  <a:lnTo>
                    <a:pt x="1834" y="1835"/>
                  </a:lnTo>
                  <a:lnTo>
                    <a:pt x="1830" y="1837"/>
                  </a:lnTo>
                  <a:lnTo>
                    <a:pt x="1826" y="1837"/>
                  </a:lnTo>
                  <a:lnTo>
                    <a:pt x="1826" y="1837"/>
                  </a:lnTo>
                  <a:close/>
                  <a:moveTo>
                    <a:pt x="1837" y="1800"/>
                  </a:moveTo>
                  <a:lnTo>
                    <a:pt x="1837" y="1800"/>
                  </a:lnTo>
                  <a:lnTo>
                    <a:pt x="1833" y="1800"/>
                  </a:lnTo>
                  <a:lnTo>
                    <a:pt x="1832" y="1802"/>
                  </a:lnTo>
                  <a:lnTo>
                    <a:pt x="1827" y="1807"/>
                  </a:lnTo>
                  <a:lnTo>
                    <a:pt x="1826" y="1811"/>
                  </a:lnTo>
                  <a:lnTo>
                    <a:pt x="1824" y="1814"/>
                  </a:lnTo>
                  <a:lnTo>
                    <a:pt x="1823" y="1816"/>
                  </a:lnTo>
                  <a:lnTo>
                    <a:pt x="1823" y="1816"/>
                  </a:lnTo>
                  <a:lnTo>
                    <a:pt x="1832" y="1817"/>
                  </a:lnTo>
                  <a:lnTo>
                    <a:pt x="1841" y="1820"/>
                  </a:lnTo>
                  <a:lnTo>
                    <a:pt x="1841" y="1820"/>
                  </a:lnTo>
                  <a:lnTo>
                    <a:pt x="1840" y="1807"/>
                  </a:lnTo>
                  <a:lnTo>
                    <a:pt x="1839" y="1803"/>
                  </a:lnTo>
                  <a:lnTo>
                    <a:pt x="1837" y="1800"/>
                  </a:lnTo>
                  <a:lnTo>
                    <a:pt x="1837" y="1800"/>
                  </a:lnTo>
                  <a:close/>
                  <a:moveTo>
                    <a:pt x="1792" y="1837"/>
                  </a:moveTo>
                  <a:lnTo>
                    <a:pt x="1792" y="1837"/>
                  </a:lnTo>
                  <a:lnTo>
                    <a:pt x="1792" y="1845"/>
                  </a:lnTo>
                  <a:lnTo>
                    <a:pt x="1791" y="1851"/>
                  </a:lnTo>
                  <a:lnTo>
                    <a:pt x="1791" y="1856"/>
                  </a:lnTo>
                  <a:lnTo>
                    <a:pt x="1792" y="1862"/>
                  </a:lnTo>
                  <a:lnTo>
                    <a:pt x="1792" y="1862"/>
                  </a:lnTo>
                  <a:lnTo>
                    <a:pt x="1794" y="1862"/>
                  </a:lnTo>
                  <a:lnTo>
                    <a:pt x="1798" y="1861"/>
                  </a:lnTo>
                  <a:lnTo>
                    <a:pt x="1803" y="1861"/>
                  </a:lnTo>
                  <a:lnTo>
                    <a:pt x="1808" y="1862"/>
                  </a:lnTo>
                  <a:lnTo>
                    <a:pt x="1808" y="1862"/>
                  </a:lnTo>
                  <a:lnTo>
                    <a:pt x="1810" y="1855"/>
                  </a:lnTo>
                  <a:lnTo>
                    <a:pt x="1810" y="1848"/>
                  </a:lnTo>
                  <a:lnTo>
                    <a:pt x="1810" y="1841"/>
                  </a:lnTo>
                  <a:lnTo>
                    <a:pt x="1812" y="1835"/>
                  </a:lnTo>
                  <a:lnTo>
                    <a:pt x="1812" y="1835"/>
                  </a:lnTo>
                  <a:lnTo>
                    <a:pt x="1801" y="1834"/>
                  </a:lnTo>
                  <a:lnTo>
                    <a:pt x="1796" y="1835"/>
                  </a:lnTo>
                  <a:lnTo>
                    <a:pt x="1792" y="1837"/>
                  </a:lnTo>
                  <a:lnTo>
                    <a:pt x="1792" y="1837"/>
                  </a:lnTo>
                  <a:close/>
                  <a:moveTo>
                    <a:pt x="1803" y="1797"/>
                  </a:moveTo>
                  <a:lnTo>
                    <a:pt x="1803" y="1797"/>
                  </a:lnTo>
                  <a:lnTo>
                    <a:pt x="1802" y="1800"/>
                  </a:lnTo>
                  <a:lnTo>
                    <a:pt x="1799" y="1802"/>
                  </a:lnTo>
                  <a:lnTo>
                    <a:pt x="1792" y="1800"/>
                  </a:lnTo>
                  <a:lnTo>
                    <a:pt x="1792" y="1800"/>
                  </a:lnTo>
                  <a:lnTo>
                    <a:pt x="1791" y="1803"/>
                  </a:lnTo>
                  <a:lnTo>
                    <a:pt x="1789" y="1810"/>
                  </a:lnTo>
                  <a:lnTo>
                    <a:pt x="1789" y="1816"/>
                  </a:lnTo>
                  <a:lnTo>
                    <a:pt x="1792" y="1820"/>
                  </a:lnTo>
                  <a:lnTo>
                    <a:pt x="1792" y="1820"/>
                  </a:lnTo>
                  <a:lnTo>
                    <a:pt x="1792" y="1816"/>
                  </a:lnTo>
                  <a:lnTo>
                    <a:pt x="1795" y="1814"/>
                  </a:lnTo>
                  <a:lnTo>
                    <a:pt x="1796" y="1814"/>
                  </a:lnTo>
                  <a:lnTo>
                    <a:pt x="1799" y="1814"/>
                  </a:lnTo>
                  <a:lnTo>
                    <a:pt x="1805" y="1817"/>
                  </a:lnTo>
                  <a:lnTo>
                    <a:pt x="1808" y="1817"/>
                  </a:lnTo>
                  <a:lnTo>
                    <a:pt x="1809" y="1816"/>
                  </a:lnTo>
                  <a:lnTo>
                    <a:pt x="1809" y="1816"/>
                  </a:lnTo>
                  <a:lnTo>
                    <a:pt x="1808" y="1811"/>
                  </a:lnTo>
                  <a:lnTo>
                    <a:pt x="1808" y="1806"/>
                  </a:lnTo>
                  <a:lnTo>
                    <a:pt x="1808" y="1800"/>
                  </a:lnTo>
                  <a:lnTo>
                    <a:pt x="1806" y="1799"/>
                  </a:lnTo>
                  <a:lnTo>
                    <a:pt x="1803" y="1797"/>
                  </a:lnTo>
                  <a:lnTo>
                    <a:pt x="1803" y="1797"/>
                  </a:lnTo>
                  <a:close/>
                  <a:moveTo>
                    <a:pt x="1739" y="1880"/>
                  </a:moveTo>
                  <a:lnTo>
                    <a:pt x="1739" y="1880"/>
                  </a:lnTo>
                  <a:lnTo>
                    <a:pt x="1721" y="1943"/>
                  </a:lnTo>
                  <a:lnTo>
                    <a:pt x="1704" y="2008"/>
                  </a:lnTo>
                  <a:lnTo>
                    <a:pt x="1704" y="2008"/>
                  </a:lnTo>
                  <a:lnTo>
                    <a:pt x="1726" y="2008"/>
                  </a:lnTo>
                  <a:lnTo>
                    <a:pt x="1744" y="2008"/>
                  </a:lnTo>
                  <a:lnTo>
                    <a:pt x="1784" y="2008"/>
                  </a:lnTo>
                  <a:lnTo>
                    <a:pt x="1784" y="2008"/>
                  </a:lnTo>
                  <a:lnTo>
                    <a:pt x="1792" y="1978"/>
                  </a:lnTo>
                  <a:lnTo>
                    <a:pt x="1798" y="1948"/>
                  </a:lnTo>
                  <a:lnTo>
                    <a:pt x="1802" y="1914"/>
                  </a:lnTo>
                  <a:lnTo>
                    <a:pt x="1806" y="1880"/>
                  </a:lnTo>
                  <a:lnTo>
                    <a:pt x="1806" y="1880"/>
                  </a:lnTo>
                  <a:lnTo>
                    <a:pt x="1774" y="1880"/>
                  </a:lnTo>
                  <a:lnTo>
                    <a:pt x="1739" y="1880"/>
                  </a:lnTo>
                  <a:lnTo>
                    <a:pt x="1739" y="1880"/>
                  </a:lnTo>
                  <a:close/>
                  <a:moveTo>
                    <a:pt x="1774" y="1802"/>
                  </a:moveTo>
                  <a:lnTo>
                    <a:pt x="1774" y="1802"/>
                  </a:lnTo>
                  <a:lnTo>
                    <a:pt x="1759" y="1799"/>
                  </a:lnTo>
                  <a:lnTo>
                    <a:pt x="1743" y="1796"/>
                  </a:lnTo>
                  <a:lnTo>
                    <a:pt x="1728" y="1796"/>
                  </a:lnTo>
                  <a:lnTo>
                    <a:pt x="1712" y="1796"/>
                  </a:lnTo>
                  <a:lnTo>
                    <a:pt x="1680" y="1797"/>
                  </a:lnTo>
                  <a:lnTo>
                    <a:pt x="1646" y="1800"/>
                  </a:lnTo>
                  <a:lnTo>
                    <a:pt x="1646" y="1800"/>
                  </a:lnTo>
                  <a:lnTo>
                    <a:pt x="1614" y="1799"/>
                  </a:lnTo>
                  <a:lnTo>
                    <a:pt x="1579" y="1797"/>
                  </a:lnTo>
                  <a:lnTo>
                    <a:pt x="1545" y="1795"/>
                  </a:lnTo>
                  <a:lnTo>
                    <a:pt x="1511" y="1793"/>
                  </a:lnTo>
                  <a:lnTo>
                    <a:pt x="1511" y="1793"/>
                  </a:lnTo>
                  <a:lnTo>
                    <a:pt x="1502" y="1795"/>
                  </a:lnTo>
                  <a:lnTo>
                    <a:pt x="1493" y="1796"/>
                  </a:lnTo>
                  <a:lnTo>
                    <a:pt x="1483" y="1797"/>
                  </a:lnTo>
                  <a:lnTo>
                    <a:pt x="1474" y="1797"/>
                  </a:lnTo>
                  <a:lnTo>
                    <a:pt x="1474" y="1797"/>
                  </a:lnTo>
                  <a:lnTo>
                    <a:pt x="1387" y="1797"/>
                  </a:lnTo>
                  <a:lnTo>
                    <a:pt x="1347" y="1796"/>
                  </a:lnTo>
                  <a:lnTo>
                    <a:pt x="1305" y="1793"/>
                  </a:lnTo>
                  <a:lnTo>
                    <a:pt x="1305" y="1793"/>
                  </a:lnTo>
                  <a:lnTo>
                    <a:pt x="1284" y="1793"/>
                  </a:lnTo>
                  <a:lnTo>
                    <a:pt x="1260" y="1793"/>
                  </a:lnTo>
                  <a:lnTo>
                    <a:pt x="1205" y="1795"/>
                  </a:lnTo>
                  <a:lnTo>
                    <a:pt x="1148" y="1796"/>
                  </a:lnTo>
                  <a:lnTo>
                    <a:pt x="1120" y="1795"/>
                  </a:lnTo>
                  <a:lnTo>
                    <a:pt x="1093" y="1793"/>
                  </a:lnTo>
                  <a:lnTo>
                    <a:pt x="1093" y="1793"/>
                  </a:lnTo>
                  <a:lnTo>
                    <a:pt x="1065" y="1793"/>
                  </a:lnTo>
                  <a:lnTo>
                    <a:pt x="1036" y="1793"/>
                  </a:lnTo>
                  <a:lnTo>
                    <a:pt x="1007" y="1795"/>
                  </a:lnTo>
                  <a:lnTo>
                    <a:pt x="979" y="1796"/>
                  </a:lnTo>
                  <a:lnTo>
                    <a:pt x="979" y="1796"/>
                  </a:lnTo>
                  <a:lnTo>
                    <a:pt x="895" y="1795"/>
                  </a:lnTo>
                  <a:lnTo>
                    <a:pt x="815" y="1796"/>
                  </a:lnTo>
                  <a:lnTo>
                    <a:pt x="738" y="1796"/>
                  </a:lnTo>
                  <a:lnTo>
                    <a:pt x="666" y="1793"/>
                  </a:lnTo>
                  <a:lnTo>
                    <a:pt x="666" y="1793"/>
                  </a:lnTo>
                  <a:lnTo>
                    <a:pt x="666" y="1810"/>
                  </a:lnTo>
                  <a:lnTo>
                    <a:pt x="668" y="1828"/>
                  </a:lnTo>
                  <a:lnTo>
                    <a:pt x="673" y="1865"/>
                  </a:lnTo>
                  <a:lnTo>
                    <a:pt x="673" y="1865"/>
                  </a:lnTo>
                  <a:lnTo>
                    <a:pt x="749" y="1865"/>
                  </a:lnTo>
                  <a:lnTo>
                    <a:pt x="828" y="1865"/>
                  </a:lnTo>
                  <a:lnTo>
                    <a:pt x="995" y="1865"/>
                  </a:lnTo>
                  <a:lnTo>
                    <a:pt x="995" y="1865"/>
                  </a:lnTo>
                  <a:lnTo>
                    <a:pt x="1193" y="1863"/>
                  </a:lnTo>
                  <a:lnTo>
                    <a:pt x="1378" y="1863"/>
                  </a:lnTo>
                  <a:lnTo>
                    <a:pt x="1566" y="1862"/>
                  </a:lnTo>
                  <a:lnTo>
                    <a:pt x="1773" y="1861"/>
                  </a:lnTo>
                  <a:lnTo>
                    <a:pt x="1773" y="1861"/>
                  </a:lnTo>
                  <a:lnTo>
                    <a:pt x="1773" y="1848"/>
                  </a:lnTo>
                  <a:lnTo>
                    <a:pt x="1775" y="1834"/>
                  </a:lnTo>
                  <a:lnTo>
                    <a:pt x="1777" y="1818"/>
                  </a:lnTo>
                  <a:lnTo>
                    <a:pt x="1775" y="1810"/>
                  </a:lnTo>
                  <a:lnTo>
                    <a:pt x="1774" y="1802"/>
                  </a:lnTo>
                  <a:lnTo>
                    <a:pt x="1774" y="1802"/>
                  </a:lnTo>
                  <a:close/>
                  <a:moveTo>
                    <a:pt x="1760" y="1373"/>
                  </a:moveTo>
                  <a:lnTo>
                    <a:pt x="1760" y="1373"/>
                  </a:lnTo>
                  <a:lnTo>
                    <a:pt x="1754" y="1373"/>
                  </a:lnTo>
                  <a:lnTo>
                    <a:pt x="1754" y="1373"/>
                  </a:lnTo>
                  <a:lnTo>
                    <a:pt x="1701" y="1373"/>
                  </a:lnTo>
                  <a:lnTo>
                    <a:pt x="1653" y="1373"/>
                  </a:lnTo>
                  <a:lnTo>
                    <a:pt x="1653" y="1373"/>
                  </a:lnTo>
                  <a:lnTo>
                    <a:pt x="1605" y="1373"/>
                  </a:lnTo>
                  <a:lnTo>
                    <a:pt x="1566" y="1372"/>
                  </a:lnTo>
                  <a:lnTo>
                    <a:pt x="1566" y="1372"/>
                  </a:lnTo>
                  <a:lnTo>
                    <a:pt x="1520" y="1371"/>
                  </a:lnTo>
                  <a:lnTo>
                    <a:pt x="1472" y="1371"/>
                  </a:lnTo>
                  <a:lnTo>
                    <a:pt x="1387" y="1372"/>
                  </a:lnTo>
                  <a:lnTo>
                    <a:pt x="1387" y="1372"/>
                  </a:lnTo>
                  <a:lnTo>
                    <a:pt x="1363" y="1372"/>
                  </a:lnTo>
                  <a:lnTo>
                    <a:pt x="1340" y="1371"/>
                  </a:lnTo>
                  <a:lnTo>
                    <a:pt x="1298" y="1369"/>
                  </a:lnTo>
                  <a:lnTo>
                    <a:pt x="1298" y="1369"/>
                  </a:lnTo>
                  <a:lnTo>
                    <a:pt x="1257" y="1369"/>
                  </a:lnTo>
                  <a:lnTo>
                    <a:pt x="1238" y="1369"/>
                  </a:lnTo>
                  <a:lnTo>
                    <a:pt x="1228" y="1371"/>
                  </a:lnTo>
                  <a:lnTo>
                    <a:pt x="1219" y="1373"/>
                  </a:lnTo>
                  <a:lnTo>
                    <a:pt x="1219" y="1373"/>
                  </a:lnTo>
                  <a:lnTo>
                    <a:pt x="1217" y="1369"/>
                  </a:lnTo>
                  <a:lnTo>
                    <a:pt x="1214" y="1368"/>
                  </a:lnTo>
                  <a:lnTo>
                    <a:pt x="1207" y="1368"/>
                  </a:lnTo>
                  <a:lnTo>
                    <a:pt x="1207" y="1368"/>
                  </a:lnTo>
                  <a:lnTo>
                    <a:pt x="1183" y="1365"/>
                  </a:lnTo>
                  <a:lnTo>
                    <a:pt x="1158" y="1365"/>
                  </a:lnTo>
                  <a:lnTo>
                    <a:pt x="1107" y="1366"/>
                  </a:lnTo>
                  <a:lnTo>
                    <a:pt x="1107" y="1366"/>
                  </a:lnTo>
                  <a:lnTo>
                    <a:pt x="1059" y="1365"/>
                  </a:lnTo>
                  <a:lnTo>
                    <a:pt x="1010" y="1362"/>
                  </a:lnTo>
                  <a:lnTo>
                    <a:pt x="958" y="1359"/>
                  </a:lnTo>
                  <a:lnTo>
                    <a:pt x="908" y="1358"/>
                  </a:lnTo>
                  <a:lnTo>
                    <a:pt x="908" y="1358"/>
                  </a:lnTo>
                  <a:lnTo>
                    <a:pt x="888" y="1357"/>
                  </a:lnTo>
                  <a:lnTo>
                    <a:pt x="868" y="1355"/>
                  </a:lnTo>
                  <a:lnTo>
                    <a:pt x="850" y="1354"/>
                  </a:lnTo>
                  <a:lnTo>
                    <a:pt x="842" y="1354"/>
                  </a:lnTo>
                  <a:lnTo>
                    <a:pt x="835" y="1354"/>
                  </a:lnTo>
                  <a:lnTo>
                    <a:pt x="835" y="1354"/>
                  </a:lnTo>
                  <a:lnTo>
                    <a:pt x="829" y="1357"/>
                  </a:lnTo>
                  <a:lnTo>
                    <a:pt x="825" y="1359"/>
                  </a:lnTo>
                  <a:lnTo>
                    <a:pt x="821" y="1362"/>
                  </a:lnTo>
                  <a:lnTo>
                    <a:pt x="818" y="1362"/>
                  </a:lnTo>
                  <a:lnTo>
                    <a:pt x="815" y="1362"/>
                  </a:lnTo>
                  <a:lnTo>
                    <a:pt x="815" y="1362"/>
                  </a:lnTo>
                  <a:lnTo>
                    <a:pt x="687" y="1357"/>
                  </a:lnTo>
                  <a:lnTo>
                    <a:pt x="620" y="1355"/>
                  </a:lnTo>
                  <a:lnTo>
                    <a:pt x="564" y="1354"/>
                  </a:lnTo>
                  <a:lnTo>
                    <a:pt x="564" y="1354"/>
                  </a:lnTo>
                  <a:lnTo>
                    <a:pt x="555" y="1434"/>
                  </a:lnTo>
                  <a:lnTo>
                    <a:pt x="547" y="1512"/>
                  </a:lnTo>
                  <a:lnTo>
                    <a:pt x="539" y="1591"/>
                  </a:lnTo>
                  <a:lnTo>
                    <a:pt x="530" y="1672"/>
                  </a:lnTo>
                  <a:lnTo>
                    <a:pt x="530" y="1672"/>
                  </a:lnTo>
                  <a:lnTo>
                    <a:pt x="527" y="1698"/>
                  </a:lnTo>
                  <a:lnTo>
                    <a:pt x="523" y="1724"/>
                  </a:lnTo>
                  <a:lnTo>
                    <a:pt x="522" y="1750"/>
                  </a:lnTo>
                  <a:lnTo>
                    <a:pt x="522" y="1762"/>
                  </a:lnTo>
                  <a:lnTo>
                    <a:pt x="523" y="1774"/>
                  </a:lnTo>
                  <a:lnTo>
                    <a:pt x="523" y="1774"/>
                  </a:lnTo>
                  <a:lnTo>
                    <a:pt x="533" y="1776"/>
                  </a:lnTo>
                  <a:lnTo>
                    <a:pt x="546" y="1779"/>
                  </a:lnTo>
                  <a:lnTo>
                    <a:pt x="571" y="1781"/>
                  </a:lnTo>
                  <a:lnTo>
                    <a:pt x="627" y="1782"/>
                  </a:lnTo>
                  <a:lnTo>
                    <a:pt x="627" y="1782"/>
                  </a:lnTo>
                  <a:lnTo>
                    <a:pt x="697" y="1783"/>
                  </a:lnTo>
                  <a:lnTo>
                    <a:pt x="766" y="1783"/>
                  </a:lnTo>
                  <a:lnTo>
                    <a:pt x="766" y="1783"/>
                  </a:lnTo>
                  <a:lnTo>
                    <a:pt x="912" y="1783"/>
                  </a:lnTo>
                  <a:lnTo>
                    <a:pt x="1054" y="1782"/>
                  </a:lnTo>
                  <a:lnTo>
                    <a:pt x="1054" y="1782"/>
                  </a:lnTo>
                  <a:lnTo>
                    <a:pt x="1127" y="1782"/>
                  </a:lnTo>
                  <a:lnTo>
                    <a:pt x="1194" y="1783"/>
                  </a:lnTo>
                  <a:lnTo>
                    <a:pt x="1260" y="1785"/>
                  </a:lnTo>
                  <a:lnTo>
                    <a:pt x="1325" y="1783"/>
                  </a:lnTo>
                  <a:lnTo>
                    <a:pt x="1325" y="1783"/>
                  </a:lnTo>
                  <a:lnTo>
                    <a:pt x="1417" y="1783"/>
                  </a:lnTo>
                  <a:lnTo>
                    <a:pt x="1514" y="1783"/>
                  </a:lnTo>
                  <a:lnTo>
                    <a:pt x="1611" y="1783"/>
                  </a:lnTo>
                  <a:lnTo>
                    <a:pt x="1659" y="1782"/>
                  </a:lnTo>
                  <a:lnTo>
                    <a:pt x="1705" y="1781"/>
                  </a:lnTo>
                  <a:lnTo>
                    <a:pt x="1705" y="1781"/>
                  </a:lnTo>
                  <a:lnTo>
                    <a:pt x="1735" y="1574"/>
                  </a:lnTo>
                  <a:lnTo>
                    <a:pt x="1749" y="1473"/>
                  </a:lnTo>
                  <a:lnTo>
                    <a:pt x="1760" y="1373"/>
                  </a:lnTo>
                  <a:lnTo>
                    <a:pt x="1760" y="1373"/>
                  </a:lnTo>
                  <a:close/>
                  <a:moveTo>
                    <a:pt x="1705" y="1880"/>
                  </a:moveTo>
                  <a:lnTo>
                    <a:pt x="1705" y="1880"/>
                  </a:lnTo>
                  <a:lnTo>
                    <a:pt x="1705" y="1891"/>
                  </a:lnTo>
                  <a:lnTo>
                    <a:pt x="1705" y="1898"/>
                  </a:lnTo>
                  <a:lnTo>
                    <a:pt x="1704" y="1905"/>
                  </a:lnTo>
                  <a:lnTo>
                    <a:pt x="1704" y="1905"/>
                  </a:lnTo>
                  <a:lnTo>
                    <a:pt x="1697" y="1928"/>
                  </a:lnTo>
                  <a:lnTo>
                    <a:pt x="1688" y="1952"/>
                  </a:lnTo>
                  <a:lnTo>
                    <a:pt x="1686" y="1963"/>
                  </a:lnTo>
                  <a:lnTo>
                    <a:pt x="1686" y="1974"/>
                  </a:lnTo>
                  <a:lnTo>
                    <a:pt x="1687" y="1984"/>
                  </a:lnTo>
                  <a:lnTo>
                    <a:pt x="1688" y="1990"/>
                  </a:lnTo>
                  <a:lnTo>
                    <a:pt x="1693" y="1994"/>
                  </a:lnTo>
                  <a:lnTo>
                    <a:pt x="1693" y="1994"/>
                  </a:lnTo>
                  <a:lnTo>
                    <a:pt x="1709" y="1938"/>
                  </a:lnTo>
                  <a:lnTo>
                    <a:pt x="1716" y="1910"/>
                  </a:lnTo>
                  <a:lnTo>
                    <a:pt x="1723" y="1880"/>
                  </a:lnTo>
                  <a:lnTo>
                    <a:pt x="1723" y="1880"/>
                  </a:lnTo>
                  <a:lnTo>
                    <a:pt x="1719" y="1879"/>
                  </a:lnTo>
                  <a:lnTo>
                    <a:pt x="1716" y="1879"/>
                  </a:lnTo>
                  <a:lnTo>
                    <a:pt x="1711" y="1880"/>
                  </a:lnTo>
                  <a:lnTo>
                    <a:pt x="1705" y="1880"/>
                  </a:lnTo>
                  <a:lnTo>
                    <a:pt x="1705" y="1880"/>
                  </a:lnTo>
                  <a:close/>
                  <a:moveTo>
                    <a:pt x="1372" y="1258"/>
                  </a:moveTo>
                  <a:lnTo>
                    <a:pt x="1372" y="1258"/>
                  </a:lnTo>
                  <a:lnTo>
                    <a:pt x="1387" y="1267"/>
                  </a:lnTo>
                  <a:lnTo>
                    <a:pt x="1403" y="1274"/>
                  </a:lnTo>
                  <a:lnTo>
                    <a:pt x="1410" y="1276"/>
                  </a:lnTo>
                  <a:lnTo>
                    <a:pt x="1420" y="1276"/>
                  </a:lnTo>
                  <a:lnTo>
                    <a:pt x="1429" y="1276"/>
                  </a:lnTo>
                  <a:lnTo>
                    <a:pt x="1438" y="1275"/>
                  </a:lnTo>
                  <a:lnTo>
                    <a:pt x="1438" y="1275"/>
                  </a:lnTo>
                  <a:lnTo>
                    <a:pt x="1468" y="1282"/>
                  </a:lnTo>
                  <a:lnTo>
                    <a:pt x="1500" y="1288"/>
                  </a:lnTo>
                  <a:lnTo>
                    <a:pt x="1534" y="1291"/>
                  </a:lnTo>
                  <a:lnTo>
                    <a:pt x="1568" y="1292"/>
                  </a:lnTo>
                  <a:lnTo>
                    <a:pt x="1601" y="1292"/>
                  </a:lnTo>
                  <a:lnTo>
                    <a:pt x="1632" y="1288"/>
                  </a:lnTo>
                  <a:lnTo>
                    <a:pt x="1662" y="1282"/>
                  </a:lnTo>
                  <a:lnTo>
                    <a:pt x="1674" y="1278"/>
                  </a:lnTo>
                  <a:lnTo>
                    <a:pt x="1686" y="1274"/>
                  </a:lnTo>
                  <a:lnTo>
                    <a:pt x="1686" y="1274"/>
                  </a:lnTo>
                  <a:lnTo>
                    <a:pt x="1690" y="1264"/>
                  </a:lnTo>
                  <a:lnTo>
                    <a:pt x="1691" y="1254"/>
                  </a:lnTo>
                  <a:lnTo>
                    <a:pt x="1690" y="1244"/>
                  </a:lnTo>
                  <a:lnTo>
                    <a:pt x="1687" y="1236"/>
                  </a:lnTo>
                  <a:lnTo>
                    <a:pt x="1681" y="1227"/>
                  </a:lnTo>
                  <a:lnTo>
                    <a:pt x="1676" y="1219"/>
                  </a:lnTo>
                  <a:lnTo>
                    <a:pt x="1669" y="1212"/>
                  </a:lnTo>
                  <a:lnTo>
                    <a:pt x="1660" y="1205"/>
                  </a:lnTo>
                  <a:lnTo>
                    <a:pt x="1660" y="1205"/>
                  </a:lnTo>
                  <a:lnTo>
                    <a:pt x="1659" y="1210"/>
                  </a:lnTo>
                  <a:lnTo>
                    <a:pt x="1657" y="1216"/>
                  </a:lnTo>
                  <a:lnTo>
                    <a:pt x="1652" y="1226"/>
                  </a:lnTo>
                  <a:lnTo>
                    <a:pt x="1639" y="1243"/>
                  </a:lnTo>
                  <a:lnTo>
                    <a:pt x="1639" y="1243"/>
                  </a:lnTo>
                  <a:lnTo>
                    <a:pt x="1625" y="1248"/>
                  </a:lnTo>
                  <a:lnTo>
                    <a:pt x="1611" y="1253"/>
                  </a:lnTo>
                  <a:lnTo>
                    <a:pt x="1597" y="1257"/>
                  </a:lnTo>
                  <a:lnTo>
                    <a:pt x="1583" y="1260"/>
                  </a:lnTo>
                  <a:lnTo>
                    <a:pt x="1569" y="1261"/>
                  </a:lnTo>
                  <a:lnTo>
                    <a:pt x="1554" y="1262"/>
                  </a:lnTo>
                  <a:lnTo>
                    <a:pt x="1540" y="1261"/>
                  </a:lnTo>
                  <a:lnTo>
                    <a:pt x="1525" y="1261"/>
                  </a:lnTo>
                  <a:lnTo>
                    <a:pt x="1496" y="1257"/>
                  </a:lnTo>
                  <a:lnTo>
                    <a:pt x="1468" y="1250"/>
                  </a:lnTo>
                  <a:lnTo>
                    <a:pt x="1441" y="1241"/>
                  </a:lnTo>
                  <a:lnTo>
                    <a:pt x="1415" y="1230"/>
                  </a:lnTo>
                  <a:lnTo>
                    <a:pt x="1415" y="1230"/>
                  </a:lnTo>
                  <a:lnTo>
                    <a:pt x="1401" y="1215"/>
                  </a:lnTo>
                  <a:lnTo>
                    <a:pt x="1395" y="1206"/>
                  </a:lnTo>
                  <a:lnTo>
                    <a:pt x="1389" y="1196"/>
                  </a:lnTo>
                  <a:lnTo>
                    <a:pt x="1389" y="1196"/>
                  </a:lnTo>
                  <a:lnTo>
                    <a:pt x="1379" y="1209"/>
                  </a:lnTo>
                  <a:lnTo>
                    <a:pt x="1375" y="1215"/>
                  </a:lnTo>
                  <a:lnTo>
                    <a:pt x="1372" y="1222"/>
                  </a:lnTo>
                  <a:lnTo>
                    <a:pt x="1371" y="1230"/>
                  </a:lnTo>
                  <a:lnTo>
                    <a:pt x="1370" y="1239"/>
                  </a:lnTo>
                  <a:lnTo>
                    <a:pt x="1370" y="1247"/>
                  </a:lnTo>
                  <a:lnTo>
                    <a:pt x="1372" y="1258"/>
                  </a:lnTo>
                  <a:lnTo>
                    <a:pt x="1372" y="1258"/>
                  </a:lnTo>
                  <a:close/>
                  <a:moveTo>
                    <a:pt x="1438" y="1223"/>
                  </a:moveTo>
                  <a:lnTo>
                    <a:pt x="1438" y="1223"/>
                  </a:lnTo>
                  <a:lnTo>
                    <a:pt x="1457" y="1232"/>
                  </a:lnTo>
                  <a:lnTo>
                    <a:pt x="1465" y="1236"/>
                  </a:lnTo>
                  <a:lnTo>
                    <a:pt x="1474" y="1239"/>
                  </a:lnTo>
                  <a:lnTo>
                    <a:pt x="1474" y="1239"/>
                  </a:lnTo>
                  <a:lnTo>
                    <a:pt x="1500" y="1243"/>
                  </a:lnTo>
                  <a:lnTo>
                    <a:pt x="1528" y="1246"/>
                  </a:lnTo>
                  <a:lnTo>
                    <a:pt x="1558" y="1246"/>
                  </a:lnTo>
                  <a:lnTo>
                    <a:pt x="1572" y="1246"/>
                  </a:lnTo>
                  <a:lnTo>
                    <a:pt x="1586" y="1243"/>
                  </a:lnTo>
                  <a:lnTo>
                    <a:pt x="1598" y="1241"/>
                  </a:lnTo>
                  <a:lnTo>
                    <a:pt x="1610" y="1237"/>
                  </a:lnTo>
                  <a:lnTo>
                    <a:pt x="1620" y="1232"/>
                  </a:lnTo>
                  <a:lnTo>
                    <a:pt x="1628" y="1226"/>
                  </a:lnTo>
                  <a:lnTo>
                    <a:pt x="1635" y="1219"/>
                  </a:lnTo>
                  <a:lnTo>
                    <a:pt x="1638" y="1210"/>
                  </a:lnTo>
                  <a:lnTo>
                    <a:pt x="1641" y="1201"/>
                  </a:lnTo>
                  <a:lnTo>
                    <a:pt x="1639" y="1189"/>
                  </a:lnTo>
                  <a:lnTo>
                    <a:pt x="1639" y="1189"/>
                  </a:lnTo>
                  <a:lnTo>
                    <a:pt x="1628" y="1184"/>
                  </a:lnTo>
                  <a:lnTo>
                    <a:pt x="1620" y="1182"/>
                  </a:lnTo>
                  <a:lnTo>
                    <a:pt x="1611" y="1184"/>
                  </a:lnTo>
                  <a:lnTo>
                    <a:pt x="1603" y="1188"/>
                  </a:lnTo>
                  <a:lnTo>
                    <a:pt x="1587" y="1196"/>
                  </a:lnTo>
                  <a:lnTo>
                    <a:pt x="1579" y="1202"/>
                  </a:lnTo>
                  <a:lnTo>
                    <a:pt x="1570" y="1205"/>
                  </a:lnTo>
                  <a:lnTo>
                    <a:pt x="1570" y="1205"/>
                  </a:lnTo>
                  <a:lnTo>
                    <a:pt x="1558" y="1208"/>
                  </a:lnTo>
                  <a:lnTo>
                    <a:pt x="1545" y="1209"/>
                  </a:lnTo>
                  <a:lnTo>
                    <a:pt x="1534" y="1208"/>
                  </a:lnTo>
                  <a:lnTo>
                    <a:pt x="1523" y="1206"/>
                  </a:lnTo>
                  <a:lnTo>
                    <a:pt x="1502" y="1202"/>
                  </a:lnTo>
                  <a:lnTo>
                    <a:pt x="1482" y="1195"/>
                  </a:lnTo>
                  <a:lnTo>
                    <a:pt x="1482" y="1195"/>
                  </a:lnTo>
                  <a:lnTo>
                    <a:pt x="1462" y="1187"/>
                  </a:lnTo>
                  <a:lnTo>
                    <a:pt x="1451" y="1182"/>
                  </a:lnTo>
                  <a:lnTo>
                    <a:pt x="1440" y="1180"/>
                  </a:lnTo>
                  <a:lnTo>
                    <a:pt x="1429" y="1178"/>
                  </a:lnTo>
                  <a:lnTo>
                    <a:pt x="1424" y="1180"/>
                  </a:lnTo>
                  <a:lnTo>
                    <a:pt x="1420" y="1181"/>
                  </a:lnTo>
                  <a:lnTo>
                    <a:pt x="1415" y="1184"/>
                  </a:lnTo>
                  <a:lnTo>
                    <a:pt x="1412" y="1187"/>
                  </a:lnTo>
                  <a:lnTo>
                    <a:pt x="1408" y="1191"/>
                  </a:lnTo>
                  <a:lnTo>
                    <a:pt x="1405" y="1196"/>
                  </a:lnTo>
                  <a:lnTo>
                    <a:pt x="1405" y="1196"/>
                  </a:lnTo>
                  <a:lnTo>
                    <a:pt x="1412" y="1205"/>
                  </a:lnTo>
                  <a:lnTo>
                    <a:pt x="1419" y="1212"/>
                  </a:lnTo>
                  <a:lnTo>
                    <a:pt x="1429" y="1218"/>
                  </a:lnTo>
                  <a:lnTo>
                    <a:pt x="1438" y="1223"/>
                  </a:lnTo>
                  <a:lnTo>
                    <a:pt x="1438" y="1223"/>
                  </a:lnTo>
                  <a:close/>
                  <a:moveTo>
                    <a:pt x="1353" y="1248"/>
                  </a:moveTo>
                  <a:lnTo>
                    <a:pt x="1353" y="1248"/>
                  </a:lnTo>
                  <a:lnTo>
                    <a:pt x="1180" y="1241"/>
                  </a:lnTo>
                  <a:lnTo>
                    <a:pt x="1103" y="1241"/>
                  </a:lnTo>
                  <a:lnTo>
                    <a:pt x="1027" y="1243"/>
                  </a:lnTo>
                  <a:lnTo>
                    <a:pt x="1027" y="1243"/>
                  </a:lnTo>
                  <a:lnTo>
                    <a:pt x="1005" y="1243"/>
                  </a:lnTo>
                  <a:lnTo>
                    <a:pt x="979" y="1241"/>
                  </a:lnTo>
                  <a:lnTo>
                    <a:pt x="925" y="1240"/>
                  </a:lnTo>
                  <a:lnTo>
                    <a:pt x="866" y="1239"/>
                  </a:lnTo>
                  <a:lnTo>
                    <a:pt x="836" y="1239"/>
                  </a:lnTo>
                  <a:lnTo>
                    <a:pt x="807" y="1240"/>
                  </a:lnTo>
                  <a:lnTo>
                    <a:pt x="807" y="1240"/>
                  </a:lnTo>
                  <a:lnTo>
                    <a:pt x="793" y="1237"/>
                  </a:lnTo>
                  <a:lnTo>
                    <a:pt x="776" y="1234"/>
                  </a:lnTo>
                  <a:lnTo>
                    <a:pt x="738" y="1233"/>
                  </a:lnTo>
                  <a:lnTo>
                    <a:pt x="700" y="1233"/>
                  </a:lnTo>
                  <a:lnTo>
                    <a:pt x="664" y="1234"/>
                  </a:lnTo>
                  <a:lnTo>
                    <a:pt x="664" y="1234"/>
                  </a:lnTo>
                  <a:lnTo>
                    <a:pt x="626" y="1234"/>
                  </a:lnTo>
                  <a:lnTo>
                    <a:pt x="589" y="1232"/>
                  </a:lnTo>
                  <a:lnTo>
                    <a:pt x="553" y="1230"/>
                  </a:lnTo>
                  <a:lnTo>
                    <a:pt x="516" y="1229"/>
                  </a:lnTo>
                  <a:lnTo>
                    <a:pt x="516" y="1229"/>
                  </a:lnTo>
                  <a:lnTo>
                    <a:pt x="322" y="1226"/>
                  </a:lnTo>
                  <a:lnTo>
                    <a:pt x="322" y="1226"/>
                  </a:lnTo>
                  <a:lnTo>
                    <a:pt x="310" y="1233"/>
                  </a:lnTo>
                  <a:lnTo>
                    <a:pt x="296" y="1241"/>
                  </a:lnTo>
                  <a:lnTo>
                    <a:pt x="283" y="1250"/>
                  </a:lnTo>
                  <a:lnTo>
                    <a:pt x="269" y="1258"/>
                  </a:lnTo>
                  <a:lnTo>
                    <a:pt x="269" y="1258"/>
                  </a:lnTo>
                  <a:lnTo>
                    <a:pt x="261" y="1261"/>
                  </a:lnTo>
                  <a:lnTo>
                    <a:pt x="249" y="1264"/>
                  </a:lnTo>
                  <a:lnTo>
                    <a:pt x="245" y="1265"/>
                  </a:lnTo>
                  <a:lnTo>
                    <a:pt x="241" y="1268"/>
                  </a:lnTo>
                  <a:lnTo>
                    <a:pt x="238" y="1272"/>
                  </a:lnTo>
                  <a:lnTo>
                    <a:pt x="237" y="1278"/>
                  </a:lnTo>
                  <a:lnTo>
                    <a:pt x="237" y="1278"/>
                  </a:lnTo>
                  <a:lnTo>
                    <a:pt x="290" y="1279"/>
                  </a:lnTo>
                  <a:lnTo>
                    <a:pt x="346" y="1282"/>
                  </a:lnTo>
                  <a:lnTo>
                    <a:pt x="464" y="1284"/>
                  </a:lnTo>
                  <a:lnTo>
                    <a:pt x="586" y="1284"/>
                  </a:lnTo>
                  <a:lnTo>
                    <a:pt x="711" y="1285"/>
                  </a:lnTo>
                  <a:lnTo>
                    <a:pt x="711" y="1285"/>
                  </a:lnTo>
                  <a:lnTo>
                    <a:pt x="762" y="1285"/>
                  </a:lnTo>
                  <a:lnTo>
                    <a:pt x="810" y="1285"/>
                  </a:lnTo>
                  <a:lnTo>
                    <a:pt x="854" y="1285"/>
                  </a:lnTo>
                  <a:lnTo>
                    <a:pt x="899" y="1285"/>
                  </a:lnTo>
                  <a:lnTo>
                    <a:pt x="899" y="1285"/>
                  </a:lnTo>
                  <a:lnTo>
                    <a:pt x="934" y="1286"/>
                  </a:lnTo>
                  <a:lnTo>
                    <a:pt x="971" y="1286"/>
                  </a:lnTo>
                  <a:lnTo>
                    <a:pt x="1050" y="1284"/>
                  </a:lnTo>
                  <a:lnTo>
                    <a:pt x="1089" y="1284"/>
                  </a:lnTo>
                  <a:lnTo>
                    <a:pt x="1130" y="1285"/>
                  </a:lnTo>
                  <a:lnTo>
                    <a:pt x="1168" y="1286"/>
                  </a:lnTo>
                  <a:lnTo>
                    <a:pt x="1205" y="1292"/>
                  </a:lnTo>
                  <a:lnTo>
                    <a:pt x="1205" y="1292"/>
                  </a:lnTo>
                  <a:lnTo>
                    <a:pt x="1231" y="1295"/>
                  </a:lnTo>
                  <a:lnTo>
                    <a:pt x="1255" y="1295"/>
                  </a:lnTo>
                  <a:lnTo>
                    <a:pt x="1280" y="1295"/>
                  </a:lnTo>
                  <a:lnTo>
                    <a:pt x="1304" y="1293"/>
                  </a:lnTo>
                  <a:lnTo>
                    <a:pt x="1354" y="1291"/>
                  </a:lnTo>
                  <a:lnTo>
                    <a:pt x="1378" y="1291"/>
                  </a:lnTo>
                  <a:lnTo>
                    <a:pt x="1403" y="1293"/>
                  </a:lnTo>
                  <a:lnTo>
                    <a:pt x="1403" y="1293"/>
                  </a:lnTo>
                  <a:lnTo>
                    <a:pt x="1398" y="1288"/>
                  </a:lnTo>
                  <a:lnTo>
                    <a:pt x="1391" y="1282"/>
                  </a:lnTo>
                  <a:lnTo>
                    <a:pt x="1375" y="1272"/>
                  </a:lnTo>
                  <a:lnTo>
                    <a:pt x="1368" y="1268"/>
                  </a:lnTo>
                  <a:lnTo>
                    <a:pt x="1363" y="1262"/>
                  </a:lnTo>
                  <a:lnTo>
                    <a:pt x="1357" y="1255"/>
                  </a:lnTo>
                  <a:lnTo>
                    <a:pt x="1353" y="1248"/>
                  </a:lnTo>
                  <a:lnTo>
                    <a:pt x="1353" y="1248"/>
                  </a:lnTo>
                  <a:close/>
                  <a:moveTo>
                    <a:pt x="620" y="1842"/>
                  </a:moveTo>
                  <a:lnTo>
                    <a:pt x="620" y="1842"/>
                  </a:lnTo>
                  <a:lnTo>
                    <a:pt x="621" y="1849"/>
                  </a:lnTo>
                  <a:lnTo>
                    <a:pt x="620" y="1854"/>
                  </a:lnTo>
                  <a:lnTo>
                    <a:pt x="619" y="1859"/>
                  </a:lnTo>
                  <a:lnTo>
                    <a:pt x="619" y="1865"/>
                  </a:lnTo>
                  <a:lnTo>
                    <a:pt x="619" y="1865"/>
                  </a:lnTo>
                  <a:lnTo>
                    <a:pt x="638" y="1865"/>
                  </a:lnTo>
                  <a:lnTo>
                    <a:pt x="648" y="1865"/>
                  </a:lnTo>
                  <a:lnTo>
                    <a:pt x="657" y="1866"/>
                  </a:lnTo>
                  <a:lnTo>
                    <a:pt x="657" y="1866"/>
                  </a:lnTo>
                  <a:lnTo>
                    <a:pt x="659" y="1856"/>
                  </a:lnTo>
                  <a:lnTo>
                    <a:pt x="661" y="1852"/>
                  </a:lnTo>
                  <a:lnTo>
                    <a:pt x="659" y="1849"/>
                  </a:lnTo>
                  <a:lnTo>
                    <a:pt x="658" y="1847"/>
                  </a:lnTo>
                  <a:lnTo>
                    <a:pt x="657" y="1845"/>
                  </a:lnTo>
                  <a:lnTo>
                    <a:pt x="651" y="1842"/>
                  </a:lnTo>
                  <a:lnTo>
                    <a:pt x="644" y="1841"/>
                  </a:lnTo>
                  <a:lnTo>
                    <a:pt x="635" y="1841"/>
                  </a:lnTo>
                  <a:lnTo>
                    <a:pt x="620" y="1842"/>
                  </a:lnTo>
                  <a:lnTo>
                    <a:pt x="620" y="1842"/>
                  </a:lnTo>
                  <a:close/>
                  <a:moveTo>
                    <a:pt x="652" y="1793"/>
                  </a:moveTo>
                  <a:lnTo>
                    <a:pt x="652" y="1793"/>
                  </a:lnTo>
                  <a:lnTo>
                    <a:pt x="644" y="1793"/>
                  </a:lnTo>
                  <a:lnTo>
                    <a:pt x="637" y="1793"/>
                  </a:lnTo>
                  <a:lnTo>
                    <a:pt x="628" y="1793"/>
                  </a:lnTo>
                  <a:lnTo>
                    <a:pt x="620" y="1792"/>
                  </a:lnTo>
                  <a:lnTo>
                    <a:pt x="620" y="1792"/>
                  </a:lnTo>
                  <a:lnTo>
                    <a:pt x="621" y="1810"/>
                  </a:lnTo>
                  <a:lnTo>
                    <a:pt x="623" y="1825"/>
                  </a:lnTo>
                  <a:lnTo>
                    <a:pt x="623" y="1825"/>
                  </a:lnTo>
                  <a:lnTo>
                    <a:pt x="630" y="1825"/>
                  </a:lnTo>
                  <a:lnTo>
                    <a:pt x="637" y="1824"/>
                  </a:lnTo>
                  <a:lnTo>
                    <a:pt x="654" y="1821"/>
                  </a:lnTo>
                  <a:lnTo>
                    <a:pt x="654" y="1821"/>
                  </a:lnTo>
                  <a:lnTo>
                    <a:pt x="652" y="1809"/>
                  </a:lnTo>
                  <a:lnTo>
                    <a:pt x="652" y="1793"/>
                  </a:lnTo>
                  <a:lnTo>
                    <a:pt x="652" y="1793"/>
                  </a:lnTo>
                  <a:close/>
                  <a:moveTo>
                    <a:pt x="607" y="1793"/>
                  </a:moveTo>
                  <a:lnTo>
                    <a:pt x="607" y="1793"/>
                  </a:lnTo>
                  <a:lnTo>
                    <a:pt x="593" y="1793"/>
                  </a:lnTo>
                  <a:lnTo>
                    <a:pt x="588" y="1793"/>
                  </a:lnTo>
                  <a:lnTo>
                    <a:pt x="584" y="1796"/>
                  </a:lnTo>
                  <a:lnTo>
                    <a:pt x="584" y="1796"/>
                  </a:lnTo>
                  <a:lnTo>
                    <a:pt x="584" y="1803"/>
                  </a:lnTo>
                  <a:lnTo>
                    <a:pt x="582" y="1810"/>
                  </a:lnTo>
                  <a:lnTo>
                    <a:pt x="582" y="1816"/>
                  </a:lnTo>
                  <a:lnTo>
                    <a:pt x="582" y="1823"/>
                  </a:lnTo>
                  <a:lnTo>
                    <a:pt x="582" y="1823"/>
                  </a:lnTo>
                  <a:lnTo>
                    <a:pt x="596" y="1823"/>
                  </a:lnTo>
                  <a:lnTo>
                    <a:pt x="602" y="1823"/>
                  </a:lnTo>
                  <a:lnTo>
                    <a:pt x="609" y="1825"/>
                  </a:lnTo>
                  <a:lnTo>
                    <a:pt x="609" y="1825"/>
                  </a:lnTo>
                  <a:lnTo>
                    <a:pt x="610" y="1818"/>
                  </a:lnTo>
                  <a:lnTo>
                    <a:pt x="609" y="1810"/>
                  </a:lnTo>
                  <a:lnTo>
                    <a:pt x="607" y="1793"/>
                  </a:lnTo>
                  <a:lnTo>
                    <a:pt x="607" y="1793"/>
                  </a:lnTo>
                  <a:close/>
                  <a:moveTo>
                    <a:pt x="579" y="1842"/>
                  </a:moveTo>
                  <a:lnTo>
                    <a:pt x="579" y="1842"/>
                  </a:lnTo>
                  <a:lnTo>
                    <a:pt x="579" y="1858"/>
                  </a:lnTo>
                  <a:lnTo>
                    <a:pt x="579" y="1858"/>
                  </a:lnTo>
                  <a:lnTo>
                    <a:pt x="582" y="1861"/>
                  </a:lnTo>
                  <a:lnTo>
                    <a:pt x="586" y="1862"/>
                  </a:lnTo>
                  <a:lnTo>
                    <a:pt x="593" y="1862"/>
                  </a:lnTo>
                  <a:lnTo>
                    <a:pt x="600" y="1861"/>
                  </a:lnTo>
                  <a:lnTo>
                    <a:pt x="603" y="1861"/>
                  </a:lnTo>
                  <a:lnTo>
                    <a:pt x="607" y="1862"/>
                  </a:lnTo>
                  <a:lnTo>
                    <a:pt x="607" y="1862"/>
                  </a:lnTo>
                  <a:lnTo>
                    <a:pt x="607" y="1856"/>
                  </a:lnTo>
                  <a:lnTo>
                    <a:pt x="607" y="1852"/>
                  </a:lnTo>
                  <a:lnTo>
                    <a:pt x="609" y="1847"/>
                  </a:lnTo>
                  <a:lnTo>
                    <a:pt x="609" y="1841"/>
                  </a:lnTo>
                  <a:lnTo>
                    <a:pt x="609" y="1841"/>
                  </a:lnTo>
                  <a:lnTo>
                    <a:pt x="595" y="1839"/>
                  </a:lnTo>
                  <a:lnTo>
                    <a:pt x="588" y="1839"/>
                  </a:lnTo>
                  <a:lnTo>
                    <a:pt x="579" y="1842"/>
                  </a:lnTo>
                  <a:lnTo>
                    <a:pt x="579" y="1842"/>
                  </a:lnTo>
                  <a:close/>
                  <a:moveTo>
                    <a:pt x="543" y="1796"/>
                  </a:moveTo>
                  <a:lnTo>
                    <a:pt x="543" y="1796"/>
                  </a:lnTo>
                  <a:lnTo>
                    <a:pt x="543" y="1804"/>
                  </a:lnTo>
                  <a:lnTo>
                    <a:pt x="541" y="1811"/>
                  </a:lnTo>
                  <a:lnTo>
                    <a:pt x="540" y="1818"/>
                  </a:lnTo>
                  <a:lnTo>
                    <a:pt x="541" y="1821"/>
                  </a:lnTo>
                  <a:lnTo>
                    <a:pt x="544" y="1823"/>
                  </a:lnTo>
                  <a:lnTo>
                    <a:pt x="544" y="1823"/>
                  </a:lnTo>
                  <a:lnTo>
                    <a:pt x="546" y="1821"/>
                  </a:lnTo>
                  <a:lnTo>
                    <a:pt x="548" y="1821"/>
                  </a:lnTo>
                  <a:lnTo>
                    <a:pt x="555" y="1823"/>
                  </a:lnTo>
                  <a:lnTo>
                    <a:pt x="562" y="1823"/>
                  </a:lnTo>
                  <a:lnTo>
                    <a:pt x="567" y="1823"/>
                  </a:lnTo>
                  <a:lnTo>
                    <a:pt x="569" y="1821"/>
                  </a:lnTo>
                  <a:lnTo>
                    <a:pt x="569" y="1821"/>
                  </a:lnTo>
                  <a:lnTo>
                    <a:pt x="568" y="1807"/>
                  </a:lnTo>
                  <a:lnTo>
                    <a:pt x="568" y="1802"/>
                  </a:lnTo>
                  <a:lnTo>
                    <a:pt x="569" y="1793"/>
                  </a:lnTo>
                  <a:lnTo>
                    <a:pt x="569" y="1793"/>
                  </a:lnTo>
                  <a:lnTo>
                    <a:pt x="561" y="1793"/>
                  </a:lnTo>
                  <a:lnTo>
                    <a:pt x="555" y="1793"/>
                  </a:lnTo>
                  <a:lnTo>
                    <a:pt x="543" y="1796"/>
                  </a:lnTo>
                  <a:lnTo>
                    <a:pt x="543" y="1796"/>
                  </a:lnTo>
                  <a:close/>
                  <a:moveTo>
                    <a:pt x="543" y="1842"/>
                  </a:moveTo>
                  <a:lnTo>
                    <a:pt x="543" y="1842"/>
                  </a:lnTo>
                  <a:lnTo>
                    <a:pt x="540" y="1847"/>
                  </a:lnTo>
                  <a:lnTo>
                    <a:pt x="540" y="1851"/>
                  </a:lnTo>
                  <a:lnTo>
                    <a:pt x="540" y="1861"/>
                  </a:lnTo>
                  <a:lnTo>
                    <a:pt x="540" y="1861"/>
                  </a:lnTo>
                  <a:lnTo>
                    <a:pt x="550" y="1859"/>
                  </a:lnTo>
                  <a:lnTo>
                    <a:pt x="555" y="1861"/>
                  </a:lnTo>
                  <a:lnTo>
                    <a:pt x="568" y="1862"/>
                  </a:lnTo>
                  <a:lnTo>
                    <a:pt x="568" y="1862"/>
                  </a:lnTo>
                  <a:lnTo>
                    <a:pt x="569" y="1854"/>
                  </a:lnTo>
                  <a:lnTo>
                    <a:pt x="569" y="1848"/>
                  </a:lnTo>
                  <a:lnTo>
                    <a:pt x="567" y="1844"/>
                  </a:lnTo>
                  <a:lnTo>
                    <a:pt x="562" y="1841"/>
                  </a:lnTo>
                  <a:lnTo>
                    <a:pt x="558" y="1841"/>
                  </a:lnTo>
                  <a:lnTo>
                    <a:pt x="553" y="1841"/>
                  </a:lnTo>
                  <a:lnTo>
                    <a:pt x="543" y="1842"/>
                  </a:lnTo>
                  <a:lnTo>
                    <a:pt x="543" y="1842"/>
                  </a:lnTo>
                  <a:close/>
                  <a:moveTo>
                    <a:pt x="475" y="1352"/>
                  </a:moveTo>
                  <a:lnTo>
                    <a:pt x="475" y="1352"/>
                  </a:lnTo>
                  <a:lnTo>
                    <a:pt x="466" y="1449"/>
                  </a:lnTo>
                  <a:lnTo>
                    <a:pt x="454" y="1550"/>
                  </a:lnTo>
                  <a:lnTo>
                    <a:pt x="440" y="1656"/>
                  </a:lnTo>
                  <a:lnTo>
                    <a:pt x="422" y="1764"/>
                  </a:lnTo>
                  <a:lnTo>
                    <a:pt x="422" y="1764"/>
                  </a:lnTo>
                  <a:lnTo>
                    <a:pt x="421" y="1782"/>
                  </a:lnTo>
                  <a:lnTo>
                    <a:pt x="419" y="1800"/>
                  </a:lnTo>
                  <a:lnTo>
                    <a:pt x="419" y="1837"/>
                  </a:lnTo>
                  <a:lnTo>
                    <a:pt x="418" y="1873"/>
                  </a:lnTo>
                  <a:lnTo>
                    <a:pt x="416" y="1891"/>
                  </a:lnTo>
                  <a:lnTo>
                    <a:pt x="412" y="1910"/>
                  </a:lnTo>
                  <a:lnTo>
                    <a:pt x="412" y="1910"/>
                  </a:lnTo>
                  <a:lnTo>
                    <a:pt x="409" y="1927"/>
                  </a:lnTo>
                  <a:lnTo>
                    <a:pt x="407" y="1946"/>
                  </a:lnTo>
                  <a:lnTo>
                    <a:pt x="402" y="1984"/>
                  </a:lnTo>
                  <a:lnTo>
                    <a:pt x="402" y="2022"/>
                  </a:lnTo>
                  <a:lnTo>
                    <a:pt x="402" y="2054"/>
                  </a:lnTo>
                  <a:lnTo>
                    <a:pt x="402" y="2054"/>
                  </a:lnTo>
                  <a:lnTo>
                    <a:pt x="419" y="2057"/>
                  </a:lnTo>
                  <a:lnTo>
                    <a:pt x="438" y="2060"/>
                  </a:lnTo>
                  <a:lnTo>
                    <a:pt x="471" y="2068"/>
                  </a:lnTo>
                  <a:lnTo>
                    <a:pt x="471" y="2068"/>
                  </a:lnTo>
                  <a:lnTo>
                    <a:pt x="474" y="2057"/>
                  </a:lnTo>
                  <a:lnTo>
                    <a:pt x="478" y="2049"/>
                  </a:lnTo>
                  <a:lnTo>
                    <a:pt x="478" y="2043"/>
                  </a:lnTo>
                  <a:lnTo>
                    <a:pt x="480" y="2039"/>
                  </a:lnTo>
                  <a:lnTo>
                    <a:pt x="478" y="2033"/>
                  </a:lnTo>
                  <a:lnTo>
                    <a:pt x="475" y="2028"/>
                  </a:lnTo>
                  <a:lnTo>
                    <a:pt x="475" y="2028"/>
                  </a:lnTo>
                  <a:lnTo>
                    <a:pt x="478" y="2026"/>
                  </a:lnTo>
                  <a:lnTo>
                    <a:pt x="481" y="2025"/>
                  </a:lnTo>
                  <a:lnTo>
                    <a:pt x="481" y="2023"/>
                  </a:lnTo>
                  <a:lnTo>
                    <a:pt x="481" y="2019"/>
                  </a:lnTo>
                  <a:lnTo>
                    <a:pt x="481" y="2019"/>
                  </a:lnTo>
                  <a:lnTo>
                    <a:pt x="487" y="1987"/>
                  </a:lnTo>
                  <a:lnTo>
                    <a:pt x="491" y="1952"/>
                  </a:lnTo>
                  <a:lnTo>
                    <a:pt x="496" y="1880"/>
                  </a:lnTo>
                  <a:lnTo>
                    <a:pt x="496" y="1880"/>
                  </a:lnTo>
                  <a:lnTo>
                    <a:pt x="489" y="1876"/>
                  </a:lnTo>
                  <a:lnTo>
                    <a:pt x="487" y="1873"/>
                  </a:lnTo>
                  <a:lnTo>
                    <a:pt x="485" y="1868"/>
                  </a:lnTo>
                  <a:lnTo>
                    <a:pt x="485" y="1868"/>
                  </a:lnTo>
                  <a:lnTo>
                    <a:pt x="489" y="1868"/>
                  </a:lnTo>
                  <a:lnTo>
                    <a:pt x="494" y="1866"/>
                  </a:lnTo>
                  <a:lnTo>
                    <a:pt x="498" y="1866"/>
                  </a:lnTo>
                  <a:lnTo>
                    <a:pt x="499" y="1865"/>
                  </a:lnTo>
                  <a:lnTo>
                    <a:pt x="499" y="1862"/>
                  </a:lnTo>
                  <a:lnTo>
                    <a:pt x="499" y="1862"/>
                  </a:lnTo>
                  <a:lnTo>
                    <a:pt x="511" y="1731"/>
                  </a:lnTo>
                  <a:lnTo>
                    <a:pt x="525" y="1601"/>
                  </a:lnTo>
                  <a:lnTo>
                    <a:pt x="539" y="1474"/>
                  </a:lnTo>
                  <a:lnTo>
                    <a:pt x="550" y="1352"/>
                  </a:lnTo>
                  <a:lnTo>
                    <a:pt x="550" y="1352"/>
                  </a:lnTo>
                  <a:lnTo>
                    <a:pt x="550" y="1351"/>
                  </a:lnTo>
                  <a:lnTo>
                    <a:pt x="548" y="1349"/>
                  </a:lnTo>
                  <a:lnTo>
                    <a:pt x="548" y="1349"/>
                  </a:lnTo>
                  <a:lnTo>
                    <a:pt x="530" y="1351"/>
                  </a:lnTo>
                  <a:lnTo>
                    <a:pt x="512" y="1351"/>
                  </a:lnTo>
                  <a:lnTo>
                    <a:pt x="495" y="1349"/>
                  </a:lnTo>
                  <a:lnTo>
                    <a:pt x="475" y="1352"/>
                  </a:lnTo>
                  <a:lnTo>
                    <a:pt x="475" y="1352"/>
                  </a:lnTo>
                  <a:close/>
                  <a:moveTo>
                    <a:pt x="529" y="1797"/>
                  </a:moveTo>
                  <a:lnTo>
                    <a:pt x="529" y="1797"/>
                  </a:lnTo>
                  <a:lnTo>
                    <a:pt x="526" y="1797"/>
                  </a:lnTo>
                  <a:lnTo>
                    <a:pt x="525" y="1799"/>
                  </a:lnTo>
                  <a:lnTo>
                    <a:pt x="522" y="1800"/>
                  </a:lnTo>
                  <a:lnTo>
                    <a:pt x="519" y="1800"/>
                  </a:lnTo>
                  <a:lnTo>
                    <a:pt x="519" y="1800"/>
                  </a:lnTo>
                  <a:lnTo>
                    <a:pt x="516" y="1813"/>
                  </a:lnTo>
                  <a:lnTo>
                    <a:pt x="516" y="1827"/>
                  </a:lnTo>
                  <a:lnTo>
                    <a:pt x="516" y="1827"/>
                  </a:lnTo>
                  <a:lnTo>
                    <a:pt x="523" y="1827"/>
                  </a:lnTo>
                  <a:lnTo>
                    <a:pt x="527" y="1825"/>
                  </a:lnTo>
                  <a:lnTo>
                    <a:pt x="529" y="1823"/>
                  </a:lnTo>
                  <a:lnTo>
                    <a:pt x="529" y="1818"/>
                  </a:lnTo>
                  <a:lnTo>
                    <a:pt x="529" y="1809"/>
                  </a:lnTo>
                  <a:lnTo>
                    <a:pt x="529" y="1803"/>
                  </a:lnTo>
                  <a:lnTo>
                    <a:pt x="529" y="1797"/>
                  </a:lnTo>
                  <a:lnTo>
                    <a:pt x="529" y="1797"/>
                  </a:lnTo>
                  <a:close/>
                  <a:moveTo>
                    <a:pt x="529" y="1842"/>
                  </a:moveTo>
                  <a:lnTo>
                    <a:pt x="529" y="1842"/>
                  </a:lnTo>
                  <a:lnTo>
                    <a:pt x="515" y="1841"/>
                  </a:lnTo>
                  <a:lnTo>
                    <a:pt x="515" y="1841"/>
                  </a:lnTo>
                  <a:lnTo>
                    <a:pt x="515" y="1855"/>
                  </a:lnTo>
                  <a:lnTo>
                    <a:pt x="513" y="1866"/>
                  </a:lnTo>
                  <a:lnTo>
                    <a:pt x="513" y="1866"/>
                  </a:lnTo>
                  <a:lnTo>
                    <a:pt x="518" y="1865"/>
                  </a:lnTo>
                  <a:lnTo>
                    <a:pt x="520" y="1863"/>
                  </a:lnTo>
                  <a:lnTo>
                    <a:pt x="525" y="1862"/>
                  </a:lnTo>
                  <a:lnTo>
                    <a:pt x="529" y="1862"/>
                  </a:lnTo>
                  <a:lnTo>
                    <a:pt x="529" y="1862"/>
                  </a:lnTo>
                  <a:lnTo>
                    <a:pt x="529" y="1858"/>
                  </a:lnTo>
                  <a:lnTo>
                    <a:pt x="529" y="1854"/>
                  </a:lnTo>
                  <a:lnTo>
                    <a:pt x="529" y="1842"/>
                  </a:lnTo>
                  <a:lnTo>
                    <a:pt x="529" y="1842"/>
                  </a:lnTo>
                  <a:close/>
                  <a:moveTo>
                    <a:pt x="422" y="1359"/>
                  </a:moveTo>
                  <a:lnTo>
                    <a:pt x="422" y="1359"/>
                  </a:lnTo>
                  <a:lnTo>
                    <a:pt x="415" y="1425"/>
                  </a:lnTo>
                  <a:lnTo>
                    <a:pt x="405" y="1497"/>
                  </a:lnTo>
                  <a:lnTo>
                    <a:pt x="395" y="1571"/>
                  </a:lnTo>
                  <a:lnTo>
                    <a:pt x="387" y="1644"/>
                  </a:lnTo>
                  <a:lnTo>
                    <a:pt x="387" y="1644"/>
                  </a:lnTo>
                  <a:lnTo>
                    <a:pt x="369" y="1823"/>
                  </a:lnTo>
                  <a:lnTo>
                    <a:pt x="360" y="1911"/>
                  </a:lnTo>
                  <a:lnTo>
                    <a:pt x="352" y="2001"/>
                  </a:lnTo>
                  <a:lnTo>
                    <a:pt x="352" y="2001"/>
                  </a:lnTo>
                  <a:lnTo>
                    <a:pt x="355" y="2005"/>
                  </a:lnTo>
                  <a:lnTo>
                    <a:pt x="359" y="2009"/>
                  </a:lnTo>
                  <a:lnTo>
                    <a:pt x="366" y="2021"/>
                  </a:lnTo>
                  <a:lnTo>
                    <a:pt x="370" y="2026"/>
                  </a:lnTo>
                  <a:lnTo>
                    <a:pt x="374" y="2032"/>
                  </a:lnTo>
                  <a:lnTo>
                    <a:pt x="379" y="2036"/>
                  </a:lnTo>
                  <a:lnTo>
                    <a:pt x="386" y="2039"/>
                  </a:lnTo>
                  <a:lnTo>
                    <a:pt x="386" y="2039"/>
                  </a:lnTo>
                  <a:lnTo>
                    <a:pt x="393" y="1978"/>
                  </a:lnTo>
                  <a:lnTo>
                    <a:pt x="401" y="1915"/>
                  </a:lnTo>
                  <a:lnTo>
                    <a:pt x="401" y="1915"/>
                  </a:lnTo>
                  <a:lnTo>
                    <a:pt x="404" y="1877"/>
                  </a:lnTo>
                  <a:lnTo>
                    <a:pt x="407" y="1838"/>
                  </a:lnTo>
                  <a:lnTo>
                    <a:pt x="407" y="1838"/>
                  </a:lnTo>
                  <a:lnTo>
                    <a:pt x="412" y="1776"/>
                  </a:lnTo>
                  <a:lnTo>
                    <a:pt x="418" y="1715"/>
                  </a:lnTo>
                  <a:lnTo>
                    <a:pt x="432" y="1595"/>
                  </a:lnTo>
                  <a:lnTo>
                    <a:pt x="446" y="1476"/>
                  </a:lnTo>
                  <a:lnTo>
                    <a:pt x="453" y="1415"/>
                  </a:lnTo>
                  <a:lnTo>
                    <a:pt x="457" y="1354"/>
                  </a:lnTo>
                  <a:lnTo>
                    <a:pt x="457" y="1354"/>
                  </a:lnTo>
                  <a:lnTo>
                    <a:pt x="460" y="1354"/>
                  </a:lnTo>
                  <a:lnTo>
                    <a:pt x="460" y="1352"/>
                  </a:lnTo>
                  <a:lnTo>
                    <a:pt x="460" y="1352"/>
                  </a:lnTo>
                  <a:lnTo>
                    <a:pt x="447" y="1352"/>
                  </a:lnTo>
                  <a:lnTo>
                    <a:pt x="438" y="1354"/>
                  </a:lnTo>
                  <a:lnTo>
                    <a:pt x="428" y="1357"/>
                  </a:lnTo>
                  <a:lnTo>
                    <a:pt x="422" y="1359"/>
                  </a:lnTo>
                  <a:lnTo>
                    <a:pt x="422" y="1359"/>
                  </a:lnTo>
                  <a:close/>
                  <a:moveTo>
                    <a:pt x="214" y="972"/>
                  </a:moveTo>
                  <a:lnTo>
                    <a:pt x="214" y="972"/>
                  </a:lnTo>
                  <a:lnTo>
                    <a:pt x="214" y="958"/>
                  </a:lnTo>
                  <a:lnTo>
                    <a:pt x="214" y="944"/>
                  </a:lnTo>
                  <a:lnTo>
                    <a:pt x="216" y="928"/>
                  </a:lnTo>
                  <a:lnTo>
                    <a:pt x="214" y="914"/>
                  </a:lnTo>
                  <a:lnTo>
                    <a:pt x="214" y="914"/>
                  </a:lnTo>
                  <a:lnTo>
                    <a:pt x="213" y="903"/>
                  </a:lnTo>
                  <a:lnTo>
                    <a:pt x="210" y="893"/>
                  </a:lnTo>
                  <a:lnTo>
                    <a:pt x="209" y="882"/>
                  </a:lnTo>
                  <a:lnTo>
                    <a:pt x="207" y="871"/>
                  </a:lnTo>
                  <a:lnTo>
                    <a:pt x="207" y="871"/>
                  </a:lnTo>
                  <a:lnTo>
                    <a:pt x="206" y="848"/>
                  </a:lnTo>
                  <a:lnTo>
                    <a:pt x="206" y="824"/>
                  </a:lnTo>
                  <a:lnTo>
                    <a:pt x="207" y="777"/>
                  </a:lnTo>
                  <a:lnTo>
                    <a:pt x="207" y="729"/>
                  </a:lnTo>
                  <a:lnTo>
                    <a:pt x="206" y="706"/>
                  </a:lnTo>
                  <a:lnTo>
                    <a:pt x="203" y="683"/>
                  </a:lnTo>
                  <a:lnTo>
                    <a:pt x="203" y="683"/>
                  </a:lnTo>
                  <a:lnTo>
                    <a:pt x="186" y="883"/>
                  </a:lnTo>
                  <a:lnTo>
                    <a:pt x="168" y="1070"/>
                  </a:lnTo>
                  <a:lnTo>
                    <a:pt x="168" y="1070"/>
                  </a:lnTo>
                  <a:lnTo>
                    <a:pt x="161" y="1123"/>
                  </a:lnTo>
                  <a:lnTo>
                    <a:pt x="154" y="1177"/>
                  </a:lnTo>
                  <a:lnTo>
                    <a:pt x="148" y="1230"/>
                  </a:lnTo>
                  <a:lnTo>
                    <a:pt x="147" y="1255"/>
                  </a:lnTo>
                  <a:lnTo>
                    <a:pt x="146" y="1282"/>
                  </a:lnTo>
                  <a:lnTo>
                    <a:pt x="146" y="1282"/>
                  </a:lnTo>
                  <a:lnTo>
                    <a:pt x="154" y="1281"/>
                  </a:lnTo>
                  <a:lnTo>
                    <a:pt x="164" y="1279"/>
                  </a:lnTo>
                  <a:lnTo>
                    <a:pt x="183" y="1281"/>
                  </a:lnTo>
                  <a:lnTo>
                    <a:pt x="203" y="1281"/>
                  </a:lnTo>
                  <a:lnTo>
                    <a:pt x="223" y="1279"/>
                  </a:lnTo>
                  <a:lnTo>
                    <a:pt x="223" y="1279"/>
                  </a:lnTo>
                  <a:lnTo>
                    <a:pt x="223" y="1198"/>
                  </a:lnTo>
                  <a:lnTo>
                    <a:pt x="221" y="1121"/>
                  </a:lnTo>
                  <a:lnTo>
                    <a:pt x="219" y="1045"/>
                  </a:lnTo>
                  <a:lnTo>
                    <a:pt x="214" y="972"/>
                  </a:lnTo>
                  <a:lnTo>
                    <a:pt x="214" y="972"/>
                  </a:lnTo>
                  <a:close/>
                  <a:moveTo>
                    <a:pt x="54" y="1960"/>
                  </a:moveTo>
                  <a:lnTo>
                    <a:pt x="54" y="1960"/>
                  </a:lnTo>
                  <a:lnTo>
                    <a:pt x="57" y="1949"/>
                  </a:lnTo>
                  <a:lnTo>
                    <a:pt x="59" y="1941"/>
                  </a:lnTo>
                  <a:lnTo>
                    <a:pt x="60" y="1917"/>
                  </a:lnTo>
                  <a:lnTo>
                    <a:pt x="60" y="1917"/>
                  </a:lnTo>
                  <a:lnTo>
                    <a:pt x="64" y="1879"/>
                  </a:lnTo>
                  <a:lnTo>
                    <a:pt x="70" y="1838"/>
                  </a:lnTo>
                  <a:lnTo>
                    <a:pt x="70" y="1838"/>
                  </a:lnTo>
                  <a:lnTo>
                    <a:pt x="75" y="1781"/>
                  </a:lnTo>
                  <a:lnTo>
                    <a:pt x="81" y="1720"/>
                  </a:lnTo>
                  <a:lnTo>
                    <a:pt x="96" y="1598"/>
                  </a:lnTo>
                  <a:lnTo>
                    <a:pt x="110" y="1474"/>
                  </a:lnTo>
                  <a:lnTo>
                    <a:pt x="116" y="1414"/>
                  </a:lnTo>
                  <a:lnTo>
                    <a:pt x="120" y="1354"/>
                  </a:lnTo>
                  <a:lnTo>
                    <a:pt x="120" y="1354"/>
                  </a:lnTo>
                  <a:lnTo>
                    <a:pt x="115" y="1348"/>
                  </a:lnTo>
                  <a:lnTo>
                    <a:pt x="109" y="1340"/>
                  </a:lnTo>
                  <a:lnTo>
                    <a:pt x="106" y="1330"/>
                  </a:lnTo>
                  <a:lnTo>
                    <a:pt x="105" y="1320"/>
                  </a:lnTo>
                  <a:lnTo>
                    <a:pt x="105" y="1310"/>
                  </a:lnTo>
                  <a:lnTo>
                    <a:pt x="106" y="1300"/>
                  </a:lnTo>
                  <a:lnTo>
                    <a:pt x="108" y="1291"/>
                  </a:lnTo>
                  <a:lnTo>
                    <a:pt x="110" y="1284"/>
                  </a:lnTo>
                  <a:lnTo>
                    <a:pt x="110" y="1284"/>
                  </a:lnTo>
                  <a:lnTo>
                    <a:pt x="120" y="1281"/>
                  </a:lnTo>
                  <a:lnTo>
                    <a:pt x="126" y="1281"/>
                  </a:lnTo>
                  <a:lnTo>
                    <a:pt x="130" y="1282"/>
                  </a:lnTo>
                  <a:lnTo>
                    <a:pt x="130" y="1282"/>
                  </a:lnTo>
                  <a:lnTo>
                    <a:pt x="136" y="1251"/>
                  </a:lnTo>
                  <a:lnTo>
                    <a:pt x="140" y="1219"/>
                  </a:lnTo>
                  <a:lnTo>
                    <a:pt x="144" y="1159"/>
                  </a:lnTo>
                  <a:lnTo>
                    <a:pt x="147" y="1128"/>
                  </a:lnTo>
                  <a:lnTo>
                    <a:pt x="150" y="1100"/>
                  </a:lnTo>
                  <a:lnTo>
                    <a:pt x="154" y="1071"/>
                  </a:lnTo>
                  <a:lnTo>
                    <a:pt x="160" y="1046"/>
                  </a:lnTo>
                  <a:lnTo>
                    <a:pt x="160" y="1046"/>
                  </a:lnTo>
                  <a:lnTo>
                    <a:pt x="162" y="1032"/>
                  </a:lnTo>
                  <a:lnTo>
                    <a:pt x="164" y="1017"/>
                  </a:lnTo>
                  <a:lnTo>
                    <a:pt x="164" y="987"/>
                  </a:lnTo>
                  <a:lnTo>
                    <a:pt x="164" y="987"/>
                  </a:lnTo>
                  <a:lnTo>
                    <a:pt x="167" y="938"/>
                  </a:lnTo>
                  <a:lnTo>
                    <a:pt x="171" y="889"/>
                  </a:lnTo>
                  <a:lnTo>
                    <a:pt x="181" y="788"/>
                  </a:lnTo>
                  <a:lnTo>
                    <a:pt x="192" y="687"/>
                  </a:lnTo>
                  <a:lnTo>
                    <a:pt x="196" y="638"/>
                  </a:lnTo>
                  <a:lnTo>
                    <a:pt x="199" y="589"/>
                  </a:lnTo>
                  <a:lnTo>
                    <a:pt x="199" y="589"/>
                  </a:lnTo>
                  <a:lnTo>
                    <a:pt x="202" y="580"/>
                  </a:lnTo>
                  <a:lnTo>
                    <a:pt x="204" y="572"/>
                  </a:lnTo>
                  <a:lnTo>
                    <a:pt x="206" y="552"/>
                  </a:lnTo>
                  <a:lnTo>
                    <a:pt x="207" y="530"/>
                  </a:lnTo>
                  <a:lnTo>
                    <a:pt x="207" y="508"/>
                  </a:lnTo>
                  <a:lnTo>
                    <a:pt x="207" y="508"/>
                  </a:lnTo>
                  <a:lnTo>
                    <a:pt x="206" y="490"/>
                  </a:lnTo>
                  <a:lnTo>
                    <a:pt x="204" y="473"/>
                  </a:lnTo>
                  <a:lnTo>
                    <a:pt x="203" y="458"/>
                  </a:lnTo>
                  <a:lnTo>
                    <a:pt x="199" y="444"/>
                  </a:lnTo>
                  <a:lnTo>
                    <a:pt x="199" y="444"/>
                  </a:lnTo>
                  <a:lnTo>
                    <a:pt x="193" y="483"/>
                  </a:lnTo>
                  <a:lnTo>
                    <a:pt x="188" y="527"/>
                  </a:lnTo>
                  <a:lnTo>
                    <a:pt x="182" y="570"/>
                  </a:lnTo>
                  <a:lnTo>
                    <a:pt x="181" y="591"/>
                  </a:lnTo>
                  <a:lnTo>
                    <a:pt x="181" y="612"/>
                  </a:lnTo>
                  <a:lnTo>
                    <a:pt x="181" y="612"/>
                  </a:lnTo>
                  <a:lnTo>
                    <a:pt x="176" y="626"/>
                  </a:lnTo>
                  <a:lnTo>
                    <a:pt x="174" y="640"/>
                  </a:lnTo>
                  <a:lnTo>
                    <a:pt x="169" y="669"/>
                  </a:lnTo>
                  <a:lnTo>
                    <a:pt x="164" y="728"/>
                  </a:lnTo>
                  <a:lnTo>
                    <a:pt x="164" y="728"/>
                  </a:lnTo>
                  <a:lnTo>
                    <a:pt x="155" y="810"/>
                  </a:lnTo>
                  <a:lnTo>
                    <a:pt x="144" y="893"/>
                  </a:lnTo>
                  <a:lnTo>
                    <a:pt x="134" y="975"/>
                  </a:lnTo>
                  <a:lnTo>
                    <a:pt x="126" y="1046"/>
                  </a:lnTo>
                  <a:lnTo>
                    <a:pt x="126" y="1046"/>
                  </a:lnTo>
                  <a:lnTo>
                    <a:pt x="123" y="1073"/>
                  </a:lnTo>
                  <a:lnTo>
                    <a:pt x="120" y="1100"/>
                  </a:lnTo>
                  <a:lnTo>
                    <a:pt x="120" y="1100"/>
                  </a:lnTo>
                  <a:lnTo>
                    <a:pt x="116" y="1153"/>
                  </a:lnTo>
                  <a:lnTo>
                    <a:pt x="110" y="1205"/>
                  </a:lnTo>
                  <a:lnTo>
                    <a:pt x="98" y="1305"/>
                  </a:lnTo>
                  <a:lnTo>
                    <a:pt x="92" y="1354"/>
                  </a:lnTo>
                  <a:lnTo>
                    <a:pt x="87" y="1401"/>
                  </a:lnTo>
                  <a:lnTo>
                    <a:pt x="82" y="1449"/>
                  </a:lnTo>
                  <a:lnTo>
                    <a:pt x="81" y="1497"/>
                  </a:lnTo>
                  <a:lnTo>
                    <a:pt x="81" y="1497"/>
                  </a:lnTo>
                  <a:lnTo>
                    <a:pt x="81" y="1503"/>
                  </a:lnTo>
                  <a:lnTo>
                    <a:pt x="78" y="1507"/>
                  </a:lnTo>
                  <a:lnTo>
                    <a:pt x="77" y="1512"/>
                  </a:lnTo>
                  <a:lnTo>
                    <a:pt x="75" y="1517"/>
                  </a:lnTo>
                  <a:lnTo>
                    <a:pt x="75" y="1517"/>
                  </a:lnTo>
                  <a:lnTo>
                    <a:pt x="66" y="1588"/>
                  </a:lnTo>
                  <a:lnTo>
                    <a:pt x="57" y="1658"/>
                  </a:lnTo>
                  <a:lnTo>
                    <a:pt x="57" y="1658"/>
                  </a:lnTo>
                  <a:lnTo>
                    <a:pt x="57" y="1668"/>
                  </a:lnTo>
                  <a:lnTo>
                    <a:pt x="57" y="1677"/>
                  </a:lnTo>
                  <a:lnTo>
                    <a:pt x="59" y="1686"/>
                  </a:lnTo>
                  <a:lnTo>
                    <a:pt x="57" y="1695"/>
                  </a:lnTo>
                  <a:lnTo>
                    <a:pt x="57" y="1695"/>
                  </a:lnTo>
                  <a:lnTo>
                    <a:pt x="56" y="1706"/>
                  </a:lnTo>
                  <a:lnTo>
                    <a:pt x="51" y="1715"/>
                  </a:lnTo>
                  <a:lnTo>
                    <a:pt x="49" y="1722"/>
                  </a:lnTo>
                  <a:lnTo>
                    <a:pt x="46" y="1729"/>
                  </a:lnTo>
                  <a:lnTo>
                    <a:pt x="46" y="1729"/>
                  </a:lnTo>
                  <a:lnTo>
                    <a:pt x="44" y="1737"/>
                  </a:lnTo>
                  <a:lnTo>
                    <a:pt x="46" y="1740"/>
                  </a:lnTo>
                  <a:lnTo>
                    <a:pt x="47" y="1743"/>
                  </a:lnTo>
                  <a:lnTo>
                    <a:pt x="47" y="1744"/>
                  </a:lnTo>
                  <a:lnTo>
                    <a:pt x="47" y="1744"/>
                  </a:lnTo>
                  <a:lnTo>
                    <a:pt x="47" y="1747"/>
                  </a:lnTo>
                  <a:lnTo>
                    <a:pt x="46" y="1747"/>
                  </a:lnTo>
                  <a:lnTo>
                    <a:pt x="44" y="1747"/>
                  </a:lnTo>
                  <a:lnTo>
                    <a:pt x="42" y="1751"/>
                  </a:lnTo>
                  <a:lnTo>
                    <a:pt x="42" y="1751"/>
                  </a:lnTo>
                  <a:lnTo>
                    <a:pt x="42" y="1755"/>
                  </a:lnTo>
                  <a:lnTo>
                    <a:pt x="43" y="1757"/>
                  </a:lnTo>
                  <a:lnTo>
                    <a:pt x="46" y="1758"/>
                  </a:lnTo>
                  <a:lnTo>
                    <a:pt x="46" y="1762"/>
                  </a:lnTo>
                  <a:lnTo>
                    <a:pt x="46" y="1762"/>
                  </a:lnTo>
                  <a:lnTo>
                    <a:pt x="39" y="1814"/>
                  </a:lnTo>
                  <a:lnTo>
                    <a:pt x="33" y="1866"/>
                  </a:lnTo>
                  <a:lnTo>
                    <a:pt x="28" y="1920"/>
                  </a:lnTo>
                  <a:lnTo>
                    <a:pt x="21" y="1974"/>
                  </a:lnTo>
                  <a:lnTo>
                    <a:pt x="21" y="1974"/>
                  </a:lnTo>
                  <a:lnTo>
                    <a:pt x="33" y="1983"/>
                  </a:lnTo>
                  <a:lnTo>
                    <a:pt x="47" y="1990"/>
                  </a:lnTo>
                  <a:lnTo>
                    <a:pt x="47" y="1990"/>
                  </a:lnTo>
                  <a:lnTo>
                    <a:pt x="51" y="1986"/>
                  </a:lnTo>
                  <a:lnTo>
                    <a:pt x="53" y="1981"/>
                  </a:lnTo>
                  <a:lnTo>
                    <a:pt x="54" y="1973"/>
                  </a:lnTo>
                  <a:lnTo>
                    <a:pt x="53" y="1966"/>
                  </a:lnTo>
                  <a:lnTo>
                    <a:pt x="54" y="1960"/>
                  </a:lnTo>
                  <a:lnTo>
                    <a:pt x="54" y="1960"/>
                  </a:lnTo>
                  <a:close/>
                  <a:moveTo>
                    <a:pt x="188" y="1417"/>
                  </a:moveTo>
                  <a:lnTo>
                    <a:pt x="188" y="1417"/>
                  </a:lnTo>
                  <a:lnTo>
                    <a:pt x="185" y="1408"/>
                  </a:lnTo>
                  <a:lnTo>
                    <a:pt x="183" y="1400"/>
                  </a:lnTo>
                  <a:lnTo>
                    <a:pt x="183" y="1393"/>
                  </a:lnTo>
                  <a:lnTo>
                    <a:pt x="186" y="1385"/>
                  </a:lnTo>
                  <a:lnTo>
                    <a:pt x="190" y="1369"/>
                  </a:lnTo>
                  <a:lnTo>
                    <a:pt x="193" y="1361"/>
                  </a:lnTo>
                  <a:lnTo>
                    <a:pt x="195" y="1352"/>
                  </a:lnTo>
                  <a:lnTo>
                    <a:pt x="195" y="1352"/>
                  </a:lnTo>
                  <a:lnTo>
                    <a:pt x="195" y="1351"/>
                  </a:lnTo>
                  <a:lnTo>
                    <a:pt x="193" y="1349"/>
                  </a:lnTo>
                  <a:lnTo>
                    <a:pt x="193" y="1349"/>
                  </a:lnTo>
                  <a:lnTo>
                    <a:pt x="181" y="1351"/>
                  </a:lnTo>
                  <a:lnTo>
                    <a:pt x="165" y="1349"/>
                  </a:lnTo>
                  <a:lnTo>
                    <a:pt x="148" y="1351"/>
                  </a:lnTo>
                  <a:lnTo>
                    <a:pt x="141" y="1352"/>
                  </a:lnTo>
                  <a:lnTo>
                    <a:pt x="134" y="1354"/>
                  </a:lnTo>
                  <a:lnTo>
                    <a:pt x="134" y="1354"/>
                  </a:lnTo>
                  <a:lnTo>
                    <a:pt x="130" y="1379"/>
                  </a:lnTo>
                  <a:lnTo>
                    <a:pt x="129" y="1403"/>
                  </a:lnTo>
                  <a:lnTo>
                    <a:pt x="126" y="1428"/>
                  </a:lnTo>
                  <a:lnTo>
                    <a:pt x="123" y="1439"/>
                  </a:lnTo>
                  <a:lnTo>
                    <a:pt x="119" y="1452"/>
                  </a:lnTo>
                  <a:lnTo>
                    <a:pt x="119" y="1452"/>
                  </a:lnTo>
                  <a:lnTo>
                    <a:pt x="115" y="1514"/>
                  </a:lnTo>
                  <a:lnTo>
                    <a:pt x="109" y="1581"/>
                  </a:lnTo>
                  <a:lnTo>
                    <a:pt x="96" y="1722"/>
                  </a:lnTo>
                  <a:lnTo>
                    <a:pt x="82" y="1866"/>
                  </a:lnTo>
                  <a:lnTo>
                    <a:pt x="71" y="2001"/>
                  </a:lnTo>
                  <a:lnTo>
                    <a:pt x="71" y="2001"/>
                  </a:lnTo>
                  <a:lnTo>
                    <a:pt x="78" y="2002"/>
                  </a:lnTo>
                  <a:lnTo>
                    <a:pt x="84" y="2001"/>
                  </a:lnTo>
                  <a:lnTo>
                    <a:pt x="96" y="1997"/>
                  </a:lnTo>
                  <a:lnTo>
                    <a:pt x="108" y="1993"/>
                  </a:lnTo>
                  <a:lnTo>
                    <a:pt x="113" y="1991"/>
                  </a:lnTo>
                  <a:lnTo>
                    <a:pt x="120" y="1990"/>
                  </a:lnTo>
                  <a:lnTo>
                    <a:pt x="120" y="1990"/>
                  </a:lnTo>
                  <a:lnTo>
                    <a:pt x="153" y="1698"/>
                  </a:lnTo>
                  <a:lnTo>
                    <a:pt x="171" y="1552"/>
                  </a:lnTo>
                  <a:lnTo>
                    <a:pt x="188" y="1417"/>
                  </a:lnTo>
                  <a:lnTo>
                    <a:pt x="188" y="14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41"/>
            <p:cNvSpPr/>
            <p:nvPr/>
          </p:nvSpPr>
          <p:spPr bwMode="auto">
            <a:xfrm>
              <a:off x="5649913" y="3187700"/>
              <a:ext cx="4763" cy="63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4" y="11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12">
                  <a:moveTo>
                    <a:pt x="8" y="0"/>
                  </a:moveTo>
                  <a:lnTo>
                    <a:pt x="8" y="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42"/>
            <p:cNvSpPr/>
            <p:nvPr/>
          </p:nvSpPr>
          <p:spPr bwMode="auto">
            <a:xfrm>
              <a:off x="5641976" y="3203575"/>
              <a:ext cx="4763" cy="4763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1" h="11">
                  <a:moveTo>
                    <a:pt x="11" y="7"/>
                  </a:moveTo>
                  <a:lnTo>
                    <a:pt x="11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15415" y="2181225"/>
            <a:ext cx="2772410" cy="1544320"/>
            <a:chOff x="2538" y="5012"/>
            <a:chExt cx="4366" cy="2432"/>
          </a:xfrm>
        </p:grpSpPr>
        <p:sp>
          <p:nvSpPr>
            <p:cNvPr id="22" name="TextBox 31"/>
            <p:cNvSpPr txBox="1"/>
            <p:nvPr/>
          </p:nvSpPr>
          <p:spPr>
            <a:xfrm>
              <a:off x="2799" y="6028"/>
              <a:ext cx="3716" cy="141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１９３１年５月，教育家、南京中央大学教授爽秋、程其保等发起，拟定每年６月６日为教师节。</a:t>
              </a:r>
            </a:p>
          </p:txBody>
        </p:sp>
        <p:sp>
          <p:nvSpPr>
            <p:cNvPr id="35" name="文本框 37"/>
            <p:cNvSpPr txBox="1">
              <a:spLocks noChangeArrowheads="1"/>
            </p:cNvSpPr>
            <p:nvPr/>
          </p:nvSpPr>
          <p:spPr bwMode="auto">
            <a:xfrm>
              <a:off x="2538" y="5012"/>
              <a:ext cx="436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"６.６"教师节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15415" y="3905885"/>
            <a:ext cx="2772410" cy="1821180"/>
            <a:chOff x="2538" y="5012"/>
            <a:chExt cx="4366" cy="2868"/>
          </a:xfrm>
        </p:grpSpPr>
        <p:sp>
          <p:nvSpPr>
            <p:cNvPr id="24" name="TextBox 31"/>
            <p:cNvSpPr txBox="1"/>
            <p:nvPr/>
          </p:nvSpPr>
          <p:spPr>
            <a:xfrm>
              <a:off x="2799" y="6028"/>
              <a:ext cx="3716" cy="185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１９５１年，中华人民共和国教育部、中华全国总工会共同商定，将教师节与"五一"国际劳动节合并一起。</a:t>
              </a:r>
            </a:p>
          </p:txBody>
        </p:sp>
        <p:sp>
          <p:nvSpPr>
            <p:cNvPr id="25" name="文本框 37"/>
            <p:cNvSpPr txBox="1">
              <a:spLocks noChangeArrowheads="1"/>
            </p:cNvSpPr>
            <p:nvPr/>
          </p:nvSpPr>
          <p:spPr bwMode="auto">
            <a:xfrm>
              <a:off x="2538" y="5012"/>
              <a:ext cx="436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"５.１"教师节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22235" y="2181225"/>
            <a:ext cx="3001645" cy="1544320"/>
            <a:chOff x="2538" y="5012"/>
            <a:chExt cx="4366" cy="2432"/>
          </a:xfrm>
        </p:grpSpPr>
        <p:sp>
          <p:nvSpPr>
            <p:cNvPr id="28" name="TextBox 31"/>
            <p:cNvSpPr txBox="1"/>
            <p:nvPr/>
          </p:nvSpPr>
          <p:spPr>
            <a:xfrm>
              <a:off x="2799" y="6028"/>
              <a:ext cx="3716" cy="141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１９３９年，国民党政府教育部决定以中国教育家孔子的诞辰８月２７日为教师节。</a:t>
              </a:r>
            </a:p>
          </p:txBody>
        </p:sp>
        <p:sp>
          <p:nvSpPr>
            <p:cNvPr id="29" name="文本框 37"/>
            <p:cNvSpPr txBox="1">
              <a:spLocks noChangeArrowheads="1"/>
            </p:cNvSpPr>
            <p:nvPr/>
          </p:nvSpPr>
          <p:spPr bwMode="auto">
            <a:xfrm>
              <a:off x="2538" y="5012"/>
              <a:ext cx="436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"８.２７"教师节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722235" y="3905885"/>
            <a:ext cx="3001645" cy="1821180"/>
            <a:chOff x="2538" y="5012"/>
            <a:chExt cx="4366" cy="2868"/>
          </a:xfrm>
        </p:grpSpPr>
        <p:sp>
          <p:nvSpPr>
            <p:cNvPr id="31" name="TextBox 31"/>
            <p:cNvSpPr txBox="1"/>
            <p:nvPr/>
          </p:nvSpPr>
          <p:spPr>
            <a:xfrm>
              <a:off x="2799" y="6028"/>
              <a:ext cx="3716" cy="185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１９８５年１月２１日，六届全国人大第九次会议正式通过国务院关于建立教师节的议案，并决定９月１０日为我国的教师节。</a:t>
              </a:r>
            </a:p>
          </p:txBody>
        </p:sp>
        <p:sp>
          <p:nvSpPr>
            <p:cNvPr id="32" name="文本框 37"/>
            <p:cNvSpPr txBox="1">
              <a:spLocks noChangeArrowheads="1"/>
            </p:cNvSpPr>
            <p:nvPr/>
          </p:nvSpPr>
          <p:spPr bwMode="auto">
            <a:xfrm>
              <a:off x="2538" y="5012"/>
              <a:ext cx="436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"９.１０"教师节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90"/>
          <p:cNvSpPr>
            <a:spLocks noEditPoints="1"/>
          </p:cNvSpPr>
          <p:nvPr/>
        </p:nvSpPr>
        <p:spPr bwMode="auto">
          <a:xfrm>
            <a:off x="3639820" y="1837690"/>
            <a:ext cx="4523740" cy="3484880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18"/>
          <p:cNvSpPr txBox="1"/>
          <p:nvPr/>
        </p:nvSpPr>
        <p:spPr>
          <a:xfrm>
            <a:off x="4641215" y="3165475"/>
            <a:ext cx="290131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名人尊师</a:t>
            </a:r>
          </a:p>
        </p:txBody>
      </p:sp>
      <p:sp>
        <p:nvSpPr>
          <p:cNvPr id="4" name="文本框 18"/>
          <p:cNvSpPr txBox="1"/>
          <p:nvPr/>
        </p:nvSpPr>
        <p:spPr>
          <a:xfrm>
            <a:off x="5590540" y="2335530"/>
            <a:ext cx="130556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02</a:t>
            </a:r>
            <a:endParaRPr lang="en-US" altLang="zh-CN" sz="4800" b="1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>
            <a:off x="9916259" y="1046663"/>
            <a:ext cx="750887" cy="614362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6"/>
          <a:stretch>
            <a:fillRect/>
          </a:stretch>
        </p:blipFill>
        <p:spPr>
          <a:xfrm>
            <a:off x="53340" y="4712970"/>
            <a:ext cx="4337050" cy="30314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8"/>
          <p:cNvSpPr txBox="1"/>
          <p:nvPr/>
        </p:nvSpPr>
        <p:spPr>
          <a:xfrm>
            <a:off x="4255135" y="905510"/>
            <a:ext cx="352933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为什么要尊师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78" y="1894890"/>
            <a:ext cx="2935279" cy="391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矩形 26"/>
          <p:cNvSpPr/>
          <p:nvPr/>
        </p:nvSpPr>
        <p:spPr>
          <a:xfrm>
            <a:off x="6182360" y="1894840"/>
            <a:ext cx="4366260" cy="316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尊师重教，是中华民族传统美德的重要规范。其本质是尊重知识、尊重教育、尊重人才。对青少年进行尊师重教教育，这是人类生存、发展和社会文明进步的需要。 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8588857" y="5067935"/>
            <a:ext cx="111457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  <p:tag name="KSO_WM_SPECIAL_SOURCE" val="bdnu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heme/theme1.xml><?xml version="1.0" encoding="utf-8"?>
<a:theme xmlns:a="http://schemas.openxmlformats.org/drawingml/2006/main" name="第一PPT，www.1ppt.com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0u4wsr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1515</Words>
  <Application>Microsoft Office PowerPoint</Application>
  <PresentationFormat>宽屏</PresentationFormat>
  <Paragraphs>131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宋体</vt:lpstr>
      <vt:lpstr>微软雅黑</vt:lpstr>
      <vt:lpstr>站酷快乐体2016修订版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周恩来不忘师恩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2022-03-10T05:35:57Z</dcterms:created>
  <dcterms:modified xsi:type="dcterms:W3CDTF">2023-01-10T07:12:53Z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F9857D3F3D9D4A22A321E1212AF432BB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