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85" r:id="rId5"/>
    <p:sldId id="262" r:id="rId6"/>
    <p:sldId id="263" r:id="rId7"/>
    <p:sldId id="270" r:id="rId8"/>
    <p:sldId id="281" r:id="rId9"/>
    <p:sldId id="259" r:id="rId10"/>
    <p:sldId id="264" r:id="rId11"/>
    <p:sldId id="286" r:id="rId12"/>
    <p:sldId id="274" r:id="rId13"/>
    <p:sldId id="273" r:id="rId14"/>
    <p:sldId id="284" r:id="rId15"/>
    <p:sldId id="260" r:id="rId16"/>
    <p:sldId id="272" r:id="rId17"/>
    <p:sldId id="283" r:id="rId18"/>
    <p:sldId id="265" r:id="rId19"/>
    <p:sldId id="282" r:id="rId20"/>
    <p:sldId id="266" r:id="rId21"/>
    <p:sldId id="261" r:id="rId22"/>
    <p:sldId id="267" r:id="rId23"/>
    <p:sldId id="288" r:id="rId24"/>
    <p:sldId id="268" r:id="rId25"/>
    <p:sldId id="271" r:id="rId26"/>
    <p:sldId id="287" r:id="rId27"/>
    <p:sldId id="269" r:id="rId28"/>
    <p:sldId id="28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02"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2CA7D-A79C-45C8-A45F-7C7E694483A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CD349-E4B8-4C3E-BB4A-C775B3C6C1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12192000" cy="6858000"/>
          </a:xfrm>
          <a:prstGeom prst="rect">
            <a:avLst/>
          </a:prstGeom>
        </p:spPr>
      </p:pic>
      <p:sp>
        <p:nvSpPr>
          <p:cNvPr id="9" name="矩形 8"/>
          <p:cNvSpPr/>
          <p:nvPr userDrawn="1"/>
        </p:nvSpPr>
        <p:spPr>
          <a:xfrm>
            <a:off x="0" y="783770"/>
            <a:ext cx="12192000" cy="573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3" cstate="screen"/>
          <a:srcRect/>
          <a:stretch>
            <a:fillRect/>
          </a:stretch>
        </p:blipFill>
        <p:spPr>
          <a:xfrm>
            <a:off x="147218" y="0"/>
            <a:ext cx="1231640" cy="1008360"/>
          </a:xfrm>
          <a:prstGeom prst="rect">
            <a:avLst/>
          </a:prstGeom>
        </p:spPr>
      </p:pic>
      <p:sp>
        <p:nvSpPr>
          <p:cNvPr id="10" name="文本框 9"/>
          <p:cNvSpPr txBox="1"/>
          <p:nvPr userDrawn="1"/>
        </p:nvSpPr>
        <p:spPr>
          <a:xfrm>
            <a:off x="1378858" y="148192"/>
            <a:ext cx="4288353" cy="584775"/>
          </a:xfrm>
          <a:prstGeom prst="rect">
            <a:avLst/>
          </a:prstGeom>
          <a:noFill/>
        </p:spPr>
        <p:txBody>
          <a:bodyPr wrap="none" rtlCol="0">
            <a:spAutoFit/>
          </a:bodyPr>
          <a:lstStyle/>
          <a:p>
            <a:r>
              <a:rPr lang="zh-CN" altLang="en-US" sz="3200" b="1" dirty="0" smtClean="0">
                <a:latin typeface="微软雅黑" panose="020B0503020204020204" pitchFamily="34" charset="-122"/>
                <a:ea typeface="微软雅黑" panose="020B0503020204020204" pitchFamily="34" charset="-122"/>
              </a:rPr>
              <a:t>单击此处添加文字标题</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198BDF1-EF00-4071-BD23-44D2DB8EB5F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2475D-F88A-444E-BD5B-F132AB95C3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BDF1-EF00-4071-BD23-44D2DB8EB5F0}"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2475D-F88A-444E-BD5B-F132AB95C3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notesSlide" Target="../notesSlides/notesSlide5.xml"/><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4.png"/><Relationship Id="rId11" Type="http://schemas.openxmlformats.org/officeDocument/2006/relationships/image" Target="../media/image4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6.xml"/><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notesSlide" Target="../notesSlides/notesSlide9.xml"/><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7.png"/><Relationship Id="rId4"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9.png"/><Relationship Id="rId4" Type="http://schemas.openxmlformats.org/officeDocument/2006/relationships/image" Target="../media/image9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12.xml"/><Relationship Id="rId7"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notesSlide" Target="../notesSlides/notesSlide3.xml"/><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948847" y="3952904"/>
            <a:ext cx="6684791" cy="2665612"/>
          </a:xfrm>
          <a:prstGeom prst="rect">
            <a:avLst/>
          </a:prstGeom>
        </p:spPr>
      </p:pic>
      <p:sp>
        <p:nvSpPr>
          <p:cNvPr id="7" name="文本框 6"/>
          <p:cNvSpPr txBox="1"/>
          <p:nvPr/>
        </p:nvSpPr>
        <p:spPr>
          <a:xfrm>
            <a:off x="2457323" y="1285539"/>
            <a:ext cx="7532831" cy="830997"/>
          </a:xfrm>
          <a:prstGeom prst="rect">
            <a:avLst/>
          </a:prstGeom>
          <a:noFill/>
        </p:spPr>
        <p:txBody>
          <a:bodyPr wrap="none" rtlCol="0">
            <a:spAutoFit/>
          </a:bodyPr>
          <a:lstStyle/>
          <a:p>
            <a:r>
              <a:rPr lang="zh-CN" altLang="en-US" sz="4800" b="1" dirty="0" smtClean="0">
                <a:latin typeface="微软雅黑" panose="020B0503020204020204" pitchFamily="34" charset="-122"/>
                <a:ea typeface="微软雅黑" panose="020B0503020204020204" pitchFamily="34" charset="-122"/>
              </a:rPr>
              <a:t>儿童成长家庭教育</a:t>
            </a:r>
            <a:r>
              <a:rPr lang="en-US" altLang="zh-CN" sz="4800" b="1" dirty="0" smtClean="0">
                <a:latin typeface="微软雅黑" panose="020B0503020204020204" pitchFamily="34" charset="-122"/>
                <a:ea typeface="微软雅黑" panose="020B0503020204020204" pitchFamily="34" charset="-122"/>
              </a:rPr>
              <a:t>PPT</a:t>
            </a:r>
            <a:r>
              <a:rPr lang="zh-CN" altLang="en-US" sz="4800" b="1" dirty="0">
                <a:latin typeface="微软雅黑" panose="020B0503020204020204" pitchFamily="34" charset="-122"/>
                <a:ea typeface="微软雅黑" panose="020B0503020204020204" pitchFamily="34" charset="-122"/>
              </a:rPr>
              <a:t>模板</a:t>
            </a:r>
          </a:p>
        </p:txBody>
      </p:sp>
      <p:sp>
        <p:nvSpPr>
          <p:cNvPr id="9" name="圆角矩形 8"/>
          <p:cNvSpPr/>
          <p:nvPr/>
        </p:nvSpPr>
        <p:spPr>
          <a:xfrm>
            <a:off x="3396343" y="2220235"/>
            <a:ext cx="5150435" cy="61434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27384" y="2235021"/>
            <a:ext cx="4288353" cy="584775"/>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单击此处添加文字内容</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
          <p:cNvGrpSpPr/>
          <p:nvPr/>
        </p:nvGrpSpPr>
        <p:grpSpPr bwMode="auto">
          <a:xfrm>
            <a:off x="3568701" y="3754602"/>
            <a:ext cx="2451100" cy="2442633"/>
            <a:chOff x="0" y="0"/>
            <a:chExt cx="2060748" cy="2054696"/>
          </a:xfrm>
        </p:grpSpPr>
        <p:sp>
          <p:nvSpPr>
            <p:cNvPr id="30" name="泪滴形 1"/>
            <p:cNvSpPr/>
            <p:nvPr/>
          </p:nvSpPr>
          <p:spPr bwMode="auto">
            <a:xfrm>
              <a:off x="0" y="105544"/>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6350" cap="flat" cmpd="sng">
              <a:solidFill>
                <a:schemeClr val="bg1"/>
              </a:solidFill>
              <a:round/>
            </a:ln>
          </p:spPr>
          <p:txBody>
            <a:bodyPr anchor="ctr"/>
            <a:lstStyle/>
            <a:p>
              <a:endParaRPr lang="zh-CN" altLang="en-US" sz="2400"/>
            </a:p>
          </p:txBody>
        </p:sp>
        <p:sp>
          <p:nvSpPr>
            <p:cNvPr id="31" name="泪滴形 1"/>
            <p:cNvSpPr/>
            <p:nvPr/>
          </p:nvSpPr>
          <p:spPr bwMode="auto">
            <a:xfrm>
              <a:off x="111596" y="0"/>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6350" cap="flat" cmpd="sng">
              <a:solidFill>
                <a:schemeClr val="bg1"/>
              </a:solidFill>
              <a:round/>
            </a:ln>
          </p:spPr>
          <p:txBody>
            <a:bodyPr anchor="ctr"/>
            <a:lstStyle/>
            <a:p>
              <a:endParaRPr lang="zh-CN" altLang="en-US" sz="2400"/>
            </a:p>
          </p:txBody>
        </p:sp>
        <p:grpSp>
          <p:nvGrpSpPr>
            <p:cNvPr id="32" name="Group 5"/>
            <p:cNvGrpSpPr/>
            <p:nvPr/>
          </p:nvGrpSpPr>
          <p:grpSpPr bwMode="auto">
            <a:xfrm>
              <a:off x="287837" y="2589"/>
              <a:ext cx="1777471" cy="1011791"/>
              <a:chOff x="0" y="0"/>
              <a:chExt cx="1584960" cy="902208"/>
            </a:xfrm>
          </p:grpSpPr>
          <p:pic>
            <p:nvPicPr>
              <p:cNvPr id="33" name="泪滴形 1"/>
              <p:cNvPicPr>
                <a:picLocks noChangeArrowheads="1"/>
              </p:cNvPicPr>
              <p:nvPr/>
            </p:nvPicPr>
            <p:blipFill>
              <a:blip r:embed="rId4"/>
              <a:srcRect/>
              <a:stretch>
                <a:fillRect/>
              </a:stretch>
            </p:blipFill>
            <p:spPr bwMode="auto">
              <a:xfrm>
                <a:off x="0" y="0"/>
                <a:ext cx="1584960" cy="9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7"/>
              <p:cNvSpPr txBox="1">
                <a:spLocks noChangeArrowheads="1"/>
              </p:cNvSpPr>
              <p:nvPr/>
            </p:nvSpPr>
            <p:spPr bwMode="auto">
              <a:xfrm>
                <a:off x="814" y="-2309"/>
                <a:ext cx="1580080" cy="8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grpSp>
      <p:grpSp>
        <p:nvGrpSpPr>
          <p:cNvPr id="35" name="Group 8"/>
          <p:cNvGrpSpPr/>
          <p:nvPr/>
        </p:nvGrpSpPr>
        <p:grpSpPr bwMode="auto">
          <a:xfrm rot="5400000">
            <a:off x="3558117" y="1290802"/>
            <a:ext cx="2451100" cy="2442633"/>
            <a:chOff x="0" y="0"/>
            <a:chExt cx="2060748" cy="2054696"/>
          </a:xfrm>
        </p:grpSpPr>
        <p:sp>
          <p:nvSpPr>
            <p:cNvPr id="36" name="泪滴形 1"/>
            <p:cNvSpPr/>
            <p:nvPr/>
          </p:nvSpPr>
          <p:spPr bwMode="auto">
            <a:xfrm>
              <a:off x="0" y="105544"/>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p:spPr>
          <p:txBody>
            <a:bodyPr anchor="ctr"/>
            <a:lstStyle/>
            <a:p>
              <a:endParaRPr lang="zh-CN" altLang="en-US" sz="2400"/>
            </a:p>
          </p:txBody>
        </p:sp>
        <p:sp>
          <p:nvSpPr>
            <p:cNvPr id="37" name="泪滴形 1"/>
            <p:cNvSpPr/>
            <p:nvPr/>
          </p:nvSpPr>
          <p:spPr bwMode="auto">
            <a:xfrm>
              <a:off x="111596" y="0"/>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p:spPr>
          <p:txBody>
            <a:bodyPr anchor="ctr"/>
            <a:lstStyle/>
            <a:p>
              <a:endParaRPr lang="zh-CN" altLang="en-US" sz="2400"/>
            </a:p>
          </p:txBody>
        </p:sp>
        <p:grpSp>
          <p:nvGrpSpPr>
            <p:cNvPr id="38" name="Group 11"/>
            <p:cNvGrpSpPr/>
            <p:nvPr/>
          </p:nvGrpSpPr>
          <p:grpSpPr bwMode="auto">
            <a:xfrm rot="-5400000">
              <a:off x="669276" y="-392101"/>
              <a:ext cx="1018628" cy="1784308"/>
              <a:chOff x="0" y="0"/>
              <a:chExt cx="908304" cy="1591056"/>
            </a:xfrm>
          </p:grpSpPr>
          <p:pic>
            <p:nvPicPr>
              <p:cNvPr id="39" name="泪滴形 1"/>
              <p:cNvPicPr>
                <a:picLocks noChangeArrowheads="1"/>
              </p:cNvPicPr>
              <p:nvPr/>
            </p:nvPicPr>
            <p:blipFill>
              <a:blip r:embed="rId5"/>
              <a:srcRect/>
              <a:stretch>
                <a:fillRect/>
              </a:stretch>
            </p:blipFill>
            <p:spPr bwMode="auto">
              <a:xfrm>
                <a:off x="0" y="0"/>
                <a:ext cx="908304" cy="159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3"/>
              <p:cNvSpPr txBox="1">
                <a:spLocks noChangeArrowheads="1"/>
              </p:cNvSpPr>
              <p:nvPr/>
            </p:nvSpPr>
            <p:spPr bwMode="auto">
              <a:xfrm rot="5400000">
                <a:off x="-339153" y="342944"/>
                <a:ext cx="1580080" cy="8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grpSp>
      <p:grpSp>
        <p:nvGrpSpPr>
          <p:cNvPr id="41" name="Group 14"/>
          <p:cNvGrpSpPr/>
          <p:nvPr/>
        </p:nvGrpSpPr>
        <p:grpSpPr bwMode="auto">
          <a:xfrm rot="-5400000">
            <a:off x="6050492" y="3757777"/>
            <a:ext cx="2448984" cy="2442633"/>
            <a:chOff x="0" y="0"/>
            <a:chExt cx="2060748" cy="2054696"/>
          </a:xfrm>
        </p:grpSpPr>
        <p:sp>
          <p:nvSpPr>
            <p:cNvPr id="42" name="泪滴形 1"/>
            <p:cNvSpPr/>
            <p:nvPr/>
          </p:nvSpPr>
          <p:spPr bwMode="auto">
            <a:xfrm>
              <a:off x="0" y="105544"/>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p:spPr>
          <p:txBody>
            <a:bodyPr anchor="ctr"/>
            <a:lstStyle/>
            <a:p>
              <a:endParaRPr lang="zh-CN" altLang="en-US" sz="2400"/>
            </a:p>
          </p:txBody>
        </p:sp>
        <p:sp>
          <p:nvSpPr>
            <p:cNvPr id="43" name="泪滴形 1"/>
            <p:cNvSpPr/>
            <p:nvPr/>
          </p:nvSpPr>
          <p:spPr bwMode="auto">
            <a:xfrm>
              <a:off x="111596" y="0"/>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p:spPr>
          <p:txBody>
            <a:bodyPr anchor="ctr"/>
            <a:lstStyle/>
            <a:p>
              <a:endParaRPr lang="zh-CN" altLang="en-US" sz="2400"/>
            </a:p>
          </p:txBody>
        </p:sp>
        <p:grpSp>
          <p:nvGrpSpPr>
            <p:cNvPr id="44" name="Group 17"/>
            <p:cNvGrpSpPr/>
            <p:nvPr/>
          </p:nvGrpSpPr>
          <p:grpSpPr bwMode="auto">
            <a:xfrm rot="5400000">
              <a:off x="663526" y="-379737"/>
              <a:ext cx="1011791" cy="1777471"/>
              <a:chOff x="0" y="0"/>
              <a:chExt cx="902208" cy="1584960"/>
            </a:xfrm>
          </p:grpSpPr>
          <p:pic>
            <p:nvPicPr>
              <p:cNvPr id="45" name="泪滴形 1"/>
              <p:cNvPicPr>
                <a:picLocks noChangeArrowheads="1"/>
              </p:cNvPicPr>
              <p:nvPr/>
            </p:nvPicPr>
            <p:blipFill>
              <a:blip r:embed="rId6"/>
              <a:srcRect/>
              <a:stretch>
                <a:fillRect/>
              </a:stretch>
            </p:blipFill>
            <p:spPr bwMode="auto">
              <a:xfrm>
                <a:off x="0" y="0"/>
                <a:ext cx="902208"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9"/>
              <p:cNvSpPr txBox="1">
                <a:spLocks noChangeArrowheads="1"/>
              </p:cNvSpPr>
              <p:nvPr/>
            </p:nvSpPr>
            <p:spPr bwMode="auto">
              <a:xfrm rot="-5400000">
                <a:off x="-343650" y="338573"/>
                <a:ext cx="1580080" cy="8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grpSp>
      <p:grpSp>
        <p:nvGrpSpPr>
          <p:cNvPr id="47" name="Group 20"/>
          <p:cNvGrpSpPr/>
          <p:nvPr/>
        </p:nvGrpSpPr>
        <p:grpSpPr bwMode="auto">
          <a:xfrm rot="10800000">
            <a:off x="6053667" y="1295036"/>
            <a:ext cx="2448983" cy="2442633"/>
            <a:chOff x="0" y="0"/>
            <a:chExt cx="2060748" cy="2054696"/>
          </a:xfrm>
        </p:grpSpPr>
        <p:sp>
          <p:nvSpPr>
            <p:cNvPr id="48" name="泪滴形 1"/>
            <p:cNvSpPr/>
            <p:nvPr/>
          </p:nvSpPr>
          <p:spPr bwMode="auto">
            <a:xfrm>
              <a:off x="0" y="105544"/>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006A96"/>
                </a:gs>
                <a:gs pos="17000">
                  <a:srgbClr val="006A96"/>
                </a:gs>
                <a:gs pos="56000">
                  <a:srgbClr val="009AD9"/>
                </a:gs>
                <a:gs pos="100000">
                  <a:srgbClr val="00B8FF"/>
                </a:gs>
              </a:gsLst>
              <a:lin ang="0" scaled="1"/>
            </a:gradFill>
            <a:ln w="3175" cap="flat" cmpd="sng">
              <a:solidFill>
                <a:schemeClr val="bg1"/>
              </a:solidFill>
              <a:round/>
            </a:ln>
          </p:spPr>
          <p:txBody>
            <a:bodyPr anchor="ctr"/>
            <a:lstStyle/>
            <a:p>
              <a:endParaRPr lang="zh-CN" altLang="en-US" sz="2400"/>
            </a:p>
          </p:txBody>
        </p:sp>
        <p:sp>
          <p:nvSpPr>
            <p:cNvPr id="49" name="泪滴形 1"/>
            <p:cNvSpPr/>
            <p:nvPr/>
          </p:nvSpPr>
          <p:spPr bwMode="auto">
            <a:xfrm>
              <a:off x="111596" y="0"/>
              <a:ext cx="1949152" cy="1949152"/>
            </a:xfrm>
            <a:custGeom>
              <a:avLst/>
              <a:gdLst>
                <a:gd name="T0" fmla="*/ 186173 w 3384376"/>
                <a:gd name="T1" fmla="*/ 55456 h 3384376"/>
                <a:gd name="T2" fmla="*/ 55456 w 3384376"/>
                <a:gd name="T3" fmla="*/ 186173 h 3384376"/>
                <a:gd name="T4" fmla="*/ 186173 w 3384376"/>
                <a:gd name="T5" fmla="*/ 316890 h 3384376"/>
                <a:gd name="T6" fmla="*/ 316890 w 3384376"/>
                <a:gd name="T7" fmla="*/ 186173 h 3384376"/>
                <a:gd name="T8" fmla="*/ 316890 w 3384376"/>
                <a:gd name="T9" fmla="*/ 55456 h 3384376"/>
                <a:gd name="T10" fmla="*/ 186173 w 3384376"/>
                <a:gd name="T11" fmla="*/ 55456 h 3384376"/>
                <a:gd name="T12" fmla="*/ 186173 w 3384376"/>
                <a:gd name="T13" fmla="*/ 0 h 3384376"/>
                <a:gd name="T14" fmla="*/ 372346 w 3384376"/>
                <a:gd name="T15" fmla="*/ 0 h 3384376"/>
                <a:gd name="T16" fmla="*/ 372346 w 3384376"/>
                <a:gd name="T17" fmla="*/ 186173 h 3384376"/>
                <a:gd name="T18" fmla="*/ 186173 w 3384376"/>
                <a:gd name="T19" fmla="*/ 372346 h 3384376"/>
                <a:gd name="T20" fmla="*/ 0 w 3384376"/>
                <a:gd name="T21" fmla="*/ 186173 h 3384376"/>
                <a:gd name="T22" fmla="*/ 186173 w 3384376"/>
                <a:gd name="T23" fmla="*/ 0 h 3384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4376" h="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lnTo>
                    <a:pt x="1692188"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rotWithShape="1">
              <a:gsLst>
                <a:gs pos="0">
                  <a:srgbClr val="006A96"/>
                </a:gs>
                <a:gs pos="17000">
                  <a:srgbClr val="006A96"/>
                </a:gs>
                <a:gs pos="56000">
                  <a:srgbClr val="009AD9"/>
                </a:gs>
                <a:gs pos="100000">
                  <a:srgbClr val="00B8FF"/>
                </a:gs>
              </a:gsLst>
              <a:lin ang="0" scaled="1"/>
            </a:gradFill>
            <a:ln w="3175" cap="flat" cmpd="sng">
              <a:solidFill>
                <a:schemeClr val="bg1"/>
              </a:solidFill>
              <a:round/>
            </a:ln>
          </p:spPr>
          <p:txBody>
            <a:bodyPr anchor="ctr"/>
            <a:lstStyle/>
            <a:p>
              <a:endParaRPr lang="zh-CN" altLang="en-US" sz="2400"/>
            </a:p>
          </p:txBody>
        </p:sp>
        <p:grpSp>
          <p:nvGrpSpPr>
            <p:cNvPr id="50" name="Group 23"/>
            <p:cNvGrpSpPr/>
            <p:nvPr/>
          </p:nvGrpSpPr>
          <p:grpSpPr bwMode="auto">
            <a:xfrm rot="10800000">
              <a:off x="280171" y="-9627"/>
              <a:ext cx="1777471" cy="1018628"/>
              <a:chOff x="0" y="0"/>
              <a:chExt cx="1584960" cy="908304"/>
            </a:xfrm>
          </p:grpSpPr>
          <p:pic>
            <p:nvPicPr>
              <p:cNvPr id="51" name="泪滴形 1"/>
              <p:cNvPicPr>
                <a:picLocks noChangeArrowheads="1"/>
              </p:cNvPicPr>
              <p:nvPr/>
            </p:nvPicPr>
            <p:blipFill>
              <a:blip r:embed="rId7"/>
              <a:srcRect/>
              <a:stretch>
                <a:fillRect/>
              </a:stretch>
            </p:blipFill>
            <p:spPr bwMode="auto">
              <a:xfrm>
                <a:off x="0" y="0"/>
                <a:ext cx="1584960"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25"/>
              <p:cNvSpPr txBox="1">
                <a:spLocks noChangeArrowheads="1"/>
              </p:cNvSpPr>
              <p:nvPr/>
            </p:nvSpPr>
            <p:spPr bwMode="auto">
              <a:xfrm rot="10800000">
                <a:off x="-2769" y="1402"/>
                <a:ext cx="1580080" cy="8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grpSp>
      <p:sp>
        <p:nvSpPr>
          <p:cNvPr id="53" name="TextBox 11"/>
          <p:cNvSpPr txBox="1">
            <a:spLocks noChangeArrowheads="1"/>
          </p:cNvSpPr>
          <p:nvPr/>
        </p:nvSpPr>
        <p:spPr bwMode="auto">
          <a:xfrm flipH="1">
            <a:off x="893233" y="1587136"/>
            <a:ext cx="20298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404040"/>
                </a:solidFill>
                <a:latin typeface="微软雅黑" panose="020B0503020204020204" pitchFamily="34" charset="-122"/>
                <a:ea typeface="微软雅黑" panose="020B0503020204020204" pitchFamily="34" charset="-122"/>
              </a:rPr>
              <a:t>点击添加标题    </a:t>
            </a:r>
            <a:endParaRPr lang="en-US" sz="2135" b="1">
              <a:solidFill>
                <a:srgbClr val="404040"/>
              </a:solidFill>
              <a:latin typeface="微软雅黑" panose="020B0503020204020204" pitchFamily="34" charset="-122"/>
              <a:ea typeface="微软雅黑" panose="020B0503020204020204" pitchFamily="34" charset="-122"/>
            </a:endParaRPr>
          </a:p>
        </p:txBody>
      </p:sp>
      <p:sp>
        <p:nvSpPr>
          <p:cNvPr id="54" name="TextBox 11"/>
          <p:cNvSpPr txBox="1">
            <a:spLocks noChangeArrowheads="1"/>
          </p:cNvSpPr>
          <p:nvPr/>
        </p:nvSpPr>
        <p:spPr bwMode="auto">
          <a:xfrm flipH="1">
            <a:off x="893233" y="2156519"/>
            <a:ext cx="1735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sp>
        <p:nvSpPr>
          <p:cNvPr id="55" name="TextBox 11"/>
          <p:cNvSpPr txBox="1">
            <a:spLocks noChangeArrowheads="1"/>
          </p:cNvSpPr>
          <p:nvPr/>
        </p:nvSpPr>
        <p:spPr bwMode="auto">
          <a:xfrm flipH="1">
            <a:off x="893233" y="2465553"/>
            <a:ext cx="1735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cxnSp>
        <p:nvCxnSpPr>
          <p:cNvPr id="56" name="直接连接符 26"/>
          <p:cNvCxnSpPr>
            <a:cxnSpLocks noChangeShapeType="1"/>
          </p:cNvCxnSpPr>
          <p:nvPr/>
        </p:nvCxnSpPr>
        <p:spPr bwMode="auto">
          <a:xfrm>
            <a:off x="893233" y="2040101"/>
            <a:ext cx="2794000" cy="0"/>
          </a:xfrm>
          <a:prstGeom prst="line">
            <a:avLst/>
          </a:prstGeom>
          <a:noFill/>
          <a:ln w="25400">
            <a:solidFill>
              <a:srgbClr val="119707"/>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7" name="TextBox 11"/>
          <p:cNvSpPr txBox="1">
            <a:spLocks noChangeArrowheads="1"/>
          </p:cNvSpPr>
          <p:nvPr/>
        </p:nvSpPr>
        <p:spPr bwMode="auto">
          <a:xfrm flipH="1">
            <a:off x="893233" y="4347269"/>
            <a:ext cx="20298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404040"/>
                </a:solidFill>
                <a:latin typeface="微软雅黑" panose="020B0503020204020204" pitchFamily="34" charset="-122"/>
                <a:ea typeface="微软雅黑" panose="020B0503020204020204" pitchFamily="34" charset="-122"/>
              </a:rPr>
              <a:t>点击添加标题    </a:t>
            </a:r>
            <a:endParaRPr lang="en-US" sz="2135" b="1">
              <a:solidFill>
                <a:srgbClr val="404040"/>
              </a:solidFill>
              <a:latin typeface="微软雅黑" panose="020B0503020204020204" pitchFamily="34" charset="-122"/>
              <a:ea typeface="微软雅黑" panose="020B0503020204020204" pitchFamily="34" charset="-122"/>
            </a:endParaRPr>
          </a:p>
        </p:txBody>
      </p:sp>
      <p:sp>
        <p:nvSpPr>
          <p:cNvPr id="58" name="TextBox 11"/>
          <p:cNvSpPr txBox="1">
            <a:spLocks noChangeArrowheads="1"/>
          </p:cNvSpPr>
          <p:nvPr/>
        </p:nvSpPr>
        <p:spPr bwMode="auto">
          <a:xfrm flipH="1">
            <a:off x="893233" y="4914535"/>
            <a:ext cx="1735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sp>
        <p:nvSpPr>
          <p:cNvPr id="59" name="TextBox 11"/>
          <p:cNvSpPr txBox="1">
            <a:spLocks noChangeArrowheads="1"/>
          </p:cNvSpPr>
          <p:nvPr/>
        </p:nvSpPr>
        <p:spPr bwMode="auto">
          <a:xfrm flipH="1">
            <a:off x="893233" y="5223569"/>
            <a:ext cx="1735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cxnSp>
        <p:nvCxnSpPr>
          <p:cNvPr id="60" name="直接连接符 30"/>
          <p:cNvCxnSpPr>
            <a:cxnSpLocks noChangeShapeType="1"/>
          </p:cNvCxnSpPr>
          <p:nvPr/>
        </p:nvCxnSpPr>
        <p:spPr bwMode="auto">
          <a:xfrm>
            <a:off x="893233" y="4798119"/>
            <a:ext cx="2794000" cy="0"/>
          </a:xfrm>
          <a:prstGeom prst="line">
            <a:avLst/>
          </a:prstGeom>
          <a:noFill/>
          <a:ln w="25400">
            <a:solidFill>
              <a:srgbClr val="C73E01"/>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61" name="TextBox 11"/>
          <p:cNvSpPr txBox="1">
            <a:spLocks noChangeArrowheads="1"/>
          </p:cNvSpPr>
          <p:nvPr/>
        </p:nvSpPr>
        <p:spPr bwMode="auto">
          <a:xfrm flipH="1">
            <a:off x="9171516" y="1587136"/>
            <a:ext cx="20320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35" b="1">
                <a:solidFill>
                  <a:srgbClr val="404040"/>
                </a:solidFill>
                <a:latin typeface="微软雅黑" panose="020B0503020204020204" pitchFamily="34" charset="-122"/>
                <a:ea typeface="微软雅黑" panose="020B0503020204020204" pitchFamily="34" charset="-122"/>
              </a:rPr>
              <a:t>点击添加标题    </a:t>
            </a:r>
            <a:endParaRPr lang="en-US" sz="2135" b="1">
              <a:solidFill>
                <a:srgbClr val="404040"/>
              </a:solidFill>
              <a:latin typeface="微软雅黑" panose="020B0503020204020204" pitchFamily="34" charset="-122"/>
              <a:ea typeface="微软雅黑" panose="020B0503020204020204" pitchFamily="34" charset="-122"/>
            </a:endParaRPr>
          </a:p>
        </p:txBody>
      </p:sp>
      <p:sp>
        <p:nvSpPr>
          <p:cNvPr id="62" name="TextBox 11"/>
          <p:cNvSpPr txBox="1">
            <a:spLocks noChangeArrowheads="1"/>
          </p:cNvSpPr>
          <p:nvPr/>
        </p:nvSpPr>
        <p:spPr bwMode="auto">
          <a:xfrm flipH="1">
            <a:off x="9465734" y="2156519"/>
            <a:ext cx="1737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sp>
        <p:nvSpPr>
          <p:cNvPr id="63" name="TextBox 11"/>
          <p:cNvSpPr txBox="1">
            <a:spLocks noChangeArrowheads="1"/>
          </p:cNvSpPr>
          <p:nvPr/>
        </p:nvSpPr>
        <p:spPr bwMode="auto">
          <a:xfrm flipH="1">
            <a:off x="9465734" y="2465553"/>
            <a:ext cx="1737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cxnSp>
        <p:nvCxnSpPr>
          <p:cNvPr id="64" name="直接连接符 34"/>
          <p:cNvCxnSpPr>
            <a:cxnSpLocks noChangeShapeType="1"/>
          </p:cNvCxnSpPr>
          <p:nvPr/>
        </p:nvCxnSpPr>
        <p:spPr bwMode="auto">
          <a:xfrm>
            <a:off x="8409516" y="2040101"/>
            <a:ext cx="2794000" cy="0"/>
          </a:xfrm>
          <a:prstGeom prst="line">
            <a:avLst/>
          </a:prstGeom>
          <a:noFill/>
          <a:ln w="25400">
            <a:solidFill>
              <a:srgbClr val="006A96"/>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65" name="TextBox 11"/>
          <p:cNvSpPr txBox="1">
            <a:spLocks noChangeArrowheads="1"/>
          </p:cNvSpPr>
          <p:nvPr/>
        </p:nvSpPr>
        <p:spPr bwMode="auto">
          <a:xfrm flipH="1">
            <a:off x="9171516" y="4313402"/>
            <a:ext cx="20320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35" b="1">
                <a:solidFill>
                  <a:srgbClr val="404040"/>
                </a:solidFill>
                <a:latin typeface="微软雅黑" panose="020B0503020204020204" pitchFamily="34" charset="-122"/>
                <a:ea typeface="微软雅黑" panose="020B0503020204020204" pitchFamily="34" charset="-122"/>
              </a:rPr>
              <a:t>点击添加标题    </a:t>
            </a:r>
            <a:endParaRPr lang="en-US" sz="2135" b="1">
              <a:solidFill>
                <a:srgbClr val="404040"/>
              </a:solidFill>
              <a:latin typeface="微软雅黑" panose="020B0503020204020204" pitchFamily="34" charset="-122"/>
              <a:ea typeface="微软雅黑" panose="020B0503020204020204" pitchFamily="34" charset="-122"/>
            </a:endParaRPr>
          </a:p>
        </p:txBody>
      </p:sp>
      <p:sp>
        <p:nvSpPr>
          <p:cNvPr id="66" name="TextBox 11"/>
          <p:cNvSpPr txBox="1">
            <a:spLocks noChangeArrowheads="1"/>
          </p:cNvSpPr>
          <p:nvPr/>
        </p:nvSpPr>
        <p:spPr bwMode="auto">
          <a:xfrm flipH="1">
            <a:off x="9465734" y="4880669"/>
            <a:ext cx="1737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sp>
        <p:nvSpPr>
          <p:cNvPr id="67" name="TextBox 11"/>
          <p:cNvSpPr txBox="1">
            <a:spLocks noChangeArrowheads="1"/>
          </p:cNvSpPr>
          <p:nvPr/>
        </p:nvSpPr>
        <p:spPr bwMode="auto">
          <a:xfrm flipH="1">
            <a:off x="9465734" y="5189702"/>
            <a:ext cx="1737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rgbClr val="404040"/>
                </a:solidFill>
                <a:latin typeface="微软雅黑" panose="020B0503020204020204" pitchFamily="34" charset="-122"/>
                <a:ea typeface="微软雅黑" panose="020B0503020204020204" pitchFamily="34" charset="-122"/>
              </a:rPr>
              <a:t>点击添加文本    </a:t>
            </a:r>
            <a:endParaRPr lang="en-US" sz="1600">
              <a:solidFill>
                <a:srgbClr val="404040"/>
              </a:solidFill>
              <a:latin typeface="微软雅黑" panose="020B0503020204020204" pitchFamily="34" charset="-122"/>
              <a:ea typeface="微软雅黑" panose="020B0503020204020204" pitchFamily="34" charset="-122"/>
            </a:endParaRPr>
          </a:p>
        </p:txBody>
      </p:sp>
      <p:cxnSp>
        <p:nvCxnSpPr>
          <p:cNvPr id="68" name="直接连接符 38"/>
          <p:cNvCxnSpPr>
            <a:cxnSpLocks noChangeShapeType="1"/>
          </p:cNvCxnSpPr>
          <p:nvPr/>
        </p:nvCxnSpPr>
        <p:spPr bwMode="auto">
          <a:xfrm>
            <a:off x="8409516" y="4764252"/>
            <a:ext cx="2794000" cy="0"/>
          </a:xfrm>
          <a:prstGeom prst="line">
            <a:avLst/>
          </a:prstGeom>
          <a:noFill/>
          <a:ln w="25400">
            <a:solidFill>
              <a:srgbClr val="BE1247"/>
            </a:solidFill>
            <a:prstDash val="sysDot"/>
            <a:round/>
            <a:headEnd type="oval" w="med" len="med"/>
            <a:tailEnd type="oval" w="med" len="med"/>
          </a:ln>
          <a:extLst>
            <a:ext uri="{909E8E84-426E-40DD-AFC4-6F175D3DCCD1}">
              <a14:hiddenFill xmlns:a14="http://schemas.microsoft.com/office/drawing/2010/main">
                <a:noFill/>
              </a14:hiddenFill>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right)">
                                      <p:cBhvr>
                                        <p:cTn id="24" dur="500"/>
                                        <p:tgtEl>
                                          <p:spTgt spid="5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right)">
                                      <p:cBhvr>
                                        <p:cTn id="30" dur="500"/>
                                        <p:tgtEl>
                                          <p:spTgt spid="55"/>
                                        </p:tgtEl>
                                      </p:cBhvr>
                                    </p:animEffect>
                                  </p:childTnLst>
                                </p:cTn>
                              </p:par>
                              <p:par>
                                <p:cTn id="31" presetID="22" presetClass="entr" presetSubtype="2"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right)">
                                      <p:cBhvr>
                                        <p:cTn id="33" dur="500"/>
                                        <p:tgtEl>
                                          <p:spTgt spid="56"/>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right)">
                                      <p:cBhvr>
                                        <p:cTn id="37" dur="500"/>
                                        <p:tgtEl>
                                          <p:spTgt spid="5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right)">
                                      <p:cBhvr>
                                        <p:cTn id="40" dur="500"/>
                                        <p:tgtEl>
                                          <p:spTgt spid="5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right)">
                                      <p:cBhvr>
                                        <p:cTn id="43" dur="500"/>
                                        <p:tgtEl>
                                          <p:spTgt spid="59"/>
                                        </p:tgtEl>
                                      </p:cBhvr>
                                    </p:animEffect>
                                  </p:childTnLst>
                                </p:cTn>
                              </p:par>
                              <p:par>
                                <p:cTn id="44" presetID="22" presetClass="entr" presetSubtype="2"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right)">
                                      <p:cBhvr>
                                        <p:cTn id="46" dur="500"/>
                                        <p:tgtEl>
                                          <p:spTgt spid="60"/>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500"/>
                                        <p:tgtEl>
                                          <p:spTgt spid="6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par>
                                <p:cTn id="57" presetID="22" presetClass="entr" presetSubtype="8"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500"/>
                                        <p:tgtEl>
                                          <p:spTgt spid="64"/>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500"/>
                                        <p:tgtEl>
                                          <p:spTgt spid="6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left)">
                                      <p:cBhvr>
                                        <p:cTn id="69" dur="500"/>
                                        <p:tgtEl>
                                          <p:spTgt spid="67"/>
                                        </p:tgtEl>
                                      </p:cBhvr>
                                    </p:animEffect>
                                  </p:childTnLst>
                                </p:cTn>
                              </p:par>
                              <p:par>
                                <p:cTn id="70" presetID="22" presetClass="entr" presetSubtype="8"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P spid="54" grpId="0" autoUpdateAnimBg="0"/>
      <p:bldP spid="55" grpId="0" autoUpdateAnimBg="0"/>
      <p:bldP spid="57" grpId="0" autoUpdateAnimBg="0"/>
      <p:bldP spid="58" grpId="0" autoUpdateAnimBg="0"/>
      <p:bldP spid="59" grpId="0" autoUpdateAnimBg="0"/>
      <p:bldP spid="61" grpId="0" autoUpdateAnimBg="0"/>
      <p:bldP spid="62" grpId="0" autoUpdateAnimBg="0"/>
      <p:bldP spid="63" grpId="0" autoUpdateAnimBg="0"/>
      <p:bldP spid="65" grpId="0" autoUpdateAnimBg="0"/>
      <p:bldP spid="66" grpId="0" autoUpdateAnimBg="0"/>
      <p:bldP spid="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5204543" y="1796821"/>
            <a:ext cx="1847091" cy="3323167"/>
            <a:chOff x="3903407" y="1347614"/>
            <a:chExt cx="1385318" cy="2492375"/>
          </a:xfrm>
        </p:grpSpPr>
        <p:grpSp>
          <p:nvGrpSpPr>
            <p:cNvPr id="96"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7" name="TextBox 96"/>
            <p:cNvSpPr txBox="1"/>
            <p:nvPr/>
          </p:nvSpPr>
          <p:spPr>
            <a:xfrm>
              <a:off x="4276091" y="2787774"/>
              <a:ext cx="608581" cy="684755"/>
            </a:xfrm>
            <a:prstGeom prst="rect">
              <a:avLst/>
            </a:prstGeom>
            <a:noFill/>
          </p:spPr>
          <p:txBody>
            <a:bodyPr wrap="none" rtlCol="0">
              <a:spAutoFit/>
            </a:bodyPr>
            <a:lstStyle/>
            <a:p>
              <a:r>
                <a:rPr lang="en-US" altLang="zh-CN" sz="5335" dirty="0">
                  <a:solidFill>
                    <a:prstClr val="white"/>
                  </a:solidFill>
                  <a:latin typeface="Impact" panose="020B0806030902050204" pitchFamily="34" charset="0"/>
                </a:rPr>
                <a:t>01</a:t>
              </a:r>
              <a:endParaRPr lang="zh-CN" altLang="en-US" sz="5335" dirty="0">
                <a:solidFill>
                  <a:prstClr val="white"/>
                </a:solidFill>
                <a:latin typeface="Impact" panose="020B0806030902050204" pitchFamily="34" charset="0"/>
              </a:endParaRPr>
            </a:p>
          </p:txBody>
        </p:sp>
      </p:grpSp>
      <p:grpSp>
        <p:nvGrpSpPr>
          <p:cNvPr id="101" name="组合 100"/>
          <p:cNvGrpSpPr/>
          <p:nvPr/>
        </p:nvGrpSpPr>
        <p:grpSpPr>
          <a:xfrm>
            <a:off x="2030268" y="1796819"/>
            <a:ext cx="1633632" cy="2939124"/>
            <a:chOff x="1522701" y="1347614"/>
            <a:chExt cx="1225224" cy="2204343"/>
          </a:xfrm>
        </p:grpSpPr>
        <p:grpSp>
          <p:nvGrpSpPr>
            <p:cNvPr id="102"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3" name="TextBox 102"/>
            <p:cNvSpPr txBox="1"/>
            <p:nvPr/>
          </p:nvSpPr>
          <p:spPr>
            <a:xfrm>
              <a:off x="1776080" y="2583944"/>
              <a:ext cx="671098" cy="684755"/>
            </a:xfrm>
            <a:prstGeom prst="rect">
              <a:avLst/>
            </a:prstGeom>
            <a:noFill/>
          </p:spPr>
          <p:txBody>
            <a:bodyPr wrap="none" rtlCol="0">
              <a:spAutoFit/>
            </a:bodyPr>
            <a:lstStyle/>
            <a:p>
              <a:r>
                <a:rPr lang="en-US" altLang="zh-CN" sz="5335" dirty="0">
                  <a:solidFill>
                    <a:prstClr val="white"/>
                  </a:solidFill>
                  <a:latin typeface="Impact" panose="020B0806030902050204" pitchFamily="34" charset="0"/>
                </a:rPr>
                <a:t>02</a:t>
              </a:r>
              <a:endParaRPr lang="zh-CN" altLang="en-US" sz="5335" dirty="0">
                <a:solidFill>
                  <a:prstClr val="white"/>
                </a:solidFill>
                <a:latin typeface="Impact" panose="020B0806030902050204" pitchFamily="34" charset="0"/>
              </a:endParaRPr>
            </a:p>
          </p:txBody>
        </p:sp>
      </p:grpSp>
      <p:grpSp>
        <p:nvGrpSpPr>
          <p:cNvPr id="107" name="组合 106"/>
          <p:cNvGrpSpPr/>
          <p:nvPr/>
        </p:nvGrpSpPr>
        <p:grpSpPr>
          <a:xfrm>
            <a:off x="8592277" y="1796819"/>
            <a:ext cx="1633632" cy="2939124"/>
            <a:chOff x="6444208" y="1347614"/>
            <a:chExt cx="1225224" cy="2204343"/>
          </a:xfrm>
          <a:solidFill>
            <a:schemeClr val="accent5"/>
          </a:solidFill>
        </p:grpSpPr>
        <p:grpSp>
          <p:nvGrpSpPr>
            <p:cNvPr id="108"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9" name="TextBox 108"/>
            <p:cNvSpPr txBox="1"/>
            <p:nvPr/>
          </p:nvSpPr>
          <p:spPr>
            <a:xfrm>
              <a:off x="6690373" y="2583944"/>
              <a:ext cx="685525" cy="684755"/>
            </a:xfrm>
            <a:prstGeom prst="rect">
              <a:avLst/>
            </a:prstGeom>
            <a:noFill/>
          </p:spPr>
          <p:txBody>
            <a:bodyPr wrap="none" rtlCol="0">
              <a:spAutoFit/>
            </a:bodyPr>
            <a:lstStyle/>
            <a:p>
              <a:r>
                <a:rPr lang="en-US" altLang="zh-CN" sz="5335" dirty="0">
                  <a:solidFill>
                    <a:prstClr val="white"/>
                  </a:solidFill>
                  <a:latin typeface="Impact" panose="020B0806030902050204" pitchFamily="34" charset="0"/>
                </a:rPr>
                <a:t>03</a:t>
              </a:r>
              <a:endParaRPr lang="zh-CN" altLang="en-US" sz="5335" dirty="0">
                <a:solidFill>
                  <a:prstClr val="white"/>
                </a:solidFill>
                <a:latin typeface="Impact" panose="020B0806030902050204" pitchFamily="34" charset="0"/>
              </a:endParaRPr>
            </a:p>
          </p:txBody>
        </p:sp>
      </p:grpSp>
      <p:sp>
        <p:nvSpPr>
          <p:cNvPr id="113" name="矩形 1"/>
          <p:cNvSpPr>
            <a:spLocks noChangeArrowheads="1"/>
          </p:cNvSpPr>
          <p:nvPr/>
        </p:nvSpPr>
        <p:spPr bwMode="auto">
          <a:xfrm>
            <a:off x="1428935" y="527464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114" name="矩形 1"/>
          <p:cNvSpPr>
            <a:spLocks noChangeArrowheads="1"/>
          </p:cNvSpPr>
          <p:nvPr/>
        </p:nvSpPr>
        <p:spPr bwMode="auto">
          <a:xfrm>
            <a:off x="4787783" y="527464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115" name="矩形 1"/>
          <p:cNvSpPr>
            <a:spLocks noChangeArrowheads="1"/>
          </p:cNvSpPr>
          <p:nvPr/>
        </p:nvSpPr>
        <p:spPr bwMode="auto">
          <a:xfrm>
            <a:off x="8146631" y="527464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4000">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14:bounceEnd="54000">
                                          <p:cBhvr additive="base">
                                            <p:cTn id="7" dur="500" fill="hold"/>
                                            <p:tgtEl>
                                              <p:spTgt spid="95"/>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4000">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14:bounceEnd="54000">
                                          <p:cBhvr additive="base">
                                            <p:cTn id="12" dur="500" fill="hold"/>
                                            <p:tgtEl>
                                              <p:spTgt spid="101"/>
                                            </p:tgtEl>
                                            <p:attrNameLst>
                                              <p:attrName>ppt_x</p:attrName>
                                            </p:attrNameLst>
                                          </p:cBhvr>
                                          <p:tavLst>
                                            <p:tav tm="0">
                                              <p:val>
                                                <p:strVal val="#ppt_x"/>
                                              </p:val>
                                            </p:tav>
                                            <p:tav tm="100000">
                                              <p:val>
                                                <p:strVal val="#ppt_x"/>
                                              </p:val>
                                            </p:tav>
                                          </p:tavLst>
                                        </p:anim>
                                        <p:anim calcmode="lin" valueType="num" p14:bounceEnd="54000">
                                          <p:cBhvr additive="base">
                                            <p:cTn id="13" dur="500" fill="hold"/>
                                            <p:tgtEl>
                                              <p:spTgt spid="10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54000">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14:bounceEnd="54000">
                                          <p:cBhvr additive="base">
                                            <p:cTn id="17" dur="500" fill="hold"/>
                                            <p:tgtEl>
                                              <p:spTgt spid="107"/>
                                            </p:tgtEl>
                                            <p:attrNameLst>
                                              <p:attrName>ppt_x</p:attrName>
                                            </p:attrNameLst>
                                          </p:cBhvr>
                                          <p:tavLst>
                                            <p:tav tm="0">
                                              <p:val>
                                                <p:strVal val="#ppt_x"/>
                                              </p:val>
                                            </p:tav>
                                            <p:tav tm="100000">
                                              <p:val>
                                                <p:strVal val="#ppt_x"/>
                                              </p:val>
                                            </p:tav>
                                          </p:tavLst>
                                        </p:anim>
                                        <p:anim calcmode="lin" valueType="num" p14:bounceEnd="54000">
                                          <p:cBhvr additive="base">
                                            <p:cTn id="18" dur="500" fill="hold"/>
                                            <p:tgtEl>
                                              <p:spTgt spid="10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50000">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14:bounceEnd="50000">
                                          <p:cBhvr additive="base">
                                            <p:cTn id="22" dur="300" fill="hold"/>
                                            <p:tgtEl>
                                              <p:spTgt spid="113"/>
                                            </p:tgtEl>
                                            <p:attrNameLst>
                                              <p:attrName>ppt_x</p:attrName>
                                            </p:attrNameLst>
                                          </p:cBhvr>
                                          <p:tavLst>
                                            <p:tav tm="0">
                                              <p:val>
                                                <p:strVal val="0-#ppt_w/2"/>
                                              </p:val>
                                            </p:tav>
                                            <p:tav tm="100000">
                                              <p:val>
                                                <p:strVal val="#ppt_x"/>
                                              </p:val>
                                            </p:tav>
                                          </p:tavLst>
                                        </p:anim>
                                        <p:anim calcmode="lin" valueType="num" p14:bounceEnd="50000">
                                          <p:cBhvr additive="base">
                                            <p:cTn id="23" dur="300" fill="hold"/>
                                            <p:tgtEl>
                                              <p:spTgt spid="1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50000">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14:bounceEnd="50000">
                                          <p:cBhvr additive="base">
                                            <p:cTn id="27" dur="300" fill="hold"/>
                                            <p:tgtEl>
                                              <p:spTgt spid="114"/>
                                            </p:tgtEl>
                                            <p:attrNameLst>
                                              <p:attrName>ppt_x</p:attrName>
                                            </p:attrNameLst>
                                          </p:cBhvr>
                                          <p:tavLst>
                                            <p:tav tm="0">
                                              <p:val>
                                                <p:strVal val="0-#ppt_w/2"/>
                                              </p:val>
                                            </p:tav>
                                            <p:tav tm="100000">
                                              <p:val>
                                                <p:strVal val="#ppt_x"/>
                                              </p:val>
                                            </p:tav>
                                          </p:tavLst>
                                        </p:anim>
                                        <p:anim calcmode="lin" valueType="num" p14:bounceEnd="50000">
                                          <p:cBhvr additive="base">
                                            <p:cTn id="28" dur="3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50000">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14:bounceEnd="50000">
                                          <p:cBhvr additive="base">
                                            <p:cTn id="32" dur="300" fill="hold"/>
                                            <p:tgtEl>
                                              <p:spTgt spid="115"/>
                                            </p:tgtEl>
                                            <p:attrNameLst>
                                              <p:attrName>ppt_x</p:attrName>
                                            </p:attrNameLst>
                                          </p:cBhvr>
                                          <p:tavLst>
                                            <p:tav tm="0">
                                              <p:val>
                                                <p:strVal val="0-#ppt_w/2"/>
                                              </p:val>
                                            </p:tav>
                                            <p:tav tm="100000">
                                              <p:val>
                                                <p:strVal val="#ppt_x"/>
                                              </p:val>
                                            </p:tav>
                                          </p:tavLst>
                                        </p:anim>
                                        <p:anim calcmode="lin" valueType="num" p14:bounceEnd="50000">
                                          <p:cBhvr additive="base">
                                            <p:cTn id="33"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500" fill="hold"/>
                                            <p:tgtEl>
                                              <p:spTgt spid="101"/>
                                            </p:tgtEl>
                                            <p:attrNameLst>
                                              <p:attrName>ppt_x</p:attrName>
                                            </p:attrNameLst>
                                          </p:cBhvr>
                                          <p:tavLst>
                                            <p:tav tm="0">
                                              <p:val>
                                                <p:strVal val="#ppt_x"/>
                                              </p:val>
                                            </p:tav>
                                            <p:tav tm="100000">
                                              <p:val>
                                                <p:strVal val="#ppt_x"/>
                                              </p:val>
                                            </p:tav>
                                          </p:tavLst>
                                        </p:anim>
                                        <p:anim calcmode="lin" valueType="num">
                                          <p:cBhvr additive="base">
                                            <p:cTn id="13" dur="500" fill="hold"/>
                                            <p:tgtEl>
                                              <p:spTgt spid="10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300" fill="hold"/>
                                            <p:tgtEl>
                                              <p:spTgt spid="113"/>
                                            </p:tgtEl>
                                            <p:attrNameLst>
                                              <p:attrName>ppt_x</p:attrName>
                                            </p:attrNameLst>
                                          </p:cBhvr>
                                          <p:tavLst>
                                            <p:tav tm="0">
                                              <p:val>
                                                <p:strVal val="0-#ppt_w/2"/>
                                              </p:val>
                                            </p:tav>
                                            <p:tav tm="100000">
                                              <p:val>
                                                <p:strVal val="#ppt_x"/>
                                              </p:val>
                                            </p:tav>
                                          </p:tavLst>
                                        </p:anim>
                                        <p:anim calcmode="lin" valueType="num">
                                          <p:cBhvr additive="base">
                                            <p:cTn id="23" dur="300" fill="hold"/>
                                            <p:tgtEl>
                                              <p:spTgt spid="1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300" fill="hold"/>
                                            <p:tgtEl>
                                              <p:spTgt spid="114"/>
                                            </p:tgtEl>
                                            <p:attrNameLst>
                                              <p:attrName>ppt_x</p:attrName>
                                            </p:attrNameLst>
                                          </p:cBhvr>
                                          <p:tavLst>
                                            <p:tav tm="0">
                                              <p:val>
                                                <p:strVal val="0-#ppt_w/2"/>
                                              </p:val>
                                            </p:tav>
                                            <p:tav tm="100000">
                                              <p:val>
                                                <p:strVal val="#ppt_x"/>
                                              </p:val>
                                            </p:tav>
                                          </p:tavLst>
                                        </p:anim>
                                        <p:anim calcmode="lin" valueType="num">
                                          <p:cBhvr additive="base">
                                            <p:cTn id="28" dur="3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300" fill="hold"/>
                                            <p:tgtEl>
                                              <p:spTgt spid="115"/>
                                            </p:tgtEl>
                                            <p:attrNameLst>
                                              <p:attrName>ppt_x</p:attrName>
                                            </p:attrNameLst>
                                          </p:cBhvr>
                                          <p:tavLst>
                                            <p:tav tm="0">
                                              <p:val>
                                                <p:strVal val="0-#ppt_w/2"/>
                                              </p:val>
                                            </p:tav>
                                            <p:tav tm="100000">
                                              <p:val>
                                                <p:strVal val="#ppt_x"/>
                                              </p:val>
                                            </p:tav>
                                          </p:tavLst>
                                        </p:anim>
                                        <p:anim calcmode="lin" valueType="num">
                                          <p:cBhvr additive="base">
                                            <p:cTn id="33"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AutoShape 593"/>
          <p:cNvPicPr>
            <a:picLocks noChangeArrowheads="1"/>
          </p:cNvPicPr>
          <p:nvPr/>
        </p:nvPicPr>
        <p:blipFill>
          <a:blip r:embed="rId2"/>
          <a:srcRect/>
          <a:stretch>
            <a:fillRect/>
          </a:stretch>
        </p:blipFill>
        <p:spPr bwMode="auto">
          <a:xfrm>
            <a:off x="2133601" y="4311698"/>
            <a:ext cx="1240367" cy="126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AutoShape 593"/>
          <p:cNvPicPr>
            <a:picLocks noChangeArrowheads="1"/>
          </p:cNvPicPr>
          <p:nvPr/>
        </p:nvPicPr>
        <p:blipFill>
          <a:blip r:embed="rId2"/>
          <a:srcRect/>
          <a:stretch>
            <a:fillRect/>
          </a:stretch>
        </p:blipFill>
        <p:spPr bwMode="auto">
          <a:xfrm>
            <a:off x="5465234" y="4311698"/>
            <a:ext cx="1240367" cy="126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AutoShape 593"/>
          <p:cNvPicPr>
            <a:picLocks noChangeArrowheads="1"/>
          </p:cNvPicPr>
          <p:nvPr/>
        </p:nvPicPr>
        <p:blipFill>
          <a:blip r:embed="rId2"/>
          <a:srcRect/>
          <a:stretch>
            <a:fillRect/>
          </a:stretch>
        </p:blipFill>
        <p:spPr bwMode="auto">
          <a:xfrm>
            <a:off x="8940801" y="4311698"/>
            <a:ext cx="1240367" cy="126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AutoShape 4"/>
          <p:cNvPicPr>
            <a:picLocks noChangeArrowheads="1"/>
          </p:cNvPicPr>
          <p:nvPr/>
        </p:nvPicPr>
        <p:blipFill>
          <a:blip r:embed="rId3"/>
          <a:srcRect/>
          <a:stretch>
            <a:fillRect/>
          </a:stretch>
        </p:blipFill>
        <p:spPr bwMode="auto">
          <a:xfrm>
            <a:off x="821267" y="2063797"/>
            <a:ext cx="3812117" cy="2853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AutoShape 4"/>
          <p:cNvPicPr>
            <a:picLocks noChangeArrowheads="1"/>
          </p:cNvPicPr>
          <p:nvPr/>
        </p:nvPicPr>
        <p:blipFill>
          <a:blip r:embed="rId4"/>
          <a:srcRect/>
          <a:stretch>
            <a:fillRect/>
          </a:stretch>
        </p:blipFill>
        <p:spPr bwMode="auto">
          <a:xfrm>
            <a:off x="4218518" y="2063797"/>
            <a:ext cx="3812116" cy="2853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AutoShape 4"/>
          <p:cNvPicPr>
            <a:picLocks noChangeArrowheads="1"/>
          </p:cNvPicPr>
          <p:nvPr/>
        </p:nvPicPr>
        <p:blipFill>
          <a:blip r:embed="rId5"/>
          <a:srcRect/>
          <a:stretch>
            <a:fillRect/>
          </a:stretch>
        </p:blipFill>
        <p:spPr bwMode="auto">
          <a:xfrm>
            <a:off x="7624234" y="2063797"/>
            <a:ext cx="3812117" cy="2853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 name="AutoShape 3"/>
          <p:cNvPicPr>
            <a:picLocks noChangeArrowheads="1"/>
          </p:cNvPicPr>
          <p:nvPr/>
        </p:nvPicPr>
        <p:blipFill>
          <a:blip r:embed="rId6"/>
          <a:srcRect/>
          <a:stretch>
            <a:fillRect/>
          </a:stretch>
        </p:blipFill>
        <p:spPr bwMode="auto">
          <a:xfrm>
            <a:off x="4722285" y="1600249"/>
            <a:ext cx="2804583"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AutoShape 3"/>
          <p:cNvPicPr>
            <a:picLocks noChangeArrowheads="1"/>
          </p:cNvPicPr>
          <p:nvPr/>
        </p:nvPicPr>
        <p:blipFill>
          <a:blip r:embed="rId7"/>
          <a:srcRect/>
          <a:stretch>
            <a:fillRect/>
          </a:stretch>
        </p:blipFill>
        <p:spPr bwMode="auto">
          <a:xfrm>
            <a:off x="8128000" y="1600249"/>
            <a:ext cx="2796117"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 name="AutoShape 3"/>
          <p:cNvPicPr>
            <a:picLocks noChangeArrowheads="1"/>
          </p:cNvPicPr>
          <p:nvPr/>
        </p:nvPicPr>
        <p:blipFill>
          <a:blip r:embed="rId8"/>
          <a:srcRect/>
          <a:stretch>
            <a:fillRect/>
          </a:stretch>
        </p:blipFill>
        <p:spPr bwMode="auto">
          <a:xfrm>
            <a:off x="1325034" y="1600249"/>
            <a:ext cx="2796117"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矩形 28"/>
          <p:cNvSpPr>
            <a:spLocks noChangeArrowheads="1"/>
          </p:cNvSpPr>
          <p:nvPr/>
        </p:nvSpPr>
        <p:spPr bwMode="auto">
          <a:xfrm>
            <a:off x="1204384" y="2758064"/>
            <a:ext cx="3031067" cy="152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p:txBody>
      </p:sp>
      <p:sp>
        <p:nvSpPr>
          <p:cNvPr id="47" name="Rectangle 105"/>
          <p:cNvSpPr>
            <a:spLocks noChangeArrowheads="1"/>
          </p:cNvSpPr>
          <p:nvPr/>
        </p:nvSpPr>
        <p:spPr bwMode="auto">
          <a:xfrm>
            <a:off x="3282951" y="5490893"/>
            <a:ext cx="6197600" cy="8801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120000"/>
              </a:lnSpc>
            </a:pPr>
            <a:r>
              <a:rPr lang="zh-CN" altLang="en-US" sz="2135">
                <a:solidFill>
                  <a:srgbClr val="000000"/>
                </a:solidFill>
                <a:ea typeface="宋体" panose="02010600030101010101" pitchFamily="2" charset="-122"/>
              </a:rPr>
              <a:t>点击输入你想输入的文字内容点击输入你想输入的文字内容点击输入你想输入的文字内容点击输</a:t>
            </a:r>
            <a:endParaRPr lang="zh-CN" altLang="en-US" sz="2135" b="1">
              <a:solidFill>
                <a:srgbClr val="000000"/>
              </a:solidFill>
              <a:latin typeface="楷体_GB2312" pitchFamily="49" charset="-122"/>
              <a:ea typeface="楷体_GB2312" pitchFamily="49" charset="-122"/>
            </a:endParaRPr>
          </a:p>
        </p:txBody>
      </p:sp>
      <p:sp>
        <p:nvSpPr>
          <p:cNvPr id="48" name="Rectangle 107"/>
          <p:cNvSpPr>
            <a:spLocks noChangeArrowheads="1"/>
          </p:cNvSpPr>
          <p:nvPr/>
        </p:nvSpPr>
        <p:spPr bwMode="auto">
          <a:xfrm>
            <a:off x="2133600" y="1929695"/>
            <a:ext cx="1422400" cy="4862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120000"/>
              </a:lnSpc>
            </a:pPr>
            <a:r>
              <a:rPr lang="zh-CN" altLang="en-US" sz="2135" b="1">
                <a:solidFill>
                  <a:srgbClr val="FFFFFF"/>
                </a:solidFill>
                <a:ea typeface="宋体" panose="02010600030101010101" pitchFamily="2" charset="-122"/>
              </a:rPr>
              <a:t>分标题一</a:t>
            </a:r>
            <a:endParaRPr lang="zh-CN" altLang="en-US" sz="2135" b="1">
              <a:solidFill>
                <a:srgbClr val="FFFFFF"/>
              </a:solidFill>
              <a:latin typeface="楷体_GB2312" pitchFamily="49" charset="-122"/>
              <a:ea typeface="楷体_GB2312" pitchFamily="49" charset="-122"/>
            </a:endParaRPr>
          </a:p>
        </p:txBody>
      </p:sp>
      <p:sp>
        <p:nvSpPr>
          <p:cNvPr id="49" name="Rectangle 108"/>
          <p:cNvSpPr>
            <a:spLocks noChangeArrowheads="1"/>
          </p:cNvSpPr>
          <p:nvPr/>
        </p:nvSpPr>
        <p:spPr bwMode="auto">
          <a:xfrm>
            <a:off x="5486400" y="1929695"/>
            <a:ext cx="1422400" cy="4862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120000"/>
              </a:lnSpc>
            </a:pPr>
            <a:r>
              <a:rPr lang="zh-CN" altLang="en-US" sz="2135" b="1">
                <a:solidFill>
                  <a:srgbClr val="FFFFFF"/>
                </a:solidFill>
                <a:ea typeface="宋体" panose="02010600030101010101" pitchFamily="2" charset="-122"/>
              </a:rPr>
              <a:t>分标题二</a:t>
            </a:r>
            <a:endParaRPr lang="zh-CN" altLang="en-US" sz="2135" b="1">
              <a:solidFill>
                <a:srgbClr val="FFFFFF"/>
              </a:solidFill>
              <a:latin typeface="楷体_GB2312" pitchFamily="49" charset="-122"/>
              <a:ea typeface="楷体_GB2312" pitchFamily="49" charset="-122"/>
            </a:endParaRPr>
          </a:p>
        </p:txBody>
      </p:sp>
      <p:sp>
        <p:nvSpPr>
          <p:cNvPr id="50" name="Rectangle 109"/>
          <p:cNvSpPr>
            <a:spLocks noChangeArrowheads="1"/>
          </p:cNvSpPr>
          <p:nvPr/>
        </p:nvSpPr>
        <p:spPr bwMode="auto">
          <a:xfrm>
            <a:off x="8839200" y="1936045"/>
            <a:ext cx="1422400" cy="4862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120000"/>
              </a:lnSpc>
            </a:pPr>
            <a:r>
              <a:rPr lang="zh-CN" altLang="en-US" sz="2135" b="1">
                <a:solidFill>
                  <a:srgbClr val="FFFFFF"/>
                </a:solidFill>
                <a:ea typeface="宋体" panose="02010600030101010101" pitchFamily="2" charset="-122"/>
              </a:rPr>
              <a:t>分标题三</a:t>
            </a:r>
            <a:endParaRPr lang="zh-CN" altLang="en-US" sz="2135" b="1">
              <a:solidFill>
                <a:srgbClr val="FFFFFF"/>
              </a:solidFill>
              <a:latin typeface="楷体_GB2312" pitchFamily="49" charset="-122"/>
              <a:ea typeface="楷体_GB2312" pitchFamily="49" charset="-122"/>
            </a:endParaRPr>
          </a:p>
        </p:txBody>
      </p:sp>
      <p:sp>
        <p:nvSpPr>
          <p:cNvPr id="51" name="矩形 28"/>
          <p:cNvSpPr>
            <a:spLocks noChangeArrowheads="1"/>
          </p:cNvSpPr>
          <p:nvPr/>
        </p:nvSpPr>
        <p:spPr bwMode="auto">
          <a:xfrm>
            <a:off x="4690533" y="2734781"/>
            <a:ext cx="3031067" cy="152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p:txBody>
      </p:sp>
      <p:sp>
        <p:nvSpPr>
          <p:cNvPr id="52" name="矩形 28"/>
          <p:cNvSpPr>
            <a:spLocks noChangeArrowheads="1"/>
          </p:cNvSpPr>
          <p:nvPr/>
        </p:nvSpPr>
        <p:spPr bwMode="auto">
          <a:xfrm>
            <a:off x="8128000" y="2734781"/>
            <a:ext cx="3031067" cy="152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eaLnBrk="0" hangingPunct="0">
              <a:lnSpc>
                <a:spcPct val="125000"/>
              </a:lnSpc>
              <a:buClr>
                <a:srgbClr val="0070C0"/>
              </a:buClr>
              <a:buSzPct val="80000"/>
              <a:tabLst>
                <a:tab pos="181610" algn="l"/>
              </a:tabLst>
            </a:pPr>
            <a:r>
              <a:rPr lang="zh-CN" altLang="en-US" sz="1865">
                <a:solidFill>
                  <a:srgbClr val="000000"/>
                </a:solidFill>
                <a:latin typeface="宋体" panose="02010600030101010101" pitchFamily="2" charset="-122"/>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a:p>
            <a:pPr marL="0" lvl="2" defTabSz="1217295">
              <a:lnSpc>
                <a:spcPct val="125000"/>
              </a:lnSpc>
              <a:tabLst>
                <a:tab pos="181610" algn="l"/>
              </a:tabLst>
            </a:pPr>
            <a:r>
              <a:rPr lang="zh-CN" altLang="en-US" sz="1865">
                <a:solidFill>
                  <a:srgbClr val="000000"/>
                </a:solidFill>
                <a:ea typeface="宋体" panose="02010600030101010101" pitchFamily="2"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6"/>
                                        </p:tgtEl>
                                        <p:attrNameLst>
                                          <p:attrName>style.visibility</p:attrName>
                                        </p:attrNameLst>
                                      </p:cBhvr>
                                      <p:to>
                                        <p:strVal val="visible"/>
                                      </p:to>
                                    </p:set>
                                    <p:anim calcmode="discrete" valueType="clr">
                                      <p:cBhvr override="childStyle">
                                        <p:cTn id="24"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6"/>
                                        </p:tgtEl>
                                        <p:attrNameLst>
                                          <p:attrName>fillcolor</p:attrName>
                                        </p:attrNameLst>
                                      </p:cBhvr>
                                      <p:tavLst>
                                        <p:tav tm="0">
                                          <p:val>
                                            <p:clrVal>
                                              <a:schemeClr val="accent2"/>
                                            </p:clrVal>
                                          </p:val>
                                        </p:tav>
                                        <p:tav tm="50000">
                                          <p:val>
                                            <p:clrVal>
                                              <a:schemeClr val="hlink"/>
                                            </p:clrVal>
                                          </p:val>
                                        </p:tav>
                                      </p:tavLst>
                                    </p:anim>
                                    <p:set>
                                      <p:cBhvr>
                                        <p:cTn id="26" dur="80"/>
                                        <p:tgtEl>
                                          <p:spTgt spid="46"/>
                                        </p:tgtEl>
                                        <p:attrNameLst>
                                          <p:attrName>fill.type</p:attrName>
                                        </p:attrNameLst>
                                      </p:cBhvr>
                                      <p:to>
                                        <p:strVal val="solid"/>
                                      </p:to>
                                    </p:set>
                                  </p:childTnLst>
                                </p:cTn>
                              </p:par>
                            </p:childTnLst>
                          </p:cTn>
                        </p:par>
                        <p:par>
                          <p:cTn id="27" fill="hold">
                            <p:stCondLst>
                              <p:cond delay="3000"/>
                            </p:stCondLst>
                            <p:childTnLst>
                              <p:par>
                                <p:cTn id="28" presetID="49" presetClass="entr" presetSubtype="0" decel="10000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 calcmode="lin" valueType="num">
                                      <p:cBhvr>
                                        <p:cTn id="32" dur="500" fill="hold"/>
                                        <p:tgtEl>
                                          <p:spTgt spid="43"/>
                                        </p:tgtEl>
                                        <p:attrNameLst>
                                          <p:attrName>style.rotation</p:attrName>
                                        </p:attrNameLst>
                                      </p:cBhvr>
                                      <p:tavLst>
                                        <p:tav tm="0">
                                          <p:val>
                                            <p:fltVal val="360"/>
                                          </p:val>
                                        </p:tav>
                                        <p:tav tm="100000">
                                          <p:val>
                                            <p:fltVal val="0"/>
                                          </p:val>
                                        </p:tav>
                                      </p:tavLst>
                                    </p:anim>
                                    <p:animEffect transition="in" filter="fade">
                                      <p:cBhvr>
                                        <p:cTn id="33" dur="500"/>
                                        <p:tgtEl>
                                          <p:spTgt spid="4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4000"/>
                            </p:stCondLst>
                            <p:childTnLst>
                              <p:par>
                                <p:cTn id="39" presetID="47"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51"/>
                                        </p:tgtEl>
                                        <p:attrNameLst>
                                          <p:attrName>style.visibility</p:attrName>
                                        </p:attrNameLst>
                                      </p:cBhvr>
                                      <p:to>
                                        <p:strVal val="visible"/>
                                      </p:to>
                                    </p:set>
                                    <p:anim calcmode="discrete" valueType="clr">
                                      <p:cBhvr override="childStyle">
                                        <p:cTn id="4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1"/>
                                        </p:tgtEl>
                                        <p:attrNameLst>
                                          <p:attrName>fillcolor</p:attrName>
                                        </p:attrNameLst>
                                      </p:cBhvr>
                                      <p:tavLst>
                                        <p:tav tm="0">
                                          <p:val>
                                            <p:clrVal>
                                              <a:schemeClr val="accent2"/>
                                            </p:clrVal>
                                          </p:val>
                                        </p:tav>
                                        <p:tav tm="50000">
                                          <p:val>
                                            <p:clrVal>
                                              <a:schemeClr val="hlink"/>
                                            </p:clrVal>
                                          </p:val>
                                        </p:tav>
                                      </p:tavLst>
                                    </p:anim>
                                    <p:set>
                                      <p:cBhvr>
                                        <p:cTn id="49" dur="80"/>
                                        <p:tgtEl>
                                          <p:spTgt spid="51"/>
                                        </p:tgtEl>
                                        <p:attrNameLst>
                                          <p:attrName>fill.type</p:attrName>
                                        </p:attrNameLst>
                                      </p:cBhvr>
                                      <p:to>
                                        <p:strVal val="solid"/>
                                      </p:to>
                                    </p:set>
                                  </p:childTnLst>
                                </p:cTn>
                              </p:par>
                            </p:childTnLst>
                          </p:cTn>
                        </p:par>
                        <p:par>
                          <p:cTn id="50" fill="hold">
                            <p:stCondLst>
                              <p:cond delay="6000"/>
                            </p:stCondLst>
                            <p:childTnLst>
                              <p:par>
                                <p:cTn id="51" presetID="49" presetClass="entr" presetSubtype="0" decel="100000"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 calcmode="lin" valueType="num">
                                      <p:cBhvr>
                                        <p:cTn id="55" dur="500" fill="hold"/>
                                        <p:tgtEl>
                                          <p:spTgt spid="44"/>
                                        </p:tgtEl>
                                        <p:attrNameLst>
                                          <p:attrName>style.rotation</p:attrName>
                                        </p:attrNameLst>
                                      </p:cBhvr>
                                      <p:tavLst>
                                        <p:tav tm="0">
                                          <p:val>
                                            <p:fltVal val="360"/>
                                          </p:val>
                                        </p:tav>
                                        <p:tav tm="100000">
                                          <p:val>
                                            <p:fltVal val="0"/>
                                          </p:val>
                                        </p:tav>
                                      </p:tavLst>
                                    </p:anim>
                                    <p:animEffect transition="in" filter="fade">
                                      <p:cBhvr>
                                        <p:cTn id="56" dur="500"/>
                                        <p:tgtEl>
                                          <p:spTgt spid="44"/>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52"/>
                                        </p:tgtEl>
                                        <p:attrNameLst>
                                          <p:attrName>style.visibility</p:attrName>
                                        </p:attrNameLst>
                                      </p:cBhvr>
                                      <p:to>
                                        <p:strVal val="visible"/>
                                      </p:to>
                                    </p:set>
                                    <p:anim calcmode="discrete" valueType="clr">
                                      <p:cBhvr override="childStyle">
                                        <p:cTn id="7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52"/>
                                        </p:tgtEl>
                                        <p:attrNameLst>
                                          <p:attrName>fillcolor</p:attrName>
                                        </p:attrNameLst>
                                      </p:cBhvr>
                                      <p:tavLst>
                                        <p:tav tm="0">
                                          <p:val>
                                            <p:clrVal>
                                              <a:schemeClr val="accent2"/>
                                            </p:clrVal>
                                          </p:val>
                                        </p:tav>
                                        <p:tav tm="50000">
                                          <p:val>
                                            <p:clrVal>
                                              <a:schemeClr val="hlink"/>
                                            </p:clrVal>
                                          </p:val>
                                        </p:tav>
                                      </p:tavLst>
                                    </p:anim>
                                    <p:set>
                                      <p:cBhvr>
                                        <p:cTn id="72" dur="80"/>
                                        <p:tgtEl>
                                          <p:spTgt spid="52"/>
                                        </p:tgtEl>
                                        <p:attrNameLst>
                                          <p:attrName>fill.type</p:attrName>
                                        </p:attrNameLst>
                                      </p:cBhvr>
                                      <p:to>
                                        <p:strVal val="solid"/>
                                      </p:to>
                                    </p:set>
                                  </p:childTnLst>
                                </p:cTn>
                              </p:par>
                            </p:childTnLst>
                          </p:cTn>
                        </p:par>
                        <p:par>
                          <p:cTn id="73" fill="hold">
                            <p:stCondLst>
                              <p:cond delay="9000"/>
                            </p:stCondLst>
                            <p:childTnLst>
                              <p:par>
                                <p:cTn id="74" presetID="47" presetClass="entr" presetSubtype="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 presetClass="entr" presetSubtype="16"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ox(in)">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3283" y="1828860"/>
            <a:ext cx="5681133" cy="3763433"/>
            <a:chOff x="811213" y="2335213"/>
            <a:chExt cx="4260850" cy="2822575"/>
          </a:xfrm>
        </p:grpSpPr>
        <p:pic>
          <p:nvPicPr>
            <p:cNvPr id="16" name="AutoShape 60"/>
            <p:cNvPicPr>
              <a:picLocks noChangeArrowheads="1"/>
            </p:cNvPicPr>
            <p:nvPr/>
          </p:nvPicPr>
          <p:blipFill>
            <a:blip r:embed="rId4"/>
            <a:srcRect/>
            <a:stretch>
              <a:fillRect/>
            </a:stretch>
          </p:blipFill>
          <p:spPr bwMode="auto">
            <a:xfrm>
              <a:off x="811213" y="2335213"/>
              <a:ext cx="42608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4"/>
            <p:cNvSpPr>
              <a:spLocks noChangeArrowheads="1"/>
            </p:cNvSpPr>
            <p:nvPr/>
          </p:nvSpPr>
          <p:spPr bwMode="auto">
            <a:xfrm>
              <a:off x="3514725" y="3514725"/>
              <a:ext cx="1273175" cy="5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65">
                  <a:latin typeface="微软雅黑" panose="020B0503020204020204" pitchFamily="34" charset="-122"/>
                  <a:ea typeface="微软雅黑" panose="020B0503020204020204" pitchFamily="34" charset="-122"/>
                </a:rPr>
                <a:t>点击添</a:t>
              </a:r>
              <a:endParaRPr lang="en-US" sz="1865">
                <a:latin typeface="微软雅黑" panose="020B0503020204020204" pitchFamily="34" charset="-122"/>
                <a:ea typeface="微软雅黑" panose="020B0503020204020204" pitchFamily="34" charset="-122"/>
              </a:endParaRPr>
            </a:p>
            <a:p>
              <a:pPr algn="ctr"/>
              <a:r>
                <a:rPr lang="zh-CN" altLang="en-US" sz="1865">
                  <a:latin typeface="微软雅黑" panose="020B0503020204020204" pitchFamily="34" charset="-122"/>
                  <a:ea typeface="微软雅黑" panose="020B0503020204020204" pitchFamily="34" charset="-122"/>
                </a:rPr>
                <a:t>加文本</a:t>
              </a:r>
            </a:p>
          </p:txBody>
        </p:sp>
        <p:pic>
          <p:nvPicPr>
            <p:cNvPr id="18" name="AutoShape 593"/>
            <p:cNvPicPr>
              <a:picLocks noChangeArrowheads="1"/>
            </p:cNvPicPr>
            <p:nvPr/>
          </p:nvPicPr>
          <p:blipFill>
            <a:blip r:embed="rId5"/>
            <a:srcRect/>
            <a:stretch>
              <a:fillRect/>
            </a:stretch>
          </p:blipFill>
          <p:spPr bwMode="auto">
            <a:xfrm>
              <a:off x="2073275" y="3376613"/>
              <a:ext cx="87788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30"/>
            <p:cNvGrpSpPr/>
            <p:nvPr/>
          </p:nvGrpSpPr>
          <p:grpSpPr bwMode="auto">
            <a:xfrm>
              <a:off x="1265238" y="3287713"/>
              <a:ext cx="884237" cy="896937"/>
              <a:chOff x="0" y="0"/>
              <a:chExt cx="415318" cy="2705673"/>
            </a:xfrm>
          </p:grpSpPr>
          <p:pic>
            <p:nvPicPr>
              <p:cNvPr id="23" name="圆角矩形 24"/>
              <p:cNvPicPr>
                <a:picLocks noChangeArrowheads="1"/>
              </p:cNvPicPr>
              <p:nvPr/>
            </p:nvPicPr>
            <p:blipFill>
              <a:blip r:embed="rId6"/>
              <a:srcRect/>
              <a:stretch>
                <a:fillRect/>
              </a:stretch>
            </p:blipFill>
            <p:spPr bwMode="auto">
              <a:xfrm>
                <a:off x="-113247" y="-631166"/>
                <a:ext cx="641365" cy="41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矩形 14"/>
              <p:cNvPicPr>
                <a:picLocks noChangeArrowheads="1"/>
              </p:cNvPicPr>
              <p:nvPr/>
            </p:nvPicPr>
            <p:blipFill>
              <a:blip r:embed="rId7"/>
              <a:srcRect/>
              <a:stretch>
                <a:fillRect/>
              </a:stretch>
            </p:blipFill>
            <p:spPr bwMode="auto">
              <a:xfrm>
                <a:off x="4145" y="417008"/>
                <a:ext cx="406579" cy="24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33"/>
            <p:cNvGrpSpPr/>
            <p:nvPr/>
          </p:nvGrpSpPr>
          <p:grpSpPr bwMode="auto">
            <a:xfrm>
              <a:off x="2886075" y="3287713"/>
              <a:ext cx="884238" cy="896937"/>
              <a:chOff x="0" y="0"/>
              <a:chExt cx="415318" cy="2705673"/>
            </a:xfrm>
          </p:grpSpPr>
          <p:pic>
            <p:nvPicPr>
              <p:cNvPr id="21" name="圆角矩形 27"/>
              <p:cNvPicPr>
                <a:picLocks noChangeArrowheads="1"/>
              </p:cNvPicPr>
              <p:nvPr/>
            </p:nvPicPr>
            <p:blipFill>
              <a:blip r:embed="rId8"/>
              <a:srcRect/>
              <a:stretch>
                <a:fillRect/>
              </a:stretch>
            </p:blipFill>
            <p:spPr bwMode="auto">
              <a:xfrm>
                <a:off x="-115782" y="-631166"/>
                <a:ext cx="641364" cy="41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矩形 14"/>
              <p:cNvPicPr>
                <a:picLocks noChangeArrowheads="1"/>
              </p:cNvPicPr>
              <p:nvPr/>
            </p:nvPicPr>
            <p:blipFill>
              <a:blip r:embed="rId9"/>
              <a:srcRect/>
              <a:stretch>
                <a:fillRect/>
              </a:stretch>
            </p:blipFill>
            <p:spPr bwMode="auto">
              <a:xfrm>
                <a:off x="4474" y="417008"/>
                <a:ext cx="406579" cy="24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 name="组合 24"/>
          <p:cNvGrpSpPr/>
          <p:nvPr/>
        </p:nvGrpSpPr>
        <p:grpSpPr>
          <a:xfrm>
            <a:off x="6831499" y="1193860"/>
            <a:ext cx="3666067" cy="1344083"/>
            <a:chOff x="5032375" y="1858963"/>
            <a:chExt cx="2749550" cy="1008062"/>
          </a:xfrm>
        </p:grpSpPr>
        <p:grpSp>
          <p:nvGrpSpPr>
            <p:cNvPr id="26" name="Group 3"/>
            <p:cNvGrpSpPr/>
            <p:nvPr/>
          </p:nvGrpSpPr>
          <p:grpSpPr bwMode="auto">
            <a:xfrm>
              <a:off x="5059363" y="1858963"/>
              <a:ext cx="1008062" cy="1008062"/>
              <a:chOff x="0" y="0"/>
              <a:chExt cx="1011863" cy="1008000"/>
            </a:xfrm>
          </p:grpSpPr>
          <p:pic>
            <p:nvPicPr>
              <p:cNvPr id="33" name="Oval 2"/>
              <p:cNvPicPr>
                <a:picLocks noChangeAspect="1" noChangeArrowheads="1"/>
              </p:cNvPicPr>
              <p:nvPr/>
            </p:nvPicPr>
            <p:blipFill>
              <a:blip r:embed="rId10"/>
              <a:srcRect/>
              <a:stretch>
                <a:fillRect/>
              </a:stretch>
            </p:blipFill>
            <p:spPr bwMode="auto">
              <a:xfrm>
                <a:off x="-238322" y="-206934"/>
                <a:ext cx="1486913" cy="1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椭圆 4"/>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865">
                  <a:solidFill>
                    <a:srgbClr val="FFFFFF"/>
                  </a:solidFill>
                  <a:latin typeface="Calibri" panose="020F0502020204030204" pitchFamily="34" charset="0"/>
                  <a:ea typeface="微软雅黑" panose="020B0503020204020204" pitchFamily="34" charset="-122"/>
                </a:endParaRPr>
              </a:p>
            </p:txBody>
          </p:sp>
          <p:grpSp>
            <p:nvGrpSpPr>
              <p:cNvPr id="35" name="Group 6"/>
              <p:cNvGrpSpPr/>
              <p:nvPr/>
            </p:nvGrpSpPr>
            <p:grpSpPr bwMode="auto">
              <a:xfrm>
                <a:off x="104341" y="103943"/>
                <a:ext cx="807706" cy="804623"/>
                <a:chOff x="0" y="0"/>
                <a:chExt cx="804672" cy="804672"/>
              </a:xfrm>
            </p:grpSpPr>
            <p:pic>
              <p:nvPicPr>
                <p:cNvPr id="36" name="椭圆 5"/>
                <p:cNvPicPr>
                  <a:picLocks noChangeAspect="1" noChangeArrowheads="1"/>
                </p:cNvPicPr>
                <p:nvPr/>
              </p:nvPicPr>
              <p:blipFill>
                <a:blip r:embed="rId11"/>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
                <p:cNvSpPr txBox="1">
                  <a:spLocks noChangeArrowheads="1"/>
                </p:cNvSpPr>
                <p:nvPr/>
              </p:nvSpPr>
              <p:spPr bwMode="auto">
                <a:xfrm>
                  <a:off x="123044" y="120051"/>
                  <a:ext cx="557925"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sp>
          <p:nvSpPr>
            <p:cNvPr id="27" name="TextBox 147"/>
            <p:cNvSpPr txBox="1">
              <a:spLocks noChangeArrowheads="1"/>
            </p:cNvSpPr>
            <p:nvPr/>
          </p:nvSpPr>
          <p:spPr bwMode="auto">
            <a:xfrm>
              <a:off x="5032375" y="2209800"/>
              <a:ext cx="10620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865" dirty="0">
                  <a:solidFill>
                    <a:schemeClr val="bg1"/>
                  </a:solidFill>
                  <a:latin typeface="微软雅黑" panose="020B0503020204020204" pitchFamily="34" charset="-122"/>
                  <a:ea typeface="微软雅黑" panose="020B0503020204020204" pitchFamily="34" charset="-122"/>
                </a:rPr>
                <a:t>添加文本</a:t>
              </a:r>
            </a:p>
          </p:txBody>
        </p:sp>
        <p:sp>
          <p:nvSpPr>
            <p:cNvPr id="28" name="矩形 87"/>
            <p:cNvSpPr>
              <a:spLocks noChangeArrowheads="1"/>
            </p:cNvSpPr>
            <p:nvPr/>
          </p:nvSpPr>
          <p:spPr bwMode="auto">
            <a:xfrm>
              <a:off x="6216650" y="191770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29" name="矩形 87"/>
            <p:cNvSpPr>
              <a:spLocks noChangeArrowheads="1"/>
            </p:cNvSpPr>
            <p:nvPr/>
          </p:nvSpPr>
          <p:spPr bwMode="auto">
            <a:xfrm>
              <a:off x="6216650" y="221932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30" name="矩形 87"/>
            <p:cNvSpPr>
              <a:spLocks noChangeArrowheads="1"/>
            </p:cNvSpPr>
            <p:nvPr/>
          </p:nvSpPr>
          <p:spPr bwMode="auto">
            <a:xfrm>
              <a:off x="6216650" y="2520950"/>
              <a:ext cx="15065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cxnSp>
          <p:nvCxnSpPr>
            <p:cNvPr id="31" name="直接箭头连接符 29"/>
            <p:cNvCxnSpPr>
              <a:cxnSpLocks noChangeShapeType="1"/>
            </p:cNvCxnSpPr>
            <p:nvPr/>
          </p:nvCxnSpPr>
          <p:spPr bwMode="auto">
            <a:xfrm>
              <a:off x="6216650" y="221932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32" name="直接箭头连接符 30"/>
            <p:cNvCxnSpPr>
              <a:cxnSpLocks noChangeShapeType="1"/>
            </p:cNvCxnSpPr>
            <p:nvPr/>
          </p:nvCxnSpPr>
          <p:spPr bwMode="auto">
            <a:xfrm>
              <a:off x="6216650" y="2544763"/>
              <a:ext cx="1422400" cy="1587"/>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grpSp>
        <p:nvGrpSpPr>
          <p:cNvPr id="47" name="组合 46"/>
          <p:cNvGrpSpPr/>
          <p:nvPr/>
        </p:nvGrpSpPr>
        <p:grpSpPr>
          <a:xfrm>
            <a:off x="6831500" y="2999375"/>
            <a:ext cx="3697817" cy="1344084"/>
            <a:chOff x="5032375" y="3213100"/>
            <a:chExt cx="2773363" cy="1008063"/>
          </a:xfrm>
        </p:grpSpPr>
        <p:grpSp>
          <p:nvGrpSpPr>
            <p:cNvPr id="48" name="Group 10"/>
            <p:cNvGrpSpPr/>
            <p:nvPr/>
          </p:nvGrpSpPr>
          <p:grpSpPr bwMode="auto">
            <a:xfrm>
              <a:off x="5059363" y="3213100"/>
              <a:ext cx="1008062" cy="1008063"/>
              <a:chOff x="0" y="0"/>
              <a:chExt cx="1011863" cy="1008000"/>
            </a:xfrm>
          </p:grpSpPr>
          <p:pic>
            <p:nvPicPr>
              <p:cNvPr id="55" name="Oval 2"/>
              <p:cNvPicPr>
                <a:picLocks noChangeAspect="1" noChangeArrowheads="1"/>
              </p:cNvPicPr>
              <p:nvPr/>
            </p:nvPicPr>
            <p:blipFill>
              <a:blip r:embed="rId12"/>
              <a:srcRect/>
              <a:stretch>
                <a:fillRect/>
              </a:stretch>
            </p:blipFill>
            <p:spPr bwMode="auto">
              <a:xfrm>
                <a:off x="-238322" y="-207759"/>
                <a:ext cx="1486913" cy="148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椭圆 9"/>
              <p:cNvSpPr>
                <a:spLocks noChangeArrowheads="1"/>
              </p:cNvSpPr>
              <p:nvPr/>
            </p:nvSpPr>
            <p:spPr bwMode="auto">
              <a:xfrm rot="19388639">
                <a:off x="0" y="58734"/>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865">
                  <a:solidFill>
                    <a:srgbClr val="FFFFFF"/>
                  </a:solidFill>
                  <a:latin typeface="Calibri" panose="020F0502020204030204" pitchFamily="34" charset="0"/>
                  <a:ea typeface="微软雅黑" panose="020B0503020204020204" pitchFamily="34" charset="-122"/>
                </a:endParaRPr>
              </a:p>
            </p:txBody>
          </p:sp>
          <p:grpSp>
            <p:nvGrpSpPr>
              <p:cNvPr id="57" name="Group 13"/>
              <p:cNvGrpSpPr/>
              <p:nvPr/>
            </p:nvGrpSpPr>
            <p:grpSpPr bwMode="auto">
              <a:xfrm>
                <a:off x="104341" y="103118"/>
                <a:ext cx="807706" cy="804622"/>
                <a:chOff x="0" y="0"/>
                <a:chExt cx="804672" cy="804672"/>
              </a:xfrm>
            </p:grpSpPr>
            <p:pic>
              <p:nvPicPr>
                <p:cNvPr id="58" name="椭圆 10"/>
                <p:cNvPicPr>
                  <a:picLocks noChangeAspect="1" noChangeArrowheads="1"/>
                </p:cNvPicPr>
                <p:nvPr/>
              </p:nvPicPr>
              <p:blipFill>
                <a:blip r:embed="rId11"/>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15"/>
                <p:cNvSpPr txBox="1">
                  <a:spLocks noChangeArrowheads="1"/>
                </p:cNvSpPr>
                <p:nvPr/>
              </p:nvSpPr>
              <p:spPr bwMode="auto">
                <a:xfrm>
                  <a:off x="123044" y="120876"/>
                  <a:ext cx="557925"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sp>
          <p:nvSpPr>
            <p:cNvPr id="49" name="TextBox 147"/>
            <p:cNvSpPr txBox="1">
              <a:spLocks noChangeArrowheads="1"/>
            </p:cNvSpPr>
            <p:nvPr/>
          </p:nvSpPr>
          <p:spPr bwMode="auto">
            <a:xfrm>
              <a:off x="5032375" y="3563938"/>
              <a:ext cx="10620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865">
                  <a:solidFill>
                    <a:schemeClr val="bg1"/>
                  </a:solidFill>
                  <a:latin typeface="微软雅黑" panose="020B0503020204020204" pitchFamily="34" charset="-122"/>
                  <a:ea typeface="微软雅黑" panose="020B0503020204020204" pitchFamily="34" charset="-122"/>
                </a:rPr>
                <a:t>添加文本</a:t>
              </a:r>
            </a:p>
          </p:txBody>
        </p:sp>
        <p:sp>
          <p:nvSpPr>
            <p:cNvPr id="50" name="矩形 87"/>
            <p:cNvSpPr>
              <a:spLocks noChangeArrowheads="1"/>
            </p:cNvSpPr>
            <p:nvPr/>
          </p:nvSpPr>
          <p:spPr bwMode="auto">
            <a:xfrm>
              <a:off x="6240463" y="3230563"/>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51" name="矩形 87"/>
            <p:cNvSpPr>
              <a:spLocks noChangeArrowheads="1"/>
            </p:cNvSpPr>
            <p:nvPr/>
          </p:nvSpPr>
          <p:spPr bwMode="auto">
            <a:xfrm>
              <a:off x="6240463" y="3532188"/>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52" name="矩形 87"/>
            <p:cNvSpPr>
              <a:spLocks noChangeArrowheads="1"/>
            </p:cNvSpPr>
            <p:nvPr/>
          </p:nvSpPr>
          <p:spPr bwMode="auto">
            <a:xfrm>
              <a:off x="6240463" y="3833813"/>
              <a:ext cx="1506537"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cxnSp>
          <p:nvCxnSpPr>
            <p:cNvPr id="53" name="直接箭头连接符 34"/>
            <p:cNvCxnSpPr>
              <a:cxnSpLocks noChangeShapeType="1"/>
            </p:cNvCxnSpPr>
            <p:nvPr/>
          </p:nvCxnSpPr>
          <p:spPr bwMode="auto">
            <a:xfrm>
              <a:off x="6240463" y="3532188"/>
              <a:ext cx="1422400" cy="1587"/>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54" name="直接箭头连接符 35"/>
            <p:cNvCxnSpPr>
              <a:cxnSpLocks noChangeShapeType="1"/>
            </p:cNvCxnSpPr>
            <p:nvPr/>
          </p:nvCxnSpPr>
          <p:spPr bwMode="auto">
            <a:xfrm>
              <a:off x="6240463" y="384492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grpSp>
        <p:nvGrpSpPr>
          <p:cNvPr id="60" name="组合 59"/>
          <p:cNvGrpSpPr/>
          <p:nvPr/>
        </p:nvGrpSpPr>
        <p:grpSpPr>
          <a:xfrm>
            <a:off x="6831500" y="4809126"/>
            <a:ext cx="3697817" cy="1344083"/>
            <a:chOff x="5032375" y="4570413"/>
            <a:chExt cx="2773363" cy="1008062"/>
          </a:xfrm>
        </p:grpSpPr>
        <p:grpSp>
          <p:nvGrpSpPr>
            <p:cNvPr id="61" name="Group 17"/>
            <p:cNvGrpSpPr/>
            <p:nvPr/>
          </p:nvGrpSpPr>
          <p:grpSpPr bwMode="auto">
            <a:xfrm>
              <a:off x="5059363" y="4570413"/>
              <a:ext cx="1008062" cy="1008062"/>
              <a:chOff x="0" y="0"/>
              <a:chExt cx="1011863" cy="1008000"/>
            </a:xfrm>
          </p:grpSpPr>
          <p:pic>
            <p:nvPicPr>
              <p:cNvPr id="68" name="Oval 2"/>
              <p:cNvPicPr>
                <a:picLocks noChangeAspect="1" noChangeArrowheads="1"/>
              </p:cNvPicPr>
              <p:nvPr/>
            </p:nvPicPr>
            <p:blipFill>
              <a:blip r:embed="rId13"/>
              <a:srcRect/>
              <a:stretch>
                <a:fillRect/>
              </a:stretch>
            </p:blipFill>
            <p:spPr bwMode="auto">
              <a:xfrm>
                <a:off x="-238322" y="-205664"/>
                <a:ext cx="1486913" cy="1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椭圆 14"/>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865">
                  <a:solidFill>
                    <a:srgbClr val="FFFFFF"/>
                  </a:solidFill>
                  <a:latin typeface="Calibri" panose="020F0502020204030204" pitchFamily="34" charset="0"/>
                  <a:ea typeface="微软雅黑" panose="020B0503020204020204" pitchFamily="34" charset="-122"/>
                </a:endParaRPr>
              </a:p>
            </p:txBody>
          </p:sp>
          <p:grpSp>
            <p:nvGrpSpPr>
              <p:cNvPr id="70" name="Group 20"/>
              <p:cNvGrpSpPr/>
              <p:nvPr/>
            </p:nvGrpSpPr>
            <p:grpSpPr bwMode="auto">
              <a:xfrm>
                <a:off x="104341" y="99117"/>
                <a:ext cx="807706" cy="804623"/>
                <a:chOff x="0" y="0"/>
                <a:chExt cx="804672" cy="804672"/>
              </a:xfrm>
            </p:grpSpPr>
            <p:pic>
              <p:nvPicPr>
                <p:cNvPr id="71" name="椭圆 15"/>
                <p:cNvPicPr>
                  <a:picLocks noChangeAspect="1" noChangeArrowheads="1"/>
                </p:cNvPicPr>
                <p:nvPr/>
              </p:nvPicPr>
              <p:blipFill>
                <a:blip r:embed="rId11"/>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22"/>
                <p:cNvSpPr txBox="1">
                  <a:spLocks noChangeArrowheads="1"/>
                </p:cNvSpPr>
                <p:nvPr/>
              </p:nvSpPr>
              <p:spPr bwMode="auto">
                <a:xfrm>
                  <a:off x="123044" y="124877"/>
                  <a:ext cx="557925"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sp>
          <p:nvSpPr>
            <p:cNvPr id="62" name="TextBox 147"/>
            <p:cNvSpPr txBox="1">
              <a:spLocks noChangeArrowheads="1"/>
            </p:cNvSpPr>
            <p:nvPr/>
          </p:nvSpPr>
          <p:spPr bwMode="auto">
            <a:xfrm>
              <a:off x="5032375" y="4919663"/>
              <a:ext cx="10620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865">
                  <a:solidFill>
                    <a:schemeClr val="bg1"/>
                  </a:solidFill>
                  <a:latin typeface="微软雅黑" panose="020B0503020204020204" pitchFamily="34" charset="-122"/>
                  <a:ea typeface="微软雅黑" panose="020B0503020204020204" pitchFamily="34" charset="-122"/>
                </a:rPr>
                <a:t>添加文本</a:t>
              </a:r>
            </a:p>
          </p:txBody>
        </p:sp>
        <p:sp>
          <p:nvSpPr>
            <p:cNvPr id="63" name="矩形 87"/>
            <p:cNvSpPr>
              <a:spLocks noChangeArrowheads="1"/>
            </p:cNvSpPr>
            <p:nvPr/>
          </p:nvSpPr>
          <p:spPr bwMode="auto">
            <a:xfrm>
              <a:off x="6240463" y="464502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64" name="矩形 87"/>
            <p:cNvSpPr>
              <a:spLocks noChangeArrowheads="1"/>
            </p:cNvSpPr>
            <p:nvPr/>
          </p:nvSpPr>
          <p:spPr bwMode="auto">
            <a:xfrm>
              <a:off x="6240463" y="494665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sp>
          <p:nvSpPr>
            <p:cNvPr id="65" name="矩形 87"/>
            <p:cNvSpPr>
              <a:spLocks noChangeArrowheads="1"/>
            </p:cNvSpPr>
            <p:nvPr/>
          </p:nvSpPr>
          <p:spPr bwMode="auto">
            <a:xfrm>
              <a:off x="6240463" y="5248275"/>
              <a:ext cx="1506537"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endParaRPr lang="en-US" sz="1865">
                <a:latin typeface="微软雅黑" panose="020B0503020204020204" pitchFamily="34" charset="-122"/>
                <a:ea typeface="微软雅黑" panose="020B0503020204020204" pitchFamily="34" charset="-122"/>
              </a:endParaRPr>
            </a:p>
          </p:txBody>
        </p:sp>
        <p:cxnSp>
          <p:nvCxnSpPr>
            <p:cNvPr id="66" name="直接箭头连接符 39"/>
            <p:cNvCxnSpPr>
              <a:cxnSpLocks noChangeShapeType="1"/>
            </p:cNvCxnSpPr>
            <p:nvPr/>
          </p:nvCxnSpPr>
          <p:spPr bwMode="auto">
            <a:xfrm>
              <a:off x="6240463" y="4946650"/>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67" name="直接箭头连接符 40"/>
            <p:cNvCxnSpPr>
              <a:cxnSpLocks noChangeShapeType="1"/>
            </p:cNvCxnSpPr>
            <p:nvPr/>
          </p:nvCxnSpPr>
          <p:spPr bwMode="auto">
            <a:xfrm>
              <a:off x="6240463" y="526097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2" presetClass="entr" presetSubtype="1" fill="hold" nodeType="withEffect">
                                  <p:stCondLst>
                                    <p:cond delay="8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down)">
                                      <p:cBhvr>
                                        <p:cTn id="12" dur="500"/>
                                        <p:tgtEl>
                                          <p:spTgt spid="25"/>
                                        </p:tgtEl>
                                      </p:cBhvr>
                                    </p:animEffect>
                                  </p:childTnLst>
                                </p:cTn>
                              </p:par>
                              <p:par>
                                <p:cTn id="13" presetID="12" presetClass="entr" presetSubtype="1" fill="hold" nodeType="withEffect">
                                  <p:stCondLst>
                                    <p:cond delay="11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down)">
                                      <p:cBhvr>
                                        <p:cTn id="16" dur="500"/>
                                        <p:tgtEl>
                                          <p:spTgt spid="47"/>
                                        </p:tgtEl>
                                      </p:cBhvr>
                                    </p:animEffect>
                                  </p:childTnLst>
                                </p:cTn>
                              </p:par>
                              <p:par>
                                <p:cTn id="17" presetID="12" presetClass="entr" presetSubtype="1" fill="hold" nodeType="withEffect">
                                  <p:stCondLst>
                                    <p:cond delay="14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p:tgtEl>
                                          <p:spTgt spid="60"/>
                                        </p:tgtEl>
                                        <p:attrNameLst>
                                          <p:attrName>ppt_y</p:attrName>
                                        </p:attrNameLst>
                                      </p:cBhvr>
                                      <p:tavLst>
                                        <p:tav tm="0">
                                          <p:val>
                                            <p:strVal val="#ppt_y-#ppt_h*1.125000"/>
                                          </p:val>
                                        </p:tav>
                                        <p:tav tm="100000">
                                          <p:val>
                                            <p:strVal val="#ppt_y"/>
                                          </p:val>
                                        </p:tav>
                                      </p:tavLst>
                                    </p:anim>
                                    <p:animEffect transition="in" filter="wipe(down)">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4"/>
          <p:cNvSpPr/>
          <p:nvPr/>
        </p:nvSpPr>
        <p:spPr>
          <a:xfrm rot="2700000">
            <a:off x="3349217" y="3693114"/>
            <a:ext cx="5280587" cy="7653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圆角矩形 4"/>
          <p:cNvSpPr/>
          <p:nvPr/>
        </p:nvSpPr>
        <p:spPr>
          <a:xfrm rot="8100000">
            <a:off x="3349219" y="3693114"/>
            <a:ext cx="5280587" cy="7653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0" name="组合 39"/>
          <p:cNvGrpSpPr/>
          <p:nvPr/>
        </p:nvGrpSpPr>
        <p:grpSpPr>
          <a:xfrm>
            <a:off x="4915165" y="3001416"/>
            <a:ext cx="2148694" cy="2148693"/>
            <a:chOff x="3686373" y="2075063"/>
            <a:chExt cx="1611520" cy="1611520"/>
          </a:xfrm>
        </p:grpSpPr>
        <p:sp>
          <p:nvSpPr>
            <p:cNvPr id="41" name="椭圆 40"/>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3" name="TextBox 42"/>
            <p:cNvSpPr txBox="1"/>
            <p:nvPr/>
          </p:nvSpPr>
          <p:spPr>
            <a:xfrm>
              <a:off x="3931723" y="3003798"/>
              <a:ext cx="1073851" cy="346249"/>
            </a:xfrm>
            <a:prstGeom prst="rect">
              <a:avLst/>
            </a:prstGeom>
            <a:noFill/>
            <a:effectLst>
              <a:outerShdw blurRad="25400" dist="25400" dir="2700000" algn="tl" rotWithShape="0">
                <a:prstClr val="black">
                  <a:alpha val="40000"/>
                </a:prstClr>
              </a:outerShdw>
            </a:effectLst>
          </p:spPr>
          <p:txBody>
            <a:bodyPr wrap="none" rtlCol="0">
              <a:spAutoFit/>
            </a:bodyPr>
            <a:lstStyle/>
            <a:p>
              <a:r>
                <a:rPr lang="en-US" altLang="zh-CN" sz="2400" dirty="0">
                  <a:solidFill>
                    <a:prstClr val="white"/>
                  </a:solidFill>
                  <a:latin typeface="Impact" panose="020B0806030902050204" pitchFamily="34" charset="0"/>
                </a:rPr>
                <a:t>KEY WORD</a:t>
              </a:r>
              <a:endParaRPr lang="zh-CN" altLang="en-US" sz="2400" dirty="0">
                <a:solidFill>
                  <a:prstClr val="white"/>
                </a:solidFill>
                <a:latin typeface="Impact" panose="020B0806030902050204" pitchFamily="34" charset="0"/>
              </a:endParaRPr>
            </a:p>
          </p:txBody>
        </p:sp>
      </p:grpSp>
      <p:sp>
        <p:nvSpPr>
          <p:cNvPr id="44" name="TextBox 43"/>
          <p:cNvSpPr txBox="1"/>
          <p:nvPr/>
        </p:nvSpPr>
        <p:spPr>
          <a:xfrm>
            <a:off x="4159855" y="2293296"/>
            <a:ext cx="466794" cy="46166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400" dirty="0">
                <a:solidFill>
                  <a:prstClr val="white"/>
                </a:solidFill>
                <a:latin typeface="Impact" panose="020B0806030902050204" pitchFamily="34" charset="0"/>
              </a:rPr>
              <a:t>01</a:t>
            </a:r>
            <a:endParaRPr lang="zh-CN" altLang="en-US" sz="2400" dirty="0">
              <a:solidFill>
                <a:prstClr val="white"/>
              </a:solidFill>
              <a:latin typeface="Impact" panose="020B0806030902050204" pitchFamily="34" charset="0"/>
            </a:endParaRPr>
          </a:p>
        </p:txBody>
      </p:sp>
      <p:sp>
        <p:nvSpPr>
          <p:cNvPr id="45" name="矩形 44"/>
          <p:cNvSpPr/>
          <p:nvPr/>
        </p:nvSpPr>
        <p:spPr>
          <a:xfrm>
            <a:off x="1267971" y="2187075"/>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59" name="TextBox 58"/>
          <p:cNvSpPr txBox="1"/>
          <p:nvPr/>
        </p:nvSpPr>
        <p:spPr>
          <a:xfrm>
            <a:off x="7244692" y="2293296"/>
            <a:ext cx="503664" cy="46166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400" dirty="0">
                <a:solidFill>
                  <a:prstClr val="white"/>
                </a:solidFill>
                <a:latin typeface="Impact" panose="020B0806030902050204" pitchFamily="34" charset="0"/>
              </a:rPr>
              <a:t>02</a:t>
            </a:r>
            <a:endParaRPr lang="zh-CN" altLang="en-US" sz="2400" dirty="0">
              <a:solidFill>
                <a:prstClr val="white"/>
              </a:solidFill>
              <a:latin typeface="Impact" panose="020B0806030902050204" pitchFamily="34" charset="0"/>
            </a:endParaRPr>
          </a:p>
        </p:txBody>
      </p:sp>
      <p:sp>
        <p:nvSpPr>
          <p:cNvPr id="60" name="矩形 59"/>
          <p:cNvSpPr/>
          <p:nvPr/>
        </p:nvSpPr>
        <p:spPr>
          <a:xfrm>
            <a:off x="8127056" y="2187075"/>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61" name="TextBox 60"/>
          <p:cNvSpPr txBox="1"/>
          <p:nvPr/>
        </p:nvSpPr>
        <p:spPr>
          <a:xfrm>
            <a:off x="7244692" y="5348898"/>
            <a:ext cx="513282" cy="46166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400" dirty="0">
                <a:solidFill>
                  <a:prstClr val="white"/>
                </a:solidFill>
                <a:latin typeface="Impact" panose="020B0806030902050204" pitchFamily="34" charset="0"/>
              </a:rPr>
              <a:t>03</a:t>
            </a:r>
            <a:endParaRPr lang="zh-CN" altLang="en-US" sz="2400" dirty="0">
              <a:solidFill>
                <a:prstClr val="white"/>
              </a:solidFill>
              <a:latin typeface="Impact" panose="020B0806030902050204" pitchFamily="34" charset="0"/>
            </a:endParaRPr>
          </a:p>
        </p:txBody>
      </p:sp>
      <p:sp>
        <p:nvSpPr>
          <p:cNvPr id="62" name="矩形 61"/>
          <p:cNvSpPr/>
          <p:nvPr/>
        </p:nvSpPr>
        <p:spPr>
          <a:xfrm>
            <a:off x="8127056" y="5225787"/>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63" name="TextBox 62"/>
          <p:cNvSpPr txBox="1"/>
          <p:nvPr/>
        </p:nvSpPr>
        <p:spPr>
          <a:xfrm>
            <a:off x="4183537" y="5348898"/>
            <a:ext cx="503664" cy="46166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400" dirty="0">
                <a:solidFill>
                  <a:prstClr val="white"/>
                </a:solidFill>
                <a:latin typeface="Impact" panose="020B0806030902050204" pitchFamily="34" charset="0"/>
              </a:rPr>
              <a:t>04</a:t>
            </a:r>
            <a:endParaRPr lang="zh-CN" altLang="en-US" sz="2400" dirty="0">
              <a:solidFill>
                <a:prstClr val="white"/>
              </a:solidFill>
              <a:latin typeface="Impact" panose="020B0806030902050204" pitchFamily="34" charset="0"/>
            </a:endParaRPr>
          </a:p>
        </p:txBody>
      </p:sp>
      <p:sp>
        <p:nvSpPr>
          <p:cNvPr id="64" name="矩形 63"/>
          <p:cNvSpPr/>
          <p:nvPr/>
        </p:nvSpPr>
        <p:spPr>
          <a:xfrm>
            <a:off x="1267971" y="5225787"/>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56000">
                                          <p:cBhvr additive="base">
                                            <p:cTn id="32" dur="300" fill="hold"/>
                                            <p:tgtEl>
                                              <p:spTgt spid="45"/>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56000">
                                          <p:cBhvr additive="base">
                                            <p:cTn id="43" dur="300" fill="hold"/>
                                            <p:tgtEl>
                                              <p:spTgt spid="60"/>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14:bounceEnd="56000">
                                          <p:cBhvr additive="base">
                                            <p:cTn id="54" dur="300" fill="hold"/>
                                            <p:tgtEl>
                                              <p:spTgt spid="62"/>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14:bounceEnd="56000">
                                          <p:cBhvr additive="base">
                                            <p:cTn id="65" dur="300" fill="hold"/>
                                            <p:tgtEl>
                                              <p:spTgt spid="64"/>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300" fill="hold"/>
                                            <p:tgtEl>
                                              <p:spTgt spid="45"/>
                                            </p:tgtEl>
                                            <p:attrNameLst>
                                              <p:attrName>ppt_x</p:attrName>
                                            </p:attrNameLst>
                                          </p:cBhvr>
                                          <p:tavLst>
                                            <p:tav tm="0">
                                              <p:val>
                                                <p:strVal val="0-#ppt_w/2"/>
                                              </p:val>
                                            </p:tav>
                                            <p:tav tm="100000">
                                              <p:val>
                                                <p:strVal val="#ppt_x"/>
                                              </p:val>
                                            </p:tav>
                                          </p:tavLst>
                                        </p:anim>
                                        <p:anim calcmode="lin" valueType="num">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300" fill="hold"/>
                                            <p:tgtEl>
                                              <p:spTgt spid="60"/>
                                            </p:tgtEl>
                                            <p:attrNameLst>
                                              <p:attrName>ppt_x</p:attrName>
                                            </p:attrNameLst>
                                          </p:cBhvr>
                                          <p:tavLst>
                                            <p:tav tm="0">
                                              <p:val>
                                                <p:strVal val="1+#ppt_w/2"/>
                                              </p:val>
                                            </p:tav>
                                            <p:tav tm="100000">
                                              <p:val>
                                                <p:strVal val="#ppt_x"/>
                                              </p:val>
                                            </p:tav>
                                          </p:tavLst>
                                        </p:anim>
                                        <p:anim calcmode="lin" valueType="num">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300" fill="hold"/>
                                            <p:tgtEl>
                                              <p:spTgt spid="62"/>
                                            </p:tgtEl>
                                            <p:attrNameLst>
                                              <p:attrName>ppt_x</p:attrName>
                                            </p:attrNameLst>
                                          </p:cBhvr>
                                          <p:tavLst>
                                            <p:tav tm="0">
                                              <p:val>
                                                <p:strVal val="1+#ppt_w/2"/>
                                              </p:val>
                                            </p:tav>
                                            <p:tav tm="100000">
                                              <p:val>
                                                <p:strVal val="#ppt_x"/>
                                              </p:val>
                                            </p:tav>
                                          </p:tavLst>
                                        </p:anim>
                                        <p:anim calcmode="lin" valueType="num">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300" fill="hold"/>
                                            <p:tgtEl>
                                              <p:spTgt spid="64"/>
                                            </p:tgtEl>
                                            <p:attrNameLst>
                                              <p:attrName>ppt_x</p:attrName>
                                            </p:attrNameLst>
                                          </p:cBhvr>
                                          <p:tavLst>
                                            <p:tav tm="0">
                                              <p:val>
                                                <p:strVal val="0-#ppt_w/2"/>
                                              </p:val>
                                            </p:tav>
                                            <p:tav tm="100000">
                                              <p:val>
                                                <p:strVal val="#ppt_x"/>
                                              </p:val>
                                            </p:tav>
                                          </p:tavLst>
                                        </p:anim>
                                        <p:anim calcmode="lin" valueType="num">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556962" y="3923875"/>
            <a:ext cx="6684791" cy="2665612"/>
          </a:xfrm>
          <a:prstGeom prst="rect">
            <a:avLst/>
          </a:prstGeom>
        </p:spPr>
      </p:pic>
      <p:sp>
        <p:nvSpPr>
          <p:cNvPr id="42" name="等腰三角形 41"/>
          <p:cNvSpPr/>
          <p:nvPr/>
        </p:nvSpPr>
        <p:spPr>
          <a:xfrm>
            <a:off x="1347894" y="684519"/>
            <a:ext cx="2376264" cy="2025056"/>
          </a:xfrm>
          <a:prstGeom prst="triangle">
            <a:avLst/>
          </a:prstGeom>
          <a:solidFill>
            <a:srgbClr val="92D050">
              <a:alpha val="14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TextBox 7"/>
          <p:cNvSpPr txBox="1"/>
          <p:nvPr/>
        </p:nvSpPr>
        <p:spPr>
          <a:xfrm>
            <a:off x="1737570" y="869923"/>
            <a:ext cx="1826141"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smtClean="0">
                <a:solidFill>
                  <a:srgbClr val="E6325C"/>
                </a:solidFill>
              </a:rPr>
              <a:t>03</a:t>
            </a:r>
            <a:endParaRPr lang="zh-CN" altLang="en-US" dirty="0">
              <a:solidFill>
                <a:srgbClr val="E6325C"/>
              </a:solidFill>
            </a:endParaRPr>
          </a:p>
        </p:txBody>
      </p:sp>
      <p:sp>
        <p:nvSpPr>
          <p:cNvPr id="44" name="等腰三角形 43"/>
          <p:cNvSpPr/>
          <p:nvPr/>
        </p:nvSpPr>
        <p:spPr>
          <a:xfrm rot="18035669">
            <a:off x="1700790" y="295384"/>
            <a:ext cx="360040" cy="3103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等腰三角形 44"/>
          <p:cNvSpPr/>
          <p:nvPr/>
        </p:nvSpPr>
        <p:spPr>
          <a:xfrm rot="21283757">
            <a:off x="1286754" y="510582"/>
            <a:ext cx="191945" cy="16547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等腰三角形 45"/>
          <p:cNvSpPr/>
          <p:nvPr/>
        </p:nvSpPr>
        <p:spPr>
          <a:xfrm rot="15968008">
            <a:off x="981016" y="901685"/>
            <a:ext cx="304349" cy="227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TextBox 8"/>
          <p:cNvSpPr txBox="1"/>
          <p:nvPr/>
        </p:nvSpPr>
        <p:spPr>
          <a:xfrm>
            <a:off x="5072052" y="827342"/>
            <a:ext cx="4339650" cy="923330"/>
          </a:xfrm>
          <a:prstGeom prst="rect">
            <a:avLst/>
          </a:prstGeom>
          <a:noFill/>
        </p:spPr>
        <p:txBody>
          <a:bodyPr wrap="none" rtlCol="0">
            <a:spAutoFit/>
          </a:bodyPr>
          <a:lstStyle/>
          <a:p>
            <a:r>
              <a:rPr lang="zh-CN" altLang="en-US" sz="5400" b="1"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第三部分内容</a:t>
            </a:r>
            <a:endParaRPr lang="zh-CN" altLang="en-US" sz="5400" b="1"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8" name="直接连接符 47"/>
          <p:cNvCxnSpPr/>
          <p:nvPr/>
        </p:nvCxnSpPr>
        <p:spPr>
          <a:xfrm>
            <a:off x="3724158" y="1839419"/>
            <a:ext cx="692932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14"/>
          <p:cNvSpPr txBox="1"/>
          <p:nvPr/>
        </p:nvSpPr>
        <p:spPr>
          <a:xfrm>
            <a:off x="5508069" y="2124800"/>
            <a:ext cx="3467616" cy="584775"/>
          </a:xfrm>
          <a:prstGeom prst="rect">
            <a:avLst/>
          </a:prstGeom>
          <a:noFill/>
        </p:spPr>
        <p:txBody>
          <a:bodyPr wrap="none" rtlCol="0">
            <a:spAutoFit/>
          </a:bodyPr>
          <a:lstStyle/>
          <a:p>
            <a:r>
              <a:rPr lang="zh-CN" altLang="en-US" sz="3200"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单击添加文字内容</a:t>
            </a:r>
            <a:endParaRPr lang="zh-CN" altLang="en-US" sz="3200"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100" fill="hold"/>
                                        <p:tgtEl>
                                          <p:spTgt spid="44"/>
                                        </p:tgtEl>
                                        <p:attrNameLst>
                                          <p:attrName>ppt_x</p:attrName>
                                        </p:attrNameLst>
                                      </p:cBhvr>
                                      <p:tavLst>
                                        <p:tav tm="0">
                                          <p:val>
                                            <p:strVal val="0-#ppt_w/2"/>
                                          </p:val>
                                        </p:tav>
                                        <p:tav tm="100000">
                                          <p:val>
                                            <p:strVal val="#ppt_x"/>
                                          </p:val>
                                        </p:tav>
                                      </p:tavLst>
                                    </p:anim>
                                    <p:anim calcmode="lin" valueType="num">
                                      <p:cBhvr additive="base">
                                        <p:cTn id="8" dur="1100" fill="hold"/>
                                        <p:tgtEl>
                                          <p:spTgt spid="44"/>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44"/>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100" fill="hold"/>
                                        <p:tgtEl>
                                          <p:spTgt spid="45"/>
                                        </p:tgtEl>
                                        <p:attrNameLst>
                                          <p:attrName>ppt_x</p:attrName>
                                        </p:attrNameLst>
                                      </p:cBhvr>
                                      <p:tavLst>
                                        <p:tav tm="0">
                                          <p:val>
                                            <p:strVal val="0-#ppt_w/2"/>
                                          </p:val>
                                        </p:tav>
                                        <p:tav tm="100000">
                                          <p:val>
                                            <p:strVal val="#ppt_x"/>
                                          </p:val>
                                        </p:tav>
                                      </p:tavLst>
                                    </p:anim>
                                    <p:anim calcmode="lin" valueType="num">
                                      <p:cBhvr additive="base">
                                        <p:cTn id="14" dur="1100" fill="hold"/>
                                        <p:tgtEl>
                                          <p:spTgt spid="45"/>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45"/>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100" fill="hold"/>
                                        <p:tgtEl>
                                          <p:spTgt spid="46"/>
                                        </p:tgtEl>
                                        <p:attrNameLst>
                                          <p:attrName>ppt_x</p:attrName>
                                        </p:attrNameLst>
                                      </p:cBhvr>
                                      <p:tavLst>
                                        <p:tav tm="0">
                                          <p:val>
                                            <p:strVal val="0-#ppt_w/2"/>
                                          </p:val>
                                        </p:tav>
                                        <p:tav tm="100000">
                                          <p:val>
                                            <p:strVal val="#ppt_x"/>
                                          </p:val>
                                        </p:tav>
                                      </p:tavLst>
                                    </p:anim>
                                    <p:anim calcmode="lin" valueType="num">
                                      <p:cBhvr additive="base">
                                        <p:cTn id="20" dur="1100" fill="hold"/>
                                        <p:tgtEl>
                                          <p:spTgt spid="46"/>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46"/>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100" fill="hold"/>
                                        <p:tgtEl>
                                          <p:spTgt spid="42"/>
                                        </p:tgtEl>
                                        <p:attrNameLst>
                                          <p:attrName>ppt_x</p:attrName>
                                        </p:attrNameLst>
                                      </p:cBhvr>
                                      <p:tavLst>
                                        <p:tav tm="0">
                                          <p:val>
                                            <p:strVal val="0-#ppt_w/2"/>
                                          </p:val>
                                        </p:tav>
                                        <p:tav tm="100000">
                                          <p:val>
                                            <p:strVal val="#ppt_x"/>
                                          </p:val>
                                        </p:tav>
                                      </p:tavLst>
                                    </p:anim>
                                    <p:anim calcmode="lin" valueType="num">
                                      <p:cBhvr additive="base">
                                        <p:cTn id="26" dur="1100" fill="hold"/>
                                        <p:tgtEl>
                                          <p:spTgt spid="4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4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ppt_y</p:attrName>
                                        </p:attrNameLst>
                                      </p:cBhvr>
                                      <p:tavLst>
                                        <p:tav tm="0">
                                          <p:val>
                                            <p:strVal val="#ppt_y-#ppt_h*1.125000"/>
                                          </p:val>
                                        </p:tav>
                                        <p:tav tm="100000">
                                          <p:val>
                                            <p:strVal val="#ppt_y"/>
                                          </p:val>
                                        </p:tav>
                                      </p:tavLst>
                                    </p:anim>
                                    <p:animEffect transition="in" filter="wipe(down)">
                                      <p:cBhvr>
                                        <p:cTn id="41" dur="500"/>
                                        <p:tgtEl>
                                          <p:spTgt spid="47"/>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44" grpId="0" animBg="1"/>
      <p:bldP spid="44" grpId="1" animBg="1"/>
      <p:bldP spid="45" grpId="0" animBg="1"/>
      <p:bldP spid="45" grpId="1" animBg="1"/>
      <p:bldP spid="46" grpId="0" animBg="1"/>
      <p:bldP spid="46" grpId="1" animBg="1"/>
      <p:bldP spid="47"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bwMode="auto">
          <a:xfrm>
            <a:off x="3251077" y="1557918"/>
            <a:ext cx="6637867" cy="1231900"/>
            <a:chOff x="1831975" y="1416050"/>
            <a:chExt cx="4978400" cy="923925"/>
          </a:xfrm>
        </p:grpSpPr>
        <p:grpSp>
          <p:nvGrpSpPr>
            <p:cNvPr id="29" name="Group 7"/>
            <p:cNvGrpSpPr/>
            <p:nvPr/>
          </p:nvGrpSpPr>
          <p:grpSpPr bwMode="auto">
            <a:xfrm>
              <a:off x="2395538" y="1425575"/>
              <a:ext cx="4414837" cy="904875"/>
              <a:chOff x="0" y="0"/>
              <a:chExt cx="4414801" cy="905711"/>
            </a:xfrm>
          </p:grpSpPr>
          <p:sp>
            <p:nvSpPr>
              <p:cNvPr id="40" name="流程图: 可选过程 7"/>
              <p:cNvSpPr>
                <a:spLocks noChangeArrowheads="1"/>
              </p:cNvSpPr>
              <p:nvPr/>
            </p:nvSpPr>
            <p:spPr bwMode="auto">
              <a:xfrm>
                <a:off x="0" y="556280"/>
                <a:ext cx="4032000" cy="252000"/>
              </a:xfrm>
              <a:prstGeom prst="flowChartAlternateProcess">
                <a:avLst/>
              </a:prstGeom>
              <a:gradFill rotWithShape="1">
                <a:gsLst>
                  <a:gs pos="0">
                    <a:srgbClr val="FFC000"/>
                  </a:gs>
                  <a:gs pos="13000">
                    <a:srgbClr val="FFC000"/>
                  </a:gs>
                  <a:gs pos="100000">
                    <a:srgbClr val="FF8700"/>
                  </a:gs>
                </a:gsLst>
                <a:lin ang="189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4800" b="1">
                  <a:solidFill>
                    <a:schemeClr val="bg1"/>
                  </a:solidFill>
                  <a:latin typeface="微软雅黑" panose="020B0503020204020204" pitchFamily="34" charset="-122"/>
                  <a:ea typeface="微软雅黑" panose="020B0503020204020204" pitchFamily="34" charset="-122"/>
                </a:endParaRPr>
              </a:p>
            </p:txBody>
          </p:sp>
          <p:pic>
            <p:nvPicPr>
              <p:cNvPr id="41" name="图片 8"/>
              <p:cNvPicPr>
                <a:picLocks noChangeAspect="1" noChangeArrowheads="1"/>
              </p:cNvPicPr>
              <p:nvPr/>
            </p:nvPicPr>
            <p:blipFill>
              <a:blip r:embed="rId4"/>
              <a:srcRect/>
              <a:stretch>
                <a:fillRect/>
              </a:stretch>
            </p:blipFill>
            <p:spPr bwMode="auto">
              <a:xfrm>
                <a:off x="3553781" y="0"/>
                <a:ext cx="861020" cy="9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图片 18"/>
            <p:cNvPicPr>
              <a:picLocks noChangeAspect="1" noChangeArrowheads="1"/>
            </p:cNvPicPr>
            <p:nvPr/>
          </p:nvPicPr>
          <p:blipFill>
            <a:blip r:embed="rId5"/>
            <a:srcRect/>
            <a:stretch>
              <a:fillRect/>
            </a:stretch>
          </p:blipFill>
          <p:spPr bwMode="auto">
            <a:xfrm>
              <a:off x="1831975" y="1416050"/>
              <a:ext cx="969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组合 41"/>
          <p:cNvGrpSpPr/>
          <p:nvPr/>
        </p:nvGrpSpPr>
        <p:grpSpPr bwMode="auto">
          <a:xfrm>
            <a:off x="3251077" y="4904367"/>
            <a:ext cx="7518400" cy="1354667"/>
            <a:chOff x="1831975" y="3925888"/>
            <a:chExt cx="5638800" cy="1016000"/>
          </a:xfrm>
        </p:grpSpPr>
        <p:grpSp>
          <p:nvGrpSpPr>
            <p:cNvPr id="43" name="Group 16"/>
            <p:cNvGrpSpPr/>
            <p:nvPr/>
          </p:nvGrpSpPr>
          <p:grpSpPr bwMode="auto">
            <a:xfrm>
              <a:off x="2562225" y="4005263"/>
              <a:ext cx="4908550" cy="844550"/>
              <a:chOff x="0" y="0"/>
              <a:chExt cx="4908936" cy="845211"/>
            </a:xfrm>
          </p:grpSpPr>
          <p:sp>
            <p:nvSpPr>
              <p:cNvPr id="45" name="流程图: 可选过程 16"/>
              <p:cNvSpPr>
                <a:spLocks noChangeArrowheads="1"/>
              </p:cNvSpPr>
              <p:nvPr/>
            </p:nvSpPr>
            <p:spPr bwMode="auto">
              <a:xfrm>
                <a:off x="0" y="556165"/>
                <a:ext cx="4500000" cy="252000"/>
              </a:xfrm>
              <a:prstGeom prst="flowChartAlternateProcess">
                <a:avLst/>
              </a:prstGeom>
              <a:gradFill rotWithShape="0">
                <a:gsLst>
                  <a:gs pos="0">
                    <a:srgbClr val="00DEFF"/>
                  </a:gs>
                  <a:gs pos="13000">
                    <a:srgbClr val="00DEFF"/>
                  </a:gs>
                  <a:gs pos="100000">
                    <a:srgbClr val="1082EE"/>
                  </a:gs>
                </a:gsLst>
                <a:lin ang="189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4800" b="1">
                  <a:solidFill>
                    <a:schemeClr val="bg1"/>
                  </a:solidFill>
                  <a:latin typeface="微软雅黑" panose="020B0503020204020204" pitchFamily="34" charset="-122"/>
                  <a:ea typeface="微软雅黑" panose="020B0503020204020204" pitchFamily="34" charset="-122"/>
                </a:endParaRPr>
              </a:p>
            </p:txBody>
          </p:sp>
          <p:pic>
            <p:nvPicPr>
              <p:cNvPr id="46" name="图片 17"/>
              <p:cNvPicPr>
                <a:picLocks noChangeAspect="1" noChangeArrowheads="1"/>
              </p:cNvPicPr>
              <p:nvPr/>
            </p:nvPicPr>
            <p:blipFill>
              <a:blip r:embed="rId6"/>
              <a:srcRect/>
              <a:stretch>
                <a:fillRect/>
              </a:stretch>
            </p:blipFill>
            <p:spPr bwMode="auto">
              <a:xfrm>
                <a:off x="4071551" y="0"/>
                <a:ext cx="837385" cy="84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图片 19"/>
            <p:cNvPicPr>
              <a:picLocks noChangeAspect="1" noChangeArrowheads="1"/>
            </p:cNvPicPr>
            <p:nvPr/>
          </p:nvPicPr>
          <p:blipFill>
            <a:blip r:embed="rId7"/>
            <a:srcRect/>
            <a:stretch>
              <a:fillRect/>
            </a:stretch>
          </p:blipFill>
          <p:spPr bwMode="auto">
            <a:xfrm>
              <a:off x="1831975" y="3925888"/>
              <a:ext cx="969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51"/>
          <p:cNvGrpSpPr/>
          <p:nvPr/>
        </p:nvGrpSpPr>
        <p:grpSpPr bwMode="auto">
          <a:xfrm>
            <a:off x="3251077" y="3139067"/>
            <a:ext cx="5861051" cy="1327151"/>
            <a:chOff x="1831975" y="2601913"/>
            <a:chExt cx="4395788" cy="995362"/>
          </a:xfrm>
        </p:grpSpPr>
        <p:sp>
          <p:nvSpPr>
            <p:cNvPr id="53" name="流程图: 可选过程 10"/>
            <p:cNvSpPr>
              <a:spLocks noChangeArrowheads="1"/>
            </p:cNvSpPr>
            <p:nvPr/>
          </p:nvSpPr>
          <p:spPr bwMode="auto">
            <a:xfrm>
              <a:off x="2586038" y="3229128"/>
              <a:ext cx="3275924" cy="252032"/>
            </a:xfrm>
            <a:prstGeom prst="flowChartAlternateProcess">
              <a:avLst/>
            </a:prstGeom>
            <a:gradFill rotWithShape="0">
              <a:gsLst>
                <a:gs pos="0">
                  <a:srgbClr val="B4F261"/>
                </a:gs>
                <a:gs pos="13000">
                  <a:srgbClr val="B4F261"/>
                </a:gs>
                <a:gs pos="100000">
                  <a:srgbClr val="4FAA13"/>
                </a:gs>
              </a:gsLst>
              <a:lin ang="189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4800" b="1">
                <a:solidFill>
                  <a:schemeClr val="bg1"/>
                </a:solidFill>
                <a:latin typeface="微软雅黑" panose="020B0503020204020204" pitchFamily="34" charset="-122"/>
                <a:ea typeface="微软雅黑" panose="020B0503020204020204" pitchFamily="34" charset="-122"/>
              </a:endParaRPr>
            </a:p>
          </p:txBody>
        </p:sp>
        <p:pic>
          <p:nvPicPr>
            <p:cNvPr id="54" name="图片 11"/>
            <p:cNvPicPr>
              <a:picLocks noChangeAspect="1" noChangeArrowheads="1"/>
            </p:cNvPicPr>
            <p:nvPr/>
          </p:nvPicPr>
          <p:blipFill>
            <a:blip r:embed="rId8"/>
            <a:srcRect/>
            <a:stretch>
              <a:fillRect/>
            </a:stretch>
          </p:blipFill>
          <p:spPr bwMode="auto">
            <a:xfrm>
              <a:off x="5382248" y="2647950"/>
              <a:ext cx="84551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图片 21"/>
            <p:cNvPicPr>
              <a:picLocks noChangeAspect="1" noChangeArrowheads="1"/>
            </p:cNvPicPr>
            <p:nvPr/>
          </p:nvPicPr>
          <p:blipFill>
            <a:blip r:embed="rId9"/>
            <a:srcRect/>
            <a:stretch>
              <a:fillRect/>
            </a:stretch>
          </p:blipFill>
          <p:spPr bwMode="auto">
            <a:xfrm>
              <a:off x="1831975" y="2601913"/>
              <a:ext cx="969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组合 72"/>
          <p:cNvGrpSpPr/>
          <p:nvPr/>
        </p:nvGrpSpPr>
        <p:grpSpPr bwMode="auto">
          <a:xfrm>
            <a:off x="1824444" y="1659518"/>
            <a:ext cx="1312333" cy="1026583"/>
            <a:chOff x="762000" y="1492250"/>
            <a:chExt cx="984250" cy="769938"/>
          </a:xfrm>
        </p:grpSpPr>
        <p:pic>
          <p:nvPicPr>
            <p:cNvPr id="74" name="图片 2"/>
            <p:cNvPicPr>
              <a:picLocks noChangeAspect="1" noChangeArrowheads="1"/>
            </p:cNvPicPr>
            <p:nvPr/>
          </p:nvPicPr>
          <p:blipFill>
            <a:blip r:embed="rId10"/>
            <a:srcRect/>
            <a:stretch>
              <a:fillRect/>
            </a:stretch>
          </p:blipFill>
          <p:spPr bwMode="auto">
            <a:xfrm>
              <a:off x="762000" y="1492250"/>
              <a:ext cx="960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22"/>
            <p:cNvSpPr txBox="1">
              <a:spLocks noChangeArrowheads="1"/>
            </p:cNvSpPr>
            <p:nvPr/>
          </p:nvSpPr>
          <p:spPr bwMode="auto">
            <a:xfrm>
              <a:off x="833438" y="1700213"/>
              <a:ext cx="912812"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665">
                  <a:latin typeface="微软雅黑" panose="020B0503020204020204" pitchFamily="34" charset="-122"/>
                  <a:ea typeface="微软雅黑" panose="020B0503020204020204" pitchFamily="34" charset="-122"/>
                </a:rPr>
                <a:t>1</a:t>
              </a:r>
              <a:endParaRPr lang="zh-CN" altLang="en-US" sz="2665">
                <a:latin typeface="微软雅黑" panose="020B0503020204020204" pitchFamily="34" charset="-122"/>
                <a:ea typeface="微软雅黑" panose="020B0503020204020204" pitchFamily="34" charset="-122"/>
              </a:endParaRPr>
            </a:p>
          </p:txBody>
        </p:sp>
      </p:grpSp>
      <p:grpSp>
        <p:nvGrpSpPr>
          <p:cNvPr id="76" name="组合 75"/>
          <p:cNvGrpSpPr/>
          <p:nvPr/>
        </p:nvGrpSpPr>
        <p:grpSpPr bwMode="auto">
          <a:xfrm>
            <a:off x="1862544" y="3274534"/>
            <a:ext cx="1229784" cy="1022351"/>
            <a:chOff x="790575" y="2703513"/>
            <a:chExt cx="922338" cy="766762"/>
          </a:xfrm>
        </p:grpSpPr>
        <p:pic>
          <p:nvPicPr>
            <p:cNvPr id="77" name="图片 3"/>
            <p:cNvPicPr>
              <a:picLocks noChangeAspect="1" noChangeArrowheads="1"/>
            </p:cNvPicPr>
            <p:nvPr/>
          </p:nvPicPr>
          <p:blipFill>
            <a:blip r:embed="rId11"/>
            <a:srcRect/>
            <a:stretch>
              <a:fillRect/>
            </a:stretch>
          </p:blipFill>
          <p:spPr bwMode="auto">
            <a:xfrm>
              <a:off x="790575" y="2703513"/>
              <a:ext cx="90328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23"/>
            <p:cNvSpPr txBox="1">
              <a:spLocks noChangeArrowheads="1"/>
            </p:cNvSpPr>
            <p:nvPr/>
          </p:nvSpPr>
          <p:spPr bwMode="auto">
            <a:xfrm>
              <a:off x="800100" y="2884488"/>
              <a:ext cx="912813"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665">
                  <a:latin typeface="微软雅黑" panose="020B0503020204020204" pitchFamily="34" charset="-122"/>
                  <a:ea typeface="微软雅黑" panose="020B0503020204020204" pitchFamily="34" charset="-122"/>
                </a:rPr>
                <a:t>2</a:t>
              </a:r>
              <a:endParaRPr lang="zh-CN" altLang="en-US" sz="2665">
                <a:latin typeface="微软雅黑" panose="020B0503020204020204" pitchFamily="34" charset="-122"/>
                <a:ea typeface="微软雅黑" panose="020B0503020204020204" pitchFamily="34" charset="-122"/>
              </a:endParaRPr>
            </a:p>
          </p:txBody>
        </p:sp>
      </p:grpSp>
      <p:grpSp>
        <p:nvGrpSpPr>
          <p:cNvPr id="79" name="组合 78"/>
          <p:cNvGrpSpPr/>
          <p:nvPr/>
        </p:nvGrpSpPr>
        <p:grpSpPr bwMode="auto">
          <a:xfrm>
            <a:off x="1824444" y="5018667"/>
            <a:ext cx="1280584" cy="1126067"/>
            <a:chOff x="762000" y="4011613"/>
            <a:chExt cx="960438" cy="844550"/>
          </a:xfrm>
        </p:grpSpPr>
        <p:pic>
          <p:nvPicPr>
            <p:cNvPr id="80" name="图片 4"/>
            <p:cNvPicPr>
              <a:picLocks noChangeAspect="1" noChangeArrowheads="1"/>
            </p:cNvPicPr>
            <p:nvPr/>
          </p:nvPicPr>
          <p:blipFill>
            <a:blip r:embed="rId12"/>
            <a:srcRect/>
            <a:stretch>
              <a:fillRect/>
            </a:stretch>
          </p:blipFill>
          <p:spPr bwMode="auto">
            <a:xfrm>
              <a:off x="762000" y="4011613"/>
              <a:ext cx="9604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24"/>
            <p:cNvSpPr txBox="1">
              <a:spLocks noChangeArrowheads="1"/>
            </p:cNvSpPr>
            <p:nvPr/>
          </p:nvSpPr>
          <p:spPr bwMode="auto">
            <a:xfrm>
              <a:off x="800100" y="4252913"/>
              <a:ext cx="912813"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665">
                  <a:latin typeface="微软雅黑" panose="020B0503020204020204" pitchFamily="34" charset="-122"/>
                  <a:ea typeface="微软雅黑" panose="020B0503020204020204" pitchFamily="34" charset="-122"/>
                </a:rPr>
                <a:t>3</a:t>
              </a:r>
              <a:endParaRPr lang="zh-CN" altLang="en-US" sz="2665">
                <a:latin typeface="微软雅黑" panose="020B0503020204020204" pitchFamily="34" charset="-122"/>
                <a:ea typeface="微软雅黑" panose="020B0503020204020204" pitchFamily="34" charset="-122"/>
              </a:endParaRPr>
            </a:p>
          </p:txBody>
        </p:sp>
      </p:grpSp>
      <p:sp>
        <p:nvSpPr>
          <p:cNvPr id="85" name="矩形 87"/>
          <p:cNvSpPr>
            <a:spLocks noChangeArrowheads="1"/>
          </p:cNvSpPr>
          <p:nvPr/>
        </p:nvSpPr>
        <p:spPr bwMode="auto">
          <a:xfrm>
            <a:off x="4775078" y="1498651"/>
            <a:ext cx="414655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p:txBody>
      </p:sp>
      <p:sp>
        <p:nvSpPr>
          <p:cNvPr id="86" name="矩形 87"/>
          <p:cNvSpPr>
            <a:spLocks noChangeArrowheads="1"/>
          </p:cNvSpPr>
          <p:nvPr/>
        </p:nvSpPr>
        <p:spPr bwMode="auto">
          <a:xfrm>
            <a:off x="4394078" y="3175051"/>
            <a:ext cx="414655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p:txBody>
      </p:sp>
      <p:sp>
        <p:nvSpPr>
          <p:cNvPr id="87" name="矩形 87"/>
          <p:cNvSpPr>
            <a:spLocks noChangeArrowheads="1"/>
          </p:cNvSpPr>
          <p:nvPr/>
        </p:nvSpPr>
        <p:spPr bwMode="auto">
          <a:xfrm>
            <a:off x="4618445" y="5018667"/>
            <a:ext cx="414443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 点击添加文本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childTnLst>
                          </p:cTn>
                        </p:par>
                        <p:par>
                          <p:cTn id="20" fill="hold">
                            <p:stCondLst>
                              <p:cond delay="12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7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par>
                          <p:cTn id="33" fill="hold">
                            <p:stCondLst>
                              <p:cond delay="2750"/>
                            </p:stCondLst>
                            <p:childTnLst>
                              <p:par>
                                <p:cTn id="34" presetID="23" presetClass="entr" presetSubtype="16" fill="hold" grpId="0" nodeType="afterEffect">
                                  <p:stCondLst>
                                    <p:cond delay="0"/>
                                  </p:stCondLst>
                                  <p:iterate type="wd">
                                    <p:tmPct val="10000"/>
                                  </p:iterate>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fltVal val="0"/>
                                          </p:val>
                                        </p:tav>
                                        <p:tav tm="100000">
                                          <p:val>
                                            <p:strVal val="#ppt_w"/>
                                          </p:val>
                                        </p:tav>
                                      </p:tavLst>
                                    </p:anim>
                                    <p:anim calcmode="lin" valueType="num">
                                      <p:cBhvr>
                                        <p:cTn id="37" dur="500" fill="hold"/>
                                        <p:tgtEl>
                                          <p:spTgt spid="8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50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4"/>
          <p:cNvSpPr/>
          <p:nvPr/>
        </p:nvSpPr>
        <p:spPr bwMode="auto">
          <a:xfrm>
            <a:off x="4427563" y="4758559"/>
            <a:ext cx="1518192" cy="1386176"/>
          </a:xfrm>
          <a:custGeom>
            <a:avLst/>
            <a:gdLst>
              <a:gd name="T0" fmla="*/ 583 w 622"/>
              <a:gd name="T1" fmla="*/ 130 h 568"/>
              <a:gd name="T2" fmla="*/ 404 w 622"/>
              <a:gd name="T3" fmla="*/ 0 h 568"/>
              <a:gd name="T4" fmla="*/ 314 w 622"/>
              <a:gd name="T5" fmla="*/ 43 h 568"/>
              <a:gd name="T6" fmla="*/ 131 w 622"/>
              <a:gd name="T7" fmla="*/ 43 h 568"/>
              <a:gd name="T8" fmla="*/ 59 w 622"/>
              <a:gd name="T9" fmla="*/ 95 h 568"/>
              <a:gd name="T10" fmla="*/ 15 w 622"/>
              <a:gd name="T11" fmla="*/ 230 h 568"/>
              <a:gd name="T12" fmla="*/ 98 w 622"/>
              <a:gd name="T13" fmla="*/ 485 h 568"/>
              <a:gd name="T14" fmla="*/ 213 w 622"/>
              <a:gd name="T15" fmla="*/ 568 h 568"/>
              <a:gd name="T16" fmla="*/ 481 w 622"/>
              <a:gd name="T17" fmla="*/ 568 h 568"/>
              <a:gd name="T18" fmla="*/ 596 w 622"/>
              <a:gd name="T19" fmla="*/ 485 h 568"/>
              <a:gd name="T20" fmla="*/ 622 w 622"/>
              <a:gd name="T21" fmla="*/ 404 h 568"/>
              <a:gd name="T22" fmla="*/ 567 w 622"/>
              <a:gd name="T23" fmla="*/ 234 h 568"/>
              <a:gd name="T24" fmla="*/ 583 w 622"/>
              <a:gd name="T25" fmla="*/ 13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Freeform 46"/>
          <p:cNvSpPr/>
          <p:nvPr/>
        </p:nvSpPr>
        <p:spPr bwMode="auto">
          <a:xfrm>
            <a:off x="4022233" y="3252745"/>
            <a:ext cx="1481063" cy="1611017"/>
          </a:xfrm>
          <a:custGeom>
            <a:avLst/>
            <a:gdLst>
              <a:gd name="T0" fmla="*/ 540 w 607"/>
              <a:gd name="T1" fmla="*/ 496 h 660"/>
              <a:gd name="T2" fmla="*/ 607 w 607"/>
              <a:gd name="T3" fmla="*/ 324 h 660"/>
              <a:gd name="T4" fmla="*/ 546 w 607"/>
              <a:gd name="T5" fmla="*/ 255 h 660"/>
              <a:gd name="T6" fmla="*/ 490 w 607"/>
              <a:gd name="T7" fmla="*/ 81 h 660"/>
              <a:gd name="T8" fmla="*/ 418 w 607"/>
              <a:gd name="T9" fmla="*/ 29 h 660"/>
              <a:gd name="T10" fmla="*/ 275 w 607"/>
              <a:gd name="T11" fmla="*/ 29 h 660"/>
              <a:gd name="T12" fmla="*/ 59 w 607"/>
              <a:gd name="T13" fmla="*/ 186 h 660"/>
              <a:gd name="T14" fmla="*/ 15 w 607"/>
              <a:gd name="T15" fmla="*/ 321 h 660"/>
              <a:gd name="T16" fmla="*/ 98 w 607"/>
              <a:gd name="T17" fmla="*/ 576 h 660"/>
              <a:gd name="T18" fmla="*/ 213 w 607"/>
              <a:gd name="T19" fmla="*/ 660 h 660"/>
              <a:gd name="T20" fmla="*/ 297 w 607"/>
              <a:gd name="T21" fmla="*/ 660 h 660"/>
              <a:gd name="T22" fmla="*/ 480 w 607"/>
              <a:gd name="T23" fmla="*/ 660 h 660"/>
              <a:gd name="T24" fmla="*/ 570 w 607"/>
              <a:gd name="T25" fmla="*/ 617 h 660"/>
              <a:gd name="T26" fmla="*/ 543 w 607"/>
              <a:gd name="T27" fmla="*/ 537 h 660"/>
              <a:gd name="T28" fmla="*/ 540 w 607"/>
              <a:gd name="T29" fmla="*/ 4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Freeform 48"/>
          <p:cNvSpPr/>
          <p:nvPr/>
        </p:nvSpPr>
        <p:spPr bwMode="auto">
          <a:xfrm>
            <a:off x="5784863" y="4778158"/>
            <a:ext cx="1682183" cy="1378956"/>
          </a:xfrm>
          <a:custGeom>
            <a:avLst/>
            <a:gdLst>
              <a:gd name="T0" fmla="*/ 630 w 689"/>
              <a:gd name="T1" fmla="*/ 91 h 565"/>
              <a:gd name="T2" fmla="*/ 562 w 689"/>
              <a:gd name="T3" fmla="*/ 41 h 565"/>
              <a:gd name="T4" fmla="*/ 383 w 689"/>
              <a:gd name="T5" fmla="*/ 41 h 565"/>
              <a:gd name="T6" fmla="*/ 294 w 689"/>
              <a:gd name="T7" fmla="*/ 0 h 565"/>
              <a:gd name="T8" fmla="*/ 110 w 689"/>
              <a:gd name="T9" fmla="*/ 124 h 565"/>
              <a:gd name="T10" fmla="*/ 73 w 689"/>
              <a:gd name="T11" fmla="*/ 126 h 565"/>
              <a:gd name="T12" fmla="*/ 27 w 689"/>
              <a:gd name="T13" fmla="*/ 122 h 565"/>
              <a:gd name="T14" fmla="*/ 11 w 689"/>
              <a:gd name="T15" fmla="*/ 226 h 565"/>
              <a:gd name="T16" fmla="*/ 66 w 689"/>
              <a:gd name="T17" fmla="*/ 396 h 565"/>
              <a:gd name="T18" fmla="*/ 94 w 689"/>
              <a:gd name="T19" fmla="*/ 481 h 565"/>
              <a:gd name="T20" fmla="*/ 209 w 689"/>
              <a:gd name="T21" fmla="*/ 565 h 565"/>
              <a:gd name="T22" fmla="*/ 477 w 689"/>
              <a:gd name="T23" fmla="*/ 565 h 565"/>
              <a:gd name="T24" fmla="*/ 592 w 689"/>
              <a:gd name="T25" fmla="*/ 481 h 565"/>
              <a:gd name="T26" fmla="*/ 674 w 689"/>
              <a:gd name="T27" fmla="*/ 226 h 565"/>
              <a:gd name="T28" fmla="*/ 630 w 689"/>
              <a:gd name="T29" fmla="*/ 9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Freeform 50"/>
          <p:cNvSpPr/>
          <p:nvPr/>
        </p:nvSpPr>
        <p:spPr bwMode="auto">
          <a:xfrm>
            <a:off x="5115497" y="2468895"/>
            <a:ext cx="1694559" cy="1573887"/>
          </a:xfrm>
          <a:custGeom>
            <a:avLst/>
            <a:gdLst>
              <a:gd name="T0" fmla="*/ 635 w 694"/>
              <a:gd name="T1" fmla="*/ 186 h 645"/>
              <a:gd name="T2" fmla="*/ 418 w 694"/>
              <a:gd name="T3" fmla="*/ 29 h 645"/>
              <a:gd name="T4" fmla="*/ 276 w 694"/>
              <a:gd name="T5" fmla="*/ 29 h 645"/>
              <a:gd name="T6" fmla="*/ 59 w 694"/>
              <a:gd name="T7" fmla="*/ 186 h 645"/>
              <a:gd name="T8" fmla="*/ 15 w 694"/>
              <a:gd name="T9" fmla="*/ 321 h 645"/>
              <a:gd name="T10" fmla="*/ 42 w 694"/>
              <a:gd name="T11" fmla="*/ 402 h 645"/>
              <a:gd name="T12" fmla="*/ 98 w 694"/>
              <a:gd name="T13" fmla="*/ 576 h 645"/>
              <a:gd name="T14" fmla="*/ 159 w 694"/>
              <a:gd name="T15" fmla="*/ 645 h 645"/>
              <a:gd name="T16" fmla="*/ 233 w 694"/>
              <a:gd name="T17" fmla="*/ 589 h 645"/>
              <a:gd name="T18" fmla="*/ 347 w 694"/>
              <a:gd name="T19" fmla="*/ 562 h 645"/>
              <a:gd name="T20" fmla="*/ 458 w 694"/>
              <a:gd name="T21" fmla="*/ 587 h 645"/>
              <a:gd name="T22" fmla="*/ 535 w 694"/>
              <a:gd name="T23" fmla="*/ 645 h 645"/>
              <a:gd name="T24" fmla="*/ 596 w 694"/>
              <a:gd name="T25" fmla="*/ 576 h 645"/>
              <a:gd name="T26" fmla="*/ 651 w 694"/>
              <a:gd name="T27" fmla="*/ 406 h 645"/>
              <a:gd name="T28" fmla="*/ 679 w 694"/>
              <a:gd name="T29" fmla="*/ 321 h 645"/>
              <a:gd name="T30" fmla="*/ 635 w 694"/>
              <a:gd name="T31" fmla="*/ 18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5" name="Freeform 52"/>
          <p:cNvSpPr/>
          <p:nvPr/>
        </p:nvSpPr>
        <p:spPr bwMode="auto">
          <a:xfrm>
            <a:off x="6422257" y="3269245"/>
            <a:ext cx="1471780" cy="1608955"/>
          </a:xfrm>
          <a:custGeom>
            <a:avLst/>
            <a:gdLst>
              <a:gd name="T0" fmla="*/ 544 w 603"/>
              <a:gd name="T1" fmla="*/ 186 h 659"/>
              <a:gd name="T2" fmla="*/ 327 w 603"/>
              <a:gd name="T3" fmla="*/ 28 h 659"/>
              <a:gd name="T4" fmla="*/ 185 w 603"/>
              <a:gd name="T5" fmla="*/ 28 h 659"/>
              <a:gd name="T6" fmla="*/ 116 w 603"/>
              <a:gd name="T7" fmla="*/ 78 h 659"/>
              <a:gd name="T8" fmla="*/ 61 w 603"/>
              <a:gd name="T9" fmla="*/ 248 h 659"/>
              <a:gd name="T10" fmla="*/ 0 w 603"/>
              <a:gd name="T11" fmla="*/ 317 h 659"/>
              <a:gd name="T12" fmla="*/ 67 w 603"/>
              <a:gd name="T13" fmla="*/ 489 h 659"/>
              <a:gd name="T14" fmla="*/ 64 w 603"/>
              <a:gd name="T15" fmla="*/ 531 h 659"/>
              <a:gd name="T16" fmla="*/ 33 w 603"/>
              <a:gd name="T17" fmla="*/ 618 h 659"/>
              <a:gd name="T18" fmla="*/ 122 w 603"/>
              <a:gd name="T19" fmla="*/ 659 h 659"/>
              <a:gd name="T20" fmla="*/ 301 w 603"/>
              <a:gd name="T21" fmla="*/ 659 h 659"/>
              <a:gd name="T22" fmla="*/ 390 w 603"/>
              <a:gd name="T23" fmla="*/ 659 h 659"/>
              <a:gd name="T24" fmla="*/ 505 w 603"/>
              <a:gd name="T25" fmla="*/ 576 h 659"/>
              <a:gd name="T26" fmla="*/ 588 w 603"/>
              <a:gd name="T27" fmla="*/ 321 h 659"/>
              <a:gd name="T28" fmla="*/ 544 w 603"/>
              <a:gd name="T29" fmla="*/ 1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36" name="组合 35"/>
          <p:cNvGrpSpPr/>
          <p:nvPr/>
        </p:nvGrpSpPr>
        <p:grpSpPr>
          <a:xfrm>
            <a:off x="5323802" y="3813045"/>
            <a:ext cx="1277945" cy="1277945"/>
            <a:chOff x="3919984" y="2613718"/>
            <a:chExt cx="1165944" cy="1165944"/>
          </a:xfrm>
        </p:grpSpPr>
        <p:sp>
          <p:nvSpPr>
            <p:cNvPr id="37" name="椭圆 36"/>
            <p:cNvSpPr/>
            <p:nvPr/>
          </p:nvSpPr>
          <p:spPr>
            <a:xfrm>
              <a:off x="3919984" y="2613718"/>
              <a:ext cx="1165944" cy="1165944"/>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base">
                <a:spcBef>
                  <a:spcPct val="0"/>
                </a:spcBef>
                <a:spcAft>
                  <a:spcPct val="0"/>
                </a:spcAft>
                <a:defRPr/>
              </a:pPr>
              <a:endParaRPr lang="zh-CN" altLang="en-US" sz="2400" kern="0">
                <a:solidFill>
                  <a:prstClr val="black"/>
                </a:solidFill>
              </a:endParaRPr>
            </a:p>
          </p:txBody>
        </p:sp>
        <p:sp>
          <p:nvSpPr>
            <p:cNvPr id="46" name="Freeform 6"/>
            <p:cNvSpPr>
              <a:spLocks noChangeAspect="1" noEditPoints="1"/>
            </p:cNvSpPr>
            <p:nvPr/>
          </p:nvSpPr>
          <p:spPr bwMode="auto">
            <a:xfrm>
              <a:off x="4165899" y="2922272"/>
              <a:ext cx="674113" cy="548836"/>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tx1"/>
            </a:solidFill>
            <a:ln>
              <a:noFill/>
            </a:ln>
            <a:effectLst>
              <a:outerShdw blurRad="25400" dist="254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7" name="Freeform 31"/>
          <p:cNvSpPr>
            <a:spLocks noChangeAspect="1" noEditPoints="1"/>
          </p:cNvSpPr>
          <p:nvPr/>
        </p:nvSpPr>
        <p:spPr bwMode="auto">
          <a:xfrm>
            <a:off x="5684413" y="2873757"/>
            <a:ext cx="556724" cy="659859"/>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8" name="Freeform 26"/>
          <p:cNvSpPr>
            <a:spLocks noChangeAspect="1" noEditPoints="1"/>
          </p:cNvSpPr>
          <p:nvPr/>
        </p:nvSpPr>
        <p:spPr bwMode="auto">
          <a:xfrm>
            <a:off x="4500619" y="3813045"/>
            <a:ext cx="524283" cy="619607"/>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nvGrpSpPr>
          <p:cNvPr id="49" name="Group 20"/>
          <p:cNvGrpSpPr>
            <a:grpSpLocks noChangeAspect="1"/>
          </p:cNvGrpSpPr>
          <p:nvPr/>
        </p:nvGrpSpPr>
        <p:grpSpPr bwMode="auto">
          <a:xfrm>
            <a:off x="4875296" y="5166536"/>
            <a:ext cx="731843" cy="605581"/>
            <a:chOff x="1066" y="1895"/>
            <a:chExt cx="314" cy="241"/>
          </a:xfrm>
          <a:solidFill>
            <a:schemeClr val="bg1"/>
          </a:solidFill>
          <a:effectLst>
            <a:outerShdw blurRad="25400" dist="25400" dir="2700000" algn="tl" rotWithShape="0">
              <a:prstClr val="black">
                <a:alpha val="40000"/>
              </a:prstClr>
            </a:outerShdw>
          </a:effectLst>
        </p:grpSpPr>
        <p:sp>
          <p:nvSpPr>
            <p:cNvPr id="50"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1"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2"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3"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4"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55" name="Freeform 44"/>
          <p:cNvSpPr>
            <a:spLocks noEditPoints="1"/>
          </p:cNvSpPr>
          <p:nvPr/>
        </p:nvSpPr>
        <p:spPr bwMode="auto">
          <a:xfrm>
            <a:off x="6265050" y="5115347"/>
            <a:ext cx="756925" cy="707908"/>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56" name="Freeform 48"/>
          <p:cNvSpPr>
            <a:spLocks noEditPoints="1"/>
          </p:cNvSpPr>
          <p:nvPr/>
        </p:nvSpPr>
        <p:spPr bwMode="auto">
          <a:xfrm>
            <a:off x="6825871" y="3818964"/>
            <a:ext cx="664544" cy="664544"/>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7" name="矩形 56"/>
          <p:cNvSpPr/>
          <p:nvPr/>
        </p:nvSpPr>
        <p:spPr>
          <a:xfrm>
            <a:off x="4601743" y="1700809"/>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58" name="直接连接符 57"/>
          <p:cNvCxnSpPr/>
          <p:nvPr/>
        </p:nvCxnSpPr>
        <p:spPr>
          <a:xfrm>
            <a:off x="3695459" y="3894432"/>
            <a:ext cx="548136" cy="0"/>
          </a:xfrm>
          <a:prstGeom prst="line">
            <a:avLst/>
          </a:prstGeom>
          <a:noFill/>
          <a:ln w="9525" cap="flat" cmpd="sng" algn="ctr">
            <a:solidFill>
              <a:sysClr val="windowText" lastClr="000000"/>
            </a:solidFill>
            <a:prstDash val="sysDash"/>
            <a:headEnd type="oval"/>
            <a:tailEnd type="oval"/>
          </a:ln>
          <a:effectLst/>
        </p:spPr>
      </p:cxnSp>
      <p:sp>
        <p:nvSpPr>
          <p:cNvPr id="66" name="矩形 65"/>
          <p:cNvSpPr/>
          <p:nvPr/>
        </p:nvSpPr>
        <p:spPr>
          <a:xfrm>
            <a:off x="1007435" y="3525011"/>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67" name="直接连接符 66"/>
          <p:cNvCxnSpPr/>
          <p:nvPr/>
        </p:nvCxnSpPr>
        <p:spPr>
          <a:xfrm>
            <a:off x="3695459" y="5214613"/>
            <a:ext cx="1039032" cy="0"/>
          </a:xfrm>
          <a:prstGeom prst="line">
            <a:avLst/>
          </a:prstGeom>
          <a:noFill/>
          <a:ln w="9525" cap="flat" cmpd="sng" algn="ctr">
            <a:solidFill>
              <a:sysClr val="windowText" lastClr="000000"/>
            </a:solidFill>
            <a:prstDash val="sysDash"/>
            <a:headEnd type="oval"/>
            <a:tailEnd type="oval"/>
          </a:ln>
          <a:effectLst/>
        </p:spPr>
      </p:cxnSp>
      <p:sp>
        <p:nvSpPr>
          <p:cNvPr id="68" name="矩形 67"/>
          <p:cNvSpPr/>
          <p:nvPr/>
        </p:nvSpPr>
        <p:spPr>
          <a:xfrm>
            <a:off x="1007435" y="4869161"/>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69" name="直接连接符 68"/>
          <p:cNvCxnSpPr/>
          <p:nvPr/>
        </p:nvCxnSpPr>
        <p:spPr>
          <a:xfrm>
            <a:off x="7683683" y="3894432"/>
            <a:ext cx="548136" cy="0"/>
          </a:xfrm>
          <a:prstGeom prst="line">
            <a:avLst/>
          </a:prstGeom>
          <a:noFill/>
          <a:ln w="9525" cap="flat" cmpd="sng" algn="ctr">
            <a:solidFill>
              <a:sysClr val="windowText" lastClr="000000"/>
            </a:solidFill>
            <a:prstDash val="sysDash"/>
            <a:headEnd type="oval"/>
            <a:tailEnd type="oval"/>
          </a:ln>
          <a:effectLst/>
        </p:spPr>
      </p:cxnSp>
      <p:sp>
        <p:nvSpPr>
          <p:cNvPr id="70" name="矩形 69"/>
          <p:cNvSpPr/>
          <p:nvPr/>
        </p:nvSpPr>
        <p:spPr>
          <a:xfrm>
            <a:off x="8400256" y="3525011"/>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71" name="直接连接符 70"/>
          <p:cNvCxnSpPr/>
          <p:nvPr/>
        </p:nvCxnSpPr>
        <p:spPr>
          <a:xfrm>
            <a:off x="7214169" y="5171992"/>
            <a:ext cx="1039032" cy="0"/>
          </a:xfrm>
          <a:prstGeom prst="line">
            <a:avLst/>
          </a:prstGeom>
          <a:noFill/>
          <a:ln w="9525" cap="flat" cmpd="sng" algn="ctr">
            <a:solidFill>
              <a:sysClr val="windowText" lastClr="000000"/>
            </a:solidFill>
            <a:prstDash val="sysDash"/>
            <a:headEnd type="oval"/>
            <a:tailEnd type="oval"/>
          </a:ln>
          <a:effectLst/>
        </p:spPr>
      </p:cxnSp>
      <p:sp>
        <p:nvSpPr>
          <p:cNvPr id="72" name="矩形 71"/>
          <p:cNvSpPr/>
          <p:nvPr/>
        </p:nvSpPr>
        <p:spPr>
          <a:xfrm>
            <a:off x="8400256" y="4802571"/>
            <a:ext cx="2688024" cy="707886"/>
          </a:xfrm>
          <a:prstGeom prst="rect">
            <a:avLst/>
          </a:prstGeom>
        </p:spPr>
        <p:txBody>
          <a:bodyPr wrap="square">
            <a:spAutoFit/>
          </a:bodyPr>
          <a:lstStyle/>
          <a:p>
            <a:pPr algn="just">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 fill="hold"/>
                                            <p:tgtEl>
                                              <p:spTgt spid="36"/>
                                            </p:tgtEl>
                                            <p:attrNameLst>
                                              <p:attrName>ppt_w</p:attrName>
                                            </p:attrNameLst>
                                          </p:cBhvr>
                                          <p:tavLst>
                                            <p:tav tm="0">
                                              <p:val>
                                                <p:fltVal val="0"/>
                                              </p:val>
                                            </p:tav>
                                            <p:tav tm="100000">
                                              <p:val>
                                                <p:strVal val="#ppt_w"/>
                                              </p:val>
                                            </p:tav>
                                          </p:tavLst>
                                        </p:anim>
                                        <p:anim calcmode="lin" valueType="num">
                                          <p:cBhvr>
                                            <p:cTn id="8" dur="200" fill="hold"/>
                                            <p:tgtEl>
                                              <p:spTgt spid="36"/>
                                            </p:tgtEl>
                                            <p:attrNameLst>
                                              <p:attrName>ppt_h</p:attrName>
                                            </p:attrNameLst>
                                          </p:cBhvr>
                                          <p:tavLst>
                                            <p:tav tm="0">
                                              <p:val>
                                                <p:fltVal val="0"/>
                                              </p:val>
                                            </p:tav>
                                            <p:tav tm="100000">
                                              <p:val>
                                                <p:strVal val="#ppt_h"/>
                                              </p:val>
                                            </p:tav>
                                          </p:tavLst>
                                        </p:anim>
                                        <p:animEffect transition="in" filter="fade">
                                          <p:cBhvr>
                                            <p:cTn id="9" dur="200"/>
                                            <p:tgtEl>
                                              <p:spTgt spid="36"/>
                                            </p:tgtEl>
                                          </p:cBhvr>
                                        </p:animEffect>
                                      </p:childTnLst>
                                    </p:cTn>
                                  </p:par>
                                  <p:par>
                                    <p:cTn id="10" presetID="6" presetClass="emph" presetSubtype="0" autoRev="1" fill="hold" nodeType="withEffect">
                                      <p:stCondLst>
                                        <p:cond delay="150"/>
                                      </p:stCondLst>
                                      <p:childTnLst>
                                        <p:animScale>
                                          <p:cBhvr>
                                            <p:cTn id="11" dur="100" fill="hold"/>
                                            <p:tgtEl>
                                              <p:spTgt spid="36"/>
                                            </p:tgtEl>
                                          </p:cBhvr>
                                          <p:by x="130000" y="130000"/>
                                        </p:animScale>
                                      </p:childTnLst>
                                    </p:cTn>
                                  </p:par>
                                </p:childTnLst>
                              </p:cTn>
                            </p:par>
                            <p:par>
                              <p:cTn id="12" fill="hold">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ppt_x</p:attrName>
                                            </p:attrNameLst>
                                          </p:cBhvr>
                                          <p:tavLst>
                                            <p:tav tm="0">
                                              <p:val>
                                                <p:fltVal val="0.5"/>
                                              </p:val>
                                            </p:tav>
                                            <p:tav tm="100000">
                                              <p:val>
                                                <p:strVal val="#ppt_x"/>
                                              </p:val>
                                            </p:tav>
                                          </p:tavLst>
                                        </p:anim>
                                        <p:anim calcmode="lin" valueType="num">
                                          <p:cBhvr>
                                            <p:cTn id="18" dur="500" fill="hold"/>
                                            <p:tgtEl>
                                              <p:spTgt spid="34"/>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 calcmode="lin" valueType="num">
                                          <p:cBhvr>
                                            <p:cTn id="23" dur="500" fill="hold"/>
                                            <p:tgtEl>
                                              <p:spTgt spid="32"/>
                                            </p:tgtEl>
                                            <p:attrNameLst>
                                              <p:attrName>ppt_x</p:attrName>
                                            </p:attrNameLst>
                                          </p:cBhvr>
                                          <p:tavLst>
                                            <p:tav tm="0">
                                              <p:val>
                                                <p:fltVal val="0.5"/>
                                              </p:val>
                                            </p:tav>
                                            <p:tav tm="100000">
                                              <p:val>
                                                <p:strVal val="#ppt_x"/>
                                              </p:val>
                                            </p:tav>
                                          </p:tavLst>
                                        </p:anim>
                                        <p:anim calcmode="lin" valueType="num">
                                          <p:cBhvr>
                                            <p:cTn id="24" dur="500" fill="hold"/>
                                            <p:tgtEl>
                                              <p:spTgt spid="3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4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ppt_x</p:attrName>
                                            </p:attrNameLst>
                                          </p:cBhvr>
                                          <p:tavLst>
                                            <p:tav tm="0">
                                              <p:val>
                                                <p:fltVal val="0.5"/>
                                              </p:val>
                                            </p:tav>
                                            <p:tav tm="100000">
                                              <p:val>
                                                <p:strVal val="#ppt_x"/>
                                              </p:val>
                                            </p:tav>
                                          </p:tavLst>
                                        </p:anim>
                                        <p:anim calcmode="lin" valueType="num">
                                          <p:cBhvr>
                                            <p:cTn id="30" dur="500" fill="hold"/>
                                            <p:tgtEl>
                                              <p:spTgt spid="31"/>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5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 calcmode="lin" valueType="num">
                                          <p:cBhvr>
                                            <p:cTn id="35" dur="500" fill="hold"/>
                                            <p:tgtEl>
                                              <p:spTgt spid="33"/>
                                            </p:tgtEl>
                                            <p:attrNameLst>
                                              <p:attrName>ppt_x</p:attrName>
                                            </p:attrNameLst>
                                          </p:cBhvr>
                                          <p:tavLst>
                                            <p:tav tm="0">
                                              <p:val>
                                                <p:fltVal val="0.5"/>
                                              </p:val>
                                            </p:tav>
                                            <p:tav tm="100000">
                                              <p:val>
                                                <p:strVal val="#ppt_x"/>
                                              </p:val>
                                            </p:tav>
                                          </p:tavLst>
                                        </p:anim>
                                        <p:anim calcmode="lin" valueType="num">
                                          <p:cBhvr>
                                            <p:cTn id="36" dur="500" fill="hold"/>
                                            <p:tgtEl>
                                              <p:spTgt spid="3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8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 calcmode="lin" valueType="num">
                                          <p:cBhvr>
                                            <p:cTn id="41" dur="500" fill="hold"/>
                                            <p:tgtEl>
                                              <p:spTgt spid="35"/>
                                            </p:tgtEl>
                                            <p:attrNameLst>
                                              <p:attrName>ppt_x</p:attrName>
                                            </p:attrNameLst>
                                          </p:cBhvr>
                                          <p:tavLst>
                                            <p:tav tm="0">
                                              <p:val>
                                                <p:fltVal val="0.5"/>
                                              </p:val>
                                            </p:tav>
                                            <p:tav tm="100000">
                                              <p:val>
                                                <p:strVal val="#ppt_x"/>
                                              </p:val>
                                            </p:tav>
                                          </p:tavLst>
                                        </p:anim>
                                        <p:anim calcmode="lin" valueType="num">
                                          <p:cBhvr>
                                            <p:cTn id="42" dur="500" fill="hold"/>
                                            <p:tgtEl>
                                              <p:spTgt spid="35"/>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14:presetBounceEnd="42000">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14:bounceEnd="42000">
                                          <p:cBhvr additive="base">
                                            <p:cTn id="46" dur="500" fill="hold"/>
                                            <p:tgtEl>
                                              <p:spTgt spid="47"/>
                                            </p:tgtEl>
                                            <p:attrNameLst>
                                              <p:attrName>ppt_x</p:attrName>
                                            </p:attrNameLst>
                                          </p:cBhvr>
                                          <p:tavLst>
                                            <p:tav tm="0">
                                              <p:val>
                                                <p:strVal val="#ppt_x"/>
                                              </p:val>
                                            </p:tav>
                                            <p:tav tm="100000">
                                              <p:val>
                                                <p:strVal val="#ppt_x"/>
                                              </p:val>
                                            </p:tav>
                                          </p:tavLst>
                                        </p:anim>
                                        <p:anim calcmode="lin" valueType="num" p14:bounceEnd="42000">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par>
                              <p:cTn id="48" fill="hold">
                                <p:stCondLst>
                                  <p:cond delay="1500"/>
                                </p:stCondLst>
                                <p:childTnLst>
                                  <p:par>
                                    <p:cTn id="49" presetID="2" presetClass="entr" presetSubtype="1" fill="hold" grpId="0" nodeType="afterEffect" p14:presetBounceEnd="42000">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14:bounceEnd="42000">
                                          <p:cBhvr additive="base">
                                            <p:cTn id="51"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52" dur="500" fill="hold"/>
                                            <p:tgtEl>
                                              <p:spTgt spid="48"/>
                                            </p:tgtEl>
                                            <p:attrNameLst>
                                              <p:attrName>ppt_y</p:attrName>
                                            </p:attrNameLst>
                                          </p:cBhvr>
                                          <p:tavLst>
                                            <p:tav tm="0">
                                              <p:val>
                                                <p:strVal val="0-#ppt_h/2"/>
                                              </p:val>
                                            </p:tav>
                                            <p:tav tm="100000">
                                              <p:val>
                                                <p:strVal val="#ppt_y"/>
                                              </p:val>
                                            </p:tav>
                                          </p:tavLst>
                                        </p:anim>
                                      </p:childTnLst>
                                    </p:cTn>
                                  </p:par>
                                </p:childTnLst>
                              </p:cTn>
                            </p:par>
                            <p:par>
                              <p:cTn id="53" fill="hold">
                                <p:stCondLst>
                                  <p:cond delay="2000"/>
                                </p:stCondLst>
                                <p:childTnLst>
                                  <p:par>
                                    <p:cTn id="54" presetID="2" presetClass="entr" presetSubtype="1" fill="hold" nodeType="afterEffect" p14:presetBounceEnd="42000">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14:bounceEnd="42000">
                                          <p:cBhvr additive="base">
                                            <p:cTn id="56" dur="500" fill="hold"/>
                                            <p:tgtEl>
                                              <p:spTgt spid="49"/>
                                            </p:tgtEl>
                                            <p:attrNameLst>
                                              <p:attrName>ppt_x</p:attrName>
                                            </p:attrNameLst>
                                          </p:cBhvr>
                                          <p:tavLst>
                                            <p:tav tm="0">
                                              <p:val>
                                                <p:strVal val="#ppt_x"/>
                                              </p:val>
                                            </p:tav>
                                            <p:tav tm="100000">
                                              <p:val>
                                                <p:strVal val="#ppt_x"/>
                                              </p:val>
                                            </p:tav>
                                          </p:tavLst>
                                        </p:anim>
                                        <p:anim calcmode="lin" valueType="num" p14:bounceEnd="42000">
                                          <p:cBhvr additive="base">
                                            <p:cTn id="57" dur="500" fill="hold"/>
                                            <p:tgtEl>
                                              <p:spTgt spid="49"/>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1" fill="hold" grpId="0" nodeType="afterEffect" p14:presetBounceEnd="42000">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14:bounceEnd="42000">
                                          <p:cBhvr additive="base">
                                            <p:cTn id="61" dur="500" fill="hold"/>
                                            <p:tgtEl>
                                              <p:spTgt spid="55"/>
                                            </p:tgtEl>
                                            <p:attrNameLst>
                                              <p:attrName>ppt_x</p:attrName>
                                            </p:attrNameLst>
                                          </p:cBhvr>
                                          <p:tavLst>
                                            <p:tav tm="0">
                                              <p:val>
                                                <p:strVal val="#ppt_x"/>
                                              </p:val>
                                            </p:tav>
                                            <p:tav tm="100000">
                                              <p:val>
                                                <p:strVal val="#ppt_x"/>
                                              </p:val>
                                            </p:tav>
                                          </p:tavLst>
                                        </p:anim>
                                        <p:anim calcmode="lin" valueType="num" p14:bounceEnd="42000">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1" fill="hold" grpId="0" nodeType="afterEffect" p14:presetBounceEnd="42000">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14:bounceEnd="42000">
                                          <p:cBhvr additive="base">
                                            <p:cTn id="66" dur="500" fill="hold"/>
                                            <p:tgtEl>
                                              <p:spTgt spid="56"/>
                                            </p:tgtEl>
                                            <p:attrNameLst>
                                              <p:attrName>ppt_x</p:attrName>
                                            </p:attrNameLst>
                                          </p:cBhvr>
                                          <p:tavLst>
                                            <p:tav tm="0">
                                              <p:val>
                                                <p:strVal val="#ppt_x"/>
                                              </p:val>
                                            </p:tav>
                                            <p:tav tm="100000">
                                              <p:val>
                                                <p:strVal val="#ppt_x"/>
                                              </p:val>
                                            </p:tav>
                                          </p:tavLst>
                                        </p:anim>
                                        <p:anim calcmode="lin" valueType="num" p14:bounceEnd="42000">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3500"/>
                                </p:stCondLst>
                                <p:childTnLst>
                                  <p:par>
                                    <p:cTn id="69" presetID="2" presetClass="entr" presetSubtype="1" fill="hold" grpId="0" nodeType="afterEffect" p14:presetBounceEnd="56000">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14:bounceEnd="56000">
                                          <p:cBhvr additive="base">
                                            <p:cTn id="71" dur="300" fill="hold"/>
                                            <p:tgtEl>
                                              <p:spTgt spid="57"/>
                                            </p:tgtEl>
                                            <p:attrNameLst>
                                              <p:attrName>ppt_x</p:attrName>
                                            </p:attrNameLst>
                                          </p:cBhvr>
                                          <p:tavLst>
                                            <p:tav tm="0">
                                              <p:val>
                                                <p:strVal val="#ppt_x"/>
                                              </p:val>
                                            </p:tav>
                                            <p:tav tm="100000">
                                              <p:val>
                                                <p:strVal val="#ppt_x"/>
                                              </p:val>
                                            </p:tav>
                                          </p:tavLst>
                                        </p:anim>
                                        <p:anim calcmode="lin" valueType="num" p14:bounceEnd="56000">
                                          <p:cBhvr additive="base">
                                            <p:cTn id="72" dur="300" fill="hold"/>
                                            <p:tgtEl>
                                              <p:spTgt spid="57"/>
                                            </p:tgtEl>
                                            <p:attrNameLst>
                                              <p:attrName>ppt_y</p:attrName>
                                            </p:attrNameLst>
                                          </p:cBhvr>
                                          <p:tavLst>
                                            <p:tav tm="0">
                                              <p:val>
                                                <p:strVal val="0-#ppt_h/2"/>
                                              </p:val>
                                            </p:tav>
                                            <p:tav tm="100000">
                                              <p:val>
                                                <p:strVal val="#ppt_y"/>
                                              </p:val>
                                            </p:tav>
                                          </p:tavLst>
                                        </p:anim>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right)">
                                          <p:cBhvr>
                                            <p:cTn id="76" dur="300"/>
                                            <p:tgtEl>
                                              <p:spTgt spid="58"/>
                                            </p:tgtEl>
                                          </p:cBhvr>
                                        </p:animEffect>
                                      </p:childTnLst>
                                    </p:cTn>
                                  </p:par>
                                </p:childTnLst>
                              </p:cTn>
                            </p:par>
                            <p:par>
                              <p:cTn id="77" fill="hold">
                                <p:stCondLst>
                                  <p:cond delay="4500"/>
                                </p:stCondLst>
                                <p:childTnLst>
                                  <p:par>
                                    <p:cTn id="78" presetID="2" presetClass="entr" presetSubtype="8" fill="hold" grpId="0" nodeType="afterEffect" p14:presetBounceEnd="56000">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14:bounceEnd="56000">
                                          <p:cBhvr additive="base">
                                            <p:cTn id="80" dur="300" fill="hold"/>
                                            <p:tgtEl>
                                              <p:spTgt spid="66"/>
                                            </p:tgtEl>
                                            <p:attrNameLst>
                                              <p:attrName>ppt_x</p:attrName>
                                            </p:attrNameLst>
                                          </p:cBhvr>
                                          <p:tavLst>
                                            <p:tav tm="0">
                                              <p:val>
                                                <p:strVal val="0-#ppt_w/2"/>
                                              </p:val>
                                            </p:tav>
                                            <p:tav tm="100000">
                                              <p:val>
                                                <p:strVal val="#ppt_x"/>
                                              </p:val>
                                            </p:tav>
                                          </p:tavLst>
                                        </p:anim>
                                        <p:anim calcmode="lin" valueType="num" p14:bounceEnd="56000">
                                          <p:cBhvr additive="base">
                                            <p:cTn id="81" dur="300" fill="hold"/>
                                            <p:tgtEl>
                                              <p:spTgt spid="66"/>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2" presetClass="entr" presetSubtype="2"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right)">
                                          <p:cBhvr>
                                            <p:cTn id="85" dur="300"/>
                                            <p:tgtEl>
                                              <p:spTgt spid="67"/>
                                            </p:tgtEl>
                                          </p:cBhvr>
                                        </p:animEffect>
                                      </p:childTnLst>
                                    </p:cTn>
                                  </p:par>
                                </p:childTnLst>
                              </p:cTn>
                            </p:par>
                            <p:par>
                              <p:cTn id="86" fill="hold">
                                <p:stCondLst>
                                  <p:cond delay="5500"/>
                                </p:stCondLst>
                                <p:childTnLst>
                                  <p:par>
                                    <p:cTn id="87" presetID="2" presetClass="entr" presetSubtype="8" fill="hold" grpId="0" nodeType="afterEffect" p14:presetBounceEnd="56000">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14:bounceEnd="56000">
                                          <p:cBhvr additive="base">
                                            <p:cTn id="89" dur="300" fill="hold"/>
                                            <p:tgtEl>
                                              <p:spTgt spid="68"/>
                                            </p:tgtEl>
                                            <p:attrNameLst>
                                              <p:attrName>ppt_x</p:attrName>
                                            </p:attrNameLst>
                                          </p:cBhvr>
                                          <p:tavLst>
                                            <p:tav tm="0">
                                              <p:val>
                                                <p:strVal val="0-#ppt_w/2"/>
                                              </p:val>
                                            </p:tav>
                                            <p:tav tm="100000">
                                              <p:val>
                                                <p:strVal val="#ppt_x"/>
                                              </p:val>
                                            </p:tav>
                                          </p:tavLst>
                                        </p:anim>
                                        <p:anim calcmode="lin" valueType="num" p14:bounceEnd="56000">
                                          <p:cBhvr additive="base">
                                            <p:cTn id="90" dur="300" fill="hold"/>
                                            <p:tgtEl>
                                              <p:spTgt spid="68"/>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left)">
                                          <p:cBhvr>
                                            <p:cTn id="94" dur="300"/>
                                            <p:tgtEl>
                                              <p:spTgt spid="69"/>
                                            </p:tgtEl>
                                          </p:cBhvr>
                                        </p:animEffect>
                                      </p:childTnLst>
                                    </p:cTn>
                                  </p:par>
                                </p:childTnLst>
                              </p:cTn>
                            </p:par>
                            <p:par>
                              <p:cTn id="95" fill="hold">
                                <p:stCondLst>
                                  <p:cond delay="6500"/>
                                </p:stCondLst>
                                <p:childTnLst>
                                  <p:par>
                                    <p:cTn id="96" presetID="2" presetClass="entr" presetSubtype="2" fill="hold" grpId="0" nodeType="afterEffect" p14:presetBounceEnd="56000">
                                      <p:stCondLst>
                                        <p:cond delay="0"/>
                                      </p:stCondLst>
                                      <p:childTnLst>
                                        <p:set>
                                          <p:cBhvr>
                                            <p:cTn id="97" dur="1" fill="hold">
                                              <p:stCondLst>
                                                <p:cond delay="0"/>
                                              </p:stCondLst>
                                            </p:cTn>
                                            <p:tgtEl>
                                              <p:spTgt spid="70"/>
                                            </p:tgtEl>
                                            <p:attrNameLst>
                                              <p:attrName>style.visibility</p:attrName>
                                            </p:attrNameLst>
                                          </p:cBhvr>
                                          <p:to>
                                            <p:strVal val="visible"/>
                                          </p:to>
                                        </p:set>
                                        <p:anim calcmode="lin" valueType="num" p14:bounceEnd="56000">
                                          <p:cBhvr additive="base">
                                            <p:cTn id="98" dur="300" fill="hold"/>
                                            <p:tgtEl>
                                              <p:spTgt spid="70"/>
                                            </p:tgtEl>
                                            <p:attrNameLst>
                                              <p:attrName>ppt_x</p:attrName>
                                            </p:attrNameLst>
                                          </p:cBhvr>
                                          <p:tavLst>
                                            <p:tav tm="0">
                                              <p:val>
                                                <p:strVal val="1+#ppt_w/2"/>
                                              </p:val>
                                            </p:tav>
                                            <p:tav tm="100000">
                                              <p:val>
                                                <p:strVal val="#ppt_x"/>
                                              </p:val>
                                            </p:tav>
                                          </p:tavLst>
                                        </p:anim>
                                        <p:anim calcmode="lin" valueType="num" p14:bounceEnd="56000">
                                          <p:cBhvr additive="base">
                                            <p:cTn id="99" dur="300" fill="hold"/>
                                            <p:tgtEl>
                                              <p:spTgt spid="70"/>
                                            </p:tgtEl>
                                            <p:attrNameLst>
                                              <p:attrName>ppt_y</p:attrName>
                                            </p:attrNameLst>
                                          </p:cBhvr>
                                          <p:tavLst>
                                            <p:tav tm="0">
                                              <p:val>
                                                <p:strVal val="#ppt_y"/>
                                              </p:val>
                                            </p:tav>
                                            <p:tav tm="100000">
                                              <p:val>
                                                <p:strVal val="#ppt_y"/>
                                              </p:val>
                                            </p:tav>
                                          </p:tavLst>
                                        </p:anim>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300"/>
                                            <p:tgtEl>
                                              <p:spTgt spid="71"/>
                                            </p:tgtEl>
                                          </p:cBhvr>
                                        </p:animEffect>
                                      </p:childTnLst>
                                    </p:cTn>
                                  </p:par>
                                </p:childTnLst>
                              </p:cTn>
                            </p:par>
                            <p:par>
                              <p:cTn id="104" fill="hold">
                                <p:stCondLst>
                                  <p:cond delay="7500"/>
                                </p:stCondLst>
                                <p:childTnLst>
                                  <p:par>
                                    <p:cTn id="105" presetID="2" presetClass="entr" presetSubtype="2" fill="hold" grpId="0" nodeType="afterEffect" p14:presetBounceEnd="56000">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14:bounceEnd="56000">
                                          <p:cBhvr additive="base">
                                            <p:cTn id="107" dur="300" fill="hold"/>
                                            <p:tgtEl>
                                              <p:spTgt spid="72"/>
                                            </p:tgtEl>
                                            <p:attrNameLst>
                                              <p:attrName>ppt_x</p:attrName>
                                            </p:attrNameLst>
                                          </p:cBhvr>
                                          <p:tavLst>
                                            <p:tav tm="0">
                                              <p:val>
                                                <p:strVal val="1+#ppt_w/2"/>
                                              </p:val>
                                            </p:tav>
                                            <p:tav tm="100000">
                                              <p:val>
                                                <p:strVal val="#ppt_x"/>
                                              </p:val>
                                            </p:tav>
                                          </p:tavLst>
                                        </p:anim>
                                        <p:anim calcmode="lin" valueType="num" p14:bounceEnd="56000">
                                          <p:cBhvr additive="base">
                                            <p:cTn id="108"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 fill="hold"/>
                                            <p:tgtEl>
                                              <p:spTgt spid="36"/>
                                            </p:tgtEl>
                                            <p:attrNameLst>
                                              <p:attrName>ppt_w</p:attrName>
                                            </p:attrNameLst>
                                          </p:cBhvr>
                                          <p:tavLst>
                                            <p:tav tm="0">
                                              <p:val>
                                                <p:fltVal val="0"/>
                                              </p:val>
                                            </p:tav>
                                            <p:tav tm="100000">
                                              <p:val>
                                                <p:strVal val="#ppt_w"/>
                                              </p:val>
                                            </p:tav>
                                          </p:tavLst>
                                        </p:anim>
                                        <p:anim calcmode="lin" valueType="num">
                                          <p:cBhvr>
                                            <p:cTn id="8" dur="200" fill="hold"/>
                                            <p:tgtEl>
                                              <p:spTgt spid="36"/>
                                            </p:tgtEl>
                                            <p:attrNameLst>
                                              <p:attrName>ppt_h</p:attrName>
                                            </p:attrNameLst>
                                          </p:cBhvr>
                                          <p:tavLst>
                                            <p:tav tm="0">
                                              <p:val>
                                                <p:fltVal val="0"/>
                                              </p:val>
                                            </p:tav>
                                            <p:tav tm="100000">
                                              <p:val>
                                                <p:strVal val="#ppt_h"/>
                                              </p:val>
                                            </p:tav>
                                          </p:tavLst>
                                        </p:anim>
                                        <p:animEffect transition="in" filter="fade">
                                          <p:cBhvr>
                                            <p:cTn id="9" dur="200"/>
                                            <p:tgtEl>
                                              <p:spTgt spid="36"/>
                                            </p:tgtEl>
                                          </p:cBhvr>
                                        </p:animEffect>
                                      </p:childTnLst>
                                    </p:cTn>
                                  </p:par>
                                  <p:par>
                                    <p:cTn id="10" presetID="6" presetClass="emph" presetSubtype="0" autoRev="1" fill="hold" nodeType="withEffect">
                                      <p:stCondLst>
                                        <p:cond delay="150"/>
                                      </p:stCondLst>
                                      <p:childTnLst>
                                        <p:animScale>
                                          <p:cBhvr>
                                            <p:cTn id="11" dur="100" fill="hold"/>
                                            <p:tgtEl>
                                              <p:spTgt spid="36"/>
                                            </p:tgtEl>
                                          </p:cBhvr>
                                          <p:by x="130000" y="130000"/>
                                        </p:animScale>
                                      </p:childTnLst>
                                    </p:cTn>
                                  </p:par>
                                </p:childTnLst>
                              </p:cTn>
                            </p:par>
                            <p:par>
                              <p:cTn id="12" fill="hold">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ppt_x</p:attrName>
                                            </p:attrNameLst>
                                          </p:cBhvr>
                                          <p:tavLst>
                                            <p:tav tm="0">
                                              <p:val>
                                                <p:fltVal val="0.5"/>
                                              </p:val>
                                            </p:tav>
                                            <p:tav tm="100000">
                                              <p:val>
                                                <p:strVal val="#ppt_x"/>
                                              </p:val>
                                            </p:tav>
                                          </p:tavLst>
                                        </p:anim>
                                        <p:anim calcmode="lin" valueType="num">
                                          <p:cBhvr>
                                            <p:cTn id="18" dur="500" fill="hold"/>
                                            <p:tgtEl>
                                              <p:spTgt spid="34"/>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 calcmode="lin" valueType="num">
                                          <p:cBhvr>
                                            <p:cTn id="23" dur="500" fill="hold"/>
                                            <p:tgtEl>
                                              <p:spTgt spid="32"/>
                                            </p:tgtEl>
                                            <p:attrNameLst>
                                              <p:attrName>ppt_x</p:attrName>
                                            </p:attrNameLst>
                                          </p:cBhvr>
                                          <p:tavLst>
                                            <p:tav tm="0">
                                              <p:val>
                                                <p:fltVal val="0.5"/>
                                              </p:val>
                                            </p:tav>
                                            <p:tav tm="100000">
                                              <p:val>
                                                <p:strVal val="#ppt_x"/>
                                              </p:val>
                                            </p:tav>
                                          </p:tavLst>
                                        </p:anim>
                                        <p:anim calcmode="lin" valueType="num">
                                          <p:cBhvr>
                                            <p:cTn id="24" dur="500" fill="hold"/>
                                            <p:tgtEl>
                                              <p:spTgt spid="3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4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ppt_x</p:attrName>
                                            </p:attrNameLst>
                                          </p:cBhvr>
                                          <p:tavLst>
                                            <p:tav tm="0">
                                              <p:val>
                                                <p:fltVal val="0.5"/>
                                              </p:val>
                                            </p:tav>
                                            <p:tav tm="100000">
                                              <p:val>
                                                <p:strVal val="#ppt_x"/>
                                              </p:val>
                                            </p:tav>
                                          </p:tavLst>
                                        </p:anim>
                                        <p:anim calcmode="lin" valueType="num">
                                          <p:cBhvr>
                                            <p:cTn id="30" dur="500" fill="hold"/>
                                            <p:tgtEl>
                                              <p:spTgt spid="31"/>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5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 calcmode="lin" valueType="num">
                                          <p:cBhvr>
                                            <p:cTn id="35" dur="500" fill="hold"/>
                                            <p:tgtEl>
                                              <p:spTgt spid="33"/>
                                            </p:tgtEl>
                                            <p:attrNameLst>
                                              <p:attrName>ppt_x</p:attrName>
                                            </p:attrNameLst>
                                          </p:cBhvr>
                                          <p:tavLst>
                                            <p:tav tm="0">
                                              <p:val>
                                                <p:fltVal val="0.5"/>
                                              </p:val>
                                            </p:tav>
                                            <p:tav tm="100000">
                                              <p:val>
                                                <p:strVal val="#ppt_x"/>
                                              </p:val>
                                            </p:tav>
                                          </p:tavLst>
                                        </p:anim>
                                        <p:anim calcmode="lin" valueType="num">
                                          <p:cBhvr>
                                            <p:cTn id="36" dur="500" fill="hold"/>
                                            <p:tgtEl>
                                              <p:spTgt spid="3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8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 calcmode="lin" valueType="num">
                                          <p:cBhvr>
                                            <p:cTn id="41" dur="500" fill="hold"/>
                                            <p:tgtEl>
                                              <p:spTgt spid="35"/>
                                            </p:tgtEl>
                                            <p:attrNameLst>
                                              <p:attrName>ppt_x</p:attrName>
                                            </p:attrNameLst>
                                          </p:cBhvr>
                                          <p:tavLst>
                                            <p:tav tm="0">
                                              <p:val>
                                                <p:fltVal val="0.5"/>
                                              </p:val>
                                            </p:tav>
                                            <p:tav tm="100000">
                                              <p:val>
                                                <p:strVal val="#ppt_x"/>
                                              </p:val>
                                            </p:tav>
                                          </p:tavLst>
                                        </p:anim>
                                        <p:anim calcmode="lin" valueType="num">
                                          <p:cBhvr>
                                            <p:cTn id="42" dur="500" fill="hold"/>
                                            <p:tgtEl>
                                              <p:spTgt spid="35"/>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par>
                              <p:cTn id="48" fill="hold">
                                <p:stCondLst>
                                  <p:cond delay="1500"/>
                                </p:stCondLst>
                                <p:childTnLst>
                                  <p:par>
                                    <p:cTn id="49" presetID="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0-#ppt_h/2"/>
                                              </p:val>
                                            </p:tav>
                                            <p:tav tm="100000">
                                              <p:val>
                                                <p:strVal val="#ppt_y"/>
                                              </p:val>
                                            </p:tav>
                                          </p:tavLst>
                                        </p:anim>
                                      </p:childTnLst>
                                    </p:cTn>
                                  </p:par>
                                </p:childTnLst>
                              </p:cTn>
                            </p:par>
                            <p:par>
                              <p:cTn id="53" fill="hold">
                                <p:stCondLst>
                                  <p:cond delay="2000"/>
                                </p:stCondLst>
                                <p:childTnLst>
                                  <p:par>
                                    <p:cTn id="54" presetID="2" presetClass="entr" presetSubtype="1"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ppt_x"/>
                                              </p:val>
                                            </p:tav>
                                            <p:tav tm="100000">
                                              <p:val>
                                                <p:strVal val="#ppt_x"/>
                                              </p:val>
                                            </p:tav>
                                          </p:tavLst>
                                        </p:anim>
                                        <p:anim calcmode="lin" valueType="num">
                                          <p:cBhvr additive="base">
                                            <p:cTn id="57" dur="500" fill="hold"/>
                                            <p:tgtEl>
                                              <p:spTgt spid="49"/>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1"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1"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3500"/>
                                </p:stCondLst>
                                <p:childTnLst>
                                  <p:par>
                                    <p:cTn id="69" presetID="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300" fill="hold"/>
                                            <p:tgtEl>
                                              <p:spTgt spid="57"/>
                                            </p:tgtEl>
                                            <p:attrNameLst>
                                              <p:attrName>ppt_x</p:attrName>
                                            </p:attrNameLst>
                                          </p:cBhvr>
                                          <p:tavLst>
                                            <p:tav tm="0">
                                              <p:val>
                                                <p:strVal val="#ppt_x"/>
                                              </p:val>
                                            </p:tav>
                                            <p:tav tm="100000">
                                              <p:val>
                                                <p:strVal val="#ppt_x"/>
                                              </p:val>
                                            </p:tav>
                                          </p:tavLst>
                                        </p:anim>
                                        <p:anim calcmode="lin" valueType="num">
                                          <p:cBhvr additive="base">
                                            <p:cTn id="72" dur="300" fill="hold"/>
                                            <p:tgtEl>
                                              <p:spTgt spid="57"/>
                                            </p:tgtEl>
                                            <p:attrNameLst>
                                              <p:attrName>ppt_y</p:attrName>
                                            </p:attrNameLst>
                                          </p:cBhvr>
                                          <p:tavLst>
                                            <p:tav tm="0">
                                              <p:val>
                                                <p:strVal val="0-#ppt_h/2"/>
                                              </p:val>
                                            </p:tav>
                                            <p:tav tm="100000">
                                              <p:val>
                                                <p:strVal val="#ppt_y"/>
                                              </p:val>
                                            </p:tav>
                                          </p:tavLst>
                                        </p:anim>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right)">
                                          <p:cBhvr>
                                            <p:cTn id="76" dur="300"/>
                                            <p:tgtEl>
                                              <p:spTgt spid="58"/>
                                            </p:tgtEl>
                                          </p:cBhvr>
                                        </p:animEffect>
                                      </p:childTnLst>
                                    </p:cTn>
                                  </p:par>
                                </p:childTnLst>
                              </p:cTn>
                            </p:par>
                            <p:par>
                              <p:cTn id="77" fill="hold">
                                <p:stCondLst>
                                  <p:cond delay="4500"/>
                                </p:stCondLst>
                                <p:childTnLst>
                                  <p:par>
                                    <p:cTn id="78" presetID="2" presetClass="entr" presetSubtype="8"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fill="hold"/>
                                            <p:tgtEl>
                                              <p:spTgt spid="66"/>
                                            </p:tgtEl>
                                            <p:attrNameLst>
                                              <p:attrName>ppt_x</p:attrName>
                                            </p:attrNameLst>
                                          </p:cBhvr>
                                          <p:tavLst>
                                            <p:tav tm="0">
                                              <p:val>
                                                <p:strVal val="0-#ppt_w/2"/>
                                              </p:val>
                                            </p:tav>
                                            <p:tav tm="100000">
                                              <p:val>
                                                <p:strVal val="#ppt_x"/>
                                              </p:val>
                                            </p:tav>
                                          </p:tavLst>
                                        </p:anim>
                                        <p:anim calcmode="lin" valueType="num">
                                          <p:cBhvr additive="base">
                                            <p:cTn id="81" dur="300" fill="hold"/>
                                            <p:tgtEl>
                                              <p:spTgt spid="66"/>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2" presetClass="entr" presetSubtype="2"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right)">
                                          <p:cBhvr>
                                            <p:cTn id="85" dur="300"/>
                                            <p:tgtEl>
                                              <p:spTgt spid="67"/>
                                            </p:tgtEl>
                                          </p:cBhvr>
                                        </p:animEffect>
                                      </p:childTnLst>
                                    </p:cTn>
                                  </p:par>
                                </p:childTnLst>
                              </p:cTn>
                            </p:par>
                            <p:par>
                              <p:cTn id="86" fill="hold">
                                <p:stCondLst>
                                  <p:cond delay="5500"/>
                                </p:stCondLst>
                                <p:childTnLst>
                                  <p:par>
                                    <p:cTn id="87" presetID="2" presetClass="entr" presetSubtype="8"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300" fill="hold"/>
                                            <p:tgtEl>
                                              <p:spTgt spid="68"/>
                                            </p:tgtEl>
                                            <p:attrNameLst>
                                              <p:attrName>ppt_x</p:attrName>
                                            </p:attrNameLst>
                                          </p:cBhvr>
                                          <p:tavLst>
                                            <p:tav tm="0">
                                              <p:val>
                                                <p:strVal val="0-#ppt_w/2"/>
                                              </p:val>
                                            </p:tav>
                                            <p:tav tm="100000">
                                              <p:val>
                                                <p:strVal val="#ppt_x"/>
                                              </p:val>
                                            </p:tav>
                                          </p:tavLst>
                                        </p:anim>
                                        <p:anim calcmode="lin" valueType="num">
                                          <p:cBhvr additive="base">
                                            <p:cTn id="90" dur="300" fill="hold"/>
                                            <p:tgtEl>
                                              <p:spTgt spid="68"/>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left)">
                                          <p:cBhvr>
                                            <p:cTn id="94" dur="300"/>
                                            <p:tgtEl>
                                              <p:spTgt spid="69"/>
                                            </p:tgtEl>
                                          </p:cBhvr>
                                        </p:animEffect>
                                      </p:childTnLst>
                                    </p:cTn>
                                  </p:par>
                                </p:childTnLst>
                              </p:cTn>
                            </p:par>
                            <p:par>
                              <p:cTn id="95" fill="hold">
                                <p:stCondLst>
                                  <p:cond delay="6500"/>
                                </p:stCondLst>
                                <p:childTnLst>
                                  <p:par>
                                    <p:cTn id="96" presetID="2" presetClass="entr" presetSubtype="2"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 calcmode="lin" valueType="num">
                                          <p:cBhvr additive="base">
                                            <p:cTn id="98" dur="300" fill="hold"/>
                                            <p:tgtEl>
                                              <p:spTgt spid="70"/>
                                            </p:tgtEl>
                                            <p:attrNameLst>
                                              <p:attrName>ppt_x</p:attrName>
                                            </p:attrNameLst>
                                          </p:cBhvr>
                                          <p:tavLst>
                                            <p:tav tm="0">
                                              <p:val>
                                                <p:strVal val="1+#ppt_w/2"/>
                                              </p:val>
                                            </p:tav>
                                            <p:tav tm="100000">
                                              <p:val>
                                                <p:strVal val="#ppt_x"/>
                                              </p:val>
                                            </p:tav>
                                          </p:tavLst>
                                        </p:anim>
                                        <p:anim calcmode="lin" valueType="num">
                                          <p:cBhvr additive="base">
                                            <p:cTn id="99" dur="300" fill="hold"/>
                                            <p:tgtEl>
                                              <p:spTgt spid="70"/>
                                            </p:tgtEl>
                                            <p:attrNameLst>
                                              <p:attrName>ppt_y</p:attrName>
                                            </p:attrNameLst>
                                          </p:cBhvr>
                                          <p:tavLst>
                                            <p:tav tm="0">
                                              <p:val>
                                                <p:strVal val="#ppt_y"/>
                                              </p:val>
                                            </p:tav>
                                            <p:tav tm="100000">
                                              <p:val>
                                                <p:strVal val="#ppt_y"/>
                                              </p:val>
                                            </p:tav>
                                          </p:tavLst>
                                        </p:anim>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300"/>
                                            <p:tgtEl>
                                              <p:spTgt spid="71"/>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300" fill="hold"/>
                                            <p:tgtEl>
                                              <p:spTgt spid="72"/>
                                            </p:tgtEl>
                                            <p:attrNameLst>
                                              <p:attrName>ppt_x</p:attrName>
                                            </p:attrNameLst>
                                          </p:cBhvr>
                                          <p:tavLst>
                                            <p:tav tm="0">
                                              <p:val>
                                                <p:strVal val="1+#ppt_w/2"/>
                                              </p:val>
                                            </p:tav>
                                            <p:tav tm="100000">
                                              <p:val>
                                                <p:strVal val="#ppt_x"/>
                                              </p:val>
                                            </p:tav>
                                          </p:tavLst>
                                        </p:anim>
                                        <p:anim calcmode="lin" valueType="num">
                                          <p:cBhvr additive="base">
                                            <p:cTn id="108"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3"/>
          <p:cNvPicPr>
            <a:picLocks noChangeAspect="1" noChangeArrowheads="1"/>
          </p:cNvPicPr>
          <p:nvPr/>
        </p:nvPicPr>
        <p:blipFill>
          <a:blip r:embed="rId4" cstate="screen"/>
          <a:srcRect l="26881" t="21407" r="28246" b="20602"/>
          <a:stretch>
            <a:fillRect/>
          </a:stretch>
        </p:blipFill>
        <p:spPr bwMode="auto">
          <a:xfrm>
            <a:off x="3710385" y="1174672"/>
            <a:ext cx="5276851" cy="530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4"/>
          <p:cNvSpPr txBox="1">
            <a:spLocks noChangeArrowheads="1"/>
          </p:cNvSpPr>
          <p:nvPr/>
        </p:nvSpPr>
        <p:spPr bwMode="auto">
          <a:xfrm>
            <a:off x="4421586" y="184142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ea typeface="宋体" panose="02010600030101010101" pitchFamily="2" charset="-122"/>
              </a:rPr>
              <a:t>1</a:t>
            </a:r>
            <a:endParaRPr lang="zh-CN" altLang="en-US" sz="2400">
              <a:ea typeface="宋体" panose="02010600030101010101" pitchFamily="2" charset="-122"/>
            </a:endParaRPr>
          </a:p>
        </p:txBody>
      </p:sp>
      <p:sp>
        <p:nvSpPr>
          <p:cNvPr id="71" name="TextBox 10"/>
          <p:cNvSpPr txBox="1">
            <a:spLocks noChangeArrowheads="1"/>
          </p:cNvSpPr>
          <p:nvPr/>
        </p:nvSpPr>
        <p:spPr bwMode="auto">
          <a:xfrm>
            <a:off x="7865403" y="190068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ea typeface="宋体" panose="02010600030101010101" pitchFamily="2" charset="-122"/>
              </a:rPr>
              <a:t>2</a:t>
            </a:r>
            <a:endParaRPr lang="zh-CN" altLang="en-US" sz="2400">
              <a:ea typeface="宋体" panose="02010600030101010101" pitchFamily="2" charset="-122"/>
            </a:endParaRPr>
          </a:p>
        </p:txBody>
      </p:sp>
      <p:sp>
        <p:nvSpPr>
          <p:cNvPr id="72" name="TextBox 11"/>
          <p:cNvSpPr txBox="1">
            <a:spLocks noChangeArrowheads="1"/>
          </p:cNvSpPr>
          <p:nvPr/>
        </p:nvSpPr>
        <p:spPr bwMode="auto">
          <a:xfrm>
            <a:off x="4415236" y="52386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ea typeface="宋体" panose="02010600030101010101" pitchFamily="2" charset="-122"/>
              </a:rPr>
              <a:t>4</a:t>
            </a:r>
            <a:endParaRPr lang="zh-CN" altLang="en-US" sz="2400">
              <a:ea typeface="宋体" panose="02010600030101010101" pitchFamily="2" charset="-122"/>
            </a:endParaRPr>
          </a:p>
        </p:txBody>
      </p:sp>
      <p:sp>
        <p:nvSpPr>
          <p:cNvPr id="73" name="TextBox 12"/>
          <p:cNvSpPr txBox="1">
            <a:spLocks noChangeArrowheads="1"/>
          </p:cNvSpPr>
          <p:nvPr/>
        </p:nvSpPr>
        <p:spPr bwMode="auto">
          <a:xfrm>
            <a:off x="7763803" y="52386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ea typeface="宋体" panose="02010600030101010101" pitchFamily="2" charset="-122"/>
              </a:rPr>
              <a:t>3</a:t>
            </a:r>
            <a:endParaRPr lang="zh-CN" altLang="en-US" sz="2400">
              <a:ea typeface="宋体" panose="02010600030101010101" pitchFamily="2" charset="-122"/>
            </a:endParaRPr>
          </a:p>
        </p:txBody>
      </p:sp>
      <p:grpSp>
        <p:nvGrpSpPr>
          <p:cNvPr id="74" name="组合 73"/>
          <p:cNvGrpSpPr/>
          <p:nvPr/>
        </p:nvGrpSpPr>
        <p:grpSpPr bwMode="auto">
          <a:xfrm>
            <a:off x="2232953" y="1384220"/>
            <a:ext cx="2087033" cy="1183989"/>
            <a:chOff x="1441450" y="1514475"/>
            <a:chExt cx="1565275" cy="887992"/>
          </a:xfrm>
        </p:grpSpPr>
        <p:sp>
          <p:nvSpPr>
            <p:cNvPr id="75" name="矩形 87"/>
            <p:cNvSpPr>
              <a:spLocks noChangeArrowheads="1"/>
            </p:cNvSpPr>
            <p:nvPr/>
          </p:nvSpPr>
          <p:spPr bwMode="auto">
            <a:xfrm>
              <a:off x="1441450" y="151447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76" name="矩形 87"/>
            <p:cNvSpPr>
              <a:spLocks noChangeArrowheads="1"/>
            </p:cNvSpPr>
            <p:nvPr/>
          </p:nvSpPr>
          <p:spPr bwMode="auto">
            <a:xfrm>
              <a:off x="1441450" y="181610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77" name="矩形 87"/>
            <p:cNvSpPr>
              <a:spLocks noChangeArrowheads="1"/>
            </p:cNvSpPr>
            <p:nvPr/>
          </p:nvSpPr>
          <p:spPr bwMode="auto">
            <a:xfrm>
              <a:off x="1441450" y="2117725"/>
              <a:ext cx="15065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78" name="组合 77"/>
          <p:cNvGrpSpPr/>
          <p:nvPr/>
        </p:nvGrpSpPr>
        <p:grpSpPr bwMode="auto">
          <a:xfrm>
            <a:off x="8891986" y="1295320"/>
            <a:ext cx="2087033" cy="1183989"/>
            <a:chOff x="6435725" y="1447800"/>
            <a:chExt cx="1565275" cy="887992"/>
          </a:xfrm>
        </p:grpSpPr>
        <p:sp>
          <p:nvSpPr>
            <p:cNvPr id="79" name="矩形 87"/>
            <p:cNvSpPr>
              <a:spLocks noChangeArrowheads="1"/>
            </p:cNvSpPr>
            <p:nvPr/>
          </p:nvSpPr>
          <p:spPr bwMode="auto">
            <a:xfrm>
              <a:off x="6435725" y="144780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0" name="矩形 87"/>
            <p:cNvSpPr>
              <a:spLocks noChangeArrowheads="1"/>
            </p:cNvSpPr>
            <p:nvPr/>
          </p:nvSpPr>
          <p:spPr bwMode="auto">
            <a:xfrm>
              <a:off x="6435725" y="174942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1" name="矩形 87"/>
            <p:cNvSpPr>
              <a:spLocks noChangeArrowheads="1"/>
            </p:cNvSpPr>
            <p:nvPr/>
          </p:nvSpPr>
          <p:spPr bwMode="auto">
            <a:xfrm>
              <a:off x="6435725" y="2051050"/>
              <a:ext cx="15065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82" name="组合 81"/>
          <p:cNvGrpSpPr/>
          <p:nvPr/>
        </p:nvGrpSpPr>
        <p:grpSpPr bwMode="auto">
          <a:xfrm>
            <a:off x="2141176" y="5173847"/>
            <a:ext cx="2087033" cy="1183989"/>
            <a:chOff x="1517650" y="4819650"/>
            <a:chExt cx="1565275" cy="887992"/>
          </a:xfrm>
        </p:grpSpPr>
        <p:sp>
          <p:nvSpPr>
            <p:cNvPr id="83" name="矩形 87"/>
            <p:cNvSpPr>
              <a:spLocks noChangeArrowheads="1"/>
            </p:cNvSpPr>
            <p:nvPr/>
          </p:nvSpPr>
          <p:spPr bwMode="auto">
            <a:xfrm>
              <a:off x="1517650" y="481965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4" name="矩形 87"/>
            <p:cNvSpPr>
              <a:spLocks noChangeArrowheads="1"/>
            </p:cNvSpPr>
            <p:nvPr/>
          </p:nvSpPr>
          <p:spPr bwMode="auto">
            <a:xfrm>
              <a:off x="1517650" y="512127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5" name="矩形 87"/>
            <p:cNvSpPr>
              <a:spLocks noChangeArrowheads="1"/>
            </p:cNvSpPr>
            <p:nvPr/>
          </p:nvSpPr>
          <p:spPr bwMode="auto">
            <a:xfrm>
              <a:off x="1517650" y="5422900"/>
              <a:ext cx="15065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86" name="组合 85"/>
          <p:cNvGrpSpPr/>
          <p:nvPr/>
        </p:nvGrpSpPr>
        <p:grpSpPr bwMode="auto">
          <a:xfrm>
            <a:off x="8987237" y="5183635"/>
            <a:ext cx="2087033" cy="1183989"/>
            <a:chOff x="5937250" y="5010150"/>
            <a:chExt cx="1565275" cy="887992"/>
          </a:xfrm>
        </p:grpSpPr>
        <p:sp>
          <p:nvSpPr>
            <p:cNvPr id="87" name="矩形 87"/>
            <p:cNvSpPr>
              <a:spLocks noChangeArrowheads="1"/>
            </p:cNvSpPr>
            <p:nvPr/>
          </p:nvSpPr>
          <p:spPr bwMode="auto">
            <a:xfrm>
              <a:off x="5937250" y="5010150"/>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8" name="矩形 87"/>
            <p:cNvSpPr>
              <a:spLocks noChangeArrowheads="1"/>
            </p:cNvSpPr>
            <p:nvPr/>
          </p:nvSpPr>
          <p:spPr bwMode="auto">
            <a:xfrm>
              <a:off x="5937250" y="5311775"/>
              <a:ext cx="1565275"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sp>
          <p:nvSpPr>
            <p:cNvPr id="89" name="矩形 87"/>
            <p:cNvSpPr>
              <a:spLocks noChangeArrowheads="1"/>
            </p:cNvSpPr>
            <p:nvPr/>
          </p:nvSpPr>
          <p:spPr bwMode="auto">
            <a:xfrm>
              <a:off x="5937250" y="5613400"/>
              <a:ext cx="150653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pic>
        <p:nvPicPr>
          <p:cNvPr id="90" name="Picture 345" descr="3D小人2"/>
          <p:cNvPicPr>
            <a:picLocks noChangeAspect="1" noChangeArrowheads="1"/>
          </p:cNvPicPr>
          <p:nvPr/>
        </p:nvPicPr>
        <p:blipFill>
          <a:blip r:embed="rId5" cstate="screen"/>
          <a:srcRect/>
          <a:stretch>
            <a:fillRect/>
          </a:stretch>
        </p:blipFill>
        <p:spPr bwMode="auto">
          <a:xfrm>
            <a:off x="457070" y="2633054"/>
            <a:ext cx="2965449"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2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500"/>
                                        <p:tgtEl>
                                          <p:spTgt spid="69"/>
                                        </p:tgtEl>
                                      </p:cBhvr>
                                    </p:animEffect>
                                    <p:anim calcmode="lin" valueType="num">
                                      <p:cBhvr>
                                        <p:cTn id="8" dur="1500" fill="hold"/>
                                        <p:tgtEl>
                                          <p:spTgt spid="69"/>
                                        </p:tgtEl>
                                        <p:attrNameLst>
                                          <p:attrName>ppt_w</p:attrName>
                                        </p:attrNameLst>
                                      </p:cBhvr>
                                      <p:tavLst>
                                        <p:tav tm="0" fmla="#ppt_w*sin(2.5*pi*$)">
                                          <p:val>
                                            <p:fltVal val="0"/>
                                          </p:val>
                                        </p:tav>
                                        <p:tav tm="100000">
                                          <p:val>
                                            <p:fltVal val="1"/>
                                          </p:val>
                                        </p:tav>
                                      </p:tavLst>
                                    </p:anim>
                                    <p:anim calcmode="lin" valueType="num">
                                      <p:cBhvr>
                                        <p:cTn id="9" dur="1500" fill="hold"/>
                                        <p:tgtEl>
                                          <p:spTgt spid="69"/>
                                        </p:tgtEl>
                                        <p:attrNameLst>
                                          <p:attrName>ppt_h</p:attrName>
                                        </p:attrNameLst>
                                      </p:cBhvr>
                                      <p:tavLst>
                                        <p:tav tm="0">
                                          <p:val>
                                            <p:strVal val="#ppt_h"/>
                                          </p:val>
                                        </p:tav>
                                        <p:tav tm="100000">
                                          <p:val>
                                            <p:strVal val="#ppt_h"/>
                                          </p:val>
                                        </p:tav>
                                      </p:tavLst>
                                    </p:anim>
                                  </p:childTnLst>
                                </p:cTn>
                              </p:par>
                              <p:par>
                                <p:cTn id="10" presetID="2" presetClass="entr" presetSubtype="9" fill="hold" grpId="0" nodeType="withEffect">
                                  <p:stCondLst>
                                    <p:cond delay="170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170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fill="hold"/>
                                        <p:tgtEl>
                                          <p:spTgt spid="71"/>
                                        </p:tgtEl>
                                        <p:attrNameLst>
                                          <p:attrName>ppt_x</p:attrName>
                                        </p:attrNameLst>
                                      </p:cBhvr>
                                      <p:tavLst>
                                        <p:tav tm="0">
                                          <p:val>
                                            <p:strVal val="1+#ppt_w/2"/>
                                          </p:val>
                                        </p:tav>
                                        <p:tav tm="100000">
                                          <p:val>
                                            <p:strVal val="#ppt_x"/>
                                          </p:val>
                                        </p:tav>
                                      </p:tavLst>
                                    </p:anim>
                                    <p:anim calcmode="lin" valueType="num">
                                      <p:cBhvr additive="base">
                                        <p:cTn id="17" dur="500" fill="hold"/>
                                        <p:tgtEl>
                                          <p:spTgt spid="71"/>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170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1+#ppt_w/2"/>
                                          </p:val>
                                        </p:tav>
                                        <p:tav tm="100000">
                                          <p:val>
                                            <p:strVal val="#ppt_x"/>
                                          </p:val>
                                        </p:tav>
                                      </p:tavLst>
                                    </p:anim>
                                    <p:anim calcmode="lin" valueType="num">
                                      <p:cBhvr additive="base">
                                        <p:cTn id="21" dur="500" fill="hold"/>
                                        <p:tgtEl>
                                          <p:spTgt spid="73"/>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7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par>
                                <p:cTn id="26" presetID="42" presetClass="entr" presetSubtype="0" fill="hold" nodeType="withEffect">
                                  <p:stCondLst>
                                    <p:cond delay="230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anim calcmode="lin" valueType="num">
                                      <p:cBhvr>
                                        <p:cTn id="29" dur="1000" fill="hold"/>
                                        <p:tgtEl>
                                          <p:spTgt spid="74"/>
                                        </p:tgtEl>
                                        <p:attrNameLst>
                                          <p:attrName>ppt_x</p:attrName>
                                        </p:attrNameLst>
                                      </p:cBhvr>
                                      <p:tavLst>
                                        <p:tav tm="0">
                                          <p:val>
                                            <p:strVal val="#ppt_x"/>
                                          </p:val>
                                        </p:tav>
                                        <p:tav tm="100000">
                                          <p:val>
                                            <p:strVal val="#ppt_x"/>
                                          </p:val>
                                        </p:tav>
                                      </p:tavLst>
                                    </p:anim>
                                    <p:anim calcmode="lin" valueType="num">
                                      <p:cBhvr>
                                        <p:cTn id="30" dur="1000" fill="hold"/>
                                        <p:tgtEl>
                                          <p:spTgt spid="7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50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anim calcmode="lin" valueType="num">
                                      <p:cBhvr>
                                        <p:cTn id="34" dur="1000" fill="hold"/>
                                        <p:tgtEl>
                                          <p:spTgt spid="78"/>
                                        </p:tgtEl>
                                        <p:attrNameLst>
                                          <p:attrName>ppt_x</p:attrName>
                                        </p:attrNameLst>
                                      </p:cBhvr>
                                      <p:tavLst>
                                        <p:tav tm="0">
                                          <p:val>
                                            <p:strVal val="#ppt_x"/>
                                          </p:val>
                                        </p:tav>
                                        <p:tav tm="100000">
                                          <p:val>
                                            <p:strVal val="#ppt_x"/>
                                          </p:val>
                                        </p:tav>
                                      </p:tavLst>
                                    </p:anim>
                                    <p:anim calcmode="lin" valueType="num">
                                      <p:cBhvr>
                                        <p:cTn id="35" dur="1000" fill="hold"/>
                                        <p:tgtEl>
                                          <p:spTgt spid="7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70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1000"/>
                                        <p:tgtEl>
                                          <p:spTgt spid="86"/>
                                        </p:tgtEl>
                                      </p:cBhvr>
                                    </p:animEffect>
                                    <p:anim calcmode="lin" valueType="num">
                                      <p:cBhvr>
                                        <p:cTn id="39" dur="1000" fill="hold"/>
                                        <p:tgtEl>
                                          <p:spTgt spid="86"/>
                                        </p:tgtEl>
                                        <p:attrNameLst>
                                          <p:attrName>ppt_x</p:attrName>
                                        </p:attrNameLst>
                                      </p:cBhvr>
                                      <p:tavLst>
                                        <p:tav tm="0">
                                          <p:val>
                                            <p:strVal val="#ppt_x"/>
                                          </p:val>
                                        </p:tav>
                                        <p:tav tm="100000">
                                          <p:val>
                                            <p:strVal val="#ppt_x"/>
                                          </p:val>
                                        </p:tav>
                                      </p:tavLst>
                                    </p:anim>
                                    <p:anim calcmode="lin" valueType="num">
                                      <p:cBhvr>
                                        <p:cTn id="40" dur="1000" fill="hold"/>
                                        <p:tgtEl>
                                          <p:spTgt spid="8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90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1000"/>
                                        <p:tgtEl>
                                          <p:spTgt spid="82"/>
                                        </p:tgtEl>
                                      </p:cBhvr>
                                    </p:animEffect>
                                    <p:anim calcmode="lin" valueType="num">
                                      <p:cBhvr>
                                        <p:cTn id="44" dur="1000" fill="hold"/>
                                        <p:tgtEl>
                                          <p:spTgt spid="82"/>
                                        </p:tgtEl>
                                        <p:attrNameLst>
                                          <p:attrName>ppt_x</p:attrName>
                                        </p:attrNameLst>
                                      </p:cBhvr>
                                      <p:tavLst>
                                        <p:tav tm="0">
                                          <p:val>
                                            <p:strVal val="#ppt_x"/>
                                          </p:val>
                                        </p:tav>
                                        <p:tav tm="100000">
                                          <p:val>
                                            <p:strVal val="#ppt_x"/>
                                          </p:val>
                                        </p:tav>
                                      </p:tavLst>
                                    </p:anim>
                                    <p:anim calcmode="lin" valueType="num">
                                      <p:cBhvr>
                                        <p:cTn id="45" dur="1000" fill="hold"/>
                                        <p:tgtEl>
                                          <p:spTgt spid="82"/>
                                        </p:tgtEl>
                                        <p:attrNameLst>
                                          <p:attrName>ppt_y</p:attrName>
                                        </p:attrNameLst>
                                      </p:cBhvr>
                                      <p:tavLst>
                                        <p:tav tm="0">
                                          <p:val>
                                            <p:strVal val="#ppt_y+.1"/>
                                          </p:val>
                                        </p:tav>
                                        <p:tav tm="100000">
                                          <p:val>
                                            <p:strVal val="#ppt_y"/>
                                          </p:val>
                                        </p:tav>
                                      </p:tavLst>
                                    </p:anim>
                                  </p:childTnLst>
                                </p:cTn>
                              </p:par>
                              <p:par>
                                <p:cTn id="46" presetID="2" presetClass="entr" presetSubtype="8" fill="hold" nodeType="withEffect">
                                  <p:stCondLst>
                                    <p:cond delay="3900"/>
                                  </p:stCondLst>
                                  <p:childTnLst>
                                    <p:set>
                                      <p:cBhvr>
                                        <p:cTn id="47" dur="1" fill="hold">
                                          <p:stCondLst>
                                            <p:cond delay="0"/>
                                          </p:stCondLst>
                                        </p:cTn>
                                        <p:tgtEl>
                                          <p:spTgt spid="90"/>
                                        </p:tgtEl>
                                        <p:attrNameLst>
                                          <p:attrName>style.visibility</p:attrName>
                                        </p:attrNameLst>
                                      </p:cBhvr>
                                      <p:to>
                                        <p:strVal val="visible"/>
                                      </p:to>
                                    </p:set>
                                    <p:anim calcmode="lin" valueType="num">
                                      <p:cBhvr additive="base">
                                        <p:cTn id="48" dur="500" fill="hold"/>
                                        <p:tgtEl>
                                          <p:spTgt spid="90"/>
                                        </p:tgtEl>
                                        <p:attrNameLst>
                                          <p:attrName>ppt_x</p:attrName>
                                        </p:attrNameLst>
                                      </p:cBhvr>
                                      <p:tavLst>
                                        <p:tav tm="0">
                                          <p:val>
                                            <p:strVal val="0-#ppt_w/2"/>
                                          </p:val>
                                        </p:tav>
                                        <p:tav tm="100000">
                                          <p:val>
                                            <p:strVal val="#ppt_x"/>
                                          </p:val>
                                        </p:tav>
                                      </p:tavLst>
                                    </p:anim>
                                    <p:anim calcmode="lin" valueType="num">
                                      <p:cBhvr additive="base">
                                        <p:cTn id="49"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p:cNvSpPr>
            <a:spLocks noEditPoints="1"/>
          </p:cNvSpPr>
          <p:nvPr/>
        </p:nvSpPr>
        <p:spPr bwMode="auto">
          <a:xfrm>
            <a:off x="6993836" y="2929896"/>
            <a:ext cx="2176999" cy="202584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3" name="Freeform 17"/>
          <p:cNvSpPr/>
          <p:nvPr/>
        </p:nvSpPr>
        <p:spPr bwMode="auto">
          <a:xfrm>
            <a:off x="5816019" y="3145830"/>
            <a:ext cx="1764765" cy="173728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4" name="Freeform 18"/>
          <p:cNvSpPr/>
          <p:nvPr/>
        </p:nvSpPr>
        <p:spPr bwMode="auto">
          <a:xfrm>
            <a:off x="4720651" y="3304834"/>
            <a:ext cx="1542940" cy="150760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5" name="Freeform 19"/>
          <p:cNvSpPr/>
          <p:nvPr/>
        </p:nvSpPr>
        <p:spPr bwMode="auto">
          <a:xfrm>
            <a:off x="3860843" y="3438320"/>
            <a:ext cx="1224930" cy="1240634"/>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bg2"/>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nvGrpSpPr>
          <p:cNvPr id="6" name="组合 19"/>
          <p:cNvGrpSpPr/>
          <p:nvPr/>
        </p:nvGrpSpPr>
        <p:grpSpPr bwMode="auto">
          <a:xfrm flipH="1">
            <a:off x="5618320" y="4045856"/>
            <a:ext cx="3084838" cy="1685577"/>
            <a:chOff x="3951201" y="2629963"/>
            <a:chExt cx="2495617" cy="1362575"/>
          </a:xfrm>
        </p:grpSpPr>
        <p:sp>
          <p:nvSpPr>
            <p:cNvPr id="7" name="任意多边形 6"/>
            <p:cNvSpPr/>
            <p:nvPr/>
          </p:nvSpPr>
          <p:spPr>
            <a:xfrm flipV="1">
              <a:off x="3951201" y="2629963"/>
              <a:ext cx="2495617" cy="8386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8" name="组合 21"/>
            <p:cNvGrpSpPr/>
            <p:nvPr/>
          </p:nvGrpSpPr>
          <p:grpSpPr bwMode="auto">
            <a:xfrm>
              <a:off x="4233160" y="3519821"/>
              <a:ext cx="2183610" cy="472717"/>
              <a:chOff x="2290576" y="5039334"/>
              <a:chExt cx="2183610" cy="472717"/>
            </a:xfrm>
          </p:grpSpPr>
          <p:sp>
            <p:nvSpPr>
              <p:cNvPr id="9" name="TextBox 11"/>
              <p:cNvSpPr txBox="1">
                <a:spLocks noChangeArrowheads="1"/>
              </p:cNvSpPr>
              <p:nvPr/>
            </p:nvSpPr>
            <p:spPr bwMode="auto">
              <a:xfrm>
                <a:off x="3327593" y="5039334"/>
                <a:ext cx="114659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0" name="TextBox 10"/>
              <p:cNvSpPr txBox="1">
                <a:spLocks noChangeArrowheads="1"/>
              </p:cNvSpPr>
              <p:nvPr/>
            </p:nvSpPr>
            <p:spPr bwMode="auto">
              <a:xfrm>
                <a:off x="2290576" y="5039335"/>
                <a:ext cx="114659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11" name="组合 29"/>
          <p:cNvGrpSpPr/>
          <p:nvPr/>
        </p:nvGrpSpPr>
        <p:grpSpPr bwMode="auto">
          <a:xfrm>
            <a:off x="1153827" y="3118347"/>
            <a:ext cx="3040731" cy="930476"/>
            <a:chOff x="1579814" y="1583447"/>
            <a:chExt cx="2458346" cy="752172"/>
          </a:xfrm>
        </p:grpSpPr>
        <p:sp>
          <p:nvSpPr>
            <p:cNvPr id="12" name="任意多边形 11"/>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13" name="组合 31"/>
            <p:cNvGrpSpPr/>
            <p:nvPr/>
          </p:nvGrpSpPr>
          <p:grpSpPr bwMode="auto">
            <a:xfrm>
              <a:off x="1579814" y="1583447"/>
              <a:ext cx="2183786" cy="472717"/>
              <a:chOff x="-362770" y="3102960"/>
              <a:chExt cx="2183786" cy="472717"/>
            </a:xfrm>
          </p:grpSpPr>
          <p:sp>
            <p:nvSpPr>
              <p:cNvPr id="14" name="TextBox 11"/>
              <p:cNvSpPr txBox="1">
                <a:spLocks noChangeArrowheads="1"/>
              </p:cNvSpPr>
              <p:nvPr/>
            </p:nvSpPr>
            <p:spPr bwMode="auto">
              <a:xfrm>
                <a:off x="675163" y="3102960"/>
                <a:ext cx="114585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5" name="TextBox 11"/>
              <p:cNvSpPr txBox="1">
                <a:spLocks noChangeArrowheads="1"/>
              </p:cNvSpPr>
              <p:nvPr/>
            </p:nvSpPr>
            <p:spPr bwMode="auto">
              <a:xfrm>
                <a:off x="-362770" y="3102960"/>
                <a:ext cx="114585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6230219" y="1915010"/>
            <a:ext cx="2701127" cy="1784393"/>
            <a:chOff x="6068316" y="1783431"/>
            <a:chExt cx="2701127" cy="1784393"/>
          </a:xfrm>
        </p:grpSpPr>
        <p:grpSp>
          <p:nvGrpSpPr>
            <p:cNvPr id="17" name="组合 26"/>
            <p:cNvGrpSpPr/>
            <p:nvPr/>
          </p:nvGrpSpPr>
          <p:grpSpPr bwMode="auto">
            <a:xfrm flipH="1">
              <a:off x="6068316" y="1783431"/>
              <a:ext cx="2701127" cy="584775"/>
              <a:chOff x="-362770" y="3102960"/>
              <a:chExt cx="2183514" cy="472907"/>
            </a:xfrm>
          </p:grpSpPr>
          <p:sp>
            <p:nvSpPr>
              <p:cNvPr id="19" name="TextBox 19"/>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18" name="任意多边形 17"/>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grpSp>
        <p:nvGrpSpPr>
          <p:cNvPr id="21" name="组合 20"/>
          <p:cNvGrpSpPr/>
          <p:nvPr/>
        </p:nvGrpSpPr>
        <p:grpSpPr>
          <a:xfrm>
            <a:off x="3309232" y="1932678"/>
            <a:ext cx="2701127" cy="1758873"/>
            <a:chOff x="3147329" y="1801099"/>
            <a:chExt cx="2701127" cy="1758873"/>
          </a:xfrm>
        </p:grpSpPr>
        <p:sp>
          <p:nvSpPr>
            <p:cNvPr id="22" name="任意多边形 21"/>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23" name="组合 44"/>
            <p:cNvGrpSpPr/>
            <p:nvPr/>
          </p:nvGrpSpPr>
          <p:grpSpPr bwMode="auto">
            <a:xfrm flipH="1">
              <a:off x="3147329" y="1801099"/>
              <a:ext cx="2701127" cy="584775"/>
              <a:chOff x="-362770" y="3102960"/>
              <a:chExt cx="2183514" cy="472907"/>
            </a:xfrm>
          </p:grpSpPr>
          <p:sp>
            <p:nvSpPr>
              <p:cNvPr id="24" name="TextBox 11"/>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556962" y="3923875"/>
            <a:ext cx="6684791" cy="2665612"/>
          </a:xfrm>
          <a:prstGeom prst="rect">
            <a:avLst/>
          </a:prstGeom>
        </p:spPr>
      </p:pic>
      <p:sp>
        <p:nvSpPr>
          <p:cNvPr id="22" name="标题层"/>
          <p:cNvSpPr txBox="1"/>
          <p:nvPr/>
        </p:nvSpPr>
        <p:spPr bwMode="auto">
          <a:xfrm>
            <a:off x="5253648" y="1052230"/>
            <a:ext cx="599460" cy="523220"/>
          </a:xfrm>
          <a:prstGeom prst="rect">
            <a:avLst/>
          </a:prstGeom>
          <a:noFill/>
          <a:effectLst/>
        </p:spPr>
        <p:txBody>
          <a:bodyPr wrap="square">
            <a:spAutoFit/>
          </a:bodyPr>
          <a:lstStyle/>
          <a:p>
            <a:pPr algn="ctr">
              <a:defRPr/>
            </a:pPr>
            <a:r>
              <a:rPr lang="en-US" altLang="zh-CN" sz="28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8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3" name="直接连接符 22"/>
          <p:cNvCxnSpPr/>
          <p:nvPr/>
        </p:nvCxnSpPr>
        <p:spPr>
          <a:xfrm>
            <a:off x="5912963" y="1105170"/>
            <a:ext cx="0" cy="417343"/>
          </a:xfrm>
          <a:prstGeom prst="line">
            <a:avLst/>
          </a:prstGeom>
          <a:noFill/>
          <a:ln w="9525" cap="flat" cmpd="sng" algn="ctr">
            <a:solidFill>
              <a:schemeClr val="bg1"/>
            </a:solidFill>
            <a:prstDash val="solid"/>
          </a:ln>
          <a:effectLst/>
        </p:spPr>
      </p:cxnSp>
      <p:sp>
        <p:nvSpPr>
          <p:cNvPr id="24" name="标题层"/>
          <p:cNvSpPr txBox="1"/>
          <p:nvPr/>
        </p:nvSpPr>
        <p:spPr bwMode="auto">
          <a:xfrm>
            <a:off x="5981420" y="1052230"/>
            <a:ext cx="2520189" cy="523220"/>
          </a:xfrm>
          <a:prstGeom prst="rect">
            <a:avLst/>
          </a:prstGeom>
          <a:noFill/>
          <a:effectLst/>
        </p:spPr>
        <p:txBody>
          <a:bodyPr wrap="square">
            <a:spAutoFit/>
          </a:bodyPr>
          <a:lstStyle/>
          <a:p>
            <a:pPr>
              <a:defRPr/>
            </a:pPr>
            <a:r>
              <a:rPr lang="zh-CN" altLang="en-US" sz="2800" b="1" dirty="0" smtClean="0">
                <a:solidFill>
                  <a:schemeClr val="bg1"/>
                </a:solidFill>
                <a:latin typeface="微软雅黑" panose="020B0503020204020204" pitchFamily="34" charset="-122"/>
                <a:ea typeface="微软雅黑" panose="020B0503020204020204" pitchFamily="34" charset="-122"/>
              </a:rPr>
              <a:t>添加文字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7569147" y="1313840"/>
            <a:ext cx="2147124" cy="0"/>
          </a:xfrm>
          <a:prstGeom prst="line">
            <a:avLst/>
          </a:prstGeom>
          <a:noFill/>
          <a:ln w="9525" cap="flat" cmpd="sng" algn="ctr">
            <a:solidFill>
              <a:schemeClr val="bg1"/>
            </a:solidFill>
            <a:prstDash val="dash"/>
            <a:tailEnd type="oval"/>
          </a:ln>
          <a:effectLst/>
        </p:spPr>
      </p:cxnSp>
      <p:sp>
        <p:nvSpPr>
          <p:cNvPr id="26" name="标题层"/>
          <p:cNvSpPr txBox="1"/>
          <p:nvPr/>
        </p:nvSpPr>
        <p:spPr bwMode="auto">
          <a:xfrm>
            <a:off x="9648626" y="1144563"/>
            <a:ext cx="656827" cy="338554"/>
          </a:xfrm>
          <a:prstGeom prst="rect">
            <a:avLst/>
          </a:prstGeom>
          <a:noFill/>
          <a:effectLst/>
        </p:spPr>
        <p:txBody>
          <a:bodyPr wrap="square">
            <a:spAutoFit/>
          </a:bodyPr>
          <a:lstStyle/>
          <a:p>
            <a:pPr algn="ctr">
              <a:defRPr/>
            </a:pPr>
            <a:r>
              <a:rPr lang="en-US" altLang="zh-CN" sz="16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P10</a:t>
            </a:r>
            <a:endParaRPr lang="zh-CN" altLang="en-US" sz="16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27" name="标题层"/>
          <p:cNvSpPr txBox="1"/>
          <p:nvPr/>
        </p:nvSpPr>
        <p:spPr bwMode="auto">
          <a:xfrm>
            <a:off x="5253648" y="1584679"/>
            <a:ext cx="599460" cy="523220"/>
          </a:xfrm>
          <a:prstGeom prst="rect">
            <a:avLst/>
          </a:prstGeom>
          <a:noFill/>
          <a:effectLst/>
        </p:spPr>
        <p:txBody>
          <a:bodyPr wrap="square">
            <a:spAutoFit/>
          </a:bodyPr>
          <a:lstStyle/>
          <a:p>
            <a:pPr algn="ctr">
              <a:defRPr/>
            </a:pPr>
            <a:r>
              <a:rPr lang="en-US" altLang="zh-CN" sz="28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8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8" name="直接连接符 27"/>
          <p:cNvCxnSpPr/>
          <p:nvPr/>
        </p:nvCxnSpPr>
        <p:spPr>
          <a:xfrm>
            <a:off x="5912963" y="1637619"/>
            <a:ext cx="0" cy="417343"/>
          </a:xfrm>
          <a:prstGeom prst="line">
            <a:avLst/>
          </a:prstGeom>
          <a:noFill/>
          <a:ln w="9525" cap="flat" cmpd="sng" algn="ctr">
            <a:solidFill>
              <a:schemeClr val="bg1"/>
            </a:solidFill>
            <a:prstDash val="solid"/>
          </a:ln>
          <a:effectLst/>
        </p:spPr>
      </p:cxnSp>
      <p:sp>
        <p:nvSpPr>
          <p:cNvPr id="29" name="标题层"/>
          <p:cNvSpPr txBox="1"/>
          <p:nvPr/>
        </p:nvSpPr>
        <p:spPr bwMode="auto">
          <a:xfrm>
            <a:off x="5981420" y="1584679"/>
            <a:ext cx="2520189" cy="523220"/>
          </a:xfrm>
          <a:prstGeom prst="rect">
            <a:avLst/>
          </a:prstGeom>
          <a:noFill/>
          <a:effectLst/>
        </p:spPr>
        <p:txBody>
          <a:bodyPr wrap="square">
            <a:spAutoFit/>
          </a:bodyPr>
          <a:lstStyle/>
          <a:p>
            <a:pPr>
              <a:defRPr/>
            </a:pPr>
            <a:r>
              <a:rPr lang="zh-CN" altLang="en-US" sz="2800" b="1" dirty="0">
                <a:solidFill>
                  <a:schemeClr val="bg1"/>
                </a:solidFill>
                <a:latin typeface="微软雅黑" panose="020B0503020204020204" pitchFamily="34" charset="-122"/>
                <a:ea typeface="微软雅黑" panose="020B0503020204020204" pitchFamily="34" charset="-122"/>
              </a:rPr>
              <a:t>添加文字</a:t>
            </a:r>
          </a:p>
        </p:txBody>
      </p:sp>
      <p:cxnSp>
        <p:nvCxnSpPr>
          <p:cNvPr id="30" name="直接连接符 29"/>
          <p:cNvCxnSpPr/>
          <p:nvPr/>
        </p:nvCxnSpPr>
        <p:spPr>
          <a:xfrm>
            <a:off x="7569147" y="1846289"/>
            <a:ext cx="2147124" cy="0"/>
          </a:xfrm>
          <a:prstGeom prst="line">
            <a:avLst/>
          </a:prstGeom>
          <a:noFill/>
          <a:ln w="9525" cap="flat" cmpd="sng" algn="ctr">
            <a:solidFill>
              <a:schemeClr val="bg1"/>
            </a:solidFill>
            <a:prstDash val="dash"/>
            <a:tailEnd type="oval"/>
          </a:ln>
          <a:effectLst/>
        </p:spPr>
      </p:cxnSp>
      <p:sp>
        <p:nvSpPr>
          <p:cNvPr id="31" name="标题层"/>
          <p:cNvSpPr txBox="1"/>
          <p:nvPr/>
        </p:nvSpPr>
        <p:spPr bwMode="auto">
          <a:xfrm>
            <a:off x="9648626" y="1677012"/>
            <a:ext cx="656827" cy="338554"/>
          </a:xfrm>
          <a:prstGeom prst="rect">
            <a:avLst/>
          </a:prstGeom>
          <a:noFill/>
          <a:effectLst/>
        </p:spPr>
        <p:txBody>
          <a:bodyPr wrap="square">
            <a:spAutoFit/>
          </a:bodyPr>
          <a:lstStyle/>
          <a:p>
            <a:pPr algn="ctr">
              <a:defRPr/>
            </a:pPr>
            <a:r>
              <a:rPr lang="en-US" altLang="zh-CN" sz="1600" kern="0" dirty="0">
                <a:solidFill>
                  <a:schemeClr val="bg1"/>
                </a:solidFill>
                <a:latin typeface="Impact" panose="020B0806030902050204" pitchFamily="34" charset="0"/>
                <a:ea typeface="微软雅黑" panose="020B0503020204020204" pitchFamily="34" charset="-122"/>
                <a:cs typeface="Arial" panose="020B0604020202020204" pitchFamily="34" charset="0"/>
              </a:rPr>
              <a:t>P20</a:t>
            </a:r>
            <a:endParaRPr lang="zh-CN" altLang="en-US" sz="16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32" name="标题层"/>
          <p:cNvSpPr txBox="1"/>
          <p:nvPr/>
        </p:nvSpPr>
        <p:spPr bwMode="auto">
          <a:xfrm>
            <a:off x="5253648" y="2117128"/>
            <a:ext cx="599460" cy="523220"/>
          </a:xfrm>
          <a:prstGeom prst="rect">
            <a:avLst/>
          </a:prstGeom>
          <a:noFill/>
          <a:effectLst/>
        </p:spPr>
        <p:txBody>
          <a:bodyPr wrap="square">
            <a:spAutoFit/>
          </a:bodyPr>
          <a:lstStyle/>
          <a:p>
            <a:pPr algn="ctr">
              <a:defRPr/>
            </a:pPr>
            <a:r>
              <a:rPr lang="en-US" altLang="zh-CN" sz="28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8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33" name="直接连接符 32"/>
          <p:cNvCxnSpPr/>
          <p:nvPr/>
        </p:nvCxnSpPr>
        <p:spPr>
          <a:xfrm>
            <a:off x="5912963" y="2170068"/>
            <a:ext cx="0" cy="417343"/>
          </a:xfrm>
          <a:prstGeom prst="line">
            <a:avLst/>
          </a:prstGeom>
          <a:noFill/>
          <a:ln w="9525" cap="flat" cmpd="sng" algn="ctr">
            <a:solidFill>
              <a:schemeClr val="bg1"/>
            </a:solidFill>
            <a:prstDash val="solid"/>
          </a:ln>
          <a:effectLst/>
        </p:spPr>
      </p:cxnSp>
      <p:sp>
        <p:nvSpPr>
          <p:cNvPr id="34" name="标题层"/>
          <p:cNvSpPr txBox="1"/>
          <p:nvPr/>
        </p:nvSpPr>
        <p:spPr bwMode="auto">
          <a:xfrm>
            <a:off x="5981420" y="2117128"/>
            <a:ext cx="2520189" cy="523220"/>
          </a:xfrm>
          <a:prstGeom prst="rect">
            <a:avLst/>
          </a:prstGeom>
          <a:noFill/>
          <a:effectLst/>
        </p:spPr>
        <p:txBody>
          <a:bodyPr wrap="square">
            <a:spAutoFit/>
          </a:bodyPr>
          <a:lstStyle/>
          <a:p>
            <a:pPr>
              <a:defRPr/>
            </a:pPr>
            <a:r>
              <a:rPr lang="zh-CN" altLang="en-US" sz="2800" b="1" dirty="0">
                <a:solidFill>
                  <a:schemeClr val="bg1"/>
                </a:solidFill>
                <a:latin typeface="微软雅黑" panose="020B0503020204020204" pitchFamily="34" charset="-122"/>
                <a:ea typeface="微软雅黑" panose="020B0503020204020204" pitchFamily="34" charset="-122"/>
              </a:rPr>
              <a:t>添加文字</a:t>
            </a:r>
          </a:p>
        </p:txBody>
      </p:sp>
      <p:cxnSp>
        <p:nvCxnSpPr>
          <p:cNvPr id="35" name="直接连接符 34"/>
          <p:cNvCxnSpPr/>
          <p:nvPr/>
        </p:nvCxnSpPr>
        <p:spPr>
          <a:xfrm>
            <a:off x="7569147" y="2378738"/>
            <a:ext cx="2147124" cy="0"/>
          </a:xfrm>
          <a:prstGeom prst="line">
            <a:avLst/>
          </a:prstGeom>
          <a:noFill/>
          <a:ln w="9525" cap="flat" cmpd="sng" algn="ctr">
            <a:solidFill>
              <a:schemeClr val="bg1"/>
            </a:solidFill>
            <a:prstDash val="dash"/>
            <a:tailEnd type="oval"/>
          </a:ln>
          <a:effectLst/>
        </p:spPr>
      </p:cxnSp>
      <p:sp>
        <p:nvSpPr>
          <p:cNvPr id="36" name="标题层"/>
          <p:cNvSpPr txBox="1"/>
          <p:nvPr/>
        </p:nvSpPr>
        <p:spPr bwMode="auto">
          <a:xfrm>
            <a:off x="9648626" y="2209461"/>
            <a:ext cx="656827" cy="338554"/>
          </a:xfrm>
          <a:prstGeom prst="rect">
            <a:avLst/>
          </a:prstGeom>
          <a:noFill/>
          <a:effectLst/>
        </p:spPr>
        <p:txBody>
          <a:bodyPr wrap="square">
            <a:spAutoFit/>
          </a:bodyPr>
          <a:lstStyle/>
          <a:p>
            <a:pPr algn="ctr">
              <a:defRPr/>
            </a:pPr>
            <a:r>
              <a:rPr lang="en-US" altLang="zh-CN" sz="16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P30</a:t>
            </a:r>
            <a:endParaRPr lang="zh-CN" altLang="en-US" sz="16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37" name="标题层"/>
          <p:cNvSpPr txBox="1"/>
          <p:nvPr/>
        </p:nvSpPr>
        <p:spPr bwMode="auto">
          <a:xfrm>
            <a:off x="5253648" y="2649577"/>
            <a:ext cx="599460" cy="523220"/>
          </a:xfrm>
          <a:prstGeom prst="rect">
            <a:avLst/>
          </a:prstGeom>
          <a:noFill/>
          <a:effectLst/>
        </p:spPr>
        <p:txBody>
          <a:bodyPr wrap="square">
            <a:spAutoFit/>
          </a:bodyPr>
          <a:lstStyle/>
          <a:p>
            <a:pPr algn="ctr">
              <a:defRPr/>
            </a:pPr>
            <a:r>
              <a:rPr lang="en-US" altLang="zh-CN" sz="28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8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38" name="直接连接符 37"/>
          <p:cNvCxnSpPr/>
          <p:nvPr/>
        </p:nvCxnSpPr>
        <p:spPr>
          <a:xfrm>
            <a:off x="5912963" y="2702517"/>
            <a:ext cx="0" cy="417343"/>
          </a:xfrm>
          <a:prstGeom prst="line">
            <a:avLst/>
          </a:prstGeom>
          <a:noFill/>
          <a:ln w="9525" cap="flat" cmpd="sng" algn="ctr">
            <a:solidFill>
              <a:schemeClr val="bg1"/>
            </a:solidFill>
            <a:prstDash val="solid"/>
          </a:ln>
          <a:effectLst/>
        </p:spPr>
      </p:cxnSp>
      <p:sp>
        <p:nvSpPr>
          <p:cNvPr id="39" name="标题层"/>
          <p:cNvSpPr txBox="1"/>
          <p:nvPr/>
        </p:nvSpPr>
        <p:spPr bwMode="auto">
          <a:xfrm>
            <a:off x="5981420" y="2649577"/>
            <a:ext cx="2520189" cy="523220"/>
          </a:xfrm>
          <a:prstGeom prst="rect">
            <a:avLst/>
          </a:prstGeom>
          <a:noFill/>
          <a:effectLst/>
        </p:spPr>
        <p:txBody>
          <a:bodyPr wrap="square">
            <a:spAutoFit/>
          </a:bodyPr>
          <a:lstStyle/>
          <a:p>
            <a:pPr>
              <a:defRPr/>
            </a:pPr>
            <a:r>
              <a:rPr lang="zh-CN" altLang="en-US" sz="2800" b="1" dirty="0">
                <a:solidFill>
                  <a:schemeClr val="bg1"/>
                </a:solidFill>
                <a:latin typeface="微软雅黑" panose="020B0503020204020204" pitchFamily="34" charset="-122"/>
                <a:ea typeface="微软雅黑" panose="020B0503020204020204" pitchFamily="34" charset="-122"/>
              </a:rPr>
              <a:t>添加文字</a:t>
            </a:r>
          </a:p>
        </p:txBody>
      </p:sp>
      <p:cxnSp>
        <p:nvCxnSpPr>
          <p:cNvPr id="40" name="直接连接符 39"/>
          <p:cNvCxnSpPr/>
          <p:nvPr/>
        </p:nvCxnSpPr>
        <p:spPr>
          <a:xfrm>
            <a:off x="7569147" y="2911187"/>
            <a:ext cx="2147124" cy="0"/>
          </a:xfrm>
          <a:prstGeom prst="line">
            <a:avLst/>
          </a:prstGeom>
          <a:noFill/>
          <a:ln w="9525" cap="flat" cmpd="sng" algn="ctr">
            <a:solidFill>
              <a:schemeClr val="bg1"/>
            </a:solidFill>
            <a:prstDash val="dash"/>
            <a:tailEnd type="oval"/>
          </a:ln>
          <a:effectLst/>
        </p:spPr>
      </p:cxnSp>
      <p:sp>
        <p:nvSpPr>
          <p:cNvPr id="41" name="标题层"/>
          <p:cNvSpPr txBox="1"/>
          <p:nvPr/>
        </p:nvSpPr>
        <p:spPr bwMode="auto">
          <a:xfrm>
            <a:off x="9648626" y="2741910"/>
            <a:ext cx="656827" cy="338554"/>
          </a:xfrm>
          <a:prstGeom prst="rect">
            <a:avLst/>
          </a:prstGeom>
          <a:noFill/>
          <a:effectLst/>
        </p:spPr>
        <p:txBody>
          <a:bodyPr wrap="square">
            <a:spAutoFit/>
          </a:bodyPr>
          <a:lstStyle/>
          <a:p>
            <a:pPr algn="ctr">
              <a:defRPr/>
            </a:pPr>
            <a:r>
              <a:rPr lang="en-US" altLang="zh-CN" sz="1600" kern="0" dirty="0" smtClean="0">
                <a:solidFill>
                  <a:schemeClr val="bg1"/>
                </a:solidFill>
                <a:latin typeface="Impact" panose="020B0806030902050204" pitchFamily="34" charset="0"/>
                <a:ea typeface="微软雅黑" panose="020B0503020204020204" pitchFamily="34" charset="-122"/>
                <a:cs typeface="Arial" panose="020B0604020202020204" pitchFamily="34" charset="0"/>
              </a:rPr>
              <a:t>P40</a:t>
            </a:r>
            <a:endParaRPr lang="zh-CN" altLang="en-US" sz="16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600"/>
                                        <p:tgtEl>
                                          <p:spTgt spid="23"/>
                                        </p:tgtEl>
                                      </p:cBhvr>
                                    </p:animEffect>
                                    <p:anim calcmode="lin" valueType="num">
                                      <p:cBhvr>
                                        <p:cTn id="8" dur="600" fill="hold"/>
                                        <p:tgtEl>
                                          <p:spTgt spid="23"/>
                                        </p:tgtEl>
                                        <p:attrNameLst>
                                          <p:attrName>ppt_x</p:attrName>
                                        </p:attrNameLst>
                                      </p:cBhvr>
                                      <p:tavLst>
                                        <p:tav tm="0">
                                          <p:val>
                                            <p:strVal val="#ppt_x"/>
                                          </p:val>
                                        </p:tav>
                                        <p:tav tm="100000">
                                          <p:val>
                                            <p:strVal val="#ppt_x"/>
                                          </p:val>
                                        </p:tav>
                                      </p:tavLst>
                                    </p:anim>
                                    <p:anim calcmode="lin" valueType="num">
                                      <p:cBhvr>
                                        <p:cTn id="9" dur="6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250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400" fill="hold"/>
                                        <p:tgtEl>
                                          <p:spTgt spid="22"/>
                                        </p:tgtEl>
                                        <p:attrNameLst>
                                          <p:attrName>ppt_x</p:attrName>
                                        </p:attrNameLst>
                                      </p:cBhvr>
                                      <p:tavLst>
                                        <p:tav tm="0">
                                          <p:val>
                                            <p:strVal val="0-#ppt_w/2"/>
                                          </p:val>
                                        </p:tav>
                                        <p:tav tm="100000">
                                          <p:val>
                                            <p:strVal val="#ppt_x"/>
                                          </p:val>
                                        </p:tav>
                                      </p:tavLst>
                                    </p:anim>
                                    <p:anim calcmode="lin" valueType="num">
                                      <p:cBhvr additive="base">
                                        <p:cTn id="14" dur="4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2" decel="525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1+#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400"/>
                                        <p:tgtEl>
                                          <p:spTgt spid="26"/>
                                        </p:tgtEl>
                                        <p:attrNameLst>
                                          <p:attrName>ppt_y</p:attrName>
                                        </p:attrNameLst>
                                      </p:cBhvr>
                                      <p:tavLst>
                                        <p:tav tm="0">
                                          <p:val>
                                            <p:strVal val="#ppt_y+#ppt_h*1.125000"/>
                                          </p:val>
                                        </p:tav>
                                        <p:tav tm="100000">
                                          <p:val>
                                            <p:strVal val="#ppt_y"/>
                                          </p:val>
                                        </p:tav>
                                      </p:tavLst>
                                    </p:anim>
                                    <p:animEffect transition="in" filter="wipe(up)">
                                      <p:cBhvr>
                                        <p:cTn id="27" dur="400"/>
                                        <p:tgtEl>
                                          <p:spTgt spid="26"/>
                                        </p:tgtEl>
                                      </p:cBhvr>
                                    </p:animEffect>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600"/>
                                        <p:tgtEl>
                                          <p:spTgt spid="28"/>
                                        </p:tgtEl>
                                      </p:cBhvr>
                                    </p:animEffect>
                                    <p:anim calcmode="lin" valueType="num">
                                      <p:cBhvr>
                                        <p:cTn id="32" dur="600" fill="hold"/>
                                        <p:tgtEl>
                                          <p:spTgt spid="28"/>
                                        </p:tgtEl>
                                        <p:attrNameLst>
                                          <p:attrName>ppt_x</p:attrName>
                                        </p:attrNameLst>
                                      </p:cBhvr>
                                      <p:tavLst>
                                        <p:tav tm="0">
                                          <p:val>
                                            <p:strVal val="#ppt_x"/>
                                          </p:val>
                                        </p:tav>
                                        <p:tav tm="100000">
                                          <p:val>
                                            <p:strVal val="#ppt_x"/>
                                          </p:val>
                                        </p:tav>
                                      </p:tavLst>
                                    </p:anim>
                                    <p:anim calcmode="lin" valueType="num">
                                      <p:cBhvr>
                                        <p:cTn id="33" dur="6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8" decel="5250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400" fill="hold"/>
                                        <p:tgtEl>
                                          <p:spTgt spid="27"/>
                                        </p:tgtEl>
                                        <p:attrNameLst>
                                          <p:attrName>ppt_x</p:attrName>
                                        </p:attrNameLst>
                                      </p:cBhvr>
                                      <p:tavLst>
                                        <p:tav tm="0">
                                          <p:val>
                                            <p:strVal val="0-#ppt_w/2"/>
                                          </p:val>
                                        </p:tav>
                                        <p:tav tm="100000">
                                          <p:val>
                                            <p:strVal val="#ppt_x"/>
                                          </p:val>
                                        </p:tav>
                                      </p:tavLst>
                                    </p:anim>
                                    <p:anim calcmode="lin" valueType="num">
                                      <p:cBhvr additive="base">
                                        <p:cTn id="38" dur="4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decel="5250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fill="hold"/>
                                        <p:tgtEl>
                                          <p:spTgt spid="29"/>
                                        </p:tgtEl>
                                        <p:attrNameLst>
                                          <p:attrName>ppt_x</p:attrName>
                                        </p:attrNameLst>
                                      </p:cBhvr>
                                      <p:tavLst>
                                        <p:tav tm="0">
                                          <p:val>
                                            <p:strVal val="1+#ppt_w/2"/>
                                          </p:val>
                                        </p:tav>
                                        <p:tav tm="100000">
                                          <p:val>
                                            <p:strVal val="#ppt_x"/>
                                          </p:val>
                                        </p:tav>
                                      </p:tavLst>
                                    </p:anim>
                                    <p:anim calcmode="lin" valueType="num">
                                      <p:cBhvr additive="base">
                                        <p:cTn id="42" dur="4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400"/>
                                        <p:tgtEl>
                                          <p:spTgt spid="31"/>
                                        </p:tgtEl>
                                        <p:attrNameLst>
                                          <p:attrName>ppt_y</p:attrName>
                                        </p:attrNameLst>
                                      </p:cBhvr>
                                      <p:tavLst>
                                        <p:tav tm="0">
                                          <p:val>
                                            <p:strVal val="#ppt_y+#ppt_h*1.125000"/>
                                          </p:val>
                                        </p:tav>
                                        <p:tav tm="100000">
                                          <p:val>
                                            <p:strVal val="#ppt_y"/>
                                          </p:val>
                                        </p:tav>
                                      </p:tavLst>
                                    </p:anim>
                                    <p:animEffect transition="in" filter="wipe(up)">
                                      <p:cBhvr>
                                        <p:cTn id="51" dur="400"/>
                                        <p:tgtEl>
                                          <p:spTgt spid="31"/>
                                        </p:tgtEl>
                                      </p:cBhvr>
                                    </p:animEffect>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600"/>
                                        <p:tgtEl>
                                          <p:spTgt spid="33"/>
                                        </p:tgtEl>
                                      </p:cBhvr>
                                    </p:animEffect>
                                    <p:anim calcmode="lin" valueType="num">
                                      <p:cBhvr>
                                        <p:cTn id="56" dur="600" fill="hold"/>
                                        <p:tgtEl>
                                          <p:spTgt spid="33"/>
                                        </p:tgtEl>
                                        <p:attrNameLst>
                                          <p:attrName>ppt_x</p:attrName>
                                        </p:attrNameLst>
                                      </p:cBhvr>
                                      <p:tavLst>
                                        <p:tav tm="0">
                                          <p:val>
                                            <p:strVal val="#ppt_x"/>
                                          </p:val>
                                        </p:tav>
                                        <p:tav tm="100000">
                                          <p:val>
                                            <p:strVal val="#ppt_x"/>
                                          </p:val>
                                        </p:tav>
                                      </p:tavLst>
                                    </p:anim>
                                    <p:anim calcmode="lin" valueType="num">
                                      <p:cBhvr>
                                        <p:cTn id="57" dur="600" fill="hold"/>
                                        <p:tgtEl>
                                          <p:spTgt spid="33"/>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 presetClass="entr" presetSubtype="8" decel="5250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400" fill="hold"/>
                                        <p:tgtEl>
                                          <p:spTgt spid="32"/>
                                        </p:tgtEl>
                                        <p:attrNameLst>
                                          <p:attrName>ppt_x</p:attrName>
                                        </p:attrNameLst>
                                      </p:cBhvr>
                                      <p:tavLst>
                                        <p:tav tm="0">
                                          <p:val>
                                            <p:strVal val="0-#ppt_w/2"/>
                                          </p:val>
                                        </p:tav>
                                        <p:tav tm="100000">
                                          <p:val>
                                            <p:strVal val="#ppt_x"/>
                                          </p:val>
                                        </p:tav>
                                      </p:tavLst>
                                    </p:anim>
                                    <p:anim calcmode="lin" valueType="num">
                                      <p:cBhvr additive="base">
                                        <p:cTn id="62" dur="400" fill="hold"/>
                                        <p:tgtEl>
                                          <p:spTgt spid="32"/>
                                        </p:tgtEl>
                                        <p:attrNameLst>
                                          <p:attrName>ppt_y</p:attrName>
                                        </p:attrNameLst>
                                      </p:cBhvr>
                                      <p:tavLst>
                                        <p:tav tm="0">
                                          <p:val>
                                            <p:strVal val="#ppt_y"/>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400" fill="hold"/>
                                        <p:tgtEl>
                                          <p:spTgt spid="34"/>
                                        </p:tgtEl>
                                        <p:attrNameLst>
                                          <p:attrName>ppt_x</p:attrName>
                                        </p:attrNameLst>
                                      </p:cBhvr>
                                      <p:tavLst>
                                        <p:tav tm="0">
                                          <p:val>
                                            <p:strVal val="1+#ppt_w/2"/>
                                          </p:val>
                                        </p:tav>
                                        <p:tav tm="100000">
                                          <p:val>
                                            <p:strVal val="#ppt_x"/>
                                          </p:val>
                                        </p:tav>
                                      </p:tavLst>
                                    </p:anim>
                                    <p:anim calcmode="lin" valueType="num">
                                      <p:cBhvr additive="base">
                                        <p:cTn id="66" dur="400" fill="hold"/>
                                        <p:tgtEl>
                                          <p:spTgt spid="3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par>
                          <p:cTn id="71" fill="hold">
                            <p:stCondLst>
                              <p:cond delay="7000"/>
                            </p:stCondLst>
                            <p:childTnLst>
                              <p:par>
                                <p:cTn id="72" presetID="1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400"/>
                                        <p:tgtEl>
                                          <p:spTgt spid="36"/>
                                        </p:tgtEl>
                                        <p:attrNameLst>
                                          <p:attrName>ppt_y</p:attrName>
                                        </p:attrNameLst>
                                      </p:cBhvr>
                                      <p:tavLst>
                                        <p:tav tm="0">
                                          <p:val>
                                            <p:strVal val="#ppt_y+#ppt_h*1.125000"/>
                                          </p:val>
                                        </p:tav>
                                        <p:tav tm="100000">
                                          <p:val>
                                            <p:strVal val="#ppt_y"/>
                                          </p:val>
                                        </p:tav>
                                      </p:tavLst>
                                    </p:anim>
                                    <p:animEffect transition="in" filter="wipe(up)">
                                      <p:cBhvr>
                                        <p:cTn id="75" dur="400"/>
                                        <p:tgtEl>
                                          <p:spTgt spid="36"/>
                                        </p:tgtEl>
                                      </p:cBhvr>
                                    </p:animEffect>
                                  </p:childTnLst>
                                </p:cTn>
                              </p:par>
                            </p:childTnLst>
                          </p:cTn>
                        </p:par>
                        <p:par>
                          <p:cTn id="76" fill="hold">
                            <p:stCondLst>
                              <p:cond delay="7500"/>
                            </p:stCondLst>
                            <p:childTnLst>
                              <p:par>
                                <p:cTn id="77" presetID="47"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600"/>
                                        <p:tgtEl>
                                          <p:spTgt spid="38"/>
                                        </p:tgtEl>
                                      </p:cBhvr>
                                    </p:animEffect>
                                    <p:anim calcmode="lin" valueType="num">
                                      <p:cBhvr>
                                        <p:cTn id="80" dur="600" fill="hold"/>
                                        <p:tgtEl>
                                          <p:spTgt spid="38"/>
                                        </p:tgtEl>
                                        <p:attrNameLst>
                                          <p:attrName>ppt_x</p:attrName>
                                        </p:attrNameLst>
                                      </p:cBhvr>
                                      <p:tavLst>
                                        <p:tav tm="0">
                                          <p:val>
                                            <p:strVal val="#ppt_x"/>
                                          </p:val>
                                        </p:tav>
                                        <p:tav tm="100000">
                                          <p:val>
                                            <p:strVal val="#ppt_x"/>
                                          </p:val>
                                        </p:tav>
                                      </p:tavLst>
                                    </p:anim>
                                    <p:anim calcmode="lin" valueType="num">
                                      <p:cBhvr>
                                        <p:cTn id="81" dur="6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8" decel="5250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400" fill="hold"/>
                                        <p:tgtEl>
                                          <p:spTgt spid="37"/>
                                        </p:tgtEl>
                                        <p:attrNameLst>
                                          <p:attrName>ppt_x</p:attrName>
                                        </p:attrNameLst>
                                      </p:cBhvr>
                                      <p:tavLst>
                                        <p:tav tm="0">
                                          <p:val>
                                            <p:strVal val="0-#ppt_w/2"/>
                                          </p:val>
                                        </p:tav>
                                        <p:tav tm="100000">
                                          <p:val>
                                            <p:strVal val="#ppt_x"/>
                                          </p:val>
                                        </p:tav>
                                      </p:tavLst>
                                    </p:anim>
                                    <p:anim calcmode="lin" valueType="num">
                                      <p:cBhvr additive="base">
                                        <p:cTn id="86" dur="4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decel="5250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400" fill="hold"/>
                                        <p:tgtEl>
                                          <p:spTgt spid="39"/>
                                        </p:tgtEl>
                                        <p:attrNameLst>
                                          <p:attrName>ppt_x</p:attrName>
                                        </p:attrNameLst>
                                      </p:cBhvr>
                                      <p:tavLst>
                                        <p:tav tm="0">
                                          <p:val>
                                            <p:strVal val="1+#ppt_w/2"/>
                                          </p:val>
                                        </p:tav>
                                        <p:tav tm="100000">
                                          <p:val>
                                            <p:strVal val="#ppt_x"/>
                                          </p:val>
                                        </p:tav>
                                      </p:tavLst>
                                    </p:anim>
                                    <p:anim calcmode="lin" valueType="num">
                                      <p:cBhvr additive="base">
                                        <p:cTn id="90" dur="400" fill="hold"/>
                                        <p:tgtEl>
                                          <p:spTgt spid="39"/>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childTnLst>
                          </p:cTn>
                        </p:par>
                        <p:par>
                          <p:cTn id="95" fill="hold">
                            <p:stCondLst>
                              <p:cond delay="9500"/>
                            </p:stCondLst>
                            <p:childTnLst>
                              <p:par>
                                <p:cTn id="96" presetID="12" presetClass="entr" presetSubtype="4"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400"/>
                                        <p:tgtEl>
                                          <p:spTgt spid="41"/>
                                        </p:tgtEl>
                                        <p:attrNameLst>
                                          <p:attrName>ppt_y</p:attrName>
                                        </p:attrNameLst>
                                      </p:cBhvr>
                                      <p:tavLst>
                                        <p:tav tm="0">
                                          <p:val>
                                            <p:strVal val="#ppt_y+#ppt_h*1.125000"/>
                                          </p:val>
                                        </p:tav>
                                        <p:tav tm="100000">
                                          <p:val>
                                            <p:strVal val="#ppt_y"/>
                                          </p:val>
                                        </p:tav>
                                      </p:tavLst>
                                    </p:anim>
                                    <p:animEffect transition="in" filter="wipe(up)">
                                      <p:cBhvr>
                                        <p:cTn id="99"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P spid="29" grpId="0"/>
      <p:bldP spid="31" grpId="0"/>
      <p:bldP spid="32" grpId="0"/>
      <p:bldP spid="34" grpId="0"/>
      <p:bldP spid="36" grpId="0"/>
      <p:bldP spid="37" grpId="0"/>
      <p:bldP spid="39"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86" descr="书本蓝阴影"/>
          <p:cNvPicPr>
            <a:picLocks noChangeAspect="1" noChangeArrowheads="1"/>
          </p:cNvPicPr>
          <p:nvPr/>
        </p:nvPicPr>
        <p:blipFill>
          <a:blip r:embed="rId4"/>
          <a:srcRect/>
          <a:stretch>
            <a:fillRect/>
          </a:stretch>
        </p:blipFill>
        <p:spPr bwMode="auto">
          <a:xfrm>
            <a:off x="3251276" y="990664"/>
            <a:ext cx="7132209" cy="5018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Rectangle 188"/>
          <p:cNvSpPr>
            <a:spLocks noChangeArrowheads="1"/>
          </p:cNvSpPr>
          <p:nvPr/>
        </p:nvSpPr>
        <p:spPr bwMode="auto">
          <a:xfrm>
            <a:off x="4267249" y="2032544"/>
            <a:ext cx="2311367" cy="245605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ct val="120000"/>
              </a:lnSpc>
            </a:pPr>
            <a:r>
              <a:rPr lang="zh-CN" altLang="en-US" sz="1600" dirty="0"/>
              <a:t>点击输入你想输入的文字内容点击输入你想输入的文字内容点击输入你想输入的文字内容点击输入你想输入的文字内容点击输入你想输入的文字内容点击输入你想输入的文</a:t>
            </a:r>
            <a:endParaRPr lang="zh-CN" altLang="en-US" sz="1600" b="1" dirty="0">
              <a:latin typeface="楷体_GB2312" pitchFamily="49" charset="-122"/>
              <a:ea typeface="楷体_GB2312" pitchFamily="49" charset="-122"/>
            </a:endParaRPr>
          </a:p>
        </p:txBody>
      </p:sp>
      <p:sp>
        <p:nvSpPr>
          <p:cNvPr id="53" name="Rectangle 189"/>
          <p:cNvSpPr>
            <a:spLocks noChangeArrowheads="1"/>
          </p:cNvSpPr>
          <p:nvPr/>
        </p:nvSpPr>
        <p:spPr bwMode="auto">
          <a:xfrm>
            <a:off x="7010377" y="2032544"/>
            <a:ext cx="2311367" cy="245605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ct val="120000"/>
              </a:lnSpc>
            </a:pPr>
            <a:r>
              <a:rPr lang="zh-CN" altLang="en-US" sz="1600" dirty="0"/>
              <a:t>点击输入你想输入的文字内容点击输入你想输入的文字内容点击输入你想输入的文字内容点击输入你想输入的文字内容点击输入你想输入的文字内容点击输入你想输入的文</a:t>
            </a:r>
            <a:endParaRPr lang="zh-CN" altLang="en-US" sz="1600" b="1" dirty="0">
              <a:latin typeface="楷体_GB2312" pitchFamily="49" charset="-122"/>
              <a:ea typeface="楷体_GB2312" pitchFamily="49" charset="-122"/>
            </a:endParaRPr>
          </a:p>
        </p:txBody>
      </p:sp>
      <p:pic>
        <p:nvPicPr>
          <p:cNvPr id="54" name="Picture 144" descr="演讲红色小人"/>
          <p:cNvPicPr>
            <a:picLocks noChangeAspect="1" noChangeArrowheads="1"/>
          </p:cNvPicPr>
          <p:nvPr/>
        </p:nvPicPr>
        <p:blipFill>
          <a:blip r:embed="rId5" cstate="screen"/>
          <a:srcRect/>
          <a:stretch>
            <a:fillRect/>
          </a:stretch>
        </p:blipFill>
        <p:spPr bwMode="auto">
          <a:xfrm>
            <a:off x="1219276" y="3104646"/>
            <a:ext cx="2971753" cy="3164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20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00"/>
                            </p:stCondLst>
                            <p:childTnLst>
                              <p:par>
                                <p:cTn id="12" presetID="55"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strVal val="#ppt_w*0.70"/>
                                          </p:val>
                                        </p:tav>
                                        <p:tav tm="100000">
                                          <p:val>
                                            <p:strVal val="#ppt_w"/>
                                          </p:val>
                                        </p:tav>
                                      </p:tavLst>
                                    </p:anim>
                                    <p:anim calcmode="lin" valueType="num">
                                      <p:cBhvr>
                                        <p:cTn id="15" dur="500" fill="hold"/>
                                        <p:tgtEl>
                                          <p:spTgt spid="51"/>
                                        </p:tgtEl>
                                        <p:attrNameLst>
                                          <p:attrName>ppt_h</p:attrName>
                                        </p:attrNameLst>
                                      </p:cBhvr>
                                      <p:tavLst>
                                        <p:tav tm="0">
                                          <p:val>
                                            <p:strVal val="#ppt_h"/>
                                          </p:val>
                                        </p:tav>
                                        <p:tav tm="100000">
                                          <p:val>
                                            <p:strVal val="#ppt_h"/>
                                          </p:val>
                                        </p:tav>
                                      </p:tavLst>
                                    </p:anim>
                                    <p:animEffect transition="in" filter="fade">
                                      <p:cBhvr>
                                        <p:cTn id="16" dur="500"/>
                                        <p:tgtEl>
                                          <p:spTgt spid="51"/>
                                        </p:tgtEl>
                                      </p:cBhvr>
                                    </p:animEffect>
                                  </p:childTnLst>
                                </p:cTn>
                              </p:par>
                            </p:childTnLst>
                          </p:cTn>
                        </p:par>
                        <p:par>
                          <p:cTn id="17" fill="hold">
                            <p:stCondLst>
                              <p:cond delay="1700"/>
                            </p:stCondLst>
                            <p:childTnLst>
                              <p:par>
                                <p:cTn id="18" presetID="47" presetClass="entr" presetSubtype="0" fill="hold" grpId="0" nodeType="afterEffect">
                                  <p:stCondLst>
                                    <p:cond delay="0"/>
                                  </p:stCondLst>
                                  <p:iterate type="wd">
                                    <p:tmPct val="15000"/>
                                  </p:iterate>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strVal val="#ppt_x"/>
                                          </p:val>
                                        </p:tav>
                                        <p:tav tm="100000">
                                          <p:val>
                                            <p:strVal val="#ppt_x"/>
                                          </p:val>
                                        </p:tav>
                                      </p:tavLst>
                                    </p:anim>
                                    <p:anim calcmode="lin" valueType="num">
                                      <p:cBhvr>
                                        <p:cTn id="22" dur="5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65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3"/>
                                        </p:tgtEl>
                                        <p:attrNameLst>
                                          <p:attrName>ppt_y</p:attrName>
                                        </p:attrNameLst>
                                      </p:cBhvr>
                                      <p:tavLst>
                                        <p:tav tm="0">
                                          <p:val>
                                            <p:strVal val="#ppt_y"/>
                                          </p:val>
                                        </p:tav>
                                        <p:tav tm="100000">
                                          <p:val>
                                            <p:strVal val="#ppt_y"/>
                                          </p:val>
                                        </p:tav>
                                      </p:tavLst>
                                    </p:anim>
                                    <p:anim calcmode="lin" valueType="num">
                                      <p:cBhvr>
                                        <p:cTn id="2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556962" y="3923875"/>
            <a:ext cx="6684791" cy="2665612"/>
          </a:xfrm>
          <a:prstGeom prst="rect">
            <a:avLst/>
          </a:prstGeom>
        </p:spPr>
      </p:pic>
      <p:sp>
        <p:nvSpPr>
          <p:cNvPr id="42" name="等腰三角形 41"/>
          <p:cNvSpPr/>
          <p:nvPr/>
        </p:nvSpPr>
        <p:spPr>
          <a:xfrm>
            <a:off x="1347894" y="684519"/>
            <a:ext cx="2376264" cy="2025056"/>
          </a:xfrm>
          <a:prstGeom prst="triangle">
            <a:avLst/>
          </a:prstGeom>
          <a:solidFill>
            <a:srgbClr val="92D050">
              <a:alpha val="14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TextBox 7"/>
          <p:cNvSpPr txBox="1"/>
          <p:nvPr/>
        </p:nvSpPr>
        <p:spPr>
          <a:xfrm>
            <a:off x="1737570" y="869923"/>
            <a:ext cx="1779654"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smtClean="0">
                <a:solidFill>
                  <a:srgbClr val="E6325C"/>
                </a:solidFill>
              </a:rPr>
              <a:t>04</a:t>
            </a:r>
            <a:endParaRPr lang="zh-CN" altLang="en-US" dirty="0">
              <a:solidFill>
                <a:srgbClr val="E6325C"/>
              </a:solidFill>
            </a:endParaRPr>
          </a:p>
        </p:txBody>
      </p:sp>
      <p:sp>
        <p:nvSpPr>
          <p:cNvPr id="44" name="等腰三角形 43"/>
          <p:cNvSpPr/>
          <p:nvPr/>
        </p:nvSpPr>
        <p:spPr>
          <a:xfrm rot="18035669">
            <a:off x="1700790" y="295384"/>
            <a:ext cx="360040" cy="3103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等腰三角形 44"/>
          <p:cNvSpPr/>
          <p:nvPr/>
        </p:nvSpPr>
        <p:spPr>
          <a:xfrm rot="21283757">
            <a:off x="1286754" y="510582"/>
            <a:ext cx="191945" cy="16547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等腰三角形 45"/>
          <p:cNvSpPr/>
          <p:nvPr/>
        </p:nvSpPr>
        <p:spPr>
          <a:xfrm rot="15968008">
            <a:off x="981016" y="901685"/>
            <a:ext cx="304349" cy="227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TextBox 8"/>
          <p:cNvSpPr txBox="1"/>
          <p:nvPr/>
        </p:nvSpPr>
        <p:spPr>
          <a:xfrm>
            <a:off x="5072052" y="827342"/>
            <a:ext cx="4339650" cy="923330"/>
          </a:xfrm>
          <a:prstGeom prst="rect">
            <a:avLst/>
          </a:prstGeom>
          <a:noFill/>
        </p:spPr>
        <p:txBody>
          <a:bodyPr wrap="none" rtlCol="0">
            <a:spAutoFit/>
          </a:bodyPr>
          <a:lstStyle/>
          <a:p>
            <a:r>
              <a:rPr lang="zh-CN" altLang="en-US" sz="5400" b="1"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第四部分内容</a:t>
            </a:r>
            <a:endParaRPr lang="zh-CN" altLang="en-US" sz="5400" b="1"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8" name="直接连接符 47"/>
          <p:cNvCxnSpPr/>
          <p:nvPr/>
        </p:nvCxnSpPr>
        <p:spPr>
          <a:xfrm>
            <a:off x="3724158" y="1839419"/>
            <a:ext cx="692932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14"/>
          <p:cNvSpPr txBox="1"/>
          <p:nvPr/>
        </p:nvSpPr>
        <p:spPr>
          <a:xfrm>
            <a:off x="5508069" y="2124800"/>
            <a:ext cx="3467616" cy="584775"/>
          </a:xfrm>
          <a:prstGeom prst="rect">
            <a:avLst/>
          </a:prstGeom>
          <a:noFill/>
        </p:spPr>
        <p:txBody>
          <a:bodyPr wrap="none" rtlCol="0">
            <a:spAutoFit/>
          </a:bodyPr>
          <a:lstStyle/>
          <a:p>
            <a:r>
              <a:rPr lang="zh-CN" altLang="en-US" sz="3200"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单击添加文字内容</a:t>
            </a:r>
            <a:endParaRPr lang="zh-CN" altLang="en-US" sz="3200"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100" fill="hold"/>
                                        <p:tgtEl>
                                          <p:spTgt spid="44"/>
                                        </p:tgtEl>
                                        <p:attrNameLst>
                                          <p:attrName>ppt_x</p:attrName>
                                        </p:attrNameLst>
                                      </p:cBhvr>
                                      <p:tavLst>
                                        <p:tav tm="0">
                                          <p:val>
                                            <p:strVal val="0-#ppt_w/2"/>
                                          </p:val>
                                        </p:tav>
                                        <p:tav tm="100000">
                                          <p:val>
                                            <p:strVal val="#ppt_x"/>
                                          </p:val>
                                        </p:tav>
                                      </p:tavLst>
                                    </p:anim>
                                    <p:anim calcmode="lin" valueType="num">
                                      <p:cBhvr additive="base">
                                        <p:cTn id="8" dur="1100" fill="hold"/>
                                        <p:tgtEl>
                                          <p:spTgt spid="44"/>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44"/>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100" fill="hold"/>
                                        <p:tgtEl>
                                          <p:spTgt spid="45"/>
                                        </p:tgtEl>
                                        <p:attrNameLst>
                                          <p:attrName>ppt_x</p:attrName>
                                        </p:attrNameLst>
                                      </p:cBhvr>
                                      <p:tavLst>
                                        <p:tav tm="0">
                                          <p:val>
                                            <p:strVal val="0-#ppt_w/2"/>
                                          </p:val>
                                        </p:tav>
                                        <p:tav tm="100000">
                                          <p:val>
                                            <p:strVal val="#ppt_x"/>
                                          </p:val>
                                        </p:tav>
                                      </p:tavLst>
                                    </p:anim>
                                    <p:anim calcmode="lin" valueType="num">
                                      <p:cBhvr additive="base">
                                        <p:cTn id="14" dur="1100" fill="hold"/>
                                        <p:tgtEl>
                                          <p:spTgt spid="45"/>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45"/>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100" fill="hold"/>
                                        <p:tgtEl>
                                          <p:spTgt spid="46"/>
                                        </p:tgtEl>
                                        <p:attrNameLst>
                                          <p:attrName>ppt_x</p:attrName>
                                        </p:attrNameLst>
                                      </p:cBhvr>
                                      <p:tavLst>
                                        <p:tav tm="0">
                                          <p:val>
                                            <p:strVal val="0-#ppt_w/2"/>
                                          </p:val>
                                        </p:tav>
                                        <p:tav tm="100000">
                                          <p:val>
                                            <p:strVal val="#ppt_x"/>
                                          </p:val>
                                        </p:tav>
                                      </p:tavLst>
                                    </p:anim>
                                    <p:anim calcmode="lin" valueType="num">
                                      <p:cBhvr additive="base">
                                        <p:cTn id="20" dur="1100" fill="hold"/>
                                        <p:tgtEl>
                                          <p:spTgt spid="46"/>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46"/>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100" fill="hold"/>
                                        <p:tgtEl>
                                          <p:spTgt spid="42"/>
                                        </p:tgtEl>
                                        <p:attrNameLst>
                                          <p:attrName>ppt_x</p:attrName>
                                        </p:attrNameLst>
                                      </p:cBhvr>
                                      <p:tavLst>
                                        <p:tav tm="0">
                                          <p:val>
                                            <p:strVal val="0-#ppt_w/2"/>
                                          </p:val>
                                        </p:tav>
                                        <p:tav tm="100000">
                                          <p:val>
                                            <p:strVal val="#ppt_x"/>
                                          </p:val>
                                        </p:tav>
                                      </p:tavLst>
                                    </p:anim>
                                    <p:anim calcmode="lin" valueType="num">
                                      <p:cBhvr additive="base">
                                        <p:cTn id="26" dur="1100" fill="hold"/>
                                        <p:tgtEl>
                                          <p:spTgt spid="4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4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ppt_y</p:attrName>
                                        </p:attrNameLst>
                                      </p:cBhvr>
                                      <p:tavLst>
                                        <p:tav tm="0">
                                          <p:val>
                                            <p:strVal val="#ppt_y-#ppt_h*1.125000"/>
                                          </p:val>
                                        </p:tav>
                                        <p:tav tm="100000">
                                          <p:val>
                                            <p:strVal val="#ppt_y"/>
                                          </p:val>
                                        </p:tav>
                                      </p:tavLst>
                                    </p:anim>
                                    <p:animEffect transition="in" filter="wipe(down)">
                                      <p:cBhvr>
                                        <p:cTn id="41" dur="500"/>
                                        <p:tgtEl>
                                          <p:spTgt spid="47"/>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44" grpId="0" animBg="1"/>
      <p:bldP spid="44" grpId="1" animBg="1"/>
      <p:bldP spid="45" grpId="0" animBg="1"/>
      <p:bldP spid="45" grpId="1" animBg="1"/>
      <p:bldP spid="46" grpId="0" animBg="1"/>
      <p:bldP spid="46" grpId="1" animBg="1"/>
      <p:bldP spid="47"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p:cNvGrpSpPr/>
          <p:nvPr/>
        </p:nvGrpSpPr>
        <p:grpSpPr bwMode="auto">
          <a:xfrm>
            <a:off x="5379786" y="1545439"/>
            <a:ext cx="4831961" cy="4854365"/>
            <a:chOff x="8002" y="5080"/>
            <a:chExt cx="3944635" cy="3962542"/>
          </a:xfrm>
        </p:grpSpPr>
        <p:grpSp>
          <p:nvGrpSpPr>
            <p:cNvPr id="25" name="Group 3"/>
            <p:cNvGrpSpPr/>
            <p:nvPr/>
          </p:nvGrpSpPr>
          <p:grpSpPr bwMode="auto">
            <a:xfrm>
              <a:off x="8002" y="5080"/>
              <a:ext cx="3944635" cy="3962542"/>
              <a:chOff x="0" y="0"/>
              <a:chExt cx="3944112" cy="3962400"/>
            </a:xfrm>
          </p:grpSpPr>
          <p:pic>
            <p:nvPicPr>
              <p:cNvPr id="27" name="Oval 2"/>
              <p:cNvPicPr>
                <a:picLocks noChangeArrowheads="1"/>
              </p:cNvPicPr>
              <p:nvPr/>
            </p:nvPicPr>
            <p:blipFill>
              <a:blip r:embed="rId4"/>
              <a:srcRect/>
              <a:stretch>
                <a:fillRect/>
              </a:stretch>
            </p:blipFill>
            <p:spPr bwMode="auto">
              <a:xfrm>
                <a:off x="0" y="0"/>
                <a:ext cx="3944112"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Text Box 5"/>
              <p:cNvSpPr txBox="1">
                <a:spLocks noChangeArrowheads="1"/>
              </p:cNvSpPr>
              <p:nvPr/>
            </p:nvSpPr>
            <p:spPr bwMode="auto">
              <a:xfrm>
                <a:off x="578549" y="581835"/>
                <a:ext cx="2789491" cy="280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latin typeface="Verdana" panose="020B0604030504040204" pitchFamily="34" charset="0"/>
                  <a:ea typeface="宋体" panose="02010600030101010101" pitchFamily="2" charset="-122"/>
                </a:endParaRPr>
              </a:p>
            </p:txBody>
          </p:sp>
        </p:grpSp>
        <p:sp>
          <p:nvSpPr>
            <p:cNvPr id="26" name="TextBox 52"/>
            <p:cNvSpPr txBox="1">
              <a:spLocks noChangeArrowheads="1"/>
            </p:cNvSpPr>
            <p:nvPr/>
          </p:nvSpPr>
          <p:spPr bwMode="auto">
            <a:xfrm>
              <a:off x="1209835" y="1459669"/>
              <a:ext cx="1813165" cy="611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dirty="0">
                  <a:solidFill>
                    <a:srgbClr val="FFFFFF"/>
                  </a:solidFill>
                  <a:latin typeface="宋体" panose="02010600030101010101" pitchFamily="2" charset="-122"/>
                  <a:ea typeface="宋体" panose="02010600030101010101" pitchFamily="2" charset="-122"/>
                </a:rPr>
                <a:t>文字内容文字内容文字内容</a:t>
              </a:r>
            </a:p>
          </p:txBody>
        </p:sp>
      </p:grpSp>
      <p:sp>
        <p:nvSpPr>
          <p:cNvPr id="29" name="Freeform 44"/>
          <p:cNvSpPr/>
          <p:nvPr/>
        </p:nvSpPr>
        <p:spPr bwMode="auto">
          <a:xfrm rot="6874742">
            <a:off x="7407075" y="4627537"/>
            <a:ext cx="1631735" cy="1948747"/>
          </a:xfrm>
          <a:custGeom>
            <a:avLst/>
            <a:gdLst>
              <a:gd name="T0" fmla="*/ 2147483647 w 1475"/>
              <a:gd name="T1" fmla="*/ 2147483647 h 1760"/>
              <a:gd name="T2" fmla="*/ 2147483647 w 1475"/>
              <a:gd name="T3" fmla="*/ 2147483647 h 1760"/>
              <a:gd name="T4" fmla="*/ 2147483647 w 1475"/>
              <a:gd name="T5" fmla="*/ 2147483647 h 1760"/>
              <a:gd name="T6" fmla="*/ 2147483647 w 1475"/>
              <a:gd name="T7" fmla="*/ 2147483647 h 1760"/>
              <a:gd name="T8" fmla="*/ 2147483647 w 1475"/>
              <a:gd name="T9" fmla="*/ 2147483647 h 1760"/>
              <a:gd name="T10" fmla="*/ 2147483647 w 1475"/>
              <a:gd name="T11" fmla="*/ 2147483647 h 1760"/>
              <a:gd name="T12" fmla="*/ 2147483647 w 1475"/>
              <a:gd name="T13" fmla="*/ 2147483647 h 1760"/>
              <a:gd name="T14" fmla="*/ 2147483647 w 1475"/>
              <a:gd name="T15" fmla="*/ 2147483647 h 1760"/>
              <a:gd name="T16" fmla="*/ 2147483647 w 1475"/>
              <a:gd name="T17" fmla="*/ 2147483647 h 1760"/>
              <a:gd name="T18" fmla="*/ 2147483647 w 1475"/>
              <a:gd name="T19" fmla="*/ 2147483647 h 1760"/>
              <a:gd name="T20" fmla="*/ 2147483647 w 1475"/>
              <a:gd name="T21" fmla="*/ 2147483647 h 1760"/>
              <a:gd name="T22" fmla="*/ 2147483647 w 1475"/>
              <a:gd name="T23" fmla="*/ 2147483647 h 1760"/>
              <a:gd name="T24" fmla="*/ 2147483647 w 1475"/>
              <a:gd name="T25" fmla="*/ 2147483647 h 1760"/>
              <a:gd name="T26" fmla="*/ 2147483647 w 1475"/>
              <a:gd name="T27" fmla="*/ 2147483647 h 1760"/>
              <a:gd name="T28" fmla="*/ 2147483647 w 1475"/>
              <a:gd name="T29" fmla="*/ 2147483647 h 1760"/>
              <a:gd name="T30" fmla="*/ 2147483647 w 1475"/>
              <a:gd name="T31" fmla="*/ 2147483647 h 1760"/>
              <a:gd name="T32" fmla="*/ 2147483647 w 1475"/>
              <a:gd name="T33" fmla="*/ 2147483647 h 1760"/>
              <a:gd name="T34" fmla="*/ 2147483647 w 1475"/>
              <a:gd name="T35" fmla="*/ 0 h 1760"/>
              <a:gd name="T36" fmla="*/ 2147483647 w 1475"/>
              <a:gd name="T37" fmla="*/ 0 h 1760"/>
              <a:gd name="T38" fmla="*/ 2147483647 w 1475"/>
              <a:gd name="T39" fmla="*/ 2147483647 h 1760"/>
              <a:gd name="T40" fmla="*/ 2147483647 w 1475"/>
              <a:gd name="T41" fmla="*/ 2147483647 h 1760"/>
              <a:gd name="T42" fmla="*/ 2147483647 w 1475"/>
              <a:gd name="T43" fmla="*/ 2147483647 h 1760"/>
              <a:gd name="T44" fmla="*/ 2147483647 w 1475"/>
              <a:gd name="T45" fmla="*/ 2147483647 h 1760"/>
              <a:gd name="T46" fmla="*/ 2147483647 w 1475"/>
              <a:gd name="T47" fmla="*/ 2147483647 h 1760"/>
              <a:gd name="T48" fmla="*/ 2147483647 w 1475"/>
              <a:gd name="T49" fmla="*/ 2147483647 h 1760"/>
              <a:gd name="T50" fmla="*/ 2147483647 w 1475"/>
              <a:gd name="T51" fmla="*/ 2147483647 h 1760"/>
              <a:gd name="T52" fmla="*/ 2147483647 w 1475"/>
              <a:gd name="T53" fmla="*/ 2147483647 h 1760"/>
              <a:gd name="T54" fmla="*/ 2147483647 w 1475"/>
              <a:gd name="T55" fmla="*/ 2147483647 h 1760"/>
              <a:gd name="T56" fmla="*/ 2147483647 w 1475"/>
              <a:gd name="T57" fmla="*/ 2147483647 h 1760"/>
              <a:gd name="T58" fmla="*/ 2147483647 w 1475"/>
              <a:gd name="T59" fmla="*/ 2147483647 h 1760"/>
              <a:gd name="T60" fmla="*/ 2147483647 w 1475"/>
              <a:gd name="T61" fmla="*/ 2147483647 h 1760"/>
              <a:gd name="T62" fmla="*/ 2147483647 w 1475"/>
              <a:gd name="T63" fmla="*/ 2147483647 h 1760"/>
              <a:gd name="T64" fmla="*/ 2147483647 w 1475"/>
              <a:gd name="T65" fmla="*/ 2147483647 h 1760"/>
              <a:gd name="T66" fmla="*/ 2147483647 w 1475"/>
              <a:gd name="T67" fmla="*/ 2147483647 h 1760"/>
              <a:gd name="T68" fmla="*/ 2147483647 w 1475"/>
              <a:gd name="T69" fmla="*/ 2147483647 h 1760"/>
              <a:gd name="T70" fmla="*/ 2147483647 w 1475"/>
              <a:gd name="T71" fmla="*/ 2147483647 h 1760"/>
              <a:gd name="T72" fmla="*/ 2147483647 w 1475"/>
              <a:gd name="T73" fmla="*/ 2147483647 h 1760"/>
              <a:gd name="T74" fmla="*/ 2147483647 w 1475"/>
              <a:gd name="T75" fmla="*/ 2147483647 h 1760"/>
              <a:gd name="T76" fmla="*/ 2147483647 w 1475"/>
              <a:gd name="T77" fmla="*/ 2147483647 h 1760"/>
              <a:gd name="T78" fmla="*/ 2147483647 w 1475"/>
              <a:gd name="T79" fmla="*/ 2147483647 h 1760"/>
              <a:gd name="T80" fmla="*/ 2147483647 w 1475"/>
              <a:gd name="T81" fmla="*/ 2147483647 h 1760"/>
              <a:gd name="T82" fmla="*/ 2147483647 w 1475"/>
              <a:gd name="T83" fmla="*/ 2147483647 h 1760"/>
              <a:gd name="T84" fmla="*/ 2147483647 w 1475"/>
              <a:gd name="T85" fmla="*/ 2147483647 h 1760"/>
              <a:gd name="T86" fmla="*/ 2147483647 w 1475"/>
              <a:gd name="T87" fmla="*/ 2147483647 h 1760"/>
              <a:gd name="T88" fmla="*/ 2147483647 w 1475"/>
              <a:gd name="T89" fmla="*/ 2147483647 h 1760"/>
              <a:gd name="T90" fmla="*/ 2147483647 w 1475"/>
              <a:gd name="T91" fmla="*/ 2147483647 h 1760"/>
              <a:gd name="T92" fmla="*/ 2147483647 w 1475"/>
              <a:gd name="T93" fmla="*/ 2147483647 h 1760"/>
              <a:gd name="T94" fmla="*/ 2147483647 w 1475"/>
              <a:gd name="T95" fmla="*/ 2147483647 h 1760"/>
              <a:gd name="T96" fmla="*/ 2147483647 w 1475"/>
              <a:gd name="T97" fmla="*/ 2147483647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5"/>
              <a:gd name="T148" fmla="*/ 0 h 1760"/>
              <a:gd name="T149" fmla="*/ 1475 w 1475"/>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5" h="1760">
                <a:moveTo>
                  <a:pt x="595" y="1173"/>
                </a:moveTo>
                <a:lnTo>
                  <a:pt x="593" y="1142"/>
                </a:lnTo>
                <a:lnTo>
                  <a:pt x="592" y="1112"/>
                </a:lnTo>
                <a:lnTo>
                  <a:pt x="585" y="1083"/>
                </a:lnTo>
                <a:lnTo>
                  <a:pt x="581" y="1054"/>
                </a:lnTo>
                <a:lnTo>
                  <a:pt x="575" y="1027"/>
                </a:lnTo>
                <a:lnTo>
                  <a:pt x="567" y="998"/>
                </a:lnTo>
                <a:lnTo>
                  <a:pt x="559" y="969"/>
                </a:lnTo>
                <a:lnTo>
                  <a:pt x="547" y="944"/>
                </a:lnTo>
                <a:lnTo>
                  <a:pt x="537" y="918"/>
                </a:lnTo>
                <a:lnTo>
                  <a:pt x="522" y="891"/>
                </a:lnTo>
                <a:lnTo>
                  <a:pt x="508" y="867"/>
                </a:lnTo>
                <a:lnTo>
                  <a:pt x="494" y="843"/>
                </a:lnTo>
                <a:lnTo>
                  <a:pt x="478" y="822"/>
                </a:lnTo>
                <a:lnTo>
                  <a:pt x="461" y="798"/>
                </a:lnTo>
                <a:lnTo>
                  <a:pt x="440" y="777"/>
                </a:lnTo>
                <a:lnTo>
                  <a:pt x="421" y="756"/>
                </a:lnTo>
                <a:lnTo>
                  <a:pt x="402" y="737"/>
                </a:lnTo>
                <a:lnTo>
                  <a:pt x="380" y="720"/>
                </a:lnTo>
                <a:lnTo>
                  <a:pt x="358" y="702"/>
                </a:lnTo>
                <a:lnTo>
                  <a:pt x="334" y="685"/>
                </a:lnTo>
                <a:lnTo>
                  <a:pt x="312" y="669"/>
                </a:lnTo>
                <a:lnTo>
                  <a:pt x="286" y="657"/>
                </a:lnTo>
                <a:lnTo>
                  <a:pt x="261" y="643"/>
                </a:lnTo>
                <a:lnTo>
                  <a:pt x="237" y="630"/>
                </a:lnTo>
                <a:lnTo>
                  <a:pt x="208" y="622"/>
                </a:lnTo>
                <a:lnTo>
                  <a:pt x="182" y="610"/>
                </a:lnTo>
                <a:lnTo>
                  <a:pt x="153" y="604"/>
                </a:lnTo>
                <a:lnTo>
                  <a:pt x="126" y="598"/>
                </a:lnTo>
                <a:lnTo>
                  <a:pt x="97" y="592"/>
                </a:lnTo>
                <a:lnTo>
                  <a:pt x="66" y="589"/>
                </a:lnTo>
                <a:lnTo>
                  <a:pt x="37" y="588"/>
                </a:lnTo>
                <a:lnTo>
                  <a:pt x="8" y="585"/>
                </a:lnTo>
                <a:lnTo>
                  <a:pt x="7" y="585"/>
                </a:lnTo>
                <a:lnTo>
                  <a:pt x="0" y="0"/>
                </a:lnTo>
                <a:lnTo>
                  <a:pt x="8" y="0"/>
                </a:lnTo>
                <a:lnTo>
                  <a:pt x="37" y="0"/>
                </a:lnTo>
                <a:lnTo>
                  <a:pt x="66" y="0"/>
                </a:lnTo>
                <a:lnTo>
                  <a:pt x="97" y="2"/>
                </a:lnTo>
                <a:lnTo>
                  <a:pt x="127" y="4"/>
                </a:lnTo>
                <a:lnTo>
                  <a:pt x="156" y="8"/>
                </a:lnTo>
                <a:lnTo>
                  <a:pt x="186" y="12"/>
                </a:lnTo>
                <a:lnTo>
                  <a:pt x="214" y="16"/>
                </a:lnTo>
                <a:lnTo>
                  <a:pt x="243" y="21"/>
                </a:lnTo>
                <a:lnTo>
                  <a:pt x="272" y="27"/>
                </a:lnTo>
                <a:lnTo>
                  <a:pt x="299" y="37"/>
                </a:lnTo>
                <a:lnTo>
                  <a:pt x="327" y="44"/>
                </a:lnTo>
                <a:lnTo>
                  <a:pt x="355" y="51"/>
                </a:lnTo>
                <a:lnTo>
                  <a:pt x="384" y="59"/>
                </a:lnTo>
                <a:lnTo>
                  <a:pt x="410" y="70"/>
                </a:lnTo>
                <a:lnTo>
                  <a:pt x="439" y="80"/>
                </a:lnTo>
                <a:lnTo>
                  <a:pt x="465" y="91"/>
                </a:lnTo>
                <a:lnTo>
                  <a:pt x="490" y="102"/>
                </a:lnTo>
                <a:lnTo>
                  <a:pt x="516" y="114"/>
                </a:lnTo>
                <a:lnTo>
                  <a:pt x="541" y="128"/>
                </a:lnTo>
                <a:lnTo>
                  <a:pt x="567" y="141"/>
                </a:lnTo>
                <a:lnTo>
                  <a:pt x="592" y="153"/>
                </a:lnTo>
                <a:lnTo>
                  <a:pt x="616" y="169"/>
                </a:lnTo>
                <a:lnTo>
                  <a:pt x="640" y="182"/>
                </a:lnTo>
                <a:lnTo>
                  <a:pt x="662" y="200"/>
                </a:lnTo>
                <a:lnTo>
                  <a:pt x="686" y="215"/>
                </a:lnTo>
                <a:lnTo>
                  <a:pt x="710" y="233"/>
                </a:lnTo>
                <a:lnTo>
                  <a:pt x="755" y="267"/>
                </a:lnTo>
                <a:lnTo>
                  <a:pt x="798" y="305"/>
                </a:lnTo>
                <a:lnTo>
                  <a:pt x="836" y="341"/>
                </a:lnTo>
                <a:lnTo>
                  <a:pt x="875" y="382"/>
                </a:lnTo>
                <a:lnTo>
                  <a:pt x="911" y="426"/>
                </a:lnTo>
                <a:lnTo>
                  <a:pt x="947" y="469"/>
                </a:lnTo>
                <a:lnTo>
                  <a:pt x="965" y="494"/>
                </a:lnTo>
                <a:lnTo>
                  <a:pt x="979" y="515"/>
                </a:lnTo>
                <a:lnTo>
                  <a:pt x="995" y="538"/>
                </a:lnTo>
                <a:lnTo>
                  <a:pt x="1009" y="563"/>
                </a:lnTo>
                <a:lnTo>
                  <a:pt x="1025" y="588"/>
                </a:lnTo>
                <a:lnTo>
                  <a:pt x="1038" y="613"/>
                </a:lnTo>
                <a:lnTo>
                  <a:pt x="1052" y="636"/>
                </a:lnTo>
                <a:lnTo>
                  <a:pt x="1064" y="662"/>
                </a:lnTo>
                <a:lnTo>
                  <a:pt x="1077" y="690"/>
                </a:lnTo>
                <a:lnTo>
                  <a:pt x="1089" y="716"/>
                </a:lnTo>
                <a:lnTo>
                  <a:pt x="1099" y="741"/>
                </a:lnTo>
                <a:lnTo>
                  <a:pt x="1110" y="767"/>
                </a:lnTo>
                <a:lnTo>
                  <a:pt x="1119" y="796"/>
                </a:lnTo>
                <a:lnTo>
                  <a:pt x="1128" y="822"/>
                </a:lnTo>
                <a:lnTo>
                  <a:pt x="1136" y="850"/>
                </a:lnTo>
                <a:lnTo>
                  <a:pt x="1142" y="879"/>
                </a:lnTo>
                <a:lnTo>
                  <a:pt x="1152" y="907"/>
                </a:lnTo>
                <a:lnTo>
                  <a:pt x="1155" y="934"/>
                </a:lnTo>
                <a:lnTo>
                  <a:pt x="1162" y="963"/>
                </a:lnTo>
                <a:lnTo>
                  <a:pt x="1166" y="994"/>
                </a:lnTo>
                <a:lnTo>
                  <a:pt x="1171" y="1021"/>
                </a:lnTo>
                <a:lnTo>
                  <a:pt x="1175" y="1053"/>
                </a:lnTo>
                <a:lnTo>
                  <a:pt x="1176" y="1082"/>
                </a:lnTo>
                <a:lnTo>
                  <a:pt x="1180" y="1112"/>
                </a:lnTo>
                <a:lnTo>
                  <a:pt x="1180" y="1142"/>
                </a:lnTo>
                <a:lnTo>
                  <a:pt x="1180" y="1173"/>
                </a:lnTo>
                <a:lnTo>
                  <a:pt x="1183" y="1173"/>
                </a:lnTo>
                <a:lnTo>
                  <a:pt x="1475" y="1173"/>
                </a:lnTo>
                <a:lnTo>
                  <a:pt x="889" y="1760"/>
                </a:lnTo>
                <a:lnTo>
                  <a:pt x="302" y="1173"/>
                </a:lnTo>
                <a:lnTo>
                  <a:pt x="595" y="1173"/>
                </a:lnTo>
                <a:close/>
              </a:path>
            </a:pathLst>
          </a:custGeom>
          <a:gradFill rotWithShape="1">
            <a:gsLst>
              <a:gs pos="0">
                <a:srgbClr val="CACACA"/>
              </a:gs>
              <a:gs pos="50000">
                <a:srgbClr val="DDDDDD"/>
              </a:gs>
              <a:gs pos="100000">
                <a:srgbClr val="EEEEEE"/>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zh-CN" altLang="en-US" sz="2135"/>
          </a:p>
        </p:txBody>
      </p:sp>
      <p:sp>
        <p:nvSpPr>
          <p:cNvPr id="30" name="Freeform 44"/>
          <p:cNvSpPr/>
          <p:nvPr/>
        </p:nvSpPr>
        <p:spPr bwMode="auto">
          <a:xfrm rot="-553143">
            <a:off x="8593572" y="1801899"/>
            <a:ext cx="1633680" cy="1948747"/>
          </a:xfrm>
          <a:custGeom>
            <a:avLst/>
            <a:gdLst>
              <a:gd name="T0" fmla="*/ 2147483647 w 1475"/>
              <a:gd name="T1" fmla="*/ 2147483647 h 1760"/>
              <a:gd name="T2" fmla="*/ 2147483647 w 1475"/>
              <a:gd name="T3" fmla="*/ 2147483647 h 1760"/>
              <a:gd name="T4" fmla="*/ 2147483647 w 1475"/>
              <a:gd name="T5" fmla="*/ 2147483647 h 1760"/>
              <a:gd name="T6" fmla="*/ 2147483647 w 1475"/>
              <a:gd name="T7" fmla="*/ 2147483647 h 1760"/>
              <a:gd name="T8" fmla="*/ 2147483647 w 1475"/>
              <a:gd name="T9" fmla="*/ 2147483647 h 1760"/>
              <a:gd name="T10" fmla="*/ 2147483647 w 1475"/>
              <a:gd name="T11" fmla="*/ 2147483647 h 1760"/>
              <a:gd name="T12" fmla="*/ 2147483647 w 1475"/>
              <a:gd name="T13" fmla="*/ 2147483647 h 1760"/>
              <a:gd name="T14" fmla="*/ 2147483647 w 1475"/>
              <a:gd name="T15" fmla="*/ 2147483647 h 1760"/>
              <a:gd name="T16" fmla="*/ 2147483647 w 1475"/>
              <a:gd name="T17" fmla="*/ 2147483647 h 1760"/>
              <a:gd name="T18" fmla="*/ 2147483647 w 1475"/>
              <a:gd name="T19" fmla="*/ 2147483647 h 1760"/>
              <a:gd name="T20" fmla="*/ 2147483647 w 1475"/>
              <a:gd name="T21" fmla="*/ 2147483647 h 1760"/>
              <a:gd name="T22" fmla="*/ 2147483647 w 1475"/>
              <a:gd name="T23" fmla="*/ 2147483647 h 1760"/>
              <a:gd name="T24" fmla="*/ 2147483647 w 1475"/>
              <a:gd name="T25" fmla="*/ 2147483647 h 1760"/>
              <a:gd name="T26" fmla="*/ 2147483647 w 1475"/>
              <a:gd name="T27" fmla="*/ 2147483647 h 1760"/>
              <a:gd name="T28" fmla="*/ 2147483647 w 1475"/>
              <a:gd name="T29" fmla="*/ 2147483647 h 1760"/>
              <a:gd name="T30" fmla="*/ 2147483647 w 1475"/>
              <a:gd name="T31" fmla="*/ 2147483647 h 1760"/>
              <a:gd name="T32" fmla="*/ 2147483647 w 1475"/>
              <a:gd name="T33" fmla="*/ 2147483647 h 1760"/>
              <a:gd name="T34" fmla="*/ 2147483647 w 1475"/>
              <a:gd name="T35" fmla="*/ 0 h 1760"/>
              <a:gd name="T36" fmla="*/ 2147483647 w 1475"/>
              <a:gd name="T37" fmla="*/ 0 h 1760"/>
              <a:gd name="T38" fmla="*/ 2147483647 w 1475"/>
              <a:gd name="T39" fmla="*/ 2147483647 h 1760"/>
              <a:gd name="T40" fmla="*/ 2147483647 w 1475"/>
              <a:gd name="T41" fmla="*/ 2147483647 h 1760"/>
              <a:gd name="T42" fmla="*/ 2147483647 w 1475"/>
              <a:gd name="T43" fmla="*/ 2147483647 h 1760"/>
              <a:gd name="T44" fmla="*/ 2147483647 w 1475"/>
              <a:gd name="T45" fmla="*/ 2147483647 h 1760"/>
              <a:gd name="T46" fmla="*/ 2147483647 w 1475"/>
              <a:gd name="T47" fmla="*/ 2147483647 h 1760"/>
              <a:gd name="T48" fmla="*/ 2147483647 w 1475"/>
              <a:gd name="T49" fmla="*/ 2147483647 h 1760"/>
              <a:gd name="T50" fmla="*/ 2147483647 w 1475"/>
              <a:gd name="T51" fmla="*/ 2147483647 h 1760"/>
              <a:gd name="T52" fmla="*/ 2147483647 w 1475"/>
              <a:gd name="T53" fmla="*/ 2147483647 h 1760"/>
              <a:gd name="T54" fmla="*/ 2147483647 w 1475"/>
              <a:gd name="T55" fmla="*/ 2147483647 h 1760"/>
              <a:gd name="T56" fmla="*/ 2147483647 w 1475"/>
              <a:gd name="T57" fmla="*/ 2147483647 h 1760"/>
              <a:gd name="T58" fmla="*/ 2147483647 w 1475"/>
              <a:gd name="T59" fmla="*/ 2147483647 h 1760"/>
              <a:gd name="T60" fmla="*/ 2147483647 w 1475"/>
              <a:gd name="T61" fmla="*/ 2147483647 h 1760"/>
              <a:gd name="T62" fmla="*/ 2147483647 w 1475"/>
              <a:gd name="T63" fmla="*/ 2147483647 h 1760"/>
              <a:gd name="T64" fmla="*/ 2147483647 w 1475"/>
              <a:gd name="T65" fmla="*/ 2147483647 h 1760"/>
              <a:gd name="T66" fmla="*/ 2147483647 w 1475"/>
              <a:gd name="T67" fmla="*/ 2147483647 h 1760"/>
              <a:gd name="T68" fmla="*/ 2147483647 w 1475"/>
              <a:gd name="T69" fmla="*/ 2147483647 h 1760"/>
              <a:gd name="T70" fmla="*/ 2147483647 w 1475"/>
              <a:gd name="T71" fmla="*/ 2147483647 h 1760"/>
              <a:gd name="T72" fmla="*/ 2147483647 w 1475"/>
              <a:gd name="T73" fmla="*/ 2147483647 h 1760"/>
              <a:gd name="T74" fmla="*/ 2147483647 w 1475"/>
              <a:gd name="T75" fmla="*/ 2147483647 h 1760"/>
              <a:gd name="T76" fmla="*/ 2147483647 w 1475"/>
              <a:gd name="T77" fmla="*/ 2147483647 h 1760"/>
              <a:gd name="T78" fmla="*/ 2147483647 w 1475"/>
              <a:gd name="T79" fmla="*/ 2147483647 h 1760"/>
              <a:gd name="T80" fmla="*/ 2147483647 w 1475"/>
              <a:gd name="T81" fmla="*/ 2147483647 h 1760"/>
              <a:gd name="T82" fmla="*/ 2147483647 w 1475"/>
              <a:gd name="T83" fmla="*/ 2147483647 h 1760"/>
              <a:gd name="T84" fmla="*/ 2147483647 w 1475"/>
              <a:gd name="T85" fmla="*/ 2147483647 h 1760"/>
              <a:gd name="T86" fmla="*/ 2147483647 w 1475"/>
              <a:gd name="T87" fmla="*/ 2147483647 h 1760"/>
              <a:gd name="T88" fmla="*/ 2147483647 w 1475"/>
              <a:gd name="T89" fmla="*/ 2147483647 h 1760"/>
              <a:gd name="T90" fmla="*/ 2147483647 w 1475"/>
              <a:gd name="T91" fmla="*/ 2147483647 h 1760"/>
              <a:gd name="T92" fmla="*/ 2147483647 w 1475"/>
              <a:gd name="T93" fmla="*/ 2147483647 h 1760"/>
              <a:gd name="T94" fmla="*/ 2147483647 w 1475"/>
              <a:gd name="T95" fmla="*/ 2147483647 h 1760"/>
              <a:gd name="T96" fmla="*/ 2147483647 w 1475"/>
              <a:gd name="T97" fmla="*/ 2147483647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5"/>
              <a:gd name="T148" fmla="*/ 0 h 1760"/>
              <a:gd name="T149" fmla="*/ 1475 w 1475"/>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5" h="1760">
                <a:moveTo>
                  <a:pt x="595" y="1173"/>
                </a:moveTo>
                <a:lnTo>
                  <a:pt x="593" y="1142"/>
                </a:lnTo>
                <a:lnTo>
                  <a:pt x="592" y="1112"/>
                </a:lnTo>
                <a:lnTo>
                  <a:pt x="585" y="1083"/>
                </a:lnTo>
                <a:lnTo>
                  <a:pt x="581" y="1054"/>
                </a:lnTo>
                <a:lnTo>
                  <a:pt x="575" y="1027"/>
                </a:lnTo>
                <a:lnTo>
                  <a:pt x="567" y="998"/>
                </a:lnTo>
                <a:lnTo>
                  <a:pt x="559" y="969"/>
                </a:lnTo>
                <a:lnTo>
                  <a:pt x="547" y="944"/>
                </a:lnTo>
                <a:lnTo>
                  <a:pt x="537" y="918"/>
                </a:lnTo>
                <a:lnTo>
                  <a:pt x="522" y="891"/>
                </a:lnTo>
                <a:lnTo>
                  <a:pt x="508" y="867"/>
                </a:lnTo>
                <a:lnTo>
                  <a:pt x="494" y="843"/>
                </a:lnTo>
                <a:lnTo>
                  <a:pt x="478" y="822"/>
                </a:lnTo>
                <a:lnTo>
                  <a:pt x="461" y="798"/>
                </a:lnTo>
                <a:lnTo>
                  <a:pt x="440" y="777"/>
                </a:lnTo>
                <a:lnTo>
                  <a:pt x="421" y="756"/>
                </a:lnTo>
                <a:lnTo>
                  <a:pt x="402" y="737"/>
                </a:lnTo>
                <a:lnTo>
                  <a:pt x="380" y="720"/>
                </a:lnTo>
                <a:lnTo>
                  <a:pt x="358" y="702"/>
                </a:lnTo>
                <a:lnTo>
                  <a:pt x="334" y="685"/>
                </a:lnTo>
                <a:lnTo>
                  <a:pt x="312" y="669"/>
                </a:lnTo>
                <a:lnTo>
                  <a:pt x="286" y="657"/>
                </a:lnTo>
                <a:lnTo>
                  <a:pt x="261" y="643"/>
                </a:lnTo>
                <a:lnTo>
                  <a:pt x="237" y="630"/>
                </a:lnTo>
                <a:lnTo>
                  <a:pt x="208" y="622"/>
                </a:lnTo>
                <a:lnTo>
                  <a:pt x="182" y="610"/>
                </a:lnTo>
                <a:lnTo>
                  <a:pt x="153" y="604"/>
                </a:lnTo>
                <a:lnTo>
                  <a:pt x="126" y="598"/>
                </a:lnTo>
                <a:lnTo>
                  <a:pt x="97" y="592"/>
                </a:lnTo>
                <a:lnTo>
                  <a:pt x="66" y="589"/>
                </a:lnTo>
                <a:lnTo>
                  <a:pt x="37" y="588"/>
                </a:lnTo>
                <a:lnTo>
                  <a:pt x="8" y="585"/>
                </a:lnTo>
                <a:lnTo>
                  <a:pt x="7" y="585"/>
                </a:lnTo>
                <a:lnTo>
                  <a:pt x="0" y="0"/>
                </a:lnTo>
                <a:lnTo>
                  <a:pt x="8" y="0"/>
                </a:lnTo>
                <a:lnTo>
                  <a:pt x="37" y="0"/>
                </a:lnTo>
                <a:lnTo>
                  <a:pt x="66" y="0"/>
                </a:lnTo>
                <a:lnTo>
                  <a:pt x="97" y="2"/>
                </a:lnTo>
                <a:lnTo>
                  <a:pt x="127" y="4"/>
                </a:lnTo>
                <a:lnTo>
                  <a:pt x="156" y="8"/>
                </a:lnTo>
                <a:lnTo>
                  <a:pt x="186" y="12"/>
                </a:lnTo>
                <a:lnTo>
                  <a:pt x="214" y="16"/>
                </a:lnTo>
                <a:lnTo>
                  <a:pt x="243" y="21"/>
                </a:lnTo>
                <a:lnTo>
                  <a:pt x="272" y="27"/>
                </a:lnTo>
                <a:lnTo>
                  <a:pt x="299" y="37"/>
                </a:lnTo>
                <a:lnTo>
                  <a:pt x="327" y="44"/>
                </a:lnTo>
                <a:lnTo>
                  <a:pt x="355" y="51"/>
                </a:lnTo>
                <a:lnTo>
                  <a:pt x="384" y="59"/>
                </a:lnTo>
                <a:lnTo>
                  <a:pt x="410" y="70"/>
                </a:lnTo>
                <a:lnTo>
                  <a:pt x="439" y="80"/>
                </a:lnTo>
                <a:lnTo>
                  <a:pt x="465" y="91"/>
                </a:lnTo>
                <a:lnTo>
                  <a:pt x="490" y="102"/>
                </a:lnTo>
                <a:lnTo>
                  <a:pt x="516" y="114"/>
                </a:lnTo>
                <a:lnTo>
                  <a:pt x="541" y="128"/>
                </a:lnTo>
                <a:lnTo>
                  <a:pt x="567" y="141"/>
                </a:lnTo>
                <a:lnTo>
                  <a:pt x="592" y="153"/>
                </a:lnTo>
                <a:lnTo>
                  <a:pt x="616" y="169"/>
                </a:lnTo>
                <a:lnTo>
                  <a:pt x="640" y="182"/>
                </a:lnTo>
                <a:lnTo>
                  <a:pt x="662" y="200"/>
                </a:lnTo>
                <a:lnTo>
                  <a:pt x="686" y="215"/>
                </a:lnTo>
                <a:lnTo>
                  <a:pt x="710" y="233"/>
                </a:lnTo>
                <a:lnTo>
                  <a:pt x="755" y="267"/>
                </a:lnTo>
                <a:lnTo>
                  <a:pt x="798" y="305"/>
                </a:lnTo>
                <a:lnTo>
                  <a:pt x="836" y="341"/>
                </a:lnTo>
                <a:lnTo>
                  <a:pt x="875" y="382"/>
                </a:lnTo>
                <a:lnTo>
                  <a:pt x="911" y="426"/>
                </a:lnTo>
                <a:lnTo>
                  <a:pt x="947" y="469"/>
                </a:lnTo>
                <a:lnTo>
                  <a:pt x="965" y="494"/>
                </a:lnTo>
                <a:lnTo>
                  <a:pt x="979" y="515"/>
                </a:lnTo>
                <a:lnTo>
                  <a:pt x="995" y="538"/>
                </a:lnTo>
                <a:lnTo>
                  <a:pt x="1009" y="563"/>
                </a:lnTo>
                <a:lnTo>
                  <a:pt x="1025" y="588"/>
                </a:lnTo>
                <a:lnTo>
                  <a:pt x="1038" y="613"/>
                </a:lnTo>
                <a:lnTo>
                  <a:pt x="1052" y="636"/>
                </a:lnTo>
                <a:lnTo>
                  <a:pt x="1064" y="662"/>
                </a:lnTo>
                <a:lnTo>
                  <a:pt x="1077" y="690"/>
                </a:lnTo>
                <a:lnTo>
                  <a:pt x="1089" y="716"/>
                </a:lnTo>
                <a:lnTo>
                  <a:pt x="1099" y="741"/>
                </a:lnTo>
                <a:lnTo>
                  <a:pt x="1110" y="767"/>
                </a:lnTo>
                <a:lnTo>
                  <a:pt x="1119" y="796"/>
                </a:lnTo>
                <a:lnTo>
                  <a:pt x="1128" y="822"/>
                </a:lnTo>
                <a:lnTo>
                  <a:pt x="1136" y="850"/>
                </a:lnTo>
                <a:lnTo>
                  <a:pt x="1142" y="879"/>
                </a:lnTo>
                <a:lnTo>
                  <a:pt x="1152" y="907"/>
                </a:lnTo>
                <a:lnTo>
                  <a:pt x="1155" y="934"/>
                </a:lnTo>
                <a:lnTo>
                  <a:pt x="1162" y="963"/>
                </a:lnTo>
                <a:lnTo>
                  <a:pt x="1166" y="994"/>
                </a:lnTo>
                <a:lnTo>
                  <a:pt x="1171" y="1021"/>
                </a:lnTo>
                <a:lnTo>
                  <a:pt x="1175" y="1053"/>
                </a:lnTo>
                <a:lnTo>
                  <a:pt x="1176" y="1082"/>
                </a:lnTo>
                <a:lnTo>
                  <a:pt x="1180" y="1112"/>
                </a:lnTo>
                <a:lnTo>
                  <a:pt x="1180" y="1142"/>
                </a:lnTo>
                <a:lnTo>
                  <a:pt x="1180" y="1173"/>
                </a:lnTo>
                <a:lnTo>
                  <a:pt x="1183" y="1173"/>
                </a:lnTo>
                <a:lnTo>
                  <a:pt x="1475" y="1173"/>
                </a:lnTo>
                <a:lnTo>
                  <a:pt x="889" y="1760"/>
                </a:lnTo>
                <a:lnTo>
                  <a:pt x="302" y="1173"/>
                </a:lnTo>
                <a:lnTo>
                  <a:pt x="595" y="1173"/>
                </a:lnTo>
                <a:close/>
              </a:path>
            </a:pathLst>
          </a:custGeom>
          <a:gradFill rotWithShape="1">
            <a:gsLst>
              <a:gs pos="0">
                <a:srgbClr val="CACACA"/>
              </a:gs>
              <a:gs pos="50000">
                <a:srgbClr val="DDDDDD"/>
              </a:gs>
              <a:gs pos="100000">
                <a:srgbClr val="EEEEEE"/>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135"/>
          </a:p>
        </p:txBody>
      </p:sp>
      <p:sp>
        <p:nvSpPr>
          <p:cNvPr id="31" name="Freeform 44"/>
          <p:cNvSpPr/>
          <p:nvPr/>
        </p:nvSpPr>
        <p:spPr bwMode="auto">
          <a:xfrm rot="-7426368">
            <a:off x="5588507" y="2128585"/>
            <a:ext cx="1633680" cy="1948747"/>
          </a:xfrm>
          <a:custGeom>
            <a:avLst/>
            <a:gdLst>
              <a:gd name="T0" fmla="*/ 2147483647 w 1475"/>
              <a:gd name="T1" fmla="*/ 2147483647 h 1760"/>
              <a:gd name="T2" fmla="*/ 2147483647 w 1475"/>
              <a:gd name="T3" fmla="*/ 2147483647 h 1760"/>
              <a:gd name="T4" fmla="*/ 2147483647 w 1475"/>
              <a:gd name="T5" fmla="*/ 2147483647 h 1760"/>
              <a:gd name="T6" fmla="*/ 2147483647 w 1475"/>
              <a:gd name="T7" fmla="*/ 2147483647 h 1760"/>
              <a:gd name="T8" fmla="*/ 2147483647 w 1475"/>
              <a:gd name="T9" fmla="*/ 2147483647 h 1760"/>
              <a:gd name="T10" fmla="*/ 2147483647 w 1475"/>
              <a:gd name="T11" fmla="*/ 2147483647 h 1760"/>
              <a:gd name="T12" fmla="*/ 2147483647 w 1475"/>
              <a:gd name="T13" fmla="*/ 2147483647 h 1760"/>
              <a:gd name="T14" fmla="*/ 2147483647 w 1475"/>
              <a:gd name="T15" fmla="*/ 2147483647 h 1760"/>
              <a:gd name="T16" fmla="*/ 2147483647 w 1475"/>
              <a:gd name="T17" fmla="*/ 2147483647 h 1760"/>
              <a:gd name="T18" fmla="*/ 2147483647 w 1475"/>
              <a:gd name="T19" fmla="*/ 2147483647 h 1760"/>
              <a:gd name="T20" fmla="*/ 2147483647 w 1475"/>
              <a:gd name="T21" fmla="*/ 2147483647 h 1760"/>
              <a:gd name="T22" fmla="*/ 2147483647 w 1475"/>
              <a:gd name="T23" fmla="*/ 2147483647 h 1760"/>
              <a:gd name="T24" fmla="*/ 2147483647 w 1475"/>
              <a:gd name="T25" fmla="*/ 2147483647 h 1760"/>
              <a:gd name="T26" fmla="*/ 2147483647 w 1475"/>
              <a:gd name="T27" fmla="*/ 2147483647 h 1760"/>
              <a:gd name="T28" fmla="*/ 2147483647 w 1475"/>
              <a:gd name="T29" fmla="*/ 2147483647 h 1760"/>
              <a:gd name="T30" fmla="*/ 2147483647 w 1475"/>
              <a:gd name="T31" fmla="*/ 2147483647 h 1760"/>
              <a:gd name="T32" fmla="*/ 2147483647 w 1475"/>
              <a:gd name="T33" fmla="*/ 2147483647 h 1760"/>
              <a:gd name="T34" fmla="*/ 2147483647 w 1475"/>
              <a:gd name="T35" fmla="*/ 0 h 1760"/>
              <a:gd name="T36" fmla="*/ 2147483647 w 1475"/>
              <a:gd name="T37" fmla="*/ 0 h 1760"/>
              <a:gd name="T38" fmla="*/ 2147483647 w 1475"/>
              <a:gd name="T39" fmla="*/ 2147483647 h 1760"/>
              <a:gd name="T40" fmla="*/ 2147483647 w 1475"/>
              <a:gd name="T41" fmla="*/ 2147483647 h 1760"/>
              <a:gd name="T42" fmla="*/ 2147483647 w 1475"/>
              <a:gd name="T43" fmla="*/ 2147483647 h 1760"/>
              <a:gd name="T44" fmla="*/ 2147483647 w 1475"/>
              <a:gd name="T45" fmla="*/ 2147483647 h 1760"/>
              <a:gd name="T46" fmla="*/ 2147483647 w 1475"/>
              <a:gd name="T47" fmla="*/ 2147483647 h 1760"/>
              <a:gd name="T48" fmla="*/ 2147483647 w 1475"/>
              <a:gd name="T49" fmla="*/ 2147483647 h 1760"/>
              <a:gd name="T50" fmla="*/ 2147483647 w 1475"/>
              <a:gd name="T51" fmla="*/ 2147483647 h 1760"/>
              <a:gd name="T52" fmla="*/ 2147483647 w 1475"/>
              <a:gd name="T53" fmla="*/ 2147483647 h 1760"/>
              <a:gd name="T54" fmla="*/ 2147483647 w 1475"/>
              <a:gd name="T55" fmla="*/ 2147483647 h 1760"/>
              <a:gd name="T56" fmla="*/ 2147483647 w 1475"/>
              <a:gd name="T57" fmla="*/ 2147483647 h 1760"/>
              <a:gd name="T58" fmla="*/ 2147483647 w 1475"/>
              <a:gd name="T59" fmla="*/ 2147483647 h 1760"/>
              <a:gd name="T60" fmla="*/ 2147483647 w 1475"/>
              <a:gd name="T61" fmla="*/ 2147483647 h 1760"/>
              <a:gd name="T62" fmla="*/ 2147483647 w 1475"/>
              <a:gd name="T63" fmla="*/ 2147483647 h 1760"/>
              <a:gd name="T64" fmla="*/ 2147483647 w 1475"/>
              <a:gd name="T65" fmla="*/ 2147483647 h 1760"/>
              <a:gd name="T66" fmla="*/ 2147483647 w 1475"/>
              <a:gd name="T67" fmla="*/ 2147483647 h 1760"/>
              <a:gd name="T68" fmla="*/ 2147483647 w 1475"/>
              <a:gd name="T69" fmla="*/ 2147483647 h 1760"/>
              <a:gd name="T70" fmla="*/ 2147483647 w 1475"/>
              <a:gd name="T71" fmla="*/ 2147483647 h 1760"/>
              <a:gd name="T72" fmla="*/ 2147483647 w 1475"/>
              <a:gd name="T73" fmla="*/ 2147483647 h 1760"/>
              <a:gd name="T74" fmla="*/ 2147483647 w 1475"/>
              <a:gd name="T75" fmla="*/ 2147483647 h 1760"/>
              <a:gd name="T76" fmla="*/ 2147483647 w 1475"/>
              <a:gd name="T77" fmla="*/ 2147483647 h 1760"/>
              <a:gd name="T78" fmla="*/ 2147483647 w 1475"/>
              <a:gd name="T79" fmla="*/ 2147483647 h 1760"/>
              <a:gd name="T80" fmla="*/ 2147483647 w 1475"/>
              <a:gd name="T81" fmla="*/ 2147483647 h 1760"/>
              <a:gd name="T82" fmla="*/ 2147483647 w 1475"/>
              <a:gd name="T83" fmla="*/ 2147483647 h 1760"/>
              <a:gd name="T84" fmla="*/ 2147483647 w 1475"/>
              <a:gd name="T85" fmla="*/ 2147483647 h 1760"/>
              <a:gd name="T86" fmla="*/ 2147483647 w 1475"/>
              <a:gd name="T87" fmla="*/ 2147483647 h 1760"/>
              <a:gd name="T88" fmla="*/ 2147483647 w 1475"/>
              <a:gd name="T89" fmla="*/ 2147483647 h 1760"/>
              <a:gd name="T90" fmla="*/ 2147483647 w 1475"/>
              <a:gd name="T91" fmla="*/ 2147483647 h 1760"/>
              <a:gd name="T92" fmla="*/ 2147483647 w 1475"/>
              <a:gd name="T93" fmla="*/ 2147483647 h 1760"/>
              <a:gd name="T94" fmla="*/ 2147483647 w 1475"/>
              <a:gd name="T95" fmla="*/ 2147483647 h 1760"/>
              <a:gd name="T96" fmla="*/ 2147483647 w 1475"/>
              <a:gd name="T97" fmla="*/ 2147483647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5"/>
              <a:gd name="T148" fmla="*/ 0 h 1760"/>
              <a:gd name="T149" fmla="*/ 1475 w 1475"/>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5" h="1760">
                <a:moveTo>
                  <a:pt x="595" y="1173"/>
                </a:moveTo>
                <a:lnTo>
                  <a:pt x="593" y="1142"/>
                </a:lnTo>
                <a:lnTo>
                  <a:pt x="592" y="1112"/>
                </a:lnTo>
                <a:lnTo>
                  <a:pt x="585" y="1083"/>
                </a:lnTo>
                <a:lnTo>
                  <a:pt x="581" y="1054"/>
                </a:lnTo>
                <a:lnTo>
                  <a:pt x="575" y="1027"/>
                </a:lnTo>
                <a:lnTo>
                  <a:pt x="567" y="998"/>
                </a:lnTo>
                <a:lnTo>
                  <a:pt x="559" y="969"/>
                </a:lnTo>
                <a:lnTo>
                  <a:pt x="547" y="944"/>
                </a:lnTo>
                <a:lnTo>
                  <a:pt x="537" y="918"/>
                </a:lnTo>
                <a:lnTo>
                  <a:pt x="522" y="891"/>
                </a:lnTo>
                <a:lnTo>
                  <a:pt x="508" y="867"/>
                </a:lnTo>
                <a:lnTo>
                  <a:pt x="494" y="843"/>
                </a:lnTo>
                <a:lnTo>
                  <a:pt x="478" y="822"/>
                </a:lnTo>
                <a:lnTo>
                  <a:pt x="461" y="798"/>
                </a:lnTo>
                <a:lnTo>
                  <a:pt x="440" y="777"/>
                </a:lnTo>
                <a:lnTo>
                  <a:pt x="421" y="756"/>
                </a:lnTo>
                <a:lnTo>
                  <a:pt x="402" y="737"/>
                </a:lnTo>
                <a:lnTo>
                  <a:pt x="380" y="720"/>
                </a:lnTo>
                <a:lnTo>
                  <a:pt x="358" y="702"/>
                </a:lnTo>
                <a:lnTo>
                  <a:pt x="334" y="685"/>
                </a:lnTo>
                <a:lnTo>
                  <a:pt x="312" y="669"/>
                </a:lnTo>
                <a:lnTo>
                  <a:pt x="286" y="657"/>
                </a:lnTo>
                <a:lnTo>
                  <a:pt x="261" y="643"/>
                </a:lnTo>
                <a:lnTo>
                  <a:pt x="237" y="630"/>
                </a:lnTo>
                <a:lnTo>
                  <a:pt x="208" y="622"/>
                </a:lnTo>
                <a:lnTo>
                  <a:pt x="182" y="610"/>
                </a:lnTo>
                <a:lnTo>
                  <a:pt x="153" y="604"/>
                </a:lnTo>
                <a:lnTo>
                  <a:pt x="126" y="598"/>
                </a:lnTo>
                <a:lnTo>
                  <a:pt x="97" y="592"/>
                </a:lnTo>
                <a:lnTo>
                  <a:pt x="66" y="589"/>
                </a:lnTo>
                <a:lnTo>
                  <a:pt x="37" y="588"/>
                </a:lnTo>
                <a:lnTo>
                  <a:pt x="8" y="585"/>
                </a:lnTo>
                <a:lnTo>
                  <a:pt x="7" y="585"/>
                </a:lnTo>
                <a:lnTo>
                  <a:pt x="0" y="0"/>
                </a:lnTo>
                <a:lnTo>
                  <a:pt x="8" y="0"/>
                </a:lnTo>
                <a:lnTo>
                  <a:pt x="37" y="0"/>
                </a:lnTo>
                <a:lnTo>
                  <a:pt x="66" y="0"/>
                </a:lnTo>
                <a:lnTo>
                  <a:pt x="97" y="2"/>
                </a:lnTo>
                <a:lnTo>
                  <a:pt x="127" y="4"/>
                </a:lnTo>
                <a:lnTo>
                  <a:pt x="156" y="8"/>
                </a:lnTo>
                <a:lnTo>
                  <a:pt x="186" y="12"/>
                </a:lnTo>
                <a:lnTo>
                  <a:pt x="214" y="16"/>
                </a:lnTo>
                <a:lnTo>
                  <a:pt x="243" y="21"/>
                </a:lnTo>
                <a:lnTo>
                  <a:pt x="272" y="27"/>
                </a:lnTo>
                <a:lnTo>
                  <a:pt x="299" y="37"/>
                </a:lnTo>
                <a:lnTo>
                  <a:pt x="327" y="44"/>
                </a:lnTo>
                <a:lnTo>
                  <a:pt x="355" y="51"/>
                </a:lnTo>
                <a:lnTo>
                  <a:pt x="384" y="59"/>
                </a:lnTo>
                <a:lnTo>
                  <a:pt x="410" y="70"/>
                </a:lnTo>
                <a:lnTo>
                  <a:pt x="439" y="80"/>
                </a:lnTo>
                <a:lnTo>
                  <a:pt x="465" y="91"/>
                </a:lnTo>
                <a:lnTo>
                  <a:pt x="490" y="102"/>
                </a:lnTo>
                <a:lnTo>
                  <a:pt x="516" y="114"/>
                </a:lnTo>
                <a:lnTo>
                  <a:pt x="541" y="128"/>
                </a:lnTo>
                <a:lnTo>
                  <a:pt x="567" y="141"/>
                </a:lnTo>
                <a:lnTo>
                  <a:pt x="592" y="153"/>
                </a:lnTo>
                <a:lnTo>
                  <a:pt x="616" y="169"/>
                </a:lnTo>
                <a:lnTo>
                  <a:pt x="640" y="182"/>
                </a:lnTo>
                <a:lnTo>
                  <a:pt x="662" y="200"/>
                </a:lnTo>
                <a:lnTo>
                  <a:pt x="686" y="215"/>
                </a:lnTo>
                <a:lnTo>
                  <a:pt x="710" y="233"/>
                </a:lnTo>
                <a:lnTo>
                  <a:pt x="755" y="267"/>
                </a:lnTo>
                <a:lnTo>
                  <a:pt x="798" y="305"/>
                </a:lnTo>
                <a:lnTo>
                  <a:pt x="836" y="341"/>
                </a:lnTo>
                <a:lnTo>
                  <a:pt x="875" y="382"/>
                </a:lnTo>
                <a:lnTo>
                  <a:pt x="911" y="426"/>
                </a:lnTo>
                <a:lnTo>
                  <a:pt x="947" y="469"/>
                </a:lnTo>
                <a:lnTo>
                  <a:pt x="965" y="494"/>
                </a:lnTo>
                <a:lnTo>
                  <a:pt x="979" y="515"/>
                </a:lnTo>
                <a:lnTo>
                  <a:pt x="995" y="538"/>
                </a:lnTo>
                <a:lnTo>
                  <a:pt x="1009" y="563"/>
                </a:lnTo>
                <a:lnTo>
                  <a:pt x="1025" y="588"/>
                </a:lnTo>
                <a:lnTo>
                  <a:pt x="1038" y="613"/>
                </a:lnTo>
                <a:lnTo>
                  <a:pt x="1052" y="636"/>
                </a:lnTo>
                <a:lnTo>
                  <a:pt x="1064" y="662"/>
                </a:lnTo>
                <a:lnTo>
                  <a:pt x="1077" y="690"/>
                </a:lnTo>
                <a:lnTo>
                  <a:pt x="1089" y="716"/>
                </a:lnTo>
                <a:lnTo>
                  <a:pt x="1099" y="741"/>
                </a:lnTo>
                <a:lnTo>
                  <a:pt x="1110" y="767"/>
                </a:lnTo>
                <a:lnTo>
                  <a:pt x="1119" y="796"/>
                </a:lnTo>
                <a:lnTo>
                  <a:pt x="1128" y="822"/>
                </a:lnTo>
                <a:lnTo>
                  <a:pt x="1136" y="850"/>
                </a:lnTo>
                <a:lnTo>
                  <a:pt x="1142" y="879"/>
                </a:lnTo>
                <a:lnTo>
                  <a:pt x="1152" y="907"/>
                </a:lnTo>
                <a:lnTo>
                  <a:pt x="1155" y="934"/>
                </a:lnTo>
                <a:lnTo>
                  <a:pt x="1162" y="963"/>
                </a:lnTo>
                <a:lnTo>
                  <a:pt x="1166" y="994"/>
                </a:lnTo>
                <a:lnTo>
                  <a:pt x="1171" y="1021"/>
                </a:lnTo>
                <a:lnTo>
                  <a:pt x="1175" y="1053"/>
                </a:lnTo>
                <a:lnTo>
                  <a:pt x="1176" y="1082"/>
                </a:lnTo>
                <a:lnTo>
                  <a:pt x="1180" y="1112"/>
                </a:lnTo>
                <a:lnTo>
                  <a:pt x="1180" y="1142"/>
                </a:lnTo>
                <a:lnTo>
                  <a:pt x="1180" y="1173"/>
                </a:lnTo>
                <a:lnTo>
                  <a:pt x="1183" y="1173"/>
                </a:lnTo>
                <a:lnTo>
                  <a:pt x="1475" y="1173"/>
                </a:lnTo>
                <a:lnTo>
                  <a:pt x="889" y="1760"/>
                </a:lnTo>
                <a:lnTo>
                  <a:pt x="302" y="1173"/>
                </a:lnTo>
                <a:lnTo>
                  <a:pt x="595" y="1173"/>
                </a:lnTo>
                <a:close/>
              </a:path>
            </a:pathLst>
          </a:custGeom>
          <a:gradFill rotWithShape="1">
            <a:gsLst>
              <a:gs pos="0">
                <a:srgbClr val="CACACA"/>
              </a:gs>
              <a:gs pos="50000">
                <a:srgbClr val="DDDDDD"/>
              </a:gs>
              <a:gs pos="100000">
                <a:srgbClr val="EEEEEE"/>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endParaRPr lang="zh-CN" altLang="en-US" sz="2135"/>
          </a:p>
        </p:txBody>
      </p:sp>
      <p:grpSp>
        <p:nvGrpSpPr>
          <p:cNvPr id="32" name="Group 10"/>
          <p:cNvGrpSpPr/>
          <p:nvPr/>
        </p:nvGrpSpPr>
        <p:grpSpPr bwMode="auto">
          <a:xfrm>
            <a:off x="8839128" y="3571010"/>
            <a:ext cx="2184075" cy="1991535"/>
            <a:chOff x="0" y="0"/>
            <a:chExt cx="2024661" cy="1847290"/>
          </a:xfrm>
        </p:grpSpPr>
        <p:grpSp>
          <p:nvGrpSpPr>
            <p:cNvPr id="33" name="Group 11"/>
            <p:cNvGrpSpPr/>
            <p:nvPr/>
          </p:nvGrpSpPr>
          <p:grpSpPr bwMode="auto">
            <a:xfrm>
              <a:off x="0" y="0"/>
              <a:ext cx="1847292" cy="1847290"/>
              <a:chOff x="0" y="0"/>
              <a:chExt cx="1012166" cy="1008000"/>
            </a:xfrm>
          </p:grpSpPr>
          <p:pic>
            <p:nvPicPr>
              <p:cNvPr id="35" name="Oval 2"/>
              <p:cNvPicPr>
                <a:picLocks noChangeAspect="1" noChangeArrowheads="1"/>
              </p:cNvPicPr>
              <p:nvPr/>
            </p:nvPicPr>
            <p:blipFill>
              <a:blip r:embed="rId5"/>
              <a:srcRect/>
              <a:stretch>
                <a:fillRect/>
              </a:stretch>
            </p:blipFill>
            <p:spPr bwMode="auto">
              <a:xfrm>
                <a:off x="-144344" y="-126551"/>
                <a:ext cx="1308698" cy="1307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 name="Group 13"/>
              <p:cNvGrpSpPr/>
              <p:nvPr/>
            </p:nvGrpSpPr>
            <p:grpSpPr bwMode="auto">
              <a:xfrm>
                <a:off x="33942" y="13309"/>
                <a:ext cx="622106" cy="559440"/>
                <a:chOff x="0" y="0"/>
                <a:chExt cx="999744" cy="902208"/>
              </a:xfrm>
            </p:grpSpPr>
            <p:pic>
              <p:nvPicPr>
                <p:cNvPr id="40" name="椭圆 20"/>
                <p:cNvPicPr>
                  <a:picLocks noChangeArrowheads="1"/>
                </p:cNvPicPr>
                <p:nvPr/>
              </p:nvPicPr>
              <p:blipFill>
                <a:blip r:embed="rId6"/>
                <a:srcRect/>
                <a:stretch>
                  <a:fillRect/>
                </a:stretch>
              </p:blipFill>
              <p:spPr bwMode="auto">
                <a:xfrm>
                  <a:off x="0" y="0"/>
                  <a:ext cx="999744" cy="902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 name="Text Box 15"/>
                <p:cNvSpPr txBox="1">
                  <a:spLocks noChangeArrowheads="1"/>
                </p:cNvSpPr>
                <p:nvPr/>
              </p:nvSpPr>
              <p:spPr bwMode="auto">
                <a:xfrm rot="-2211361">
                  <a:off x="107495" y="184216"/>
                  <a:ext cx="782405" cy="533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D7E4BE"/>
                    </a:solidFill>
                    <a:latin typeface="Verdana" panose="020B0604030504040204" pitchFamily="34" charset="0"/>
                    <a:ea typeface="宋体" panose="02010600030101010101" pitchFamily="2" charset="-122"/>
                  </a:endParaRPr>
                </a:p>
              </p:txBody>
            </p:sp>
          </p:grpSp>
          <p:grpSp>
            <p:nvGrpSpPr>
              <p:cNvPr id="37" name="Group 16"/>
              <p:cNvGrpSpPr/>
              <p:nvPr/>
            </p:nvGrpSpPr>
            <p:grpSpPr bwMode="auto">
              <a:xfrm>
                <a:off x="113602" y="107809"/>
                <a:ext cx="789012" cy="793800"/>
                <a:chOff x="0" y="0"/>
                <a:chExt cx="1267968" cy="1280160"/>
              </a:xfrm>
            </p:grpSpPr>
            <p:pic>
              <p:nvPicPr>
                <p:cNvPr id="38" name="椭圆 21"/>
                <p:cNvPicPr>
                  <a:picLocks noChangeAspect="1" noChangeArrowheads="1"/>
                </p:cNvPicPr>
                <p:nvPr/>
              </p:nvPicPr>
              <p:blipFill>
                <a:blip r:embed="rId7"/>
                <a:srcRect/>
                <a:stretch>
                  <a:fillRect/>
                </a:stretch>
              </p:blipFill>
              <p:spPr bwMode="auto">
                <a:xfrm>
                  <a:off x="0" y="0"/>
                  <a:ext cx="1267968" cy="128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Text Box 18"/>
                <p:cNvSpPr txBox="1">
                  <a:spLocks noChangeArrowheads="1"/>
                </p:cNvSpPr>
                <p:nvPr/>
              </p:nvSpPr>
              <p:spPr bwMode="auto">
                <a:xfrm>
                  <a:off x="184085" y="187358"/>
                  <a:ext cx="899984" cy="90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D7E4BE"/>
                    </a:solidFill>
                    <a:latin typeface="Verdana" panose="020B0604030504040204" pitchFamily="34" charset="0"/>
                    <a:ea typeface="宋体" panose="02010600030101010101" pitchFamily="2" charset="-122"/>
                  </a:endParaRPr>
                </a:p>
              </p:txBody>
            </p:sp>
          </p:grpSp>
        </p:grpSp>
        <p:sp>
          <p:nvSpPr>
            <p:cNvPr id="34" name="TextBox 48"/>
            <p:cNvSpPr txBox="1">
              <a:spLocks noChangeArrowheads="1"/>
            </p:cNvSpPr>
            <p:nvPr/>
          </p:nvSpPr>
          <p:spPr bwMode="auto">
            <a:xfrm>
              <a:off x="147838" y="579081"/>
              <a:ext cx="1876823" cy="35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865">
                  <a:solidFill>
                    <a:srgbClr val="000000"/>
                  </a:solidFill>
                  <a:latin typeface="微软雅黑" panose="020B0503020204020204" pitchFamily="34" charset="-122"/>
                  <a:ea typeface="微软雅黑" panose="020B0503020204020204" pitchFamily="34" charset="-122"/>
                </a:rPr>
                <a:t>   </a:t>
              </a:r>
              <a:r>
                <a:rPr lang="zh-CN" altLang="en-US" sz="1865">
                  <a:solidFill>
                    <a:srgbClr val="000000"/>
                  </a:solidFill>
                  <a:latin typeface="宋体" panose="02010600030101010101" pitchFamily="2" charset="-122"/>
                </a:rPr>
                <a:t>文字内容</a:t>
              </a:r>
            </a:p>
          </p:txBody>
        </p:sp>
      </p:grpSp>
      <p:grpSp>
        <p:nvGrpSpPr>
          <p:cNvPr id="42" name="Group 20"/>
          <p:cNvGrpSpPr/>
          <p:nvPr/>
        </p:nvGrpSpPr>
        <p:grpSpPr bwMode="auto">
          <a:xfrm>
            <a:off x="5158317" y="3662882"/>
            <a:ext cx="2009039" cy="2001260"/>
            <a:chOff x="0" y="0"/>
            <a:chExt cx="1639887" cy="1633538"/>
          </a:xfrm>
        </p:grpSpPr>
        <p:grpSp>
          <p:nvGrpSpPr>
            <p:cNvPr id="43" name="Group 21"/>
            <p:cNvGrpSpPr/>
            <p:nvPr/>
          </p:nvGrpSpPr>
          <p:grpSpPr bwMode="auto">
            <a:xfrm>
              <a:off x="0" y="0"/>
              <a:ext cx="1639887" cy="1633538"/>
              <a:chOff x="0" y="0"/>
              <a:chExt cx="1011807" cy="1008000"/>
            </a:xfrm>
          </p:grpSpPr>
          <p:pic>
            <p:nvPicPr>
              <p:cNvPr id="45" name="Oval 2"/>
              <p:cNvPicPr>
                <a:picLocks noChangeAspect="1" noChangeArrowheads="1"/>
              </p:cNvPicPr>
              <p:nvPr/>
            </p:nvPicPr>
            <p:blipFill>
              <a:blip r:embed="rId8"/>
              <a:srcRect/>
              <a:stretch>
                <a:fillRect/>
              </a:stretch>
            </p:blipFill>
            <p:spPr bwMode="auto">
              <a:xfrm>
                <a:off x="-141594" y="-125936"/>
                <a:ext cx="1305142" cy="1305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6" name="Group 23"/>
              <p:cNvGrpSpPr/>
              <p:nvPr/>
            </p:nvGrpSpPr>
            <p:grpSpPr bwMode="auto">
              <a:xfrm>
                <a:off x="31422" y="13244"/>
                <a:ext cx="620601" cy="556721"/>
                <a:chOff x="0" y="0"/>
                <a:chExt cx="1005840" cy="902208"/>
              </a:xfrm>
            </p:grpSpPr>
            <p:pic>
              <p:nvPicPr>
                <p:cNvPr id="72" name="椭圆 26"/>
                <p:cNvPicPr>
                  <a:picLocks noChangeArrowheads="1"/>
                </p:cNvPicPr>
                <p:nvPr/>
              </p:nvPicPr>
              <p:blipFill>
                <a:blip r:embed="rId9"/>
                <a:srcRect/>
                <a:stretch>
                  <a:fillRect/>
                </a:stretch>
              </p:blipFill>
              <p:spPr bwMode="auto">
                <a:xfrm>
                  <a:off x="0" y="0"/>
                  <a:ext cx="1005840" cy="902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 name="Text Box 25"/>
                <p:cNvSpPr txBox="1">
                  <a:spLocks noChangeArrowheads="1"/>
                </p:cNvSpPr>
                <p:nvPr/>
              </p:nvSpPr>
              <p:spPr bwMode="auto">
                <a:xfrm rot="-2211361">
                  <a:off x="111347" y="184683"/>
                  <a:ext cx="783528" cy="535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FFFFFF"/>
                    </a:solidFill>
                    <a:latin typeface="Verdana" panose="020B0604030504040204" pitchFamily="34" charset="0"/>
                    <a:ea typeface="微软雅黑" panose="020B0503020204020204" pitchFamily="34" charset="-122"/>
                  </a:endParaRPr>
                </a:p>
              </p:txBody>
            </p:sp>
          </p:grpSp>
          <p:grpSp>
            <p:nvGrpSpPr>
              <p:cNvPr id="47" name="Group 26"/>
              <p:cNvGrpSpPr/>
              <p:nvPr/>
            </p:nvGrpSpPr>
            <p:grpSpPr bwMode="auto">
              <a:xfrm>
                <a:off x="110407" y="107285"/>
                <a:ext cx="793617" cy="793704"/>
                <a:chOff x="0" y="0"/>
                <a:chExt cx="1286256" cy="1286256"/>
              </a:xfrm>
            </p:grpSpPr>
            <p:pic>
              <p:nvPicPr>
                <p:cNvPr id="70" name="椭圆 27"/>
                <p:cNvPicPr>
                  <a:picLocks noChangeAspect="1" noChangeArrowheads="1"/>
                </p:cNvPicPr>
                <p:nvPr/>
              </p:nvPicPr>
              <p:blipFill>
                <a:blip r:embed="rId10"/>
                <a:srcRect/>
                <a:stretch>
                  <a:fillRect/>
                </a:stretch>
              </p:blipFill>
              <p:spPr bwMode="auto">
                <a:xfrm>
                  <a:off x="0" y="0"/>
                  <a:ext cx="1286256" cy="128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 name="Text Box 28"/>
                <p:cNvSpPr txBox="1">
                  <a:spLocks noChangeArrowheads="1"/>
                </p:cNvSpPr>
                <p:nvPr/>
              </p:nvSpPr>
              <p:spPr bwMode="auto">
                <a:xfrm>
                  <a:off x="190252" y="189122"/>
                  <a:ext cx="907667" cy="90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FFFFFF"/>
                    </a:solidFill>
                    <a:latin typeface="Verdana" panose="020B0604030504040204" pitchFamily="34" charset="0"/>
                    <a:ea typeface="微软雅黑" panose="020B0503020204020204" pitchFamily="34" charset="-122"/>
                  </a:endParaRPr>
                </a:p>
              </p:txBody>
            </p:sp>
          </p:grpSp>
        </p:grpSp>
        <p:sp>
          <p:nvSpPr>
            <p:cNvPr id="44" name="TextBox 47"/>
            <p:cNvSpPr txBox="1">
              <a:spLocks noChangeArrowheads="1"/>
            </p:cNvSpPr>
            <p:nvPr/>
          </p:nvSpPr>
          <p:spPr bwMode="auto">
            <a:xfrm>
              <a:off x="257175" y="639763"/>
              <a:ext cx="1112837" cy="34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a:solidFill>
                    <a:srgbClr val="000000"/>
                  </a:solidFill>
                  <a:latin typeface="宋体" panose="02010600030101010101" pitchFamily="2" charset="-122"/>
                  <a:ea typeface="宋体" panose="02010600030101010101" pitchFamily="2" charset="-122"/>
                </a:rPr>
                <a:t>文字内容</a:t>
              </a:r>
            </a:p>
          </p:txBody>
        </p:sp>
      </p:grpSp>
      <p:grpSp>
        <p:nvGrpSpPr>
          <p:cNvPr id="74" name="Group 30"/>
          <p:cNvGrpSpPr/>
          <p:nvPr/>
        </p:nvGrpSpPr>
        <p:grpSpPr bwMode="auto">
          <a:xfrm>
            <a:off x="6744050" y="1234271"/>
            <a:ext cx="1993481" cy="1991535"/>
            <a:chOff x="0" y="0"/>
            <a:chExt cx="1627188" cy="1625600"/>
          </a:xfrm>
        </p:grpSpPr>
        <p:grpSp>
          <p:nvGrpSpPr>
            <p:cNvPr id="75" name="Group 31"/>
            <p:cNvGrpSpPr/>
            <p:nvPr/>
          </p:nvGrpSpPr>
          <p:grpSpPr bwMode="auto">
            <a:xfrm>
              <a:off x="0" y="0"/>
              <a:ext cx="1627188" cy="1625600"/>
              <a:chOff x="0" y="0"/>
              <a:chExt cx="1012166" cy="1008000"/>
            </a:xfrm>
          </p:grpSpPr>
          <p:pic>
            <p:nvPicPr>
              <p:cNvPr id="77" name="Oval 2"/>
              <p:cNvPicPr>
                <a:picLocks noChangeAspect="1" noChangeArrowheads="1"/>
              </p:cNvPicPr>
              <p:nvPr/>
            </p:nvPicPr>
            <p:blipFill>
              <a:blip r:embed="rId11"/>
              <a:srcRect/>
              <a:stretch>
                <a:fillRect/>
              </a:stretch>
            </p:blipFill>
            <p:spPr bwMode="auto">
              <a:xfrm>
                <a:off x="-142197" y="-124150"/>
                <a:ext cx="1304420" cy="1307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8" name="Group 33"/>
              <p:cNvGrpSpPr/>
              <p:nvPr/>
            </p:nvGrpSpPr>
            <p:grpSpPr bwMode="auto">
              <a:xfrm>
                <a:off x="32231" y="15710"/>
                <a:ext cx="618083" cy="555660"/>
                <a:chOff x="0" y="0"/>
                <a:chExt cx="993648" cy="896112"/>
              </a:xfrm>
            </p:grpSpPr>
            <p:pic>
              <p:nvPicPr>
                <p:cNvPr id="82" name="椭圆 14"/>
                <p:cNvPicPr>
                  <a:picLocks noChangeArrowheads="1"/>
                </p:cNvPicPr>
                <p:nvPr/>
              </p:nvPicPr>
              <p:blipFill>
                <a:blip r:embed="rId12"/>
                <a:srcRect/>
                <a:stretch>
                  <a:fillRect/>
                </a:stretch>
              </p:blipFill>
              <p:spPr bwMode="auto">
                <a:xfrm>
                  <a:off x="0" y="0"/>
                  <a:ext cx="993648" cy="89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 name="Text Box 35"/>
                <p:cNvSpPr txBox="1">
                  <a:spLocks noChangeArrowheads="1"/>
                </p:cNvSpPr>
                <p:nvPr/>
              </p:nvSpPr>
              <p:spPr bwMode="auto">
                <a:xfrm rot="-2211361">
                  <a:off x="109063" y="180345"/>
                  <a:ext cx="776792" cy="533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D7E4BE"/>
                    </a:solidFill>
                    <a:latin typeface="Verdana" panose="020B0604030504040204" pitchFamily="34" charset="0"/>
                    <a:ea typeface="宋体" panose="02010600030101010101" pitchFamily="2" charset="-122"/>
                  </a:endParaRPr>
                </a:p>
              </p:txBody>
            </p:sp>
          </p:grpSp>
          <p:grpSp>
            <p:nvGrpSpPr>
              <p:cNvPr id="79" name="Group 36"/>
              <p:cNvGrpSpPr/>
              <p:nvPr/>
            </p:nvGrpSpPr>
            <p:grpSpPr bwMode="auto">
              <a:xfrm>
                <a:off x="111862" y="106430"/>
                <a:ext cx="792511" cy="793800"/>
                <a:chOff x="0" y="0"/>
                <a:chExt cx="1274064" cy="1280160"/>
              </a:xfrm>
            </p:grpSpPr>
            <p:pic>
              <p:nvPicPr>
                <p:cNvPr id="80" name="椭圆 15"/>
                <p:cNvPicPr>
                  <a:picLocks noChangeAspect="1" noChangeArrowheads="1"/>
                </p:cNvPicPr>
                <p:nvPr/>
              </p:nvPicPr>
              <p:blipFill>
                <a:blip r:embed="rId13"/>
                <a:srcRect/>
                <a:stretch>
                  <a:fillRect/>
                </a:stretch>
              </p:blipFill>
              <p:spPr bwMode="auto">
                <a:xfrm>
                  <a:off x="0" y="0"/>
                  <a:ext cx="1274064" cy="128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Text Box 38"/>
                <p:cNvSpPr txBox="1">
                  <a:spLocks noChangeArrowheads="1"/>
                </p:cNvSpPr>
                <p:nvPr/>
              </p:nvSpPr>
              <p:spPr bwMode="auto">
                <a:xfrm>
                  <a:off x="186951" y="189581"/>
                  <a:ext cx="900319" cy="90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135">
                    <a:solidFill>
                      <a:srgbClr val="D7E4BE"/>
                    </a:solidFill>
                    <a:latin typeface="Verdana" panose="020B0604030504040204" pitchFamily="34" charset="0"/>
                    <a:ea typeface="宋体" panose="02010600030101010101" pitchFamily="2" charset="-122"/>
                  </a:endParaRPr>
                </a:p>
              </p:txBody>
            </p:sp>
          </p:grpSp>
        </p:grpSp>
        <p:sp>
          <p:nvSpPr>
            <p:cNvPr id="76" name="TextBox 46"/>
            <p:cNvSpPr txBox="1">
              <a:spLocks noChangeArrowheads="1"/>
            </p:cNvSpPr>
            <p:nvPr/>
          </p:nvSpPr>
          <p:spPr bwMode="auto">
            <a:xfrm>
              <a:off x="234950" y="620712"/>
              <a:ext cx="1139825" cy="34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a:solidFill>
                    <a:srgbClr val="000000"/>
                  </a:solidFill>
                  <a:latin typeface="宋体" panose="02010600030101010101" pitchFamily="2" charset="-122"/>
                  <a:ea typeface="宋体" panose="02010600030101010101" pitchFamily="2" charset="-122"/>
                </a:rPr>
                <a:t>文字内容</a:t>
              </a:r>
            </a:p>
          </p:txBody>
        </p:sp>
      </p:grpSp>
      <p:grpSp>
        <p:nvGrpSpPr>
          <p:cNvPr id="84" name="Group 40"/>
          <p:cNvGrpSpPr>
            <a:grpSpLocks noChangeAspect="1"/>
          </p:cNvGrpSpPr>
          <p:nvPr/>
        </p:nvGrpSpPr>
        <p:grpSpPr bwMode="auto">
          <a:xfrm>
            <a:off x="1531149" y="1837674"/>
            <a:ext cx="2235200" cy="3788833"/>
            <a:chOff x="0" y="0"/>
            <a:chExt cx="434" cy="688"/>
          </a:xfrm>
        </p:grpSpPr>
        <p:pic>
          <p:nvPicPr>
            <p:cNvPr id="85" name="Picture 301" descr="95"/>
            <p:cNvPicPr>
              <a:picLocks noChangeAspect="1" noChangeArrowheads="1"/>
            </p:cNvPicPr>
            <p:nvPr/>
          </p:nvPicPr>
          <p:blipFill>
            <a:blip r:embed="rId14"/>
            <a:srcRect/>
            <a:stretch>
              <a:fillRect/>
            </a:stretch>
          </p:blipFill>
          <p:spPr bwMode="auto">
            <a:xfrm>
              <a:off x="0" y="44"/>
              <a:ext cx="199" cy="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 name="Picture 302" descr="95"/>
            <p:cNvPicPr>
              <a:picLocks noChangeAspect="1" noChangeArrowheads="1"/>
            </p:cNvPicPr>
            <p:nvPr/>
          </p:nvPicPr>
          <p:blipFill>
            <a:blip r:embed="rId15"/>
            <a:srcRect/>
            <a:stretch>
              <a:fillRect/>
            </a:stretch>
          </p:blipFill>
          <p:spPr bwMode="auto">
            <a:xfrm>
              <a:off x="144" y="0"/>
              <a:ext cx="290" cy="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par>
                                <p:cTn id="12" presetID="52"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Scale>
                                      <p:cBhvr>
                                        <p:cTn id="14"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5" dur="1000" decel="50000" fill="hold">
                                          <p:stCondLst>
                                            <p:cond delay="0"/>
                                          </p:stCondLst>
                                        </p:cTn>
                                        <p:tgtEl>
                                          <p:spTgt spid="32"/>
                                        </p:tgtEl>
                                        <p:attrNameLst>
                                          <p:attrName>ppt_x</p:attrName>
                                          <p:attrName>ppt_y</p:attrName>
                                        </p:attrNameLst>
                                      </p:cBhvr>
                                      <p:rCtr x="0" y="0"/>
                                    </p:animMotion>
                                    <p:animEffect transition="in" filter="fade">
                                      <p:cBhvr>
                                        <p:cTn id="16" dur="1000"/>
                                        <p:tgtEl>
                                          <p:spTgt spid="32"/>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par>
                                <p:cTn id="21" presetID="52"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Scale>
                                      <p:cBhvr>
                                        <p:cTn id="23"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42"/>
                                        </p:tgtEl>
                                        <p:attrNameLst>
                                          <p:attrName>ppt_x</p:attrName>
                                          <p:attrName>ppt_y</p:attrName>
                                        </p:attrNameLst>
                                      </p:cBhvr>
                                      <p:rCtr x="0" y="0"/>
                                    </p:animMotion>
                                    <p:animEffect transition="in" filter="fade">
                                      <p:cBhvr>
                                        <p:cTn id="25" dur="1000"/>
                                        <p:tgtEl>
                                          <p:spTgt spid="42"/>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2500"/>
                            </p:stCondLst>
                            <p:childTnLst>
                              <p:par>
                                <p:cTn id="31" presetID="52"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Scale>
                                      <p:cBhvr>
                                        <p:cTn id="3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74"/>
                                        </p:tgtEl>
                                        <p:attrNameLst>
                                          <p:attrName>ppt_x</p:attrName>
                                          <p:attrName>ppt_y</p:attrName>
                                        </p:attrNameLst>
                                      </p:cBhvr>
                                      <p:rCtr x="0" y="0"/>
                                    </p:animMotion>
                                    <p:animEffect transition="in" filter="fade">
                                      <p:cBhvr>
                                        <p:cTn id="35" dur="1000"/>
                                        <p:tgtEl>
                                          <p:spTgt spid="74"/>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anim calcmode="lin" valueType="num">
                                      <p:cBhvr>
                                        <p:cTn id="40" dur="1000" fill="hold"/>
                                        <p:tgtEl>
                                          <p:spTgt spid="84"/>
                                        </p:tgtEl>
                                        <p:attrNameLst>
                                          <p:attrName>ppt_x</p:attrName>
                                        </p:attrNameLst>
                                      </p:cBhvr>
                                      <p:tavLst>
                                        <p:tav tm="0">
                                          <p:val>
                                            <p:strVal val="#ppt_x"/>
                                          </p:val>
                                        </p:tav>
                                        <p:tav tm="100000">
                                          <p:val>
                                            <p:strVal val="#ppt_x"/>
                                          </p:val>
                                        </p:tav>
                                      </p:tavLst>
                                    </p:anim>
                                    <p:anim calcmode="lin" valueType="num">
                                      <p:cBhvr>
                                        <p:cTn id="4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a:spLocks noEditPoints="1"/>
          </p:cNvSpPr>
          <p:nvPr/>
        </p:nvSpPr>
        <p:spPr bwMode="auto">
          <a:xfrm>
            <a:off x="5832945" y="2705599"/>
            <a:ext cx="620324" cy="515804"/>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39" name="Freeform 47"/>
          <p:cNvSpPr>
            <a:spLocks noChangeAspect="1" noEditPoints="1"/>
          </p:cNvSpPr>
          <p:nvPr/>
        </p:nvSpPr>
        <p:spPr bwMode="auto">
          <a:xfrm>
            <a:off x="6673183" y="3588727"/>
            <a:ext cx="639168" cy="5184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40" name="Freeform 42"/>
          <p:cNvSpPr>
            <a:spLocks noChangeAspect="1" noEditPoints="1"/>
          </p:cNvSpPr>
          <p:nvPr/>
        </p:nvSpPr>
        <p:spPr bwMode="auto">
          <a:xfrm>
            <a:off x="5026458" y="3588727"/>
            <a:ext cx="405239" cy="5184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grpSp>
        <p:nvGrpSpPr>
          <p:cNvPr id="41" name="组合 40"/>
          <p:cNvGrpSpPr>
            <a:grpSpLocks noChangeAspect="1"/>
          </p:cNvGrpSpPr>
          <p:nvPr/>
        </p:nvGrpSpPr>
        <p:grpSpPr>
          <a:xfrm>
            <a:off x="5792958" y="4405071"/>
            <a:ext cx="599573" cy="518400"/>
            <a:chOff x="5169548" y="3637977"/>
            <a:chExt cx="674520" cy="583200"/>
          </a:xfrm>
          <a:solidFill>
            <a:schemeClr val="tx1">
              <a:lumMod val="65000"/>
              <a:lumOff val="35000"/>
            </a:schemeClr>
          </a:solidFill>
        </p:grpSpPr>
        <p:sp>
          <p:nvSpPr>
            <p:cNvPr id="42"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43"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44" name="组合 43"/>
          <p:cNvGrpSpPr/>
          <p:nvPr/>
        </p:nvGrpSpPr>
        <p:grpSpPr>
          <a:xfrm>
            <a:off x="4009163" y="1748196"/>
            <a:ext cx="2034584" cy="2021813"/>
            <a:chOff x="3006872" y="1129208"/>
            <a:chExt cx="1525938" cy="1516360"/>
          </a:xfrm>
        </p:grpSpPr>
        <p:sp>
          <p:nvSpPr>
            <p:cNvPr id="45"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9" name="TextBox 58"/>
            <p:cNvSpPr txBox="1"/>
            <p:nvPr/>
          </p:nvSpPr>
          <p:spPr>
            <a:xfrm>
              <a:off x="3542656" y="1649338"/>
              <a:ext cx="514805" cy="561741"/>
            </a:xfrm>
            <a:prstGeom prst="rect">
              <a:avLst/>
            </a:prstGeom>
            <a:noFill/>
          </p:spPr>
          <p:txBody>
            <a:bodyPr wrap="none" rtlCol="0">
              <a:spAutoFit/>
            </a:bodyPr>
            <a:lstStyle/>
            <a:p>
              <a:r>
                <a:rPr lang="en-US" altLang="zh-CN" sz="4265" dirty="0">
                  <a:solidFill>
                    <a:prstClr val="white"/>
                  </a:solidFill>
                  <a:latin typeface="Impact" panose="020B0806030902050204" pitchFamily="34" charset="0"/>
                </a:rPr>
                <a:t>01</a:t>
              </a:r>
              <a:endParaRPr lang="zh-CN" altLang="en-US" sz="4265" dirty="0">
                <a:solidFill>
                  <a:prstClr val="white"/>
                </a:solidFill>
                <a:latin typeface="Impact" panose="020B0806030902050204" pitchFamily="34" charset="0"/>
              </a:endParaRPr>
            </a:p>
          </p:txBody>
        </p:sp>
      </p:grpSp>
      <p:grpSp>
        <p:nvGrpSpPr>
          <p:cNvPr id="60" name="组合 59"/>
          <p:cNvGrpSpPr/>
          <p:nvPr/>
        </p:nvGrpSpPr>
        <p:grpSpPr>
          <a:xfrm>
            <a:off x="6143104" y="1748196"/>
            <a:ext cx="2034584" cy="2021813"/>
            <a:chOff x="4607328" y="1129208"/>
            <a:chExt cx="1525938" cy="1516360"/>
          </a:xfrm>
        </p:grpSpPr>
        <p:sp>
          <p:nvSpPr>
            <p:cNvPr id="61"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TextBox 61"/>
            <p:cNvSpPr txBox="1"/>
            <p:nvPr/>
          </p:nvSpPr>
          <p:spPr>
            <a:xfrm>
              <a:off x="5089611" y="1649338"/>
              <a:ext cx="564097" cy="561741"/>
            </a:xfrm>
            <a:prstGeom prst="rect">
              <a:avLst/>
            </a:prstGeom>
            <a:noFill/>
          </p:spPr>
          <p:txBody>
            <a:bodyPr wrap="none" rtlCol="0">
              <a:spAutoFit/>
            </a:bodyPr>
            <a:lstStyle/>
            <a:p>
              <a:r>
                <a:rPr lang="en-US" altLang="zh-CN" sz="4265" dirty="0">
                  <a:solidFill>
                    <a:prstClr val="white"/>
                  </a:solidFill>
                  <a:latin typeface="Impact" panose="020B0806030902050204" pitchFamily="34" charset="0"/>
                </a:rPr>
                <a:t>02</a:t>
              </a:r>
              <a:endParaRPr lang="zh-CN" altLang="en-US" sz="4265" dirty="0">
                <a:solidFill>
                  <a:prstClr val="white"/>
                </a:solidFill>
                <a:latin typeface="Impact" panose="020B0806030902050204" pitchFamily="34" charset="0"/>
              </a:endParaRPr>
            </a:p>
          </p:txBody>
        </p:sp>
      </p:grpSp>
      <p:grpSp>
        <p:nvGrpSpPr>
          <p:cNvPr id="63" name="组合 62"/>
          <p:cNvGrpSpPr/>
          <p:nvPr/>
        </p:nvGrpSpPr>
        <p:grpSpPr>
          <a:xfrm>
            <a:off x="6143105" y="3897687"/>
            <a:ext cx="2034584" cy="2021813"/>
            <a:chOff x="4607329" y="2741326"/>
            <a:chExt cx="1525938" cy="1516360"/>
          </a:xfrm>
        </p:grpSpPr>
        <p:sp>
          <p:nvSpPr>
            <p:cNvPr id="64"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5" name="TextBox 64"/>
            <p:cNvSpPr txBox="1"/>
            <p:nvPr/>
          </p:nvSpPr>
          <p:spPr>
            <a:xfrm>
              <a:off x="5089611" y="3139103"/>
              <a:ext cx="576119" cy="561741"/>
            </a:xfrm>
            <a:prstGeom prst="rect">
              <a:avLst/>
            </a:prstGeom>
            <a:noFill/>
          </p:spPr>
          <p:txBody>
            <a:bodyPr wrap="none" rtlCol="0">
              <a:spAutoFit/>
            </a:bodyPr>
            <a:lstStyle/>
            <a:p>
              <a:r>
                <a:rPr lang="en-US" altLang="zh-CN" sz="4265" dirty="0">
                  <a:solidFill>
                    <a:prstClr val="white"/>
                  </a:solidFill>
                  <a:latin typeface="Impact" panose="020B0806030902050204" pitchFamily="34" charset="0"/>
                </a:rPr>
                <a:t>03</a:t>
              </a:r>
              <a:endParaRPr lang="zh-CN" altLang="en-US" sz="4265" dirty="0">
                <a:solidFill>
                  <a:prstClr val="white"/>
                </a:solidFill>
                <a:latin typeface="Impact" panose="020B0806030902050204" pitchFamily="34" charset="0"/>
              </a:endParaRPr>
            </a:p>
          </p:txBody>
        </p:sp>
      </p:grpSp>
      <p:grpSp>
        <p:nvGrpSpPr>
          <p:cNvPr id="66" name="组合 65"/>
          <p:cNvGrpSpPr/>
          <p:nvPr/>
        </p:nvGrpSpPr>
        <p:grpSpPr>
          <a:xfrm>
            <a:off x="4009163" y="3903464"/>
            <a:ext cx="2034584" cy="2021813"/>
            <a:chOff x="3006872" y="2745660"/>
            <a:chExt cx="1525938" cy="1516360"/>
          </a:xfrm>
        </p:grpSpPr>
        <p:sp>
          <p:nvSpPr>
            <p:cNvPr id="67"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TextBox 67"/>
            <p:cNvSpPr txBox="1"/>
            <p:nvPr/>
          </p:nvSpPr>
          <p:spPr>
            <a:xfrm>
              <a:off x="3542656" y="3139103"/>
              <a:ext cx="564097" cy="561741"/>
            </a:xfrm>
            <a:prstGeom prst="rect">
              <a:avLst/>
            </a:prstGeom>
            <a:noFill/>
          </p:spPr>
          <p:txBody>
            <a:bodyPr wrap="none" rtlCol="0">
              <a:spAutoFit/>
            </a:bodyPr>
            <a:lstStyle/>
            <a:p>
              <a:r>
                <a:rPr lang="en-US" altLang="zh-CN" sz="4265" dirty="0">
                  <a:solidFill>
                    <a:prstClr val="white"/>
                  </a:solidFill>
                  <a:latin typeface="Impact" panose="020B0806030902050204" pitchFamily="34" charset="0"/>
                </a:rPr>
                <a:t>04</a:t>
              </a:r>
              <a:endParaRPr lang="zh-CN" altLang="en-US" sz="4265" dirty="0">
                <a:solidFill>
                  <a:prstClr val="white"/>
                </a:solidFill>
                <a:latin typeface="Impact" panose="020B0806030902050204" pitchFamily="34" charset="0"/>
              </a:endParaRPr>
            </a:p>
          </p:txBody>
        </p:sp>
      </p:grpSp>
      <p:cxnSp>
        <p:nvCxnSpPr>
          <p:cNvPr id="69" name="直接连接符 68"/>
          <p:cNvCxnSpPr/>
          <p:nvPr/>
        </p:nvCxnSpPr>
        <p:spPr>
          <a:xfrm flipH="1">
            <a:off x="3436347" y="2963031"/>
            <a:ext cx="96010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1"/>
          <p:cNvSpPr>
            <a:spLocks noChangeArrowheads="1"/>
          </p:cNvSpPr>
          <p:nvPr/>
        </p:nvSpPr>
        <p:spPr bwMode="auto">
          <a:xfrm>
            <a:off x="911424" y="2535715"/>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71" name="直接连接符 70"/>
          <p:cNvCxnSpPr/>
          <p:nvPr/>
        </p:nvCxnSpPr>
        <p:spPr>
          <a:xfrm flipH="1">
            <a:off x="7824192" y="2963031"/>
            <a:ext cx="686952"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矩形 1"/>
          <p:cNvSpPr>
            <a:spLocks noChangeArrowheads="1"/>
          </p:cNvSpPr>
          <p:nvPr/>
        </p:nvSpPr>
        <p:spPr bwMode="auto">
          <a:xfrm>
            <a:off x="8514995" y="2535715"/>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73" name="直接连接符 72"/>
          <p:cNvCxnSpPr/>
          <p:nvPr/>
        </p:nvCxnSpPr>
        <p:spPr>
          <a:xfrm flipH="1">
            <a:off x="7824192" y="4706949"/>
            <a:ext cx="686952"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1"/>
          <p:cNvSpPr>
            <a:spLocks noChangeArrowheads="1"/>
          </p:cNvSpPr>
          <p:nvPr/>
        </p:nvSpPr>
        <p:spPr bwMode="auto">
          <a:xfrm>
            <a:off x="8514995" y="4279632"/>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75" name="直接连接符 74"/>
          <p:cNvCxnSpPr/>
          <p:nvPr/>
        </p:nvCxnSpPr>
        <p:spPr>
          <a:xfrm flipH="1">
            <a:off x="3436347" y="4706949"/>
            <a:ext cx="96010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1"/>
          <p:cNvSpPr>
            <a:spLocks noChangeArrowheads="1"/>
          </p:cNvSpPr>
          <p:nvPr/>
        </p:nvSpPr>
        <p:spPr bwMode="auto">
          <a:xfrm>
            <a:off x="911424" y="4279632"/>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2000">
                                          <p:cBhvr additive="base">
                                            <p:cTn id="7" dur="4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14:bounceEnd="62000">
                                          <p:cBhvr additive="base">
                                            <p:cTn id="11" dur="400" fill="hold"/>
                                            <p:tgtEl>
                                              <p:spTgt spid="60"/>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62000">
                                          <p:cBhvr additive="base">
                                            <p:cTn id="15" dur="400" fill="hold"/>
                                            <p:tgtEl>
                                              <p:spTgt spid="63"/>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62000">
                                          <p:cBhvr additive="base">
                                            <p:cTn id="19" dur="400" fill="hold"/>
                                            <p:tgtEl>
                                              <p:spTgt spid="66"/>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14:presetBounceEnd="50000">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14:bounceEnd="50000">
                                          <p:cBhvr additive="base">
                                            <p:cTn id="57"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14:presetBounceEnd="50000">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14:bounceEnd="50000">
                                          <p:cBhvr additive="base">
                                            <p:cTn id="66" dur="300" fill="hold"/>
                                            <p:tgtEl>
                                              <p:spTgt spid="72"/>
                                            </p:tgtEl>
                                            <p:attrNameLst>
                                              <p:attrName>ppt_x</p:attrName>
                                            </p:attrNameLst>
                                          </p:cBhvr>
                                          <p:tavLst>
                                            <p:tav tm="0">
                                              <p:val>
                                                <p:strVal val="1+#ppt_w/2"/>
                                              </p:val>
                                            </p:tav>
                                            <p:tav tm="100000">
                                              <p:val>
                                                <p:strVal val="#ppt_x"/>
                                              </p:val>
                                            </p:tav>
                                          </p:tavLst>
                                        </p:anim>
                                        <p:anim calcmode="lin" valueType="num" p14:bounceEnd="50000">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14:presetBounceEnd="50000">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14:bounceEnd="50000">
                                          <p:cBhvr additive="base">
                                            <p:cTn id="75" dur="3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14:presetBounceEnd="50000">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14:bounceEnd="50000">
                                          <p:cBhvr additive="base">
                                            <p:cTn id="84" dur="300" fill="hold"/>
                                            <p:tgtEl>
                                              <p:spTgt spid="76"/>
                                            </p:tgtEl>
                                            <p:attrNameLst>
                                              <p:attrName>ppt_x</p:attrName>
                                            </p:attrNameLst>
                                          </p:cBhvr>
                                          <p:tavLst>
                                            <p:tav tm="0">
                                              <p:val>
                                                <p:strVal val="0-#ppt_w/2"/>
                                              </p:val>
                                            </p:tav>
                                            <p:tav tm="100000">
                                              <p:val>
                                                <p:strVal val="#ppt_x"/>
                                              </p:val>
                                            </p:tav>
                                          </p:tavLst>
                                        </p:anim>
                                        <p:anim calcmode="lin" valueType="num" p14:bounceEnd="50000">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70" grpId="0"/>
          <p:bldP spid="72" grpId="0"/>
          <p:bldP spid="74"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400" fill="hold"/>
                                            <p:tgtEl>
                                              <p:spTgt spid="44"/>
                                            </p:tgtEl>
                                            <p:attrNameLst>
                                              <p:attrName>ppt_x</p:attrName>
                                            </p:attrNameLst>
                                          </p:cBhvr>
                                          <p:tavLst>
                                            <p:tav tm="0">
                                              <p:val>
                                                <p:strVal val="0-#ppt_w/2"/>
                                              </p:val>
                                            </p:tav>
                                            <p:tav tm="100000">
                                              <p:val>
                                                <p:strVal val="#ppt_x"/>
                                              </p:val>
                                            </p:tav>
                                          </p:tavLst>
                                        </p:anim>
                                        <p:anim calcmode="lin" valueType="num">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400" fill="hold"/>
                                            <p:tgtEl>
                                              <p:spTgt spid="60"/>
                                            </p:tgtEl>
                                            <p:attrNameLst>
                                              <p:attrName>ppt_x</p:attrName>
                                            </p:attrNameLst>
                                          </p:cBhvr>
                                          <p:tavLst>
                                            <p:tav tm="0">
                                              <p:val>
                                                <p:strVal val="1+#ppt_w/2"/>
                                              </p:val>
                                            </p:tav>
                                            <p:tav tm="100000">
                                              <p:val>
                                                <p:strVal val="#ppt_x"/>
                                              </p:val>
                                            </p:tav>
                                          </p:tavLst>
                                        </p:anim>
                                        <p:anim calcmode="lin" valueType="num">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400" fill="hold"/>
                                            <p:tgtEl>
                                              <p:spTgt spid="63"/>
                                            </p:tgtEl>
                                            <p:attrNameLst>
                                              <p:attrName>ppt_x</p:attrName>
                                            </p:attrNameLst>
                                          </p:cBhvr>
                                          <p:tavLst>
                                            <p:tav tm="0">
                                              <p:val>
                                                <p:strVal val="1+#ppt_w/2"/>
                                              </p:val>
                                            </p:tav>
                                            <p:tav tm="100000">
                                              <p:val>
                                                <p:strVal val="#ppt_x"/>
                                              </p:val>
                                            </p:tav>
                                          </p:tavLst>
                                        </p:anim>
                                        <p:anim calcmode="lin" valueType="num">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400" fill="hold"/>
                                            <p:tgtEl>
                                              <p:spTgt spid="66"/>
                                            </p:tgtEl>
                                            <p:attrNameLst>
                                              <p:attrName>ppt_x</p:attrName>
                                            </p:attrNameLst>
                                          </p:cBhvr>
                                          <p:tavLst>
                                            <p:tav tm="0">
                                              <p:val>
                                                <p:strVal val="0-#ppt_w/2"/>
                                              </p:val>
                                            </p:tav>
                                            <p:tav tm="100000">
                                              <p:val>
                                                <p:strVal val="#ppt_x"/>
                                              </p:val>
                                            </p:tav>
                                          </p:tavLst>
                                        </p:anim>
                                        <p:anim calcmode="lin" valueType="num">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300" fill="hold"/>
                                            <p:tgtEl>
                                              <p:spTgt spid="70"/>
                                            </p:tgtEl>
                                            <p:attrNameLst>
                                              <p:attrName>ppt_x</p:attrName>
                                            </p:attrNameLst>
                                          </p:cBhvr>
                                          <p:tavLst>
                                            <p:tav tm="0">
                                              <p:val>
                                                <p:strVal val="0-#ppt_w/2"/>
                                              </p:val>
                                            </p:tav>
                                            <p:tav tm="100000">
                                              <p:val>
                                                <p:strVal val="#ppt_x"/>
                                              </p:val>
                                            </p:tav>
                                          </p:tavLst>
                                        </p:anim>
                                        <p:anim calcmode="lin" valueType="num">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300" fill="hold"/>
                                            <p:tgtEl>
                                              <p:spTgt spid="72"/>
                                            </p:tgtEl>
                                            <p:attrNameLst>
                                              <p:attrName>ppt_x</p:attrName>
                                            </p:attrNameLst>
                                          </p:cBhvr>
                                          <p:tavLst>
                                            <p:tav tm="0">
                                              <p:val>
                                                <p:strVal val="1+#ppt_w/2"/>
                                              </p:val>
                                            </p:tav>
                                            <p:tav tm="100000">
                                              <p:val>
                                                <p:strVal val="#ppt_x"/>
                                              </p:val>
                                            </p:tav>
                                          </p:tavLst>
                                        </p:anim>
                                        <p:anim calcmode="lin" valueType="num">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300" fill="hold"/>
                                            <p:tgtEl>
                                              <p:spTgt spid="74"/>
                                            </p:tgtEl>
                                            <p:attrNameLst>
                                              <p:attrName>ppt_x</p:attrName>
                                            </p:attrNameLst>
                                          </p:cBhvr>
                                          <p:tavLst>
                                            <p:tav tm="0">
                                              <p:val>
                                                <p:strVal val="1+#ppt_w/2"/>
                                              </p:val>
                                            </p:tav>
                                            <p:tav tm="100000">
                                              <p:val>
                                                <p:strVal val="#ppt_x"/>
                                              </p:val>
                                            </p:tav>
                                          </p:tavLst>
                                        </p:anim>
                                        <p:anim calcmode="lin" valueType="num">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300" fill="hold"/>
                                            <p:tgtEl>
                                              <p:spTgt spid="76"/>
                                            </p:tgtEl>
                                            <p:attrNameLst>
                                              <p:attrName>ppt_x</p:attrName>
                                            </p:attrNameLst>
                                          </p:cBhvr>
                                          <p:tavLst>
                                            <p:tav tm="0">
                                              <p:val>
                                                <p:strVal val="0-#ppt_w/2"/>
                                              </p:val>
                                            </p:tav>
                                            <p:tav tm="100000">
                                              <p:val>
                                                <p:strVal val="#ppt_x"/>
                                              </p:val>
                                            </p:tav>
                                          </p:tavLst>
                                        </p:anim>
                                        <p:anim calcmode="lin" valueType="num">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70" grpId="0"/>
          <p:bldP spid="72" grpId="0"/>
          <p:bldP spid="74" grpId="0"/>
          <p:bldP spid="7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2"/>
          <p:cNvGrpSpPr/>
          <p:nvPr/>
        </p:nvGrpSpPr>
        <p:grpSpPr bwMode="auto">
          <a:xfrm>
            <a:off x="1080276" y="1295304"/>
            <a:ext cx="8940800" cy="5791200"/>
            <a:chOff x="0" y="0"/>
            <a:chExt cx="4224" cy="2736"/>
          </a:xfrm>
        </p:grpSpPr>
        <p:grpSp>
          <p:nvGrpSpPr>
            <p:cNvPr id="97" name="Group 3"/>
            <p:cNvGrpSpPr/>
            <p:nvPr/>
          </p:nvGrpSpPr>
          <p:grpSpPr bwMode="auto">
            <a:xfrm>
              <a:off x="-13" y="1832"/>
              <a:ext cx="4262" cy="895"/>
              <a:chOff x="0" y="0"/>
              <a:chExt cx="6766560" cy="1420368"/>
            </a:xfrm>
          </p:grpSpPr>
          <p:pic>
            <p:nvPicPr>
              <p:cNvPr id="99" name="椭圆 10"/>
              <p:cNvPicPr>
                <a:picLocks noChangeArrowheads="1"/>
              </p:cNvPicPr>
              <p:nvPr/>
            </p:nvPicPr>
            <p:blipFill>
              <a:blip r:embed="rId4"/>
              <a:srcRect/>
              <a:stretch>
                <a:fillRect/>
              </a:stretch>
            </p:blipFill>
            <p:spPr bwMode="auto">
              <a:xfrm>
                <a:off x="0" y="0"/>
                <a:ext cx="6766560" cy="142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Text Box 5"/>
              <p:cNvSpPr txBox="1">
                <a:spLocks noChangeArrowheads="1"/>
              </p:cNvSpPr>
              <p:nvPr/>
            </p:nvSpPr>
            <p:spPr bwMode="auto">
              <a:xfrm>
                <a:off x="1072434" y="286337"/>
                <a:ext cx="4546255" cy="76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2767" tIns="61384" rIns="122767" bIns="6138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solidFill>
                    <a:srgbClr val="000000"/>
                  </a:solidFill>
                  <a:ea typeface="宋体" panose="02010600030101010101" pitchFamily="2" charset="-122"/>
                </a:endParaRPr>
              </a:p>
            </p:txBody>
          </p:sp>
        </p:grpSp>
        <p:pic>
          <p:nvPicPr>
            <p:cNvPr id="98" name="Picture 305" descr="179"/>
            <p:cNvPicPr>
              <a:picLocks noChangeAspect="1" noChangeArrowheads="1"/>
            </p:cNvPicPr>
            <p:nvPr/>
          </p:nvPicPr>
          <p:blipFill>
            <a:blip r:embed="rId5" cstate="screen"/>
            <a:srcRect/>
            <a:stretch>
              <a:fillRect/>
            </a:stretch>
          </p:blipFill>
          <p:spPr bwMode="auto">
            <a:xfrm>
              <a:off x="1056" y="0"/>
              <a:ext cx="2242" cy="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2" name="Group 8"/>
          <p:cNvGrpSpPr/>
          <p:nvPr/>
        </p:nvGrpSpPr>
        <p:grpSpPr bwMode="auto">
          <a:xfrm flipH="1">
            <a:off x="1185052" y="2359987"/>
            <a:ext cx="1528233" cy="584775"/>
            <a:chOff x="0" y="0"/>
            <a:chExt cx="1145710" cy="438581"/>
          </a:xfrm>
        </p:grpSpPr>
        <p:sp>
          <p:nvSpPr>
            <p:cNvPr id="103"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sp>
          <p:nvSpPr>
            <p:cNvPr id="104"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grpSp>
      <p:sp>
        <p:nvSpPr>
          <p:cNvPr id="105" name="TextBox 11"/>
          <p:cNvSpPr txBox="1">
            <a:spLocks noChangeArrowheads="1"/>
          </p:cNvSpPr>
          <p:nvPr/>
        </p:nvSpPr>
        <p:spPr bwMode="auto">
          <a:xfrm flipH="1">
            <a:off x="1103561" y="1803305"/>
            <a:ext cx="1943100"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b="1">
                <a:solidFill>
                  <a:srgbClr val="000000"/>
                </a:solidFill>
                <a:latin typeface="宋体" panose="02010600030101010101" pitchFamily="2" charset="-122"/>
                <a:ea typeface="宋体" panose="02010600030101010101" pitchFamily="2" charset="-122"/>
              </a:rPr>
              <a:t>点击添加文本    </a:t>
            </a:r>
          </a:p>
        </p:txBody>
      </p:sp>
      <p:grpSp>
        <p:nvGrpSpPr>
          <p:cNvPr id="106" name="Group 12"/>
          <p:cNvGrpSpPr/>
          <p:nvPr/>
        </p:nvGrpSpPr>
        <p:grpSpPr bwMode="auto">
          <a:xfrm flipH="1">
            <a:off x="9182877" y="2302837"/>
            <a:ext cx="1528233" cy="584775"/>
            <a:chOff x="0" y="0"/>
            <a:chExt cx="1145710" cy="438581"/>
          </a:xfrm>
        </p:grpSpPr>
        <p:sp>
          <p:nvSpPr>
            <p:cNvPr id="107"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sp>
          <p:nvSpPr>
            <p:cNvPr id="108"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grpSp>
      <p:sp>
        <p:nvSpPr>
          <p:cNvPr id="109" name="TextBox 11"/>
          <p:cNvSpPr txBox="1">
            <a:spLocks noChangeArrowheads="1"/>
          </p:cNvSpPr>
          <p:nvPr/>
        </p:nvSpPr>
        <p:spPr bwMode="auto">
          <a:xfrm flipH="1">
            <a:off x="7828209" y="1748272"/>
            <a:ext cx="1940984"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b="1">
                <a:solidFill>
                  <a:srgbClr val="000000"/>
                </a:solidFill>
                <a:latin typeface="宋体" panose="02010600030101010101" pitchFamily="2" charset="-122"/>
                <a:ea typeface="宋体" panose="02010600030101010101" pitchFamily="2" charset="-122"/>
              </a:rPr>
              <a:t>点击添加文本    </a:t>
            </a:r>
          </a:p>
        </p:txBody>
      </p:sp>
      <p:grpSp>
        <p:nvGrpSpPr>
          <p:cNvPr id="110" name="Group 16"/>
          <p:cNvGrpSpPr/>
          <p:nvPr/>
        </p:nvGrpSpPr>
        <p:grpSpPr bwMode="auto">
          <a:xfrm flipH="1">
            <a:off x="9178644" y="3983471"/>
            <a:ext cx="1528233" cy="584775"/>
            <a:chOff x="0" y="0"/>
            <a:chExt cx="1145710" cy="438581"/>
          </a:xfrm>
        </p:grpSpPr>
        <p:sp>
          <p:nvSpPr>
            <p:cNvPr id="111"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sp>
          <p:nvSpPr>
            <p:cNvPr id="112"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grpSp>
      <p:sp>
        <p:nvSpPr>
          <p:cNvPr id="113" name="TextBox 11"/>
          <p:cNvSpPr txBox="1">
            <a:spLocks noChangeArrowheads="1"/>
          </p:cNvSpPr>
          <p:nvPr/>
        </p:nvSpPr>
        <p:spPr bwMode="auto">
          <a:xfrm flipH="1">
            <a:off x="7826094" y="3428905"/>
            <a:ext cx="1940983"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b="1">
                <a:solidFill>
                  <a:srgbClr val="000000"/>
                </a:solidFill>
                <a:latin typeface="宋体" panose="02010600030101010101" pitchFamily="2" charset="-122"/>
                <a:ea typeface="宋体" panose="02010600030101010101" pitchFamily="2" charset="-122"/>
              </a:rPr>
              <a:t>点击添加文本    </a:t>
            </a:r>
          </a:p>
        </p:txBody>
      </p:sp>
      <p:grpSp>
        <p:nvGrpSpPr>
          <p:cNvPr id="114" name="Group 20"/>
          <p:cNvGrpSpPr/>
          <p:nvPr/>
        </p:nvGrpSpPr>
        <p:grpSpPr bwMode="auto">
          <a:xfrm flipH="1">
            <a:off x="1060168" y="4188787"/>
            <a:ext cx="1528233" cy="584775"/>
            <a:chOff x="0" y="0"/>
            <a:chExt cx="1145710" cy="438581"/>
          </a:xfrm>
        </p:grpSpPr>
        <p:sp>
          <p:nvSpPr>
            <p:cNvPr id="115"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p>
          </p:txBody>
        </p:sp>
        <p:sp>
          <p:nvSpPr>
            <p:cNvPr id="116" name="TextBox 11"/>
            <p:cNvSpPr txBox="1">
              <a:spLocks noChangeArrowheads="1"/>
            </p:cNvSpPr>
            <p:nvPr/>
          </p:nvSpPr>
          <p:spPr bwMode="auto">
            <a:xfrm>
              <a:off x="0" y="0"/>
              <a:ext cx="1145710" cy="4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262626"/>
                  </a:solidFill>
                  <a:latin typeface="微软雅黑" panose="020B0503020204020204" pitchFamily="34" charset="-122"/>
                  <a:ea typeface="微软雅黑" panose="020B0503020204020204" pitchFamily="34" charset="-122"/>
                </a:rPr>
                <a:t>点击添加文本    </a:t>
              </a:r>
            </a:p>
            <a:p>
              <a:pPr eaLnBrk="1" hangingPunct="1"/>
              <a:r>
                <a:rPr lang="zh-CN" altLang="en-US" sz="1600" dirty="0">
                  <a:solidFill>
                    <a:srgbClr val="262626"/>
                  </a:solidFill>
                  <a:latin typeface="微软雅黑" panose="020B0503020204020204" pitchFamily="34" charset="-122"/>
                  <a:ea typeface="微软雅黑" panose="020B0503020204020204" pitchFamily="34" charset="-122"/>
                </a:rPr>
                <a:t>点击添加文本</a:t>
              </a:r>
            </a:p>
          </p:txBody>
        </p:sp>
      </p:grpSp>
      <p:sp>
        <p:nvSpPr>
          <p:cNvPr id="117" name="TextBox 11"/>
          <p:cNvSpPr txBox="1">
            <a:spLocks noChangeArrowheads="1"/>
          </p:cNvSpPr>
          <p:nvPr/>
        </p:nvSpPr>
        <p:spPr bwMode="auto">
          <a:xfrm flipH="1">
            <a:off x="978676" y="3632105"/>
            <a:ext cx="1940984"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135" b="1">
                <a:solidFill>
                  <a:srgbClr val="000000"/>
                </a:solidFill>
                <a:latin typeface="宋体" panose="02010600030101010101" pitchFamily="2" charset="-122"/>
                <a:ea typeface="宋体" panose="02010600030101010101" pitchFamily="2" charset="-122"/>
              </a:rPr>
              <a:t>点击添加文本    </a:t>
            </a:r>
          </a:p>
        </p:txBody>
      </p:sp>
      <p:cxnSp>
        <p:nvCxnSpPr>
          <p:cNvPr id="118" name="直接连接符 26"/>
          <p:cNvCxnSpPr>
            <a:cxnSpLocks noChangeShapeType="1"/>
          </p:cNvCxnSpPr>
          <p:nvPr/>
        </p:nvCxnSpPr>
        <p:spPr bwMode="auto">
          <a:xfrm flipH="1">
            <a:off x="1103561" y="2978053"/>
            <a:ext cx="3024716" cy="0"/>
          </a:xfrm>
          <a:prstGeom prst="line">
            <a:avLst/>
          </a:prstGeom>
          <a:noFill/>
          <a:ln w="12700">
            <a:solidFill>
              <a:srgbClr val="005DDF"/>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9" name="直接连接符 27"/>
          <p:cNvCxnSpPr>
            <a:cxnSpLocks noChangeShapeType="1"/>
          </p:cNvCxnSpPr>
          <p:nvPr/>
        </p:nvCxnSpPr>
        <p:spPr bwMode="auto">
          <a:xfrm flipH="1">
            <a:off x="1010428" y="4806853"/>
            <a:ext cx="3219449" cy="0"/>
          </a:xfrm>
          <a:prstGeom prst="line">
            <a:avLst/>
          </a:prstGeom>
          <a:noFill/>
          <a:ln w="12700">
            <a:solidFill>
              <a:srgbClr val="11970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0" name="直接连接符 28"/>
          <p:cNvCxnSpPr>
            <a:cxnSpLocks noChangeShapeType="1"/>
          </p:cNvCxnSpPr>
          <p:nvPr/>
        </p:nvCxnSpPr>
        <p:spPr bwMode="auto">
          <a:xfrm flipH="1">
            <a:off x="7045044" y="2920904"/>
            <a:ext cx="3788833" cy="0"/>
          </a:xfrm>
          <a:prstGeom prst="line">
            <a:avLst/>
          </a:prstGeom>
          <a:noFill/>
          <a:ln w="12700">
            <a:solidFill>
              <a:srgbClr val="BE124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1" name="直接连接符 29"/>
          <p:cNvCxnSpPr>
            <a:cxnSpLocks noChangeShapeType="1"/>
          </p:cNvCxnSpPr>
          <p:nvPr/>
        </p:nvCxnSpPr>
        <p:spPr bwMode="auto">
          <a:xfrm flipH="1">
            <a:off x="7373128" y="4612120"/>
            <a:ext cx="3280833" cy="0"/>
          </a:xfrm>
          <a:prstGeom prst="line">
            <a:avLst/>
          </a:prstGeom>
          <a:noFill/>
          <a:ln w="12700">
            <a:solidFill>
              <a:srgbClr val="C73E0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wipe(left)">
                                      <p:cBhvr>
                                        <p:cTn id="13" dur="500"/>
                                        <p:tgtEl>
                                          <p:spTgt spid="120"/>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9"/>
                                        </p:tgtEl>
                                        <p:attrNameLst>
                                          <p:attrName>style.visibility</p:attrName>
                                        </p:attrNameLst>
                                      </p:cBhvr>
                                      <p:to>
                                        <p:strVal val="visible"/>
                                      </p:to>
                                    </p:set>
                                    <p:anim by="(-#ppt_w*2)" calcmode="lin" valueType="num">
                                      <p:cBhvr rctx="PPT">
                                        <p:cTn id="17" dur="500" autoRev="1" fill="hold">
                                          <p:stCondLst>
                                            <p:cond delay="0"/>
                                          </p:stCondLst>
                                        </p:cTn>
                                        <p:tgtEl>
                                          <p:spTgt spid="109"/>
                                        </p:tgtEl>
                                        <p:attrNameLst>
                                          <p:attrName>ppt_w</p:attrName>
                                        </p:attrNameLst>
                                      </p:cBhvr>
                                    </p:anim>
                                    <p:anim by="(#ppt_w*0.50)" calcmode="lin" valueType="num">
                                      <p:cBhvr>
                                        <p:cTn id="18" dur="500" decel="50000" autoRev="1" fill="hold">
                                          <p:stCondLst>
                                            <p:cond delay="0"/>
                                          </p:stCondLst>
                                        </p:cTn>
                                        <p:tgtEl>
                                          <p:spTgt spid="109"/>
                                        </p:tgtEl>
                                        <p:attrNameLst>
                                          <p:attrName>ppt_x</p:attrName>
                                        </p:attrNameLst>
                                      </p:cBhvr>
                                    </p:anim>
                                    <p:anim from="(-#ppt_h/2)" to="(#ppt_y)" calcmode="lin" valueType="num">
                                      <p:cBhvr>
                                        <p:cTn id="19" dur="1000" fill="hold">
                                          <p:stCondLst>
                                            <p:cond delay="0"/>
                                          </p:stCondLst>
                                        </p:cTn>
                                        <p:tgtEl>
                                          <p:spTgt spid="109"/>
                                        </p:tgtEl>
                                        <p:attrNameLst>
                                          <p:attrName>ppt_y</p:attrName>
                                        </p:attrNameLst>
                                      </p:cBhvr>
                                    </p:anim>
                                    <p:animRot by="21600000">
                                      <p:cBhvr>
                                        <p:cTn id="20" dur="1000" fill="hold">
                                          <p:stCondLst>
                                            <p:cond delay="0"/>
                                          </p:stCondLst>
                                        </p:cTn>
                                        <p:tgtEl>
                                          <p:spTgt spid="109"/>
                                        </p:tgtEl>
                                        <p:attrNameLst>
                                          <p:attrName>r</p:attrName>
                                        </p:attrNameLst>
                                      </p:cBhvr>
                                    </p:animRot>
                                  </p:childTnLst>
                                </p:cTn>
                              </p:par>
                            </p:childTnLst>
                          </p:cTn>
                        </p:par>
                        <p:par>
                          <p:cTn id="21" fill="hold">
                            <p:stCondLst>
                              <p:cond delay="3400"/>
                            </p:stCondLst>
                            <p:childTnLst>
                              <p:par>
                                <p:cTn id="22" presetID="23" presetClass="entr" presetSubtype="16"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fltVal val="0"/>
                                          </p:val>
                                        </p:tav>
                                        <p:tav tm="100000">
                                          <p:val>
                                            <p:strVal val="#ppt_h"/>
                                          </p:val>
                                        </p:tav>
                                      </p:tavLst>
                                    </p:anim>
                                  </p:childTnLst>
                                </p:cTn>
                              </p:par>
                            </p:childTnLst>
                          </p:cTn>
                        </p:par>
                        <p:par>
                          <p:cTn id="26" fill="hold">
                            <p:stCondLst>
                              <p:cond delay="3900"/>
                            </p:stCondLst>
                            <p:childTnLst>
                              <p:par>
                                <p:cTn id="27" presetID="22" presetClass="entr" presetSubtype="8" fill="hold" nodeType="after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wipe(left)">
                                      <p:cBhvr>
                                        <p:cTn id="29" dur="500"/>
                                        <p:tgtEl>
                                          <p:spTgt spid="121"/>
                                        </p:tgtEl>
                                      </p:cBhvr>
                                    </p:animEffect>
                                  </p:childTnLst>
                                </p:cTn>
                              </p:par>
                            </p:childTnLst>
                          </p:cTn>
                        </p:par>
                        <p:par>
                          <p:cTn id="30" fill="hold">
                            <p:stCondLst>
                              <p:cond delay="44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13"/>
                                        </p:tgtEl>
                                        <p:attrNameLst>
                                          <p:attrName>style.visibility</p:attrName>
                                        </p:attrNameLst>
                                      </p:cBhvr>
                                      <p:to>
                                        <p:strVal val="visible"/>
                                      </p:to>
                                    </p:set>
                                    <p:anim by="(-#ppt_w*2)" calcmode="lin" valueType="num">
                                      <p:cBhvr rctx="PPT">
                                        <p:cTn id="33" dur="500" autoRev="1" fill="hold">
                                          <p:stCondLst>
                                            <p:cond delay="0"/>
                                          </p:stCondLst>
                                        </p:cTn>
                                        <p:tgtEl>
                                          <p:spTgt spid="113"/>
                                        </p:tgtEl>
                                        <p:attrNameLst>
                                          <p:attrName>ppt_w</p:attrName>
                                        </p:attrNameLst>
                                      </p:cBhvr>
                                    </p:anim>
                                    <p:anim by="(#ppt_w*0.50)" calcmode="lin" valueType="num">
                                      <p:cBhvr>
                                        <p:cTn id="34" dur="500" decel="50000" autoRev="1" fill="hold">
                                          <p:stCondLst>
                                            <p:cond delay="0"/>
                                          </p:stCondLst>
                                        </p:cTn>
                                        <p:tgtEl>
                                          <p:spTgt spid="113"/>
                                        </p:tgtEl>
                                        <p:attrNameLst>
                                          <p:attrName>ppt_x</p:attrName>
                                        </p:attrNameLst>
                                      </p:cBhvr>
                                    </p:anim>
                                    <p:anim from="(-#ppt_h/2)" to="(#ppt_y)" calcmode="lin" valueType="num">
                                      <p:cBhvr>
                                        <p:cTn id="35" dur="1000" fill="hold">
                                          <p:stCondLst>
                                            <p:cond delay="0"/>
                                          </p:stCondLst>
                                        </p:cTn>
                                        <p:tgtEl>
                                          <p:spTgt spid="113"/>
                                        </p:tgtEl>
                                        <p:attrNameLst>
                                          <p:attrName>ppt_y</p:attrName>
                                        </p:attrNameLst>
                                      </p:cBhvr>
                                    </p:anim>
                                    <p:animRot by="21600000">
                                      <p:cBhvr>
                                        <p:cTn id="36" dur="1000" fill="hold">
                                          <p:stCondLst>
                                            <p:cond delay="0"/>
                                          </p:stCondLst>
                                        </p:cTn>
                                        <p:tgtEl>
                                          <p:spTgt spid="113"/>
                                        </p:tgtEl>
                                        <p:attrNameLst>
                                          <p:attrName>r</p:attrName>
                                        </p:attrNameLst>
                                      </p:cBhvr>
                                    </p:animRot>
                                  </p:childTnLst>
                                </p:cTn>
                              </p:par>
                            </p:childTnLst>
                          </p:cTn>
                        </p:par>
                        <p:par>
                          <p:cTn id="37" fill="hold">
                            <p:stCondLst>
                              <p:cond delay="6300"/>
                            </p:stCondLst>
                            <p:childTnLst>
                              <p:par>
                                <p:cTn id="38" presetID="23" presetClass="entr" presetSubtype="16"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 calcmode="lin" valueType="num">
                                      <p:cBhvr>
                                        <p:cTn id="40" dur="500" fill="hold"/>
                                        <p:tgtEl>
                                          <p:spTgt spid="110"/>
                                        </p:tgtEl>
                                        <p:attrNameLst>
                                          <p:attrName>ppt_w</p:attrName>
                                        </p:attrNameLst>
                                      </p:cBhvr>
                                      <p:tavLst>
                                        <p:tav tm="0">
                                          <p:val>
                                            <p:fltVal val="0"/>
                                          </p:val>
                                        </p:tav>
                                        <p:tav tm="100000">
                                          <p:val>
                                            <p:strVal val="#ppt_w"/>
                                          </p:val>
                                        </p:tav>
                                      </p:tavLst>
                                    </p:anim>
                                    <p:anim calcmode="lin" valueType="num">
                                      <p:cBhvr>
                                        <p:cTn id="41" dur="500" fill="hold"/>
                                        <p:tgtEl>
                                          <p:spTgt spid="110"/>
                                        </p:tgtEl>
                                        <p:attrNameLst>
                                          <p:attrName>ppt_h</p:attrName>
                                        </p:attrNameLst>
                                      </p:cBhvr>
                                      <p:tavLst>
                                        <p:tav tm="0">
                                          <p:val>
                                            <p:fltVal val="0"/>
                                          </p:val>
                                        </p:tav>
                                        <p:tav tm="100000">
                                          <p:val>
                                            <p:strVal val="#ppt_h"/>
                                          </p:val>
                                        </p:tav>
                                      </p:tavLst>
                                    </p:anim>
                                  </p:childTnLst>
                                </p:cTn>
                              </p:par>
                            </p:childTnLst>
                          </p:cTn>
                        </p:par>
                        <p:par>
                          <p:cTn id="42" fill="hold">
                            <p:stCondLst>
                              <p:cond delay="6800"/>
                            </p:stCondLst>
                            <p:childTnLst>
                              <p:par>
                                <p:cTn id="43" presetID="22" presetClass="entr" presetSubtype="2"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73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17"/>
                                        </p:tgtEl>
                                        <p:attrNameLst>
                                          <p:attrName>style.visibility</p:attrName>
                                        </p:attrNameLst>
                                      </p:cBhvr>
                                      <p:to>
                                        <p:strVal val="visible"/>
                                      </p:to>
                                    </p:set>
                                    <p:anim by="(-#ppt_w*2)" calcmode="lin" valueType="num">
                                      <p:cBhvr rctx="PPT">
                                        <p:cTn id="49" dur="500" autoRev="1" fill="hold">
                                          <p:stCondLst>
                                            <p:cond delay="0"/>
                                          </p:stCondLst>
                                        </p:cTn>
                                        <p:tgtEl>
                                          <p:spTgt spid="117"/>
                                        </p:tgtEl>
                                        <p:attrNameLst>
                                          <p:attrName>ppt_w</p:attrName>
                                        </p:attrNameLst>
                                      </p:cBhvr>
                                    </p:anim>
                                    <p:anim by="(#ppt_w*0.50)" calcmode="lin" valueType="num">
                                      <p:cBhvr>
                                        <p:cTn id="50" dur="500" decel="50000" autoRev="1" fill="hold">
                                          <p:stCondLst>
                                            <p:cond delay="0"/>
                                          </p:stCondLst>
                                        </p:cTn>
                                        <p:tgtEl>
                                          <p:spTgt spid="117"/>
                                        </p:tgtEl>
                                        <p:attrNameLst>
                                          <p:attrName>ppt_x</p:attrName>
                                        </p:attrNameLst>
                                      </p:cBhvr>
                                    </p:anim>
                                    <p:anim from="(-#ppt_h/2)" to="(#ppt_y)" calcmode="lin" valueType="num">
                                      <p:cBhvr>
                                        <p:cTn id="51" dur="1000" fill="hold">
                                          <p:stCondLst>
                                            <p:cond delay="0"/>
                                          </p:stCondLst>
                                        </p:cTn>
                                        <p:tgtEl>
                                          <p:spTgt spid="117"/>
                                        </p:tgtEl>
                                        <p:attrNameLst>
                                          <p:attrName>ppt_y</p:attrName>
                                        </p:attrNameLst>
                                      </p:cBhvr>
                                    </p:anim>
                                    <p:animRot by="21600000">
                                      <p:cBhvr>
                                        <p:cTn id="52" dur="1000" fill="hold">
                                          <p:stCondLst>
                                            <p:cond delay="0"/>
                                          </p:stCondLst>
                                        </p:cTn>
                                        <p:tgtEl>
                                          <p:spTgt spid="117"/>
                                        </p:tgtEl>
                                        <p:attrNameLst>
                                          <p:attrName>r</p:attrName>
                                        </p:attrNameLst>
                                      </p:cBhvr>
                                    </p:animRot>
                                  </p:childTnLst>
                                </p:cTn>
                              </p:par>
                            </p:childTnLst>
                          </p:cTn>
                        </p:par>
                        <p:par>
                          <p:cTn id="53" fill="hold">
                            <p:stCondLst>
                              <p:cond delay="9200"/>
                            </p:stCondLst>
                            <p:childTnLst>
                              <p:par>
                                <p:cTn id="54" presetID="23" presetClass="entr" presetSubtype="16" fill="hold" nodeType="after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p:cTn id="56" dur="500" fill="hold"/>
                                        <p:tgtEl>
                                          <p:spTgt spid="114"/>
                                        </p:tgtEl>
                                        <p:attrNameLst>
                                          <p:attrName>ppt_w</p:attrName>
                                        </p:attrNameLst>
                                      </p:cBhvr>
                                      <p:tavLst>
                                        <p:tav tm="0">
                                          <p:val>
                                            <p:fltVal val="0"/>
                                          </p:val>
                                        </p:tav>
                                        <p:tav tm="100000">
                                          <p:val>
                                            <p:strVal val="#ppt_w"/>
                                          </p:val>
                                        </p:tav>
                                      </p:tavLst>
                                    </p:anim>
                                    <p:anim calcmode="lin" valueType="num">
                                      <p:cBhvr>
                                        <p:cTn id="57" dur="500" fill="hold"/>
                                        <p:tgtEl>
                                          <p:spTgt spid="114"/>
                                        </p:tgtEl>
                                        <p:attrNameLst>
                                          <p:attrName>ppt_h</p:attrName>
                                        </p:attrNameLst>
                                      </p:cBhvr>
                                      <p:tavLst>
                                        <p:tav tm="0">
                                          <p:val>
                                            <p:fltVal val="0"/>
                                          </p:val>
                                        </p:tav>
                                        <p:tav tm="100000">
                                          <p:val>
                                            <p:strVal val="#ppt_h"/>
                                          </p:val>
                                        </p:tav>
                                      </p:tavLst>
                                    </p:anim>
                                  </p:childTnLst>
                                </p:cTn>
                              </p:par>
                            </p:childTnLst>
                          </p:cTn>
                        </p:par>
                        <p:par>
                          <p:cTn id="58" fill="hold">
                            <p:stCondLst>
                              <p:cond delay="9700"/>
                            </p:stCondLst>
                            <p:childTnLst>
                              <p:par>
                                <p:cTn id="59" presetID="22" presetClass="entr" presetSubtype="2" fill="hold"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right)">
                                      <p:cBhvr>
                                        <p:cTn id="61" dur="500"/>
                                        <p:tgtEl>
                                          <p:spTgt spid="118"/>
                                        </p:tgtEl>
                                      </p:cBhvr>
                                    </p:animEffect>
                                  </p:childTnLst>
                                </p:cTn>
                              </p:par>
                            </p:childTnLst>
                          </p:cTn>
                        </p:par>
                        <p:par>
                          <p:cTn id="62" fill="hold">
                            <p:stCondLst>
                              <p:cond delay="102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105"/>
                                        </p:tgtEl>
                                        <p:attrNameLst>
                                          <p:attrName>style.visibility</p:attrName>
                                        </p:attrNameLst>
                                      </p:cBhvr>
                                      <p:to>
                                        <p:strVal val="visible"/>
                                      </p:to>
                                    </p:set>
                                    <p:anim by="(-#ppt_w*2)" calcmode="lin" valueType="num">
                                      <p:cBhvr rctx="PPT">
                                        <p:cTn id="65" dur="500" autoRev="1" fill="hold">
                                          <p:stCondLst>
                                            <p:cond delay="0"/>
                                          </p:stCondLst>
                                        </p:cTn>
                                        <p:tgtEl>
                                          <p:spTgt spid="105"/>
                                        </p:tgtEl>
                                        <p:attrNameLst>
                                          <p:attrName>ppt_w</p:attrName>
                                        </p:attrNameLst>
                                      </p:cBhvr>
                                    </p:anim>
                                    <p:anim by="(#ppt_w*0.50)" calcmode="lin" valueType="num">
                                      <p:cBhvr>
                                        <p:cTn id="66" dur="500" decel="50000" autoRev="1" fill="hold">
                                          <p:stCondLst>
                                            <p:cond delay="0"/>
                                          </p:stCondLst>
                                        </p:cTn>
                                        <p:tgtEl>
                                          <p:spTgt spid="105"/>
                                        </p:tgtEl>
                                        <p:attrNameLst>
                                          <p:attrName>ppt_x</p:attrName>
                                        </p:attrNameLst>
                                      </p:cBhvr>
                                    </p:anim>
                                    <p:anim from="(-#ppt_h/2)" to="(#ppt_y)" calcmode="lin" valueType="num">
                                      <p:cBhvr>
                                        <p:cTn id="67" dur="1000" fill="hold">
                                          <p:stCondLst>
                                            <p:cond delay="0"/>
                                          </p:stCondLst>
                                        </p:cTn>
                                        <p:tgtEl>
                                          <p:spTgt spid="105"/>
                                        </p:tgtEl>
                                        <p:attrNameLst>
                                          <p:attrName>ppt_y</p:attrName>
                                        </p:attrNameLst>
                                      </p:cBhvr>
                                    </p:anim>
                                    <p:animRot by="21600000">
                                      <p:cBhvr>
                                        <p:cTn id="68" dur="1000" fill="hold">
                                          <p:stCondLst>
                                            <p:cond delay="0"/>
                                          </p:stCondLst>
                                        </p:cTn>
                                        <p:tgtEl>
                                          <p:spTgt spid="105"/>
                                        </p:tgtEl>
                                        <p:attrNameLst>
                                          <p:attrName>r</p:attrName>
                                        </p:attrNameLst>
                                      </p:cBhvr>
                                    </p:animRot>
                                  </p:childTnLst>
                                </p:cTn>
                              </p:par>
                            </p:childTnLst>
                          </p:cTn>
                        </p:par>
                        <p:par>
                          <p:cTn id="69" fill="hold">
                            <p:stCondLst>
                              <p:cond delay="12100"/>
                            </p:stCondLst>
                            <p:childTnLst>
                              <p:par>
                                <p:cTn id="70" presetID="23" presetClass="entr" presetSubtype="16" fill="hold" nodeType="after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p:cTn id="72" dur="500" fill="hold"/>
                                        <p:tgtEl>
                                          <p:spTgt spid="102"/>
                                        </p:tgtEl>
                                        <p:attrNameLst>
                                          <p:attrName>ppt_w</p:attrName>
                                        </p:attrNameLst>
                                      </p:cBhvr>
                                      <p:tavLst>
                                        <p:tav tm="0">
                                          <p:val>
                                            <p:fltVal val="0"/>
                                          </p:val>
                                        </p:tav>
                                        <p:tav tm="100000">
                                          <p:val>
                                            <p:strVal val="#ppt_w"/>
                                          </p:val>
                                        </p:tav>
                                      </p:tavLst>
                                    </p:anim>
                                    <p:anim calcmode="lin" valueType="num">
                                      <p:cBhvr>
                                        <p:cTn id="73" dur="500" fill="hold"/>
                                        <p:tgtEl>
                                          <p:spTgt spid="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utoUpdateAnimBg="0"/>
      <p:bldP spid="109" grpId="0" autoUpdateAnimBg="0"/>
      <p:bldP spid="113" grpId="0" autoUpdateAnimBg="0"/>
      <p:bldP spid="11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1"/>
          <p:cNvPicPr>
            <a:picLocks noChangeAspect="1" noChangeArrowheads="1"/>
          </p:cNvPicPr>
          <p:nvPr/>
        </p:nvPicPr>
        <p:blipFill>
          <a:blip r:embed="rId4" cstate="screen"/>
          <a:srcRect/>
          <a:stretch>
            <a:fillRect/>
          </a:stretch>
        </p:blipFill>
        <p:spPr bwMode="auto">
          <a:xfrm>
            <a:off x="3412901" y="889067"/>
            <a:ext cx="5173699" cy="5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noChangeArrowheads="1"/>
          </p:cNvPicPr>
          <p:nvPr/>
        </p:nvPicPr>
        <p:blipFill>
          <a:blip r:embed="rId5" cstate="screen"/>
          <a:srcRect l="26309" t="24715" r="28711" b="17097"/>
          <a:stretch>
            <a:fillRect/>
          </a:stretch>
        </p:blipFill>
        <p:spPr bwMode="auto">
          <a:xfrm>
            <a:off x="4173242" y="1697108"/>
            <a:ext cx="3548316" cy="367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0"/>
          <p:cNvSpPr txBox="1">
            <a:spLocks noChangeArrowheads="1"/>
          </p:cNvSpPr>
          <p:nvPr/>
        </p:nvSpPr>
        <p:spPr bwMode="auto">
          <a:xfrm>
            <a:off x="7010376" y="1250741"/>
            <a:ext cx="285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400" dirty="0">
                <a:ea typeface="宋体" panose="02010600030101010101" pitchFamily="2" charset="-122"/>
              </a:rPr>
              <a:t>在此输入内容</a:t>
            </a:r>
            <a:r>
              <a:rPr lang="en-US" altLang="zh-CN" sz="2400" dirty="0">
                <a:ea typeface="宋体" panose="02010600030101010101" pitchFamily="2" charset="-122"/>
              </a:rPr>
              <a:t>1</a:t>
            </a:r>
          </a:p>
        </p:txBody>
      </p:sp>
      <p:sp>
        <p:nvSpPr>
          <p:cNvPr id="33" name="Text Box 10"/>
          <p:cNvSpPr txBox="1">
            <a:spLocks noChangeArrowheads="1"/>
          </p:cNvSpPr>
          <p:nvPr/>
        </p:nvSpPr>
        <p:spPr bwMode="auto">
          <a:xfrm>
            <a:off x="7675868" y="4552041"/>
            <a:ext cx="285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400">
                <a:ea typeface="宋体" panose="02010600030101010101" pitchFamily="2" charset="-122"/>
              </a:rPr>
              <a:t>在此输入内容</a:t>
            </a:r>
            <a:r>
              <a:rPr lang="en-US" altLang="zh-CN" sz="2400">
                <a:ea typeface="宋体" panose="02010600030101010101" pitchFamily="2" charset="-122"/>
              </a:rPr>
              <a:t>2</a:t>
            </a:r>
          </a:p>
        </p:txBody>
      </p:sp>
      <p:sp>
        <p:nvSpPr>
          <p:cNvPr id="34" name="Text Box 10"/>
          <p:cNvSpPr txBox="1">
            <a:spLocks noChangeArrowheads="1"/>
          </p:cNvSpPr>
          <p:nvPr/>
        </p:nvSpPr>
        <p:spPr bwMode="auto">
          <a:xfrm>
            <a:off x="4153867" y="6010271"/>
            <a:ext cx="285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400" dirty="0">
                <a:ea typeface="宋体" panose="02010600030101010101" pitchFamily="2" charset="-122"/>
              </a:rPr>
              <a:t>在此输入内容</a:t>
            </a:r>
            <a:r>
              <a:rPr lang="en-US" altLang="zh-CN" sz="2400" dirty="0">
                <a:ea typeface="宋体" panose="02010600030101010101" pitchFamily="2" charset="-122"/>
              </a:rPr>
              <a:t>3</a:t>
            </a:r>
          </a:p>
        </p:txBody>
      </p:sp>
      <p:sp>
        <p:nvSpPr>
          <p:cNvPr id="35" name="Text Box 10"/>
          <p:cNvSpPr txBox="1">
            <a:spLocks noChangeArrowheads="1"/>
          </p:cNvSpPr>
          <p:nvPr/>
        </p:nvSpPr>
        <p:spPr bwMode="auto">
          <a:xfrm>
            <a:off x="597960" y="3942441"/>
            <a:ext cx="285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400" dirty="0">
                <a:ea typeface="宋体" panose="02010600030101010101" pitchFamily="2" charset="-122"/>
              </a:rPr>
              <a:t>在此输入内容</a:t>
            </a:r>
            <a:r>
              <a:rPr lang="en-US" altLang="zh-CN" sz="2400" dirty="0">
                <a:ea typeface="宋体" panose="02010600030101010101" pitchFamily="2" charset="-122"/>
              </a:rPr>
              <a:t>4</a:t>
            </a:r>
          </a:p>
        </p:txBody>
      </p:sp>
      <p:sp>
        <p:nvSpPr>
          <p:cNvPr id="36" name="Text Box 10"/>
          <p:cNvSpPr txBox="1">
            <a:spLocks noChangeArrowheads="1"/>
          </p:cNvSpPr>
          <p:nvPr/>
        </p:nvSpPr>
        <p:spPr bwMode="auto">
          <a:xfrm>
            <a:off x="1320926" y="1264857"/>
            <a:ext cx="285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400" dirty="0">
                <a:ea typeface="宋体" panose="02010600030101010101" pitchFamily="2" charset="-122"/>
              </a:rPr>
              <a:t>在此输入内容</a:t>
            </a:r>
            <a:r>
              <a:rPr lang="en-US" altLang="zh-CN" sz="2400" dirty="0">
                <a:ea typeface="宋体" panose="02010600030101010101" pitchFamily="2" charset="-122"/>
              </a:rPr>
              <a:t>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750" fill="hold"/>
                                        <p:tgtEl>
                                          <p:spTgt spid="31"/>
                                        </p:tgtEl>
                                        <p:attrNameLst>
                                          <p:attrName>ppt_w</p:attrName>
                                        </p:attrNameLst>
                                      </p:cBhvr>
                                      <p:tavLst>
                                        <p:tav tm="0">
                                          <p:val>
                                            <p:fltVal val="0"/>
                                          </p:val>
                                        </p:tav>
                                        <p:tav tm="100000">
                                          <p:val>
                                            <p:strVal val="#ppt_w"/>
                                          </p:val>
                                        </p:tav>
                                      </p:tavLst>
                                    </p:anim>
                                    <p:anim calcmode="lin" valueType="num">
                                      <p:cBhvr>
                                        <p:cTn id="8" dur="750" fill="hold"/>
                                        <p:tgtEl>
                                          <p:spTgt spid="31"/>
                                        </p:tgtEl>
                                        <p:attrNameLst>
                                          <p:attrName>ppt_h</p:attrName>
                                        </p:attrNameLst>
                                      </p:cBhvr>
                                      <p:tavLst>
                                        <p:tav tm="0">
                                          <p:val>
                                            <p:fltVal val="0"/>
                                          </p:val>
                                        </p:tav>
                                        <p:tav tm="100000">
                                          <p:val>
                                            <p:strVal val="#ppt_h"/>
                                          </p:val>
                                        </p:tav>
                                      </p:tavLst>
                                    </p:anim>
                                    <p:anim calcmode="lin" valueType="num">
                                      <p:cBhvr>
                                        <p:cTn id="9" dur="750" fill="hold"/>
                                        <p:tgtEl>
                                          <p:spTgt spid="31"/>
                                        </p:tgtEl>
                                        <p:attrNameLst>
                                          <p:attrName>style.rotation</p:attrName>
                                        </p:attrNameLst>
                                      </p:cBhvr>
                                      <p:tavLst>
                                        <p:tav tm="0">
                                          <p:val>
                                            <p:fltVal val="360"/>
                                          </p:val>
                                        </p:tav>
                                        <p:tav tm="100000">
                                          <p:val>
                                            <p:fltVal val="0"/>
                                          </p:val>
                                        </p:tav>
                                      </p:tavLst>
                                    </p:anim>
                                    <p:animEffect transition="in" filter="fade">
                                      <p:cBhvr>
                                        <p:cTn id="10" dur="750"/>
                                        <p:tgtEl>
                                          <p:spTgt spid="31"/>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par>
                                <p:cTn id="17" presetID="8" presetClass="emph" presetSubtype="0" fill="hold" nodeType="withEffect">
                                  <p:stCondLst>
                                    <p:cond delay="1000"/>
                                  </p:stCondLst>
                                  <p:childTnLst>
                                    <p:animRot by="-21600000">
                                      <p:cBhvr>
                                        <p:cTn id="18" dur="2000" fill="hold"/>
                                        <p:tgtEl>
                                          <p:spTgt spid="30"/>
                                        </p:tgtEl>
                                        <p:attrNameLst>
                                          <p:attrName>r</p:attrName>
                                        </p:attrNameLst>
                                      </p:cBhvr>
                                    </p:animRot>
                                  </p:childTnLst>
                                </p:cTn>
                              </p:par>
                              <p:par>
                                <p:cTn id="19" presetID="23" presetClass="entr" presetSubtype="528" fill="hold" grpId="0" nodeType="withEffect">
                                  <p:stCondLst>
                                    <p:cond delay="3000"/>
                                  </p:stCondLst>
                                  <p:iterate type="wd">
                                    <p:tmPct val="10000"/>
                                  </p:iterate>
                                  <p:childTnLst>
                                    <p:set>
                                      <p:cBhvr>
                                        <p:cTn id="20" dur="1" fill="hold">
                                          <p:stCondLst>
                                            <p:cond delay="0"/>
                                          </p:stCondLst>
                                        </p:cTn>
                                        <p:tgtEl>
                                          <p:spTgt spid="32"/>
                                        </p:tgtEl>
                                        <p:attrNameLst>
                                          <p:attrName>style.visibility</p:attrName>
                                        </p:attrNameLst>
                                      </p:cBhvr>
                                      <p:to>
                                        <p:strVal val="visible"/>
                                      </p:to>
                                    </p:set>
                                    <p:anim calcmode="lin" valueType="num">
                                      <p:cBhvr>
                                        <p:cTn id="21" dur="1000" fill="hold"/>
                                        <p:tgtEl>
                                          <p:spTgt spid="32"/>
                                        </p:tgtEl>
                                        <p:attrNameLst>
                                          <p:attrName>ppt_w</p:attrName>
                                        </p:attrNameLst>
                                      </p:cBhvr>
                                      <p:tavLst>
                                        <p:tav tm="0">
                                          <p:val>
                                            <p:fltVal val="0"/>
                                          </p:val>
                                        </p:tav>
                                        <p:tav tm="100000">
                                          <p:val>
                                            <p:strVal val="#ppt_w"/>
                                          </p:val>
                                        </p:tav>
                                      </p:tavLst>
                                    </p:anim>
                                    <p:anim calcmode="lin" valueType="num">
                                      <p:cBhvr>
                                        <p:cTn id="22" dur="1000" fill="hold"/>
                                        <p:tgtEl>
                                          <p:spTgt spid="32"/>
                                        </p:tgtEl>
                                        <p:attrNameLst>
                                          <p:attrName>ppt_h</p:attrName>
                                        </p:attrNameLst>
                                      </p:cBhvr>
                                      <p:tavLst>
                                        <p:tav tm="0">
                                          <p:val>
                                            <p:fltVal val="0"/>
                                          </p:val>
                                        </p:tav>
                                        <p:tav tm="100000">
                                          <p:val>
                                            <p:strVal val="#ppt_h"/>
                                          </p:val>
                                        </p:tav>
                                      </p:tavLst>
                                    </p:anim>
                                    <p:anim calcmode="lin" valueType="num">
                                      <p:cBhvr>
                                        <p:cTn id="23" dur="1000" fill="hold"/>
                                        <p:tgtEl>
                                          <p:spTgt spid="32"/>
                                        </p:tgtEl>
                                        <p:attrNameLst>
                                          <p:attrName>ppt_x</p:attrName>
                                        </p:attrNameLst>
                                      </p:cBhvr>
                                      <p:tavLst>
                                        <p:tav tm="0">
                                          <p:val>
                                            <p:fltVal val="0.5"/>
                                          </p:val>
                                        </p:tav>
                                        <p:tav tm="100000">
                                          <p:val>
                                            <p:strVal val="#ppt_x"/>
                                          </p:val>
                                        </p:tav>
                                      </p:tavLst>
                                    </p:anim>
                                    <p:anim calcmode="lin" valueType="num">
                                      <p:cBhvr>
                                        <p:cTn id="24" dur="1000" fill="hold"/>
                                        <p:tgtEl>
                                          <p:spTgt spid="32"/>
                                        </p:tgtEl>
                                        <p:attrNameLst>
                                          <p:attrName>ppt_y</p:attrName>
                                        </p:attrNameLst>
                                      </p:cBhvr>
                                      <p:tavLst>
                                        <p:tav tm="0">
                                          <p:val>
                                            <p:fltVal val="0.5"/>
                                          </p:val>
                                        </p:tav>
                                        <p:tav tm="100000">
                                          <p:val>
                                            <p:strVal val="#ppt_y"/>
                                          </p:val>
                                        </p:tav>
                                      </p:tavLst>
                                    </p:anim>
                                  </p:childTnLst>
                                </p:cTn>
                              </p:par>
                            </p:childTnLst>
                          </p:cTn>
                        </p:par>
                        <p:par>
                          <p:cTn id="25" fill="hold">
                            <p:stCondLst>
                              <p:cond delay="0"/>
                            </p:stCondLst>
                            <p:childTnLst>
                              <p:par>
                                <p:cTn id="26" presetID="23" presetClass="entr" presetSubtype="528" fill="hold" grpId="0" nodeType="afterEffect">
                                  <p:stCondLst>
                                    <p:cond delay="0"/>
                                  </p:stCondLst>
                                  <p:iterate type="wd">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p:val>
                                            <p:fltVal val="0.5"/>
                                          </p:val>
                                        </p:tav>
                                        <p:tav tm="100000">
                                          <p:val>
                                            <p:strVal val="#ppt_x"/>
                                          </p:val>
                                        </p:tav>
                                      </p:tavLst>
                                    </p:anim>
                                    <p:anim calcmode="lin" valueType="num">
                                      <p:cBhvr>
                                        <p:cTn id="31" dur="1000" fill="hold"/>
                                        <p:tgtEl>
                                          <p:spTgt spid="33"/>
                                        </p:tgtEl>
                                        <p:attrNameLst>
                                          <p:attrName>ppt_y</p:attrName>
                                        </p:attrNameLst>
                                      </p:cBhvr>
                                      <p:tavLst>
                                        <p:tav tm="0">
                                          <p:val>
                                            <p:fltVal val="0.5"/>
                                          </p:val>
                                        </p:tav>
                                        <p:tav tm="100000">
                                          <p:val>
                                            <p:strVal val="#ppt_y"/>
                                          </p:val>
                                        </p:tav>
                                      </p:tavLst>
                                    </p:anim>
                                  </p:childTnLst>
                                </p:cTn>
                              </p:par>
                            </p:childTnLst>
                          </p:cTn>
                        </p:par>
                        <p:par>
                          <p:cTn id="32" fill="hold">
                            <p:stCondLst>
                              <p:cond delay="1600"/>
                            </p:stCondLst>
                            <p:childTnLst>
                              <p:par>
                                <p:cTn id="33" presetID="23" presetClass="entr" presetSubtype="528" fill="hold" grpId="0" nodeType="afterEffect">
                                  <p:stCondLst>
                                    <p:cond delay="0"/>
                                  </p:stCondLst>
                                  <p:iterate type="wd">
                                    <p:tmPct val="10000"/>
                                  </p:iterate>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ppt_x</p:attrName>
                                        </p:attrNameLst>
                                      </p:cBhvr>
                                      <p:tavLst>
                                        <p:tav tm="0">
                                          <p:val>
                                            <p:fltVal val="0.5"/>
                                          </p:val>
                                        </p:tav>
                                        <p:tav tm="100000">
                                          <p:val>
                                            <p:strVal val="#ppt_x"/>
                                          </p:val>
                                        </p:tav>
                                      </p:tavLst>
                                    </p:anim>
                                    <p:anim calcmode="lin" valueType="num">
                                      <p:cBhvr>
                                        <p:cTn id="38" dur="1000" fill="hold"/>
                                        <p:tgtEl>
                                          <p:spTgt spid="34"/>
                                        </p:tgtEl>
                                        <p:attrNameLst>
                                          <p:attrName>ppt_y</p:attrName>
                                        </p:attrNameLst>
                                      </p:cBhvr>
                                      <p:tavLst>
                                        <p:tav tm="0">
                                          <p:val>
                                            <p:fltVal val="0.5"/>
                                          </p:val>
                                        </p:tav>
                                        <p:tav tm="100000">
                                          <p:val>
                                            <p:strVal val="#ppt_y"/>
                                          </p:val>
                                        </p:tav>
                                      </p:tavLst>
                                    </p:anim>
                                  </p:childTnLst>
                                </p:cTn>
                              </p:par>
                            </p:childTnLst>
                          </p:cTn>
                        </p:par>
                        <p:par>
                          <p:cTn id="39" fill="hold">
                            <p:stCondLst>
                              <p:cond delay="3200"/>
                            </p:stCondLst>
                            <p:childTnLst>
                              <p:par>
                                <p:cTn id="40" presetID="23" presetClass="entr" presetSubtype="528" fill="hold" grpId="0" nodeType="afterEffect">
                                  <p:stCondLst>
                                    <p:cond delay="0"/>
                                  </p:stCondLst>
                                  <p:iterate type="wd">
                                    <p:tmPct val="10000"/>
                                  </p:iterate>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 calcmode="lin" valueType="num">
                                      <p:cBhvr>
                                        <p:cTn id="44" dur="1000" fill="hold"/>
                                        <p:tgtEl>
                                          <p:spTgt spid="35"/>
                                        </p:tgtEl>
                                        <p:attrNameLst>
                                          <p:attrName>ppt_x</p:attrName>
                                        </p:attrNameLst>
                                      </p:cBhvr>
                                      <p:tavLst>
                                        <p:tav tm="0">
                                          <p:val>
                                            <p:fltVal val="0.5"/>
                                          </p:val>
                                        </p:tav>
                                        <p:tav tm="100000">
                                          <p:val>
                                            <p:strVal val="#ppt_x"/>
                                          </p:val>
                                        </p:tav>
                                      </p:tavLst>
                                    </p:anim>
                                    <p:anim calcmode="lin" valueType="num">
                                      <p:cBhvr>
                                        <p:cTn id="45" dur="1000" fill="hold"/>
                                        <p:tgtEl>
                                          <p:spTgt spid="35"/>
                                        </p:tgtEl>
                                        <p:attrNameLst>
                                          <p:attrName>ppt_y</p:attrName>
                                        </p:attrNameLst>
                                      </p:cBhvr>
                                      <p:tavLst>
                                        <p:tav tm="0">
                                          <p:val>
                                            <p:fltVal val="0.5"/>
                                          </p:val>
                                        </p:tav>
                                        <p:tav tm="100000">
                                          <p:val>
                                            <p:strVal val="#ppt_y"/>
                                          </p:val>
                                        </p:tav>
                                      </p:tavLst>
                                    </p:anim>
                                  </p:childTnLst>
                                </p:cTn>
                              </p:par>
                            </p:childTnLst>
                          </p:cTn>
                        </p:par>
                        <p:par>
                          <p:cTn id="46" fill="hold">
                            <p:stCondLst>
                              <p:cond delay="4800"/>
                            </p:stCondLst>
                            <p:childTnLst>
                              <p:par>
                                <p:cTn id="47" presetID="23" presetClass="entr" presetSubtype="528" fill="hold" grpId="0" nodeType="afterEffect">
                                  <p:stCondLst>
                                    <p:cond delay="0"/>
                                  </p:stCondLst>
                                  <p:iterate type="wd">
                                    <p:tmPct val="10000"/>
                                  </p:iterate>
                                  <p:childTnLst>
                                    <p:set>
                                      <p:cBhvr>
                                        <p:cTn id="48" dur="1" fill="hold">
                                          <p:stCondLst>
                                            <p:cond delay="0"/>
                                          </p:stCondLst>
                                        </p:cTn>
                                        <p:tgtEl>
                                          <p:spTgt spid="36"/>
                                        </p:tgtEl>
                                        <p:attrNameLst>
                                          <p:attrName>style.visibility</p:attrName>
                                        </p:attrNameLst>
                                      </p:cBhvr>
                                      <p:to>
                                        <p:strVal val="visible"/>
                                      </p:to>
                                    </p:set>
                                    <p:anim calcmode="lin" valueType="num">
                                      <p:cBhvr>
                                        <p:cTn id="49" dur="1000" fill="hold"/>
                                        <p:tgtEl>
                                          <p:spTgt spid="36"/>
                                        </p:tgtEl>
                                        <p:attrNameLst>
                                          <p:attrName>ppt_w</p:attrName>
                                        </p:attrNameLst>
                                      </p:cBhvr>
                                      <p:tavLst>
                                        <p:tav tm="0">
                                          <p:val>
                                            <p:fltVal val="0"/>
                                          </p:val>
                                        </p:tav>
                                        <p:tav tm="100000">
                                          <p:val>
                                            <p:strVal val="#ppt_w"/>
                                          </p:val>
                                        </p:tav>
                                      </p:tavLst>
                                    </p:anim>
                                    <p:anim calcmode="lin" valueType="num">
                                      <p:cBhvr>
                                        <p:cTn id="50" dur="1000" fill="hold"/>
                                        <p:tgtEl>
                                          <p:spTgt spid="36"/>
                                        </p:tgtEl>
                                        <p:attrNameLst>
                                          <p:attrName>ppt_h</p:attrName>
                                        </p:attrNameLst>
                                      </p:cBhvr>
                                      <p:tavLst>
                                        <p:tav tm="0">
                                          <p:val>
                                            <p:fltVal val="0"/>
                                          </p:val>
                                        </p:tav>
                                        <p:tav tm="100000">
                                          <p:val>
                                            <p:strVal val="#ppt_h"/>
                                          </p:val>
                                        </p:tav>
                                      </p:tavLst>
                                    </p:anim>
                                    <p:anim calcmode="lin" valueType="num">
                                      <p:cBhvr>
                                        <p:cTn id="51" dur="1000" fill="hold"/>
                                        <p:tgtEl>
                                          <p:spTgt spid="36"/>
                                        </p:tgtEl>
                                        <p:attrNameLst>
                                          <p:attrName>ppt_x</p:attrName>
                                        </p:attrNameLst>
                                      </p:cBhvr>
                                      <p:tavLst>
                                        <p:tav tm="0">
                                          <p:val>
                                            <p:fltVal val="0.5"/>
                                          </p:val>
                                        </p:tav>
                                        <p:tav tm="100000">
                                          <p:val>
                                            <p:strVal val="#ppt_x"/>
                                          </p:val>
                                        </p:tav>
                                      </p:tavLst>
                                    </p:anim>
                                    <p:anim calcmode="lin" valueType="num">
                                      <p:cBhvr>
                                        <p:cTn id="52" dur="10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260823" y="2948949"/>
            <a:ext cx="2228236" cy="2145881"/>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TextBox 27"/>
            <p:cNvSpPr txBox="1"/>
            <p:nvPr/>
          </p:nvSpPr>
          <p:spPr>
            <a:xfrm>
              <a:off x="6876256" y="2754805"/>
              <a:ext cx="523220" cy="500090"/>
            </a:xfrm>
            <a:prstGeom prst="rect">
              <a:avLst/>
            </a:prstGeom>
            <a:noFill/>
          </p:spPr>
          <p:txBody>
            <a:bodyPr wrap="none" rtlCol="0">
              <a:spAutoFit/>
            </a:bodyPr>
            <a:lstStyle/>
            <a:p>
              <a:r>
                <a:rPr lang="en-US" altLang="zh-CN" sz="3735" dirty="0">
                  <a:solidFill>
                    <a:prstClr val="white"/>
                  </a:solidFill>
                  <a:latin typeface="Impact" panose="020B0806030902050204" pitchFamily="34" charset="0"/>
                </a:rPr>
                <a:t>05</a:t>
              </a:r>
              <a:endParaRPr lang="zh-CN" altLang="en-US" sz="3735" dirty="0">
                <a:solidFill>
                  <a:prstClr val="white"/>
                </a:solidFill>
                <a:latin typeface="Impact" panose="020B0806030902050204" pitchFamily="34" charset="0"/>
              </a:endParaRPr>
            </a:p>
          </p:txBody>
        </p:sp>
      </p:grpSp>
      <p:grpSp>
        <p:nvGrpSpPr>
          <p:cNvPr id="29" name="组合 28"/>
          <p:cNvGrpSpPr/>
          <p:nvPr/>
        </p:nvGrpSpPr>
        <p:grpSpPr>
          <a:xfrm>
            <a:off x="6535270" y="2948949"/>
            <a:ext cx="2365041" cy="2145881"/>
            <a:chOff x="4901450" y="2211710"/>
            <a:chExt cx="1773781" cy="1609411"/>
          </a:xfrm>
        </p:grpSpPr>
        <p:grpSp>
          <p:nvGrpSpPr>
            <p:cNvPr id="30"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1" name="TextBox 30"/>
            <p:cNvSpPr txBox="1"/>
            <p:nvPr/>
          </p:nvSpPr>
          <p:spPr>
            <a:xfrm>
              <a:off x="5583001" y="2754805"/>
              <a:ext cx="509996" cy="500090"/>
            </a:xfrm>
            <a:prstGeom prst="rect">
              <a:avLst/>
            </a:prstGeom>
            <a:noFill/>
          </p:spPr>
          <p:txBody>
            <a:bodyPr wrap="none" rtlCol="0">
              <a:spAutoFit/>
            </a:bodyPr>
            <a:lstStyle/>
            <a:p>
              <a:r>
                <a:rPr lang="en-US" altLang="zh-CN" sz="3735" dirty="0">
                  <a:solidFill>
                    <a:prstClr val="white"/>
                  </a:solidFill>
                  <a:latin typeface="Impact" panose="020B0806030902050204" pitchFamily="34" charset="0"/>
                </a:rPr>
                <a:t>04</a:t>
              </a:r>
              <a:endParaRPr lang="zh-CN" altLang="en-US" sz="3735" dirty="0">
                <a:solidFill>
                  <a:prstClr val="white"/>
                </a:solidFill>
                <a:latin typeface="Impact" panose="020B0806030902050204" pitchFamily="34" charset="0"/>
              </a:endParaRPr>
            </a:p>
          </p:txBody>
        </p:sp>
      </p:grpSp>
      <p:grpSp>
        <p:nvGrpSpPr>
          <p:cNvPr id="34" name="组合 33"/>
          <p:cNvGrpSpPr/>
          <p:nvPr/>
        </p:nvGrpSpPr>
        <p:grpSpPr>
          <a:xfrm>
            <a:off x="4916684" y="2948949"/>
            <a:ext cx="2365041" cy="2145881"/>
            <a:chOff x="3687510" y="2211710"/>
            <a:chExt cx="1773781" cy="1609411"/>
          </a:xfrm>
        </p:grpSpPr>
        <p:grpSp>
          <p:nvGrpSpPr>
            <p:cNvPr id="35"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6" name="TextBox 35"/>
            <p:cNvSpPr txBox="1"/>
            <p:nvPr/>
          </p:nvSpPr>
          <p:spPr>
            <a:xfrm>
              <a:off x="4369061" y="2754805"/>
              <a:ext cx="520816" cy="500090"/>
            </a:xfrm>
            <a:prstGeom prst="rect">
              <a:avLst/>
            </a:prstGeom>
            <a:noFill/>
          </p:spPr>
          <p:txBody>
            <a:bodyPr wrap="none" rtlCol="0">
              <a:spAutoFit/>
            </a:bodyPr>
            <a:lstStyle/>
            <a:p>
              <a:r>
                <a:rPr lang="en-US" altLang="zh-CN" sz="3735" dirty="0">
                  <a:solidFill>
                    <a:prstClr val="white"/>
                  </a:solidFill>
                  <a:latin typeface="Impact" panose="020B0806030902050204" pitchFamily="34" charset="0"/>
                </a:rPr>
                <a:t>03</a:t>
              </a:r>
              <a:endParaRPr lang="zh-CN" altLang="en-US" sz="3735" dirty="0">
                <a:solidFill>
                  <a:prstClr val="white"/>
                </a:solidFill>
                <a:latin typeface="Impact" panose="020B0806030902050204" pitchFamily="34" charset="0"/>
              </a:endParaRPr>
            </a:p>
          </p:txBody>
        </p:sp>
      </p:grpSp>
      <p:grpSp>
        <p:nvGrpSpPr>
          <p:cNvPr id="39" name="组合 38"/>
          <p:cNvGrpSpPr/>
          <p:nvPr/>
        </p:nvGrpSpPr>
        <p:grpSpPr>
          <a:xfrm>
            <a:off x="3298098" y="2948949"/>
            <a:ext cx="2365041" cy="2145881"/>
            <a:chOff x="2473571" y="2211710"/>
            <a:chExt cx="1773781" cy="1609411"/>
          </a:xfrm>
        </p:grpSpPr>
        <p:grpSp>
          <p:nvGrpSpPr>
            <p:cNvPr id="40" name="组合 39"/>
            <p:cNvGrpSpPr/>
            <p:nvPr/>
          </p:nvGrpSpPr>
          <p:grpSpPr>
            <a:xfrm>
              <a:off x="2473571" y="2211710"/>
              <a:ext cx="1773781" cy="1609411"/>
              <a:chOff x="1074198" y="2188917"/>
              <a:chExt cx="1773781" cy="1609411"/>
            </a:xfrm>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1" name="TextBox 40"/>
            <p:cNvSpPr txBox="1"/>
            <p:nvPr/>
          </p:nvSpPr>
          <p:spPr>
            <a:xfrm>
              <a:off x="3155122" y="2754805"/>
              <a:ext cx="511198" cy="500090"/>
            </a:xfrm>
            <a:prstGeom prst="rect">
              <a:avLst/>
            </a:prstGeom>
            <a:noFill/>
          </p:spPr>
          <p:txBody>
            <a:bodyPr wrap="none" rtlCol="0">
              <a:spAutoFit/>
            </a:bodyPr>
            <a:lstStyle/>
            <a:p>
              <a:r>
                <a:rPr lang="en-US" altLang="zh-CN" sz="3735" dirty="0">
                  <a:solidFill>
                    <a:prstClr val="white"/>
                  </a:solidFill>
                  <a:latin typeface="Impact" panose="020B0806030902050204" pitchFamily="34" charset="0"/>
                </a:rPr>
                <a:t>02</a:t>
              </a:r>
              <a:endParaRPr lang="zh-CN" altLang="en-US" sz="3735" dirty="0">
                <a:solidFill>
                  <a:prstClr val="white"/>
                </a:solidFill>
                <a:latin typeface="Impact" panose="020B0806030902050204" pitchFamily="34" charset="0"/>
              </a:endParaRPr>
            </a:p>
          </p:txBody>
        </p:sp>
      </p:grpSp>
      <p:grpSp>
        <p:nvGrpSpPr>
          <p:cNvPr id="44" name="组合 43"/>
          <p:cNvGrpSpPr/>
          <p:nvPr/>
        </p:nvGrpSpPr>
        <p:grpSpPr>
          <a:xfrm>
            <a:off x="1679513" y="2948949"/>
            <a:ext cx="2365041" cy="2145881"/>
            <a:chOff x="1259632" y="2211710"/>
            <a:chExt cx="1773781" cy="1609411"/>
          </a:xfrm>
        </p:grpSpPr>
        <p:grpSp>
          <p:nvGrpSpPr>
            <p:cNvPr id="45"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6" name="TextBox 45"/>
            <p:cNvSpPr txBox="1"/>
            <p:nvPr/>
          </p:nvSpPr>
          <p:spPr>
            <a:xfrm>
              <a:off x="1941183" y="2754805"/>
              <a:ext cx="467917" cy="500090"/>
            </a:xfrm>
            <a:prstGeom prst="rect">
              <a:avLst/>
            </a:prstGeom>
            <a:noFill/>
          </p:spPr>
          <p:txBody>
            <a:bodyPr wrap="none" rtlCol="0">
              <a:spAutoFit/>
            </a:bodyPr>
            <a:lstStyle/>
            <a:p>
              <a:r>
                <a:rPr lang="en-US" altLang="zh-CN" sz="3735" dirty="0">
                  <a:solidFill>
                    <a:prstClr val="white"/>
                  </a:solidFill>
                  <a:latin typeface="Impact" panose="020B0806030902050204" pitchFamily="34" charset="0"/>
                </a:rPr>
                <a:t>01</a:t>
              </a:r>
              <a:endParaRPr lang="zh-CN" altLang="en-US" sz="3735" dirty="0">
                <a:solidFill>
                  <a:prstClr val="white"/>
                </a:solidFill>
                <a:latin typeface="Impact" panose="020B0806030902050204" pitchFamily="34" charset="0"/>
              </a:endParaRPr>
            </a:p>
          </p:txBody>
        </p:sp>
      </p:grpSp>
      <p:cxnSp>
        <p:nvCxnSpPr>
          <p:cNvPr id="49" name="直接连接符 48"/>
          <p:cNvCxnSpPr/>
          <p:nvPr/>
        </p:nvCxnSpPr>
        <p:spPr>
          <a:xfrm flipV="1">
            <a:off x="2159563" y="1988840"/>
            <a:ext cx="0" cy="11662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2307003" y="190908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1" name="直接连接符 50"/>
          <p:cNvCxnSpPr/>
          <p:nvPr/>
        </p:nvCxnSpPr>
        <p:spPr>
          <a:xfrm flipV="1">
            <a:off x="3742725" y="5015076"/>
            <a:ext cx="0" cy="11662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3890165" y="5365472"/>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3" name="直接连接符 52"/>
          <p:cNvCxnSpPr/>
          <p:nvPr/>
        </p:nvCxnSpPr>
        <p:spPr>
          <a:xfrm flipV="1">
            <a:off x="5159935" y="1988840"/>
            <a:ext cx="0" cy="11662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5307375" y="190908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5" name="直接连接符 54"/>
          <p:cNvCxnSpPr/>
          <p:nvPr/>
        </p:nvCxnSpPr>
        <p:spPr>
          <a:xfrm flipV="1">
            <a:off x="6735448" y="5015076"/>
            <a:ext cx="0" cy="11662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6882888" y="5365472"/>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7" name="直接连接符 56"/>
          <p:cNvCxnSpPr/>
          <p:nvPr/>
        </p:nvCxnSpPr>
        <p:spPr>
          <a:xfrm flipV="1">
            <a:off x="8260820" y="1988840"/>
            <a:ext cx="0" cy="11662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8408260" y="1909088"/>
            <a:ext cx="252492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par>
                                    <p:cTn id="13" presetID="12" presetClass="entr" presetSubtype="8" fill="hold"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right)">
                                          <p:cBhvr>
                                            <p:cTn id="16" dur="500"/>
                                            <p:tgtEl>
                                              <p:spTgt spid="34"/>
                                            </p:tgtEl>
                                          </p:cBhvr>
                                        </p:animEffect>
                                      </p:childTnLst>
                                    </p:cTn>
                                  </p:par>
                                  <p:par>
                                    <p:cTn id="17" presetID="1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right)">
                                          <p:cBhvr>
                                            <p:cTn id="20" dur="500"/>
                                            <p:tgtEl>
                                              <p:spTgt spid="29"/>
                                            </p:tgtEl>
                                          </p:cBhvr>
                                        </p:animEffect>
                                      </p:childTnLst>
                                    </p:cTn>
                                  </p:par>
                                  <p:par>
                                    <p:cTn id="21" presetID="12" presetClass="entr" presetSubtype="8"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000"/>
                                </p:stCondLst>
                                <p:childTnLst>
                                  <p:par>
                                    <p:cTn id="30" presetID="2" presetClass="entr" presetSubtype="8" fill="hold" grpId="0" nodeType="afterEffect" p14:presetBounceEnd="50000">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14:bounceEnd="50000">
                                          <p:cBhvr additive="base">
                                            <p:cTn id="32" dur="3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000"/>
                                </p:stCondLst>
                                <p:childTnLst>
                                  <p:par>
                                    <p:cTn id="39" presetID="2" presetClass="entr" presetSubtype="8" fill="hold" grpId="0" nodeType="afterEffect" p14:presetBounceEnd="50000">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14:bounceEnd="50000">
                                          <p:cBhvr additive="base">
                                            <p:cTn id="41" dur="3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000"/>
                                </p:stCondLst>
                                <p:childTnLst>
                                  <p:par>
                                    <p:cTn id="48" presetID="2" presetClass="entr" presetSubtype="8" fill="hold" grpId="0" nodeType="afterEffect" p14:presetBounceEnd="50000">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14:bounceEnd="50000">
                                          <p:cBhvr additive="base">
                                            <p:cTn id="50" dur="300" fill="hold"/>
                                            <p:tgtEl>
                                              <p:spTgt spid="54"/>
                                            </p:tgtEl>
                                            <p:attrNameLst>
                                              <p:attrName>ppt_x</p:attrName>
                                            </p:attrNameLst>
                                          </p:cBhvr>
                                          <p:tavLst>
                                            <p:tav tm="0">
                                              <p:val>
                                                <p:strVal val="0-#ppt_w/2"/>
                                              </p:val>
                                            </p:tav>
                                            <p:tav tm="100000">
                                              <p:val>
                                                <p:strVal val="#ppt_x"/>
                                              </p:val>
                                            </p:tav>
                                          </p:tavLst>
                                        </p:anim>
                                        <p:anim calcmode="lin" valueType="num" p14:bounceEnd="50000">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000"/>
                                </p:stCondLst>
                                <p:childTnLst>
                                  <p:par>
                                    <p:cTn id="57" presetID="2" presetClass="entr" presetSubtype="8" fill="hold" grpId="0" nodeType="afterEffect" p14:presetBounceEnd="50000">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14:bounceEnd="50000">
                                          <p:cBhvr additive="base">
                                            <p:cTn id="59" dur="3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14:presetBounceEnd="50000">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14:bounceEnd="50000">
                                          <p:cBhvr additive="base">
                                            <p:cTn id="68" dur="3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par>
                                    <p:cTn id="13" presetID="12" presetClass="entr" presetSubtype="8" fill="hold"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right)">
                                          <p:cBhvr>
                                            <p:cTn id="16" dur="500"/>
                                            <p:tgtEl>
                                              <p:spTgt spid="34"/>
                                            </p:tgtEl>
                                          </p:cBhvr>
                                        </p:animEffect>
                                      </p:childTnLst>
                                    </p:cTn>
                                  </p:par>
                                  <p:par>
                                    <p:cTn id="17" presetID="1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right)">
                                          <p:cBhvr>
                                            <p:cTn id="20" dur="500"/>
                                            <p:tgtEl>
                                              <p:spTgt spid="29"/>
                                            </p:tgtEl>
                                          </p:cBhvr>
                                        </p:animEffect>
                                      </p:childTnLst>
                                    </p:cTn>
                                  </p:par>
                                  <p:par>
                                    <p:cTn id="21" presetID="12" presetClass="entr" presetSubtype="8"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fill="hold"/>
                                            <p:tgtEl>
                                              <p:spTgt spid="50"/>
                                            </p:tgtEl>
                                            <p:attrNameLst>
                                              <p:attrName>ppt_x</p:attrName>
                                            </p:attrNameLst>
                                          </p:cBhvr>
                                          <p:tavLst>
                                            <p:tav tm="0">
                                              <p:val>
                                                <p:strVal val="0-#ppt_w/2"/>
                                              </p:val>
                                            </p:tav>
                                            <p:tav tm="100000">
                                              <p:val>
                                                <p:strVal val="#ppt_x"/>
                                              </p:val>
                                            </p:tav>
                                          </p:tavLst>
                                        </p:anim>
                                        <p:anim calcmode="lin" valueType="num">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300" fill="hold"/>
                                            <p:tgtEl>
                                              <p:spTgt spid="52"/>
                                            </p:tgtEl>
                                            <p:attrNameLst>
                                              <p:attrName>ppt_x</p:attrName>
                                            </p:attrNameLst>
                                          </p:cBhvr>
                                          <p:tavLst>
                                            <p:tav tm="0">
                                              <p:val>
                                                <p:strVal val="0-#ppt_w/2"/>
                                              </p:val>
                                            </p:tav>
                                            <p:tav tm="100000">
                                              <p:val>
                                                <p:strVal val="#ppt_x"/>
                                              </p:val>
                                            </p:tav>
                                          </p:tavLst>
                                        </p:anim>
                                        <p:anim calcmode="lin" valueType="num">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300" fill="hold"/>
                                            <p:tgtEl>
                                              <p:spTgt spid="54"/>
                                            </p:tgtEl>
                                            <p:attrNameLst>
                                              <p:attrName>ppt_x</p:attrName>
                                            </p:attrNameLst>
                                          </p:cBhvr>
                                          <p:tavLst>
                                            <p:tav tm="0">
                                              <p:val>
                                                <p:strVal val="0-#ppt_w/2"/>
                                              </p:val>
                                            </p:tav>
                                            <p:tav tm="100000">
                                              <p:val>
                                                <p:strVal val="#ppt_x"/>
                                              </p:val>
                                            </p:tav>
                                          </p:tavLst>
                                        </p:anim>
                                        <p:anim calcmode="lin" valueType="num">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300" fill="hold"/>
                                            <p:tgtEl>
                                              <p:spTgt spid="56"/>
                                            </p:tgtEl>
                                            <p:attrNameLst>
                                              <p:attrName>ppt_x</p:attrName>
                                            </p:attrNameLst>
                                          </p:cBhvr>
                                          <p:tavLst>
                                            <p:tav tm="0">
                                              <p:val>
                                                <p:strVal val="0-#ppt_w/2"/>
                                              </p:val>
                                            </p:tav>
                                            <p:tav tm="100000">
                                              <p:val>
                                                <p:strVal val="#ppt_x"/>
                                              </p:val>
                                            </p:tav>
                                          </p:tavLst>
                                        </p:anim>
                                        <p:anim calcmode="lin" valueType="num">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300" fill="hold"/>
                                            <p:tgtEl>
                                              <p:spTgt spid="58"/>
                                            </p:tgtEl>
                                            <p:attrNameLst>
                                              <p:attrName>ppt_x</p:attrName>
                                            </p:attrNameLst>
                                          </p:cBhvr>
                                          <p:tavLst>
                                            <p:tav tm="0">
                                              <p:val>
                                                <p:strVal val="0-#ppt_w/2"/>
                                              </p:val>
                                            </p:tav>
                                            <p:tav tm="100000">
                                              <p:val>
                                                <p:strVal val="#ppt_x"/>
                                              </p:val>
                                            </p:tav>
                                          </p:tavLst>
                                        </p:anim>
                                        <p:anim calcmode="lin" valueType="num">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bwMode="auto">
          <a:xfrm>
            <a:off x="508147" y="1850466"/>
            <a:ext cx="2216411" cy="3557973"/>
            <a:chOff x="457200" y="1722438"/>
            <a:chExt cx="1801813" cy="2892425"/>
          </a:xfrm>
        </p:grpSpPr>
        <p:pic>
          <p:nvPicPr>
            <p:cNvPr id="41" name="图片 2"/>
            <p:cNvPicPr>
              <a:picLocks noChangeAspect="1" noChangeArrowheads="1"/>
            </p:cNvPicPr>
            <p:nvPr/>
          </p:nvPicPr>
          <p:blipFill>
            <a:blip r:embed="rId4" cstate="screen"/>
            <a:srcRect/>
            <a:stretch>
              <a:fillRect/>
            </a:stretch>
          </p:blipFill>
          <p:spPr bwMode="auto">
            <a:xfrm>
              <a:off x="457200" y="1722438"/>
              <a:ext cx="18018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87"/>
            <p:cNvSpPr>
              <a:spLocks noChangeArrowheads="1"/>
            </p:cNvSpPr>
            <p:nvPr/>
          </p:nvSpPr>
          <p:spPr bwMode="auto">
            <a:xfrm>
              <a:off x="911225" y="2528888"/>
              <a:ext cx="893763" cy="54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43" name="组合 42"/>
          <p:cNvGrpSpPr/>
          <p:nvPr/>
        </p:nvGrpSpPr>
        <p:grpSpPr bwMode="auto">
          <a:xfrm>
            <a:off x="2641746" y="943946"/>
            <a:ext cx="2468319" cy="3677093"/>
            <a:chOff x="2057400" y="1035050"/>
            <a:chExt cx="2006600" cy="2989263"/>
          </a:xfrm>
        </p:grpSpPr>
        <p:pic>
          <p:nvPicPr>
            <p:cNvPr id="44" name="图片 7"/>
            <p:cNvPicPr>
              <a:picLocks noChangeAspect="1" noChangeArrowheads="1"/>
            </p:cNvPicPr>
            <p:nvPr/>
          </p:nvPicPr>
          <p:blipFill>
            <a:blip r:embed="rId5" cstate="screen"/>
            <a:srcRect/>
            <a:stretch>
              <a:fillRect/>
            </a:stretch>
          </p:blipFill>
          <p:spPr bwMode="auto">
            <a:xfrm>
              <a:off x="2057400" y="1035050"/>
              <a:ext cx="20066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87"/>
            <p:cNvSpPr>
              <a:spLocks noChangeArrowheads="1"/>
            </p:cNvSpPr>
            <p:nvPr/>
          </p:nvSpPr>
          <p:spPr bwMode="auto">
            <a:xfrm>
              <a:off x="2535238" y="1838325"/>
              <a:ext cx="893761" cy="54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46" name="组合 45"/>
          <p:cNvGrpSpPr/>
          <p:nvPr/>
        </p:nvGrpSpPr>
        <p:grpSpPr bwMode="auto">
          <a:xfrm>
            <a:off x="4622946" y="2129248"/>
            <a:ext cx="2398020" cy="3323640"/>
            <a:chOff x="3543300" y="1946275"/>
            <a:chExt cx="1949450" cy="2701925"/>
          </a:xfrm>
        </p:grpSpPr>
        <p:pic>
          <p:nvPicPr>
            <p:cNvPr id="47" name="图片 5"/>
            <p:cNvPicPr>
              <a:picLocks noChangeAspect="1" noChangeArrowheads="1"/>
            </p:cNvPicPr>
            <p:nvPr/>
          </p:nvPicPr>
          <p:blipFill>
            <a:blip r:embed="rId6" cstate="screen"/>
            <a:srcRect/>
            <a:stretch>
              <a:fillRect/>
            </a:stretch>
          </p:blipFill>
          <p:spPr bwMode="auto">
            <a:xfrm>
              <a:off x="3543300" y="1946275"/>
              <a:ext cx="19494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矩形 87"/>
            <p:cNvSpPr>
              <a:spLocks noChangeArrowheads="1"/>
            </p:cNvSpPr>
            <p:nvPr/>
          </p:nvSpPr>
          <p:spPr bwMode="auto">
            <a:xfrm>
              <a:off x="4070349" y="2528889"/>
              <a:ext cx="893763" cy="54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grpSp>
        <p:nvGrpSpPr>
          <p:cNvPr id="86" name="组合 85"/>
          <p:cNvGrpSpPr/>
          <p:nvPr/>
        </p:nvGrpSpPr>
        <p:grpSpPr bwMode="auto">
          <a:xfrm>
            <a:off x="6927997" y="1273966"/>
            <a:ext cx="2368728" cy="3347073"/>
            <a:chOff x="5272088" y="1303338"/>
            <a:chExt cx="1925637" cy="2720975"/>
          </a:xfrm>
        </p:grpSpPr>
        <p:pic>
          <p:nvPicPr>
            <p:cNvPr id="87" name="图片 6"/>
            <p:cNvPicPr>
              <a:picLocks noChangeAspect="1" noChangeArrowheads="1"/>
            </p:cNvPicPr>
            <p:nvPr/>
          </p:nvPicPr>
          <p:blipFill>
            <a:blip r:embed="rId7" cstate="screen"/>
            <a:srcRect/>
            <a:stretch>
              <a:fillRect/>
            </a:stretch>
          </p:blipFill>
          <p:spPr bwMode="auto">
            <a:xfrm>
              <a:off x="5272088" y="1303338"/>
              <a:ext cx="19256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矩形 87"/>
            <p:cNvSpPr>
              <a:spLocks noChangeArrowheads="1"/>
            </p:cNvSpPr>
            <p:nvPr/>
          </p:nvSpPr>
          <p:spPr bwMode="auto">
            <a:xfrm>
              <a:off x="5788025" y="1925638"/>
              <a:ext cx="893763" cy="54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865">
                  <a:latin typeface="微软雅黑" panose="020B0503020204020204" pitchFamily="34" charset="-122"/>
                  <a:ea typeface="微软雅黑" panose="020B0503020204020204" pitchFamily="34" charset="-122"/>
                </a:rPr>
                <a:t>点击添加文本</a:t>
              </a:r>
            </a:p>
          </p:txBody>
        </p:sp>
      </p:grpSp>
      <p:sp>
        <p:nvSpPr>
          <p:cNvPr id="89" name="TextBox 60"/>
          <p:cNvSpPr txBox="1">
            <a:spLocks noChangeArrowheads="1"/>
          </p:cNvSpPr>
          <p:nvPr/>
        </p:nvSpPr>
        <p:spPr bwMode="auto">
          <a:xfrm>
            <a:off x="990746" y="5593632"/>
            <a:ext cx="1236113"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p:txBody>
      </p:sp>
      <p:sp>
        <p:nvSpPr>
          <p:cNvPr id="91" name="TextBox 62"/>
          <p:cNvSpPr txBox="1">
            <a:spLocks noChangeArrowheads="1"/>
          </p:cNvSpPr>
          <p:nvPr/>
        </p:nvSpPr>
        <p:spPr bwMode="auto">
          <a:xfrm>
            <a:off x="3251346" y="4533181"/>
            <a:ext cx="1236113"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p:txBody>
      </p:sp>
      <p:sp>
        <p:nvSpPr>
          <p:cNvPr id="92" name="TextBox 64"/>
          <p:cNvSpPr txBox="1">
            <a:spLocks noChangeArrowheads="1"/>
          </p:cNvSpPr>
          <p:nvPr/>
        </p:nvSpPr>
        <p:spPr bwMode="auto">
          <a:xfrm>
            <a:off x="5344731" y="5538599"/>
            <a:ext cx="1236112"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p:txBody>
      </p:sp>
      <p:sp>
        <p:nvSpPr>
          <p:cNvPr id="93" name="TextBox 68"/>
          <p:cNvSpPr txBox="1">
            <a:spLocks noChangeArrowheads="1"/>
          </p:cNvSpPr>
          <p:nvPr/>
        </p:nvSpPr>
        <p:spPr bwMode="auto">
          <a:xfrm>
            <a:off x="7615913" y="4939747"/>
            <a:ext cx="1236113"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a:p>
            <a:pPr eaLnBrk="1" hangingPunct="1"/>
            <a:r>
              <a:rPr lang="zh-CN" altLang="en-US" sz="1865">
                <a:solidFill>
                  <a:srgbClr val="000000"/>
                </a:solidFill>
                <a:latin typeface="微软雅黑" panose="020B0503020204020204" pitchFamily="34" charset="-122"/>
                <a:ea typeface="微软雅黑" panose="020B0503020204020204" pitchFamily="34" charset="-122"/>
              </a:rPr>
              <a:t>添加文本</a:t>
            </a:r>
          </a:p>
        </p:txBody>
      </p:sp>
      <p:pic>
        <p:nvPicPr>
          <p:cNvPr id="94" name="Picture 267" descr="人3"/>
          <p:cNvPicPr>
            <a:picLocks noChangeAspect="1" noChangeArrowheads="1"/>
          </p:cNvPicPr>
          <p:nvPr/>
        </p:nvPicPr>
        <p:blipFill>
          <a:blip r:embed="rId8" cstate="screen"/>
          <a:srcRect/>
          <a:stretch>
            <a:fillRect/>
          </a:stretch>
        </p:blipFill>
        <p:spPr bwMode="auto">
          <a:xfrm>
            <a:off x="9549670" y="1905040"/>
            <a:ext cx="2540573" cy="479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0-#ppt_w/2"/>
                                          </p:val>
                                        </p:tav>
                                        <p:tav tm="100000">
                                          <p:val>
                                            <p:strVal val="#ppt_x"/>
                                          </p:val>
                                        </p:tav>
                                      </p:tavLst>
                                    </p:anim>
                                    <p:anim calcmode="lin" valueType="num">
                                      <p:cBhvr additive="base">
                                        <p:cTn id="8" dur="1000" fill="hold"/>
                                        <p:tgtEl>
                                          <p:spTgt spid="8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4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0-#ppt_w/2"/>
                                          </p:val>
                                        </p:tav>
                                        <p:tav tm="100000">
                                          <p:val>
                                            <p:strVal val="#ppt_x"/>
                                          </p:val>
                                        </p:tav>
                                      </p:tavLst>
                                    </p:anim>
                                    <p:anim calcmode="lin" valueType="num">
                                      <p:cBhvr additive="base">
                                        <p:cTn id="12" dur="10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0-#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8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0-#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12" presetClass="entr" presetSubtype="1" fill="hold" grpId="0" nodeType="withEffect">
                                  <p:stCondLst>
                                    <p:cond delay="120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p:tgtEl>
                                          <p:spTgt spid="93"/>
                                        </p:tgtEl>
                                        <p:attrNameLst>
                                          <p:attrName>ppt_y</p:attrName>
                                        </p:attrNameLst>
                                      </p:cBhvr>
                                      <p:tavLst>
                                        <p:tav tm="0">
                                          <p:val>
                                            <p:strVal val="#ppt_y-#ppt_h*1.125000"/>
                                          </p:val>
                                        </p:tav>
                                        <p:tav tm="100000">
                                          <p:val>
                                            <p:strVal val="#ppt_y"/>
                                          </p:val>
                                        </p:tav>
                                      </p:tavLst>
                                    </p:anim>
                                    <p:animEffect transition="in" filter="wipe(down)">
                                      <p:cBhvr>
                                        <p:cTn id="24" dur="500"/>
                                        <p:tgtEl>
                                          <p:spTgt spid="93"/>
                                        </p:tgtEl>
                                      </p:cBhvr>
                                    </p:animEffect>
                                  </p:childTnLst>
                                </p:cTn>
                              </p:par>
                              <p:par>
                                <p:cTn id="25" presetID="12" presetClass="entr" presetSubtype="4" fill="hold" grpId="0" nodeType="withEffect">
                                  <p:stCondLst>
                                    <p:cond delay="140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p:tgtEl>
                                          <p:spTgt spid="92"/>
                                        </p:tgtEl>
                                        <p:attrNameLst>
                                          <p:attrName>ppt_y</p:attrName>
                                        </p:attrNameLst>
                                      </p:cBhvr>
                                      <p:tavLst>
                                        <p:tav tm="0">
                                          <p:val>
                                            <p:strVal val="#ppt_y+#ppt_h*1.125000"/>
                                          </p:val>
                                        </p:tav>
                                        <p:tav tm="100000">
                                          <p:val>
                                            <p:strVal val="#ppt_y"/>
                                          </p:val>
                                        </p:tav>
                                      </p:tavLst>
                                    </p:anim>
                                    <p:animEffect transition="in" filter="wipe(up)">
                                      <p:cBhvr>
                                        <p:cTn id="28" dur="500"/>
                                        <p:tgtEl>
                                          <p:spTgt spid="92"/>
                                        </p:tgtEl>
                                      </p:cBhvr>
                                    </p:animEffect>
                                  </p:childTnLst>
                                </p:cTn>
                              </p:par>
                              <p:par>
                                <p:cTn id="29" presetID="12" presetClass="entr" presetSubtype="1" fill="hold" grpId="0" nodeType="withEffect">
                                  <p:stCondLst>
                                    <p:cond delay="160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p:tgtEl>
                                          <p:spTgt spid="91"/>
                                        </p:tgtEl>
                                        <p:attrNameLst>
                                          <p:attrName>ppt_y</p:attrName>
                                        </p:attrNameLst>
                                      </p:cBhvr>
                                      <p:tavLst>
                                        <p:tav tm="0">
                                          <p:val>
                                            <p:strVal val="#ppt_y-#ppt_h*1.125000"/>
                                          </p:val>
                                        </p:tav>
                                        <p:tav tm="100000">
                                          <p:val>
                                            <p:strVal val="#ppt_y"/>
                                          </p:val>
                                        </p:tav>
                                      </p:tavLst>
                                    </p:anim>
                                    <p:animEffect transition="in" filter="wipe(down)">
                                      <p:cBhvr>
                                        <p:cTn id="32" dur="500"/>
                                        <p:tgtEl>
                                          <p:spTgt spid="91"/>
                                        </p:tgtEl>
                                      </p:cBhvr>
                                    </p:animEffect>
                                  </p:childTnLst>
                                </p:cTn>
                              </p:par>
                              <p:par>
                                <p:cTn id="33" presetID="12" presetClass="entr" presetSubtype="4" fill="hold" grpId="0" nodeType="withEffect">
                                  <p:stCondLst>
                                    <p:cond delay="180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p:tgtEl>
                                          <p:spTgt spid="89"/>
                                        </p:tgtEl>
                                        <p:attrNameLst>
                                          <p:attrName>ppt_y</p:attrName>
                                        </p:attrNameLst>
                                      </p:cBhvr>
                                      <p:tavLst>
                                        <p:tav tm="0">
                                          <p:val>
                                            <p:strVal val="#ppt_y+#ppt_h*1.125000"/>
                                          </p:val>
                                        </p:tav>
                                        <p:tav tm="100000">
                                          <p:val>
                                            <p:strVal val="#ppt_y"/>
                                          </p:val>
                                        </p:tav>
                                      </p:tavLst>
                                    </p:anim>
                                    <p:animEffect transition="in" filter="wipe(up)">
                                      <p:cBhvr>
                                        <p:cTn id="36" dur="500"/>
                                        <p:tgtEl>
                                          <p:spTgt spid="89"/>
                                        </p:tgtEl>
                                      </p:cBhvr>
                                    </p:animEffect>
                                  </p:childTnLst>
                                </p:cTn>
                              </p:par>
                              <p:par>
                                <p:cTn id="37" presetID="2" presetClass="entr" presetSubtype="2" fill="hold" nodeType="withEffect">
                                  <p:stCondLst>
                                    <p:cond delay="200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1+#ppt_w/2"/>
                                          </p:val>
                                        </p:tav>
                                        <p:tav tm="100000">
                                          <p:val>
                                            <p:strVal val="#ppt_x"/>
                                          </p:val>
                                        </p:tav>
                                      </p:tavLst>
                                    </p:anim>
                                    <p:anim calcmode="lin" valueType="num">
                                      <p:cBhvr additive="base">
                                        <p:cTn id="40"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12" name="图片 11"/>
          <p:cNvPicPr>
            <a:picLocks noChangeAspect="1"/>
          </p:cNvPicPr>
          <p:nvPr/>
        </p:nvPicPr>
        <p:blipFill>
          <a:blip r:embed="rId4"/>
          <a:stretch>
            <a:fillRect/>
          </a:stretch>
        </p:blipFill>
        <p:spPr>
          <a:xfrm>
            <a:off x="4948847" y="3952904"/>
            <a:ext cx="6684791" cy="2665612"/>
          </a:xfrm>
          <a:prstGeom prst="rect">
            <a:avLst/>
          </a:prstGeom>
        </p:spPr>
      </p:pic>
      <p:sp>
        <p:nvSpPr>
          <p:cNvPr id="13" name="文本框 12"/>
          <p:cNvSpPr txBox="1"/>
          <p:nvPr/>
        </p:nvSpPr>
        <p:spPr>
          <a:xfrm>
            <a:off x="2457323" y="1285539"/>
            <a:ext cx="7532831" cy="830997"/>
          </a:xfrm>
          <a:prstGeom prst="rect">
            <a:avLst/>
          </a:prstGeom>
          <a:noFill/>
        </p:spPr>
        <p:txBody>
          <a:bodyPr wrap="none" rtlCol="0">
            <a:spAutoFit/>
          </a:bodyPr>
          <a:lstStyle/>
          <a:p>
            <a:r>
              <a:rPr lang="zh-CN" altLang="en-US" sz="4800" b="1" dirty="0" smtClean="0">
                <a:latin typeface="微软雅黑" panose="020B0503020204020204" pitchFamily="34" charset="-122"/>
                <a:ea typeface="微软雅黑" panose="020B0503020204020204" pitchFamily="34" charset="-122"/>
              </a:rPr>
              <a:t>儿童成长家庭教育</a:t>
            </a:r>
            <a:r>
              <a:rPr lang="en-US" altLang="zh-CN" sz="4800" b="1" dirty="0" smtClean="0">
                <a:latin typeface="微软雅黑" panose="020B0503020204020204" pitchFamily="34" charset="-122"/>
                <a:ea typeface="微软雅黑" panose="020B0503020204020204" pitchFamily="34" charset="-122"/>
              </a:rPr>
              <a:t>PPT</a:t>
            </a:r>
            <a:r>
              <a:rPr lang="zh-CN" altLang="en-US" sz="4800" b="1" dirty="0">
                <a:latin typeface="微软雅黑" panose="020B0503020204020204" pitchFamily="34" charset="-122"/>
                <a:ea typeface="微软雅黑" panose="020B0503020204020204" pitchFamily="34" charset="-122"/>
              </a:rPr>
              <a:t>模板</a:t>
            </a:r>
          </a:p>
        </p:txBody>
      </p:sp>
      <p:sp>
        <p:nvSpPr>
          <p:cNvPr id="14" name="圆角矩形 13"/>
          <p:cNvSpPr/>
          <p:nvPr/>
        </p:nvSpPr>
        <p:spPr>
          <a:xfrm>
            <a:off x="3396343" y="2220235"/>
            <a:ext cx="5150435" cy="61434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827384" y="2235021"/>
            <a:ext cx="4549643" cy="584775"/>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感谢您的观看 </a:t>
            </a:r>
            <a:r>
              <a:rPr lang="en-US" altLang="zh-CN" sz="3200" b="1" dirty="0" smtClean="0">
                <a:solidFill>
                  <a:schemeClr val="bg1"/>
                </a:solidFill>
                <a:latin typeface="微软雅黑" panose="020B0503020204020204" pitchFamily="34" charset="-122"/>
                <a:ea typeface="微软雅黑" panose="020B0503020204020204" pitchFamily="34" charset="-122"/>
              </a:rPr>
              <a:t>THANKS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1000"/>
                                        <p:tgtEl>
                                          <p:spTgt spid="13"/>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556962" y="3923875"/>
            <a:ext cx="6684791" cy="2665612"/>
          </a:xfrm>
          <a:prstGeom prst="rect">
            <a:avLst/>
          </a:prstGeom>
        </p:spPr>
      </p:pic>
      <p:sp>
        <p:nvSpPr>
          <p:cNvPr id="42" name="等腰三角形 41"/>
          <p:cNvSpPr/>
          <p:nvPr/>
        </p:nvSpPr>
        <p:spPr>
          <a:xfrm>
            <a:off x="1347894" y="684519"/>
            <a:ext cx="2376264" cy="2025056"/>
          </a:xfrm>
          <a:prstGeom prst="triangle">
            <a:avLst/>
          </a:prstGeom>
          <a:solidFill>
            <a:srgbClr val="92D050">
              <a:alpha val="14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TextBox 7"/>
          <p:cNvSpPr txBox="1"/>
          <p:nvPr/>
        </p:nvSpPr>
        <p:spPr>
          <a:xfrm>
            <a:off x="1737570" y="869923"/>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E6325C"/>
                </a:solidFill>
              </a:rPr>
              <a:t>01</a:t>
            </a:r>
            <a:endParaRPr lang="zh-CN" altLang="en-US" dirty="0">
              <a:solidFill>
                <a:srgbClr val="E6325C"/>
              </a:solidFill>
            </a:endParaRPr>
          </a:p>
        </p:txBody>
      </p:sp>
      <p:sp>
        <p:nvSpPr>
          <p:cNvPr id="44" name="等腰三角形 43"/>
          <p:cNvSpPr/>
          <p:nvPr/>
        </p:nvSpPr>
        <p:spPr>
          <a:xfrm rot="18035669">
            <a:off x="1700790" y="295384"/>
            <a:ext cx="360040" cy="3103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等腰三角形 44"/>
          <p:cNvSpPr/>
          <p:nvPr/>
        </p:nvSpPr>
        <p:spPr>
          <a:xfrm rot="21283757">
            <a:off x="1286754" y="510582"/>
            <a:ext cx="191945" cy="16547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等腰三角形 45"/>
          <p:cNvSpPr/>
          <p:nvPr/>
        </p:nvSpPr>
        <p:spPr>
          <a:xfrm rot="15968008">
            <a:off x="981016" y="901685"/>
            <a:ext cx="304349" cy="227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TextBox 8"/>
          <p:cNvSpPr txBox="1"/>
          <p:nvPr/>
        </p:nvSpPr>
        <p:spPr>
          <a:xfrm>
            <a:off x="5072052" y="827342"/>
            <a:ext cx="4339650" cy="923330"/>
          </a:xfrm>
          <a:prstGeom prst="rect">
            <a:avLst/>
          </a:prstGeom>
          <a:noFill/>
        </p:spPr>
        <p:txBody>
          <a:bodyPr wrap="none" rtlCol="0">
            <a:spAutoFit/>
          </a:bodyPr>
          <a:lstStyle/>
          <a:p>
            <a:r>
              <a:rPr lang="zh-CN" altLang="en-US" sz="5400" b="1"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第</a:t>
            </a:r>
            <a:r>
              <a:rPr lang="zh-CN" altLang="en-US" sz="5400" b="1"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一部分内容</a:t>
            </a:r>
            <a:endParaRPr lang="zh-CN" altLang="en-US" sz="5400" b="1"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8" name="直接连接符 47"/>
          <p:cNvCxnSpPr/>
          <p:nvPr/>
        </p:nvCxnSpPr>
        <p:spPr>
          <a:xfrm>
            <a:off x="3724158" y="1839419"/>
            <a:ext cx="692932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14"/>
          <p:cNvSpPr txBox="1"/>
          <p:nvPr/>
        </p:nvSpPr>
        <p:spPr>
          <a:xfrm>
            <a:off x="5508069" y="2124800"/>
            <a:ext cx="3467616" cy="584775"/>
          </a:xfrm>
          <a:prstGeom prst="rect">
            <a:avLst/>
          </a:prstGeom>
          <a:noFill/>
        </p:spPr>
        <p:txBody>
          <a:bodyPr wrap="none" rtlCol="0">
            <a:spAutoFit/>
          </a:bodyPr>
          <a:lstStyle/>
          <a:p>
            <a:r>
              <a:rPr lang="zh-CN" altLang="en-US" sz="3200"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单击添加文字内容</a:t>
            </a:r>
            <a:endParaRPr lang="zh-CN" altLang="en-US" sz="3200"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100" fill="hold"/>
                                        <p:tgtEl>
                                          <p:spTgt spid="44"/>
                                        </p:tgtEl>
                                        <p:attrNameLst>
                                          <p:attrName>ppt_x</p:attrName>
                                        </p:attrNameLst>
                                      </p:cBhvr>
                                      <p:tavLst>
                                        <p:tav tm="0">
                                          <p:val>
                                            <p:strVal val="0-#ppt_w/2"/>
                                          </p:val>
                                        </p:tav>
                                        <p:tav tm="100000">
                                          <p:val>
                                            <p:strVal val="#ppt_x"/>
                                          </p:val>
                                        </p:tav>
                                      </p:tavLst>
                                    </p:anim>
                                    <p:anim calcmode="lin" valueType="num">
                                      <p:cBhvr additive="base">
                                        <p:cTn id="8" dur="1100" fill="hold"/>
                                        <p:tgtEl>
                                          <p:spTgt spid="44"/>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44"/>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100" fill="hold"/>
                                        <p:tgtEl>
                                          <p:spTgt spid="45"/>
                                        </p:tgtEl>
                                        <p:attrNameLst>
                                          <p:attrName>ppt_x</p:attrName>
                                        </p:attrNameLst>
                                      </p:cBhvr>
                                      <p:tavLst>
                                        <p:tav tm="0">
                                          <p:val>
                                            <p:strVal val="0-#ppt_w/2"/>
                                          </p:val>
                                        </p:tav>
                                        <p:tav tm="100000">
                                          <p:val>
                                            <p:strVal val="#ppt_x"/>
                                          </p:val>
                                        </p:tav>
                                      </p:tavLst>
                                    </p:anim>
                                    <p:anim calcmode="lin" valueType="num">
                                      <p:cBhvr additive="base">
                                        <p:cTn id="14" dur="1100" fill="hold"/>
                                        <p:tgtEl>
                                          <p:spTgt spid="45"/>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45"/>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100" fill="hold"/>
                                        <p:tgtEl>
                                          <p:spTgt spid="46"/>
                                        </p:tgtEl>
                                        <p:attrNameLst>
                                          <p:attrName>ppt_x</p:attrName>
                                        </p:attrNameLst>
                                      </p:cBhvr>
                                      <p:tavLst>
                                        <p:tav tm="0">
                                          <p:val>
                                            <p:strVal val="0-#ppt_w/2"/>
                                          </p:val>
                                        </p:tav>
                                        <p:tav tm="100000">
                                          <p:val>
                                            <p:strVal val="#ppt_x"/>
                                          </p:val>
                                        </p:tav>
                                      </p:tavLst>
                                    </p:anim>
                                    <p:anim calcmode="lin" valueType="num">
                                      <p:cBhvr additive="base">
                                        <p:cTn id="20" dur="1100" fill="hold"/>
                                        <p:tgtEl>
                                          <p:spTgt spid="46"/>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46"/>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100" fill="hold"/>
                                        <p:tgtEl>
                                          <p:spTgt spid="42"/>
                                        </p:tgtEl>
                                        <p:attrNameLst>
                                          <p:attrName>ppt_x</p:attrName>
                                        </p:attrNameLst>
                                      </p:cBhvr>
                                      <p:tavLst>
                                        <p:tav tm="0">
                                          <p:val>
                                            <p:strVal val="0-#ppt_w/2"/>
                                          </p:val>
                                        </p:tav>
                                        <p:tav tm="100000">
                                          <p:val>
                                            <p:strVal val="#ppt_x"/>
                                          </p:val>
                                        </p:tav>
                                      </p:tavLst>
                                    </p:anim>
                                    <p:anim calcmode="lin" valueType="num">
                                      <p:cBhvr additive="base">
                                        <p:cTn id="26" dur="1100" fill="hold"/>
                                        <p:tgtEl>
                                          <p:spTgt spid="4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4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ppt_y</p:attrName>
                                        </p:attrNameLst>
                                      </p:cBhvr>
                                      <p:tavLst>
                                        <p:tav tm="0">
                                          <p:val>
                                            <p:strVal val="#ppt_y-#ppt_h*1.125000"/>
                                          </p:val>
                                        </p:tav>
                                        <p:tav tm="100000">
                                          <p:val>
                                            <p:strVal val="#ppt_y"/>
                                          </p:val>
                                        </p:tav>
                                      </p:tavLst>
                                    </p:anim>
                                    <p:animEffect transition="in" filter="wipe(down)">
                                      <p:cBhvr>
                                        <p:cTn id="41" dur="500"/>
                                        <p:tgtEl>
                                          <p:spTgt spid="47"/>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44" grpId="0" animBg="1"/>
      <p:bldP spid="44" grpId="1" animBg="1"/>
      <p:bldP spid="45" grpId="0" animBg="1"/>
      <p:bldP spid="45" grpId="1" animBg="1"/>
      <p:bldP spid="46" grpId="0" animBg="1"/>
      <p:bldP spid="46" grpId="1" animBg="1"/>
      <p:bldP spid="47"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1"/>
          <p:cNvSpPr/>
          <p:nvPr/>
        </p:nvSpPr>
        <p:spPr bwMode="auto">
          <a:xfrm>
            <a:off x="8675871" y="5349213"/>
            <a:ext cx="2324608"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Line 12"/>
          <p:cNvSpPr>
            <a:spLocks noChangeShapeType="1"/>
          </p:cNvSpPr>
          <p:nvPr/>
        </p:nvSpPr>
        <p:spPr bwMode="auto">
          <a:xfrm flipH="1">
            <a:off x="8675871" y="5349213"/>
            <a:ext cx="2324608"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cxnSp>
        <p:nvCxnSpPr>
          <p:cNvPr id="21" name="直接连接符 20"/>
          <p:cNvCxnSpPr>
            <a:stCxn id="70" idx="3"/>
          </p:cNvCxnSpPr>
          <p:nvPr/>
        </p:nvCxnSpPr>
        <p:spPr>
          <a:xfrm flipV="1">
            <a:off x="843207" y="2468896"/>
            <a:ext cx="0" cy="2022651"/>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75423" y="2468895"/>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125464" y="2468895"/>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758857" y="2468895"/>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767262" y="4491547"/>
            <a:ext cx="2698373" cy="857668"/>
            <a:chOff x="6575446" y="3440667"/>
            <a:chExt cx="2023780" cy="643251"/>
          </a:xfrm>
        </p:grpSpPr>
        <p:sp>
          <p:nvSpPr>
            <p:cNvPr id="26"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27" name="组合 26"/>
            <p:cNvGrpSpPr/>
            <p:nvPr/>
          </p:nvGrpSpPr>
          <p:grpSpPr>
            <a:xfrm>
              <a:off x="6964552" y="3576351"/>
              <a:ext cx="1306500" cy="371881"/>
              <a:chOff x="1491944" y="1784655"/>
              <a:chExt cx="1306500" cy="371881"/>
            </a:xfrm>
          </p:grpSpPr>
          <p:grpSp>
            <p:nvGrpSpPr>
              <p:cNvPr id="28"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1"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2"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3"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29" name="TextBox 28"/>
              <p:cNvSpPr txBox="1"/>
              <p:nvPr/>
            </p:nvSpPr>
            <p:spPr>
              <a:xfrm>
                <a:off x="1931379" y="1831925"/>
                <a:ext cx="867065" cy="284742"/>
              </a:xfrm>
              <a:prstGeom prst="rect">
                <a:avLst/>
              </a:prstGeom>
              <a:noFill/>
            </p:spPr>
            <p:txBody>
              <a:bodyPr wrap="none" rtlCol="0">
                <a:spAutoFit/>
              </a:bodyPr>
              <a:lstStyle/>
              <a:p>
                <a:r>
                  <a:rPr lang="en-US" altLang="zh-CN" sz="1865" dirty="0">
                    <a:solidFill>
                      <a:prstClr val="white"/>
                    </a:solidFill>
                    <a:latin typeface="Impact" panose="020B0806030902050204" pitchFamily="34" charset="0"/>
                  </a:rPr>
                  <a:t>KEY WORD</a:t>
                </a:r>
                <a:endParaRPr lang="zh-CN" altLang="en-US" sz="1865" dirty="0">
                  <a:solidFill>
                    <a:prstClr val="white"/>
                  </a:solidFill>
                  <a:latin typeface="Impact" panose="020B0806030902050204" pitchFamily="34" charset="0"/>
                </a:endParaRPr>
              </a:p>
            </p:txBody>
          </p:sp>
        </p:grpSp>
      </p:grpSp>
      <p:grpSp>
        <p:nvGrpSpPr>
          <p:cNvPr id="34" name="组合 33"/>
          <p:cNvGrpSpPr/>
          <p:nvPr/>
        </p:nvGrpSpPr>
        <p:grpSpPr>
          <a:xfrm>
            <a:off x="6125520" y="4491547"/>
            <a:ext cx="2701888" cy="857668"/>
            <a:chOff x="4594140" y="3440667"/>
            <a:chExt cx="2026416" cy="643251"/>
          </a:xfrm>
        </p:grpSpPr>
        <p:sp>
          <p:nvSpPr>
            <p:cNvPr id="35"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36" name="组合 35"/>
            <p:cNvGrpSpPr/>
            <p:nvPr/>
          </p:nvGrpSpPr>
          <p:grpSpPr>
            <a:xfrm>
              <a:off x="5068931" y="3515742"/>
              <a:ext cx="1141284" cy="493098"/>
              <a:chOff x="6086862" y="1851804"/>
              <a:chExt cx="1141284" cy="493098"/>
            </a:xfrm>
          </p:grpSpPr>
          <p:grpSp>
            <p:nvGrpSpPr>
              <p:cNvPr id="3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48"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0"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1"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2"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46" name="TextBox 45"/>
              <p:cNvSpPr txBox="1"/>
              <p:nvPr/>
            </p:nvSpPr>
            <p:spPr>
              <a:xfrm>
                <a:off x="6361081" y="1968354"/>
                <a:ext cx="867065" cy="284742"/>
              </a:xfrm>
              <a:prstGeom prst="rect">
                <a:avLst/>
              </a:prstGeom>
              <a:noFill/>
            </p:spPr>
            <p:txBody>
              <a:bodyPr wrap="none" rtlCol="0">
                <a:spAutoFit/>
              </a:bodyPr>
              <a:lstStyle/>
              <a:p>
                <a:r>
                  <a:rPr lang="en-US" altLang="zh-CN" sz="1865" dirty="0">
                    <a:solidFill>
                      <a:prstClr val="white"/>
                    </a:solidFill>
                    <a:latin typeface="Impact" panose="020B0806030902050204" pitchFamily="34" charset="0"/>
                  </a:rPr>
                  <a:t>KEY WORD</a:t>
                </a:r>
                <a:endParaRPr lang="zh-CN" altLang="en-US" sz="1865" dirty="0">
                  <a:solidFill>
                    <a:prstClr val="white"/>
                  </a:solidFill>
                  <a:latin typeface="Impact" panose="020B0806030902050204" pitchFamily="34" charset="0"/>
                </a:endParaRPr>
              </a:p>
            </p:txBody>
          </p:sp>
        </p:grpSp>
      </p:grpSp>
      <p:grpSp>
        <p:nvGrpSpPr>
          <p:cNvPr id="53" name="组合 52"/>
          <p:cNvGrpSpPr/>
          <p:nvPr/>
        </p:nvGrpSpPr>
        <p:grpSpPr>
          <a:xfrm>
            <a:off x="3484953" y="4491547"/>
            <a:ext cx="2700716" cy="857668"/>
            <a:chOff x="2613712" y="3440667"/>
            <a:chExt cx="2025537" cy="643251"/>
          </a:xfrm>
        </p:grpSpPr>
        <p:sp>
          <p:nvSpPr>
            <p:cNvPr id="54"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55" name="组合 54"/>
            <p:cNvGrpSpPr/>
            <p:nvPr/>
          </p:nvGrpSpPr>
          <p:grpSpPr>
            <a:xfrm>
              <a:off x="2973796" y="3605948"/>
              <a:ext cx="1277391" cy="332887"/>
              <a:chOff x="1641394" y="3123021"/>
              <a:chExt cx="1277391" cy="332887"/>
            </a:xfrm>
          </p:grpSpPr>
          <p:grpSp>
            <p:nvGrpSpPr>
              <p:cNvPr id="56"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57" name="TextBox 56"/>
              <p:cNvSpPr txBox="1"/>
              <p:nvPr/>
            </p:nvSpPr>
            <p:spPr>
              <a:xfrm>
                <a:off x="2051720" y="3158366"/>
                <a:ext cx="867065" cy="284742"/>
              </a:xfrm>
              <a:prstGeom prst="rect">
                <a:avLst/>
              </a:prstGeom>
              <a:noFill/>
            </p:spPr>
            <p:txBody>
              <a:bodyPr wrap="none" rtlCol="0">
                <a:spAutoFit/>
              </a:bodyPr>
              <a:lstStyle/>
              <a:p>
                <a:r>
                  <a:rPr lang="en-US" altLang="zh-CN" sz="1865" dirty="0">
                    <a:solidFill>
                      <a:prstClr val="white"/>
                    </a:solidFill>
                    <a:latin typeface="Impact" panose="020B0806030902050204" pitchFamily="34" charset="0"/>
                  </a:rPr>
                  <a:t>KEY WORD</a:t>
                </a:r>
                <a:endParaRPr lang="zh-CN" altLang="en-US" sz="1865" dirty="0">
                  <a:solidFill>
                    <a:prstClr val="white"/>
                  </a:solidFill>
                  <a:latin typeface="Impact" panose="020B0806030902050204" pitchFamily="34" charset="0"/>
                </a:endParaRPr>
              </a:p>
            </p:txBody>
          </p:sp>
        </p:grpSp>
      </p:grpSp>
      <p:grpSp>
        <p:nvGrpSpPr>
          <p:cNvPr id="69" name="组合 68"/>
          <p:cNvGrpSpPr/>
          <p:nvPr/>
        </p:nvGrpSpPr>
        <p:grpSpPr>
          <a:xfrm>
            <a:off x="843207" y="4491547"/>
            <a:ext cx="2701888" cy="857668"/>
            <a:chOff x="632405" y="3440667"/>
            <a:chExt cx="2026416" cy="643251"/>
          </a:xfrm>
        </p:grpSpPr>
        <p:sp>
          <p:nvSpPr>
            <p:cNvPr id="70"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71" name="组合 70"/>
            <p:cNvGrpSpPr/>
            <p:nvPr/>
          </p:nvGrpSpPr>
          <p:grpSpPr>
            <a:xfrm>
              <a:off x="1072594" y="3573700"/>
              <a:ext cx="1297820" cy="351799"/>
              <a:chOff x="6008914" y="3093443"/>
              <a:chExt cx="1297820" cy="351799"/>
            </a:xfrm>
          </p:grpSpPr>
          <p:grpSp>
            <p:nvGrpSpPr>
              <p:cNvPr id="72"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73" name="TextBox 72"/>
              <p:cNvSpPr txBox="1"/>
              <p:nvPr/>
            </p:nvSpPr>
            <p:spPr>
              <a:xfrm>
                <a:off x="6439669" y="3137466"/>
                <a:ext cx="867065" cy="284742"/>
              </a:xfrm>
              <a:prstGeom prst="rect">
                <a:avLst/>
              </a:prstGeom>
              <a:noFill/>
            </p:spPr>
            <p:txBody>
              <a:bodyPr wrap="none" rtlCol="0">
                <a:spAutoFit/>
              </a:bodyPr>
              <a:lstStyle/>
              <a:p>
                <a:r>
                  <a:rPr lang="en-US" altLang="zh-CN" sz="1865" dirty="0">
                    <a:solidFill>
                      <a:prstClr val="white"/>
                    </a:solidFill>
                    <a:latin typeface="Impact" panose="020B0806030902050204" pitchFamily="34" charset="0"/>
                  </a:rPr>
                  <a:t>KEY WORD</a:t>
                </a:r>
                <a:endParaRPr lang="zh-CN" altLang="en-US" sz="1865" dirty="0">
                  <a:solidFill>
                    <a:prstClr val="white"/>
                  </a:solidFill>
                  <a:latin typeface="Impact" panose="020B0806030902050204" pitchFamily="34" charset="0"/>
                </a:endParaRPr>
              </a:p>
            </p:txBody>
          </p:sp>
        </p:grpSp>
      </p:grpSp>
      <p:sp>
        <p:nvSpPr>
          <p:cNvPr id="76" name="矩形 1"/>
          <p:cNvSpPr>
            <a:spLocks noChangeArrowheads="1"/>
          </p:cNvSpPr>
          <p:nvPr/>
        </p:nvSpPr>
        <p:spPr bwMode="auto">
          <a:xfrm>
            <a:off x="9008546" y="2905705"/>
            <a:ext cx="2176023"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7" name="矩形 1"/>
          <p:cNvSpPr>
            <a:spLocks noChangeArrowheads="1"/>
          </p:cNvSpPr>
          <p:nvPr/>
        </p:nvSpPr>
        <p:spPr bwMode="auto">
          <a:xfrm>
            <a:off x="6352250" y="2905705"/>
            <a:ext cx="2176023"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8" name="矩形 1"/>
          <p:cNvSpPr>
            <a:spLocks noChangeArrowheads="1"/>
          </p:cNvSpPr>
          <p:nvPr/>
        </p:nvSpPr>
        <p:spPr bwMode="auto">
          <a:xfrm>
            <a:off x="3695955" y="2905705"/>
            <a:ext cx="2176023"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
        <p:nvSpPr>
          <p:cNvPr id="79" name="矩形 1"/>
          <p:cNvSpPr>
            <a:spLocks noChangeArrowheads="1"/>
          </p:cNvSpPr>
          <p:nvPr/>
        </p:nvSpPr>
        <p:spPr bwMode="auto">
          <a:xfrm>
            <a:off x="1039661" y="2905705"/>
            <a:ext cx="2176023"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5"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1000"/>
                                </p:stCondLst>
                                <p:childTnLst>
                                  <p:par>
                                    <p:cTn id="35" presetID="2" presetClass="entr" presetSubtype="2" fill="hold" grpId="0" nodeType="afterEffect" p14:presetBounceEnd="50000">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14:bounceEnd="50000">
                                          <p:cBhvr additive="base">
                                            <p:cTn id="37" dur="3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14:presetBounceEnd="50000">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14:bounceEnd="50000">
                                          <p:cBhvr additive="base">
                                            <p:cTn id="42" dur="3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grpId="0" nodeType="afterEffect" p14:presetBounceEnd="50000">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14:bounceEnd="50000">
                                          <p:cBhvr additive="base">
                                            <p:cTn id="47" dur="3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14:presetBounceEnd="50000">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14:bounceEnd="50000">
                                          <p:cBhvr additive="base">
                                            <p:cTn id="52" dur="3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300" fill="hold"/>
                                            <p:tgtEl>
                                              <p:spTgt spid="76"/>
                                            </p:tgtEl>
                                            <p:attrNameLst>
                                              <p:attrName>ppt_x</p:attrName>
                                            </p:attrNameLst>
                                          </p:cBhvr>
                                          <p:tavLst>
                                            <p:tav tm="0">
                                              <p:val>
                                                <p:strVal val="1+#ppt_w/2"/>
                                              </p:val>
                                            </p:tav>
                                            <p:tav tm="100000">
                                              <p:val>
                                                <p:strVal val="#ppt_x"/>
                                              </p:val>
                                            </p:tav>
                                          </p:tavLst>
                                        </p:anim>
                                        <p:anim calcmode="lin" valueType="num">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300" fill="hold"/>
                                            <p:tgtEl>
                                              <p:spTgt spid="77"/>
                                            </p:tgtEl>
                                            <p:attrNameLst>
                                              <p:attrName>ppt_x</p:attrName>
                                            </p:attrNameLst>
                                          </p:cBhvr>
                                          <p:tavLst>
                                            <p:tav tm="0">
                                              <p:val>
                                                <p:strVal val="1+#ppt_w/2"/>
                                              </p:val>
                                            </p:tav>
                                            <p:tav tm="100000">
                                              <p:val>
                                                <p:strVal val="#ppt_x"/>
                                              </p:val>
                                            </p:tav>
                                          </p:tavLst>
                                        </p:anim>
                                        <p:anim calcmode="lin" valueType="num">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300" fill="hold"/>
                                            <p:tgtEl>
                                              <p:spTgt spid="78"/>
                                            </p:tgtEl>
                                            <p:attrNameLst>
                                              <p:attrName>ppt_x</p:attrName>
                                            </p:attrNameLst>
                                          </p:cBhvr>
                                          <p:tavLst>
                                            <p:tav tm="0">
                                              <p:val>
                                                <p:strVal val="1+#ppt_w/2"/>
                                              </p:val>
                                            </p:tav>
                                            <p:tav tm="100000">
                                              <p:val>
                                                <p:strVal val="#ppt_x"/>
                                              </p:val>
                                            </p:tav>
                                          </p:tavLst>
                                        </p:anim>
                                        <p:anim calcmode="lin" valueType="num">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300" fill="hold"/>
                                            <p:tgtEl>
                                              <p:spTgt spid="79"/>
                                            </p:tgtEl>
                                            <p:attrNameLst>
                                              <p:attrName>ppt_x</p:attrName>
                                            </p:attrNameLst>
                                          </p:cBhvr>
                                          <p:tavLst>
                                            <p:tav tm="0">
                                              <p:val>
                                                <p:strVal val="1+#ppt_w/2"/>
                                              </p:val>
                                            </p:tav>
                                            <p:tav tm="100000">
                                              <p:val>
                                                <p:strVal val="#ppt_x"/>
                                              </p:val>
                                            </p:tav>
                                          </p:tavLst>
                                        </p:anim>
                                        <p:anim calcmode="lin" valueType="num">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2"/>
          <p:cNvGrpSpPr/>
          <p:nvPr/>
        </p:nvGrpSpPr>
        <p:grpSpPr bwMode="auto">
          <a:xfrm flipH="1">
            <a:off x="1062059" y="1998155"/>
            <a:ext cx="2912533" cy="584775"/>
            <a:chOff x="0" y="0"/>
            <a:chExt cx="2183514" cy="438581"/>
          </a:xfrm>
        </p:grpSpPr>
        <p:sp>
          <p:nvSpPr>
            <p:cNvPr id="82" name="TextBox 17"/>
            <p:cNvSpPr txBox="1">
              <a:spLocks noChangeArrowheads="1"/>
            </p:cNvSpPr>
            <p:nvPr/>
          </p:nvSpPr>
          <p:spPr bwMode="auto">
            <a:xfrm>
              <a:off x="1037804"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sp>
          <p:nvSpPr>
            <p:cNvPr id="83" name="TextBox 11"/>
            <p:cNvSpPr txBox="1">
              <a:spLocks noChangeArrowheads="1"/>
            </p:cNvSpPr>
            <p:nvPr/>
          </p:nvSpPr>
          <p:spPr bwMode="auto">
            <a:xfrm>
              <a:off x="0"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grpSp>
      <p:sp>
        <p:nvSpPr>
          <p:cNvPr id="84" name="TextBox 11"/>
          <p:cNvSpPr txBox="1">
            <a:spLocks noChangeArrowheads="1"/>
          </p:cNvSpPr>
          <p:nvPr/>
        </p:nvSpPr>
        <p:spPr bwMode="auto">
          <a:xfrm flipH="1">
            <a:off x="1091693" y="1441472"/>
            <a:ext cx="19431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000000"/>
                </a:solidFill>
                <a:latin typeface="微软雅黑" panose="020B0503020204020204" pitchFamily="34" charset="-122"/>
                <a:ea typeface="微软雅黑" panose="020B0503020204020204" pitchFamily="34" charset="-122"/>
              </a:rPr>
              <a:t>点击添加文本    </a:t>
            </a:r>
            <a:endParaRPr lang="en-US" sz="2135" b="1">
              <a:solidFill>
                <a:srgbClr val="000000"/>
              </a:solidFill>
              <a:latin typeface="微软雅黑" panose="020B0503020204020204" pitchFamily="34" charset="-122"/>
              <a:ea typeface="微软雅黑" panose="020B0503020204020204" pitchFamily="34" charset="-122"/>
            </a:endParaRPr>
          </a:p>
        </p:txBody>
      </p:sp>
      <p:grpSp>
        <p:nvGrpSpPr>
          <p:cNvPr id="85" name="Group 6"/>
          <p:cNvGrpSpPr/>
          <p:nvPr/>
        </p:nvGrpSpPr>
        <p:grpSpPr bwMode="auto">
          <a:xfrm flipH="1">
            <a:off x="7989910" y="2607795"/>
            <a:ext cx="2912533" cy="584775"/>
            <a:chOff x="0" y="0"/>
            <a:chExt cx="2183514" cy="438581"/>
          </a:xfrm>
        </p:grpSpPr>
        <p:sp>
          <p:nvSpPr>
            <p:cNvPr id="86" name="TextBox 11"/>
            <p:cNvSpPr txBox="1">
              <a:spLocks noChangeArrowheads="1"/>
            </p:cNvSpPr>
            <p:nvPr/>
          </p:nvSpPr>
          <p:spPr bwMode="auto">
            <a:xfrm>
              <a:off x="1037804"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sp>
          <p:nvSpPr>
            <p:cNvPr id="87" name="TextBox 11"/>
            <p:cNvSpPr txBox="1">
              <a:spLocks noChangeArrowheads="1"/>
            </p:cNvSpPr>
            <p:nvPr/>
          </p:nvSpPr>
          <p:spPr bwMode="auto">
            <a:xfrm>
              <a:off x="0"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grpSp>
      <p:sp>
        <p:nvSpPr>
          <p:cNvPr id="88" name="TextBox 11"/>
          <p:cNvSpPr txBox="1">
            <a:spLocks noChangeArrowheads="1"/>
          </p:cNvSpPr>
          <p:nvPr/>
        </p:nvSpPr>
        <p:spPr bwMode="auto">
          <a:xfrm flipH="1">
            <a:off x="8019543" y="2053229"/>
            <a:ext cx="19431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000000"/>
                </a:solidFill>
                <a:latin typeface="微软雅黑" panose="020B0503020204020204" pitchFamily="34" charset="-122"/>
                <a:ea typeface="微软雅黑" panose="020B0503020204020204" pitchFamily="34" charset="-122"/>
              </a:rPr>
              <a:t>点击添加文本    </a:t>
            </a:r>
            <a:endParaRPr lang="en-US" sz="2135" b="1">
              <a:solidFill>
                <a:srgbClr val="000000"/>
              </a:solidFill>
              <a:latin typeface="微软雅黑" panose="020B0503020204020204" pitchFamily="34" charset="-122"/>
              <a:ea typeface="微软雅黑" panose="020B0503020204020204" pitchFamily="34" charset="-122"/>
            </a:endParaRPr>
          </a:p>
        </p:txBody>
      </p:sp>
      <p:grpSp>
        <p:nvGrpSpPr>
          <p:cNvPr id="89" name="Group 10"/>
          <p:cNvGrpSpPr/>
          <p:nvPr/>
        </p:nvGrpSpPr>
        <p:grpSpPr bwMode="auto">
          <a:xfrm flipH="1">
            <a:off x="8159243" y="4934012"/>
            <a:ext cx="2912533" cy="584775"/>
            <a:chOff x="0" y="0"/>
            <a:chExt cx="2183514" cy="438581"/>
          </a:xfrm>
        </p:grpSpPr>
        <p:sp>
          <p:nvSpPr>
            <p:cNvPr id="90" name="TextBox 11"/>
            <p:cNvSpPr txBox="1">
              <a:spLocks noChangeArrowheads="1"/>
            </p:cNvSpPr>
            <p:nvPr/>
          </p:nvSpPr>
          <p:spPr bwMode="auto">
            <a:xfrm>
              <a:off x="1037804"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sp>
          <p:nvSpPr>
            <p:cNvPr id="91" name="TextBox 90"/>
            <p:cNvSpPr txBox="1">
              <a:spLocks noChangeArrowheads="1"/>
            </p:cNvSpPr>
            <p:nvPr/>
          </p:nvSpPr>
          <p:spPr bwMode="auto">
            <a:xfrm>
              <a:off x="0"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grpSp>
      <p:sp>
        <p:nvSpPr>
          <p:cNvPr id="92" name="TextBox 11"/>
          <p:cNvSpPr txBox="1">
            <a:spLocks noChangeArrowheads="1"/>
          </p:cNvSpPr>
          <p:nvPr/>
        </p:nvSpPr>
        <p:spPr bwMode="auto">
          <a:xfrm flipH="1">
            <a:off x="8188877" y="4377329"/>
            <a:ext cx="19409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000000"/>
                </a:solidFill>
                <a:latin typeface="微软雅黑" panose="020B0503020204020204" pitchFamily="34" charset="-122"/>
                <a:ea typeface="微软雅黑" panose="020B0503020204020204" pitchFamily="34" charset="-122"/>
              </a:rPr>
              <a:t>点击添加文本    </a:t>
            </a:r>
            <a:endParaRPr lang="en-US" sz="2135" b="1">
              <a:solidFill>
                <a:srgbClr val="000000"/>
              </a:solidFill>
              <a:latin typeface="微软雅黑" panose="020B0503020204020204" pitchFamily="34" charset="-122"/>
              <a:ea typeface="微软雅黑" panose="020B0503020204020204" pitchFamily="34" charset="-122"/>
            </a:endParaRPr>
          </a:p>
        </p:txBody>
      </p:sp>
      <p:grpSp>
        <p:nvGrpSpPr>
          <p:cNvPr id="93" name="Group 14"/>
          <p:cNvGrpSpPr/>
          <p:nvPr/>
        </p:nvGrpSpPr>
        <p:grpSpPr bwMode="auto">
          <a:xfrm flipH="1">
            <a:off x="1030310" y="5204852"/>
            <a:ext cx="2912533" cy="584775"/>
            <a:chOff x="0" y="0"/>
            <a:chExt cx="2183514" cy="438581"/>
          </a:xfrm>
        </p:grpSpPr>
        <p:sp>
          <p:nvSpPr>
            <p:cNvPr id="94" name="TextBox 11"/>
            <p:cNvSpPr txBox="1">
              <a:spLocks noChangeArrowheads="1"/>
            </p:cNvSpPr>
            <p:nvPr/>
          </p:nvSpPr>
          <p:spPr bwMode="auto">
            <a:xfrm>
              <a:off x="1037804"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sz="1600">
                <a:solidFill>
                  <a:srgbClr val="262626"/>
                </a:solidFill>
                <a:latin typeface="微软雅黑" panose="020B0503020204020204" pitchFamily="34" charset="-122"/>
                <a:ea typeface="微软雅黑" panose="020B0503020204020204" pitchFamily="34" charset="-122"/>
              </a:endParaRPr>
            </a:p>
          </p:txBody>
        </p:sp>
        <p:sp>
          <p:nvSpPr>
            <p:cNvPr id="95" name="TextBox 11"/>
            <p:cNvSpPr txBox="1">
              <a:spLocks noChangeArrowheads="1"/>
            </p:cNvSpPr>
            <p:nvPr/>
          </p:nvSpPr>
          <p:spPr bwMode="auto">
            <a:xfrm>
              <a:off x="0" y="0"/>
              <a:ext cx="114571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262626"/>
                  </a:solidFill>
                  <a:latin typeface="微软雅黑" panose="020B0503020204020204" pitchFamily="34" charset="-122"/>
                  <a:ea typeface="微软雅黑" panose="020B0503020204020204" pitchFamily="34" charset="-122"/>
                </a:rPr>
                <a:t>点击添加文本    </a:t>
              </a:r>
              <a:endParaRPr lang="en-US" sz="16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dirty="0">
                  <a:solidFill>
                    <a:srgbClr val="262626"/>
                  </a:solidFill>
                  <a:latin typeface="微软雅黑" panose="020B0503020204020204" pitchFamily="34" charset="-122"/>
                  <a:ea typeface="微软雅黑" panose="020B0503020204020204" pitchFamily="34" charset="-122"/>
                </a:rPr>
                <a:t>点击添加文本</a:t>
              </a:r>
              <a:endParaRPr lang="en-US" sz="1600" dirty="0">
                <a:solidFill>
                  <a:srgbClr val="262626"/>
                </a:solidFill>
                <a:latin typeface="微软雅黑" panose="020B0503020204020204" pitchFamily="34" charset="-122"/>
                <a:ea typeface="微软雅黑" panose="020B0503020204020204" pitchFamily="34" charset="-122"/>
              </a:endParaRPr>
            </a:p>
          </p:txBody>
        </p:sp>
      </p:grpSp>
      <p:sp>
        <p:nvSpPr>
          <p:cNvPr id="96" name="TextBox 11"/>
          <p:cNvSpPr txBox="1">
            <a:spLocks noChangeArrowheads="1"/>
          </p:cNvSpPr>
          <p:nvPr/>
        </p:nvSpPr>
        <p:spPr bwMode="auto">
          <a:xfrm flipH="1">
            <a:off x="1059943" y="4648169"/>
            <a:ext cx="19409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solidFill>
                  <a:srgbClr val="000000"/>
                </a:solidFill>
                <a:latin typeface="微软雅黑" panose="020B0503020204020204" pitchFamily="34" charset="-122"/>
                <a:ea typeface="微软雅黑" panose="020B0503020204020204" pitchFamily="34" charset="-122"/>
              </a:rPr>
              <a:t>点击添加文本    </a:t>
            </a:r>
            <a:endParaRPr lang="en-US" sz="2135" b="1">
              <a:solidFill>
                <a:srgbClr val="000000"/>
              </a:solidFill>
              <a:latin typeface="微软雅黑" panose="020B0503020204020204" pitchFamily="34" charset="-122"/>
              <a:ea typeface="微软雅黑" panose="020B0503020204020204" pitchFamily="34" charset="-122"/>
            </a:endParaRPr>
          </a:p>
        </p:txBody>
      </p:sp>
      <p:cxnSp>
        <p:nvCxnSpPr>
          <p:cNvPr id="97" name="直接连接符 32"/>
          <p:cNvCxnSpPr>
            <a:cxnSpLocks noChangeShapeType="1"/>
          </p:cNvCxnSpPr>
          <p:nvPr/>
        </p:nvCxnSpPr>
        <p:spPr bwMode="auto">
          <a:xfrm flipH="1">
            <a:off x="1091692" y="2616221"/>
            <a:ext cx="4328584" cy="0"/>
          </a:xfrm>
          <a:prstGeom prst="line">
            <a:avLst/>
          </a:prstGeom>
          <a:noFill/>
          <a:ln w="12700">
            <a:solidFill>
              <a:srgbClr val="005DDF"/>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98" name="直接连接符 33"/>
          <p:cNvCxnSpPr>
            <a:cxnSpLocks noChangeShapeType="1"/>
          </p:cNvCxnSpPr>
          <p:nvPr/>
        </p:nvCxnSpPr>
        <p:spPr bwMode="auto">
          <a:xfrm flipH="1">
            <a:off x="7627959" y="3225861"/>
            <a:ext cx="3397251" cy="0"/>
          </a:xfrm>
          <a:prstGeom prst="line">
            <a:avLst/>
          </a:prstGeom>
          <a:noFill/>
          <a:ln w="12700">
            <a:solidFill>
              <a:srgbClr val="BE1247"/>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99" name="直接连接符 34"/>
          <p:cNvCxnSpPr>
            <a:cxnSpLocks noChangeShapeType="1"/>
          </p:cNvCxnSpPr>
          <p:nvPr/>
        </p:nvCxnSpPr>
        <p:spPr bwMode="auto">
          <a:xfrm flipH="1" flipV="1">
            <a:off x="6666992" y="5552079"/>
            <a:ext cx="4351867" cy="8467"/>
          </a:xfrm>
          <a:prstGeom prst="line">
            <a:avLst/>
          </a:prstGeom>
          <a:noFill/>
          <a:ln w="12700">
            <a:solidFill>
              <a:srgbClr val="C73E01"/>
            </a:solidFill>
            <a:prstDash val="sysDot"/>
            <a:round/>
            <a:headEnd type="oval" w="med" len="med"/>
            <a:tailEnd type="oval" w="med" len="med"/>
          </a:ln>
          <a:extLst>
            <a:ext uri="{909E8E84-426E-40DD-AFC4-6F175D3DCCD1}">
              <a14:hiddenFill xmlns:a14="http://schemas.microsoft.com/office/drawing/2010/main">
                <a:noFill/>
              </a14:hiddenFill>
            </a:ext>
          </a:extLst>
        </p:spPr>
      </p:cxnSp>
      <p:grpSp>
        <p:nvGrpSpPr>
          <p:cNvPr id="100" name="Group 21"/>
          <p:cNvGrpSpPr/>
          <p:nvPr/>
        </p:nvGrpSpPr>
        <p:grpSpPr bwMode="auto">
          <a:xfrm>
            <a:off x="3883576" y="1674345"/>
            <a:ext cx="4292600" cy="4417483"/>
            <a:chOff x="0" y="0"/>
            <a:chExt cx="3220358" cy="3312867"/>
          </a:xfrm>
        </p:grpSpPr>
        <p:pic>
          <p:nvPicPr>
            <p:cNvPr id="101" name="心形 5"/>
            <p:cNvPicPr>
              <a:picLocks noChangeArrowheads="1"/>
            </p:cNvPicPr>
            <p:nvPr/>
          </p:nvPicPr>
          <p:blipFill>
            <a:blip r:embed="rId4"/>
            <a:srcRect/>
            <a:stretch>
              <a:fillRect/>
            </a:stretch>
          </p:blipFill>
          <p:spPr bwMode="auto">
            <a:xfrm>
              <a:off x="17340" y="843408"/>
              <a:ext cx="1573212" cy="16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心形 6"/>
            <p:cNvPicPr>
              <a:picLocks noChangeArrowheads="1"/>
            </p:cNvPicPr>
            <p:nvPr/>
          </p:nvPicPr>
          <p:blipFill>
            <a:blip r:embed="rId5"/>
            <a:srcRect/>
            <a:stretch>
              <a:fillRect/>
            </a:stretch>
          </p:blipFill>
          <p:spPr bwMode="auto">
            <a:xfrm>
              <a:off x="761262" y="1751644"/>
              <a:ext cx="1652482" cy="15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心形 7"/>
            <p:cNvPicPr>
              <a:picLocks noChangeArrowheads="1"/>
            </p:cNvPicPr>
            <p:nvPr/>
          </p:nvPicPr>
          <p:blipFill>
            <a:blip r:embed="rId6"/>
            <a:srcRect/>
            <a:stretch>
              <a:fillRect/>
            </a:stretch>
          </p:blipFill>
          <p:spPr bwMode="auto">
            <a:xfrm>
              <a:off x="1627138" y="843408"/>
              <a:ext cx="1573212" cy="16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心形 8"/>
            <p:cNvSpPr/>
            <p:nvPr/>
          </p:nvSpPr>
          <p:spPr bwMode="auto">
            <a:xfrm>
              <a:off x="795561" y="0"/>
              <a:ext cx="1611767" cy="1565159"/>
            </a:xfrm>
            <a:custGeom>
              <a:avLst/>
              <a:gdLst>
                <a:gd name="T0" fmla="*/ 805884 w 1611767"/>
                <a:gd name="T1" fmla="*/ 391290 h 1565159"/>
                <a:gd name="T2" fmla="*/ 805884 w 1611767"/>
                <a:gd name="T3" fmla="*/ 1565159 h 1565159"/>
                <a:gd name="T4" fmla="*/ 805884 w 1611767"/>
                <a:gd name="T5" fmla="*/ 391290 h 1565159"/>
                <a:gd name="T6" fmla="*/ 0 60000 65536"/>
                <a:gd name="T7" fmla="*/ 0 60000 65536"/>
                <a:gd name="T8" fmla="*/ 0 60000 65536"/>
              </a:gdLst>
              <a:ahLst/>
              <a:cxnLst>
                <a:cxn ang="T6">
                  <a:pos x="T0" y="T1"/>
                </a:cxn>
                <a:cxn ang="T7">
                  <a:pos x="T2" y="T3"/>
                </a:cxn>
                <a:cxn ang="T8">
                  <a:pos x="T4" y="T5"/>
                </a:cxn>
              </a:cxnLst>
              <a:rect l="0" t="0" r="r" b="b"/>
              <a:pathLst>
                <a:path w="1611767" h="1565159">
                  <a:moveTo>
                    <a:pt x="805884" y="391290"/>
                  </a:moveTo>
                  <a:cubicBezTo>
                    <a:pt x="1141668" y="-521720"/>
                    <a:pt x="2451229" y="391290"/>
                    <a:pt x="805884" y="1565159"/>
                  </a:cubicBezTo>
                  <a:cubicBezTo>
                    <a:pt x="-839462" y="391290"/>
                    <a:pt x="470099" y="-521720"/>
                    <a:pt x="805884" y="391290"/>
                  </a:cubicBezTo>
                  <a:close/>
                </a:path>
              </a:pathLst>
            </a:custGeom>
            <a:solidFill>
              <a:srgbClr val="D9D9D9">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grpSp>
          <p:nvGrpSpPr>
            <p:cNvPr id="105" name="Group 26"/>
            <p:cNvGrpSpPr/>
            <p:nvPr/>
          </p:nvGrpSpPr>
          <p:grpSpPr bwMode="auto">
            <a:xfrm>
              <a:off x="871021" y="203375"/>
              <a:ext cx="743922" cy="1359307"/>
              <a:chOff x="0" y="0"/>
              <a:chExt cx="743712" cy="1359408"/>
            </a:xfrm>
          </p:grpSpPr>
          <p:pic>
            <p:nvPicPr>
              <p:cNvPr id="115" name="心形 7"/>
              <p:cNvPicPr>
                <a:picLocks noChangeArrowheads="1"/>
              </p:cNvPicPr>
              <p:nvPr/>
            </p:nvPicPr>
            <p:blipFill>
              <a:blip r:embed="rId7"/>
              <a:srcRect/>
              <a:stretch>
                <a:fillRect/>
              </a:stretch>
            </p:blipFill>
            <p:spPr bwMode="auto">
              <a:xfrm>
                <a:off x="0" y="0"/>
                <a:ext cx="743712"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28"/>
              <p:cNvSpPr txBox="1">
                <a:spLocks noChangeArrowheads="1"/>
              </p:cNvSpPr>
              <p:nvPr/>
            </p:nvSpPr>
            <p:spPr bwMode="auto">
              <a:xfrm>
                <a:off x="2473" y="-1758"/>
                <a:ext cx="741239" cy="136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pic>
          <p:nvPicPr>
            <p:cNvPr id="106" name="心形 8"/>
            <p:cNvPicPr>
              <a:picLocks noChangeArrowheads="1"/>
            </p:cNvPicPr>
            <p:nvPr/>
          </p:nvPicPr>
          <p:blipFill>
            <a:blip r:embed="rId8"/>
            <a:srcRect/>
            <a:stretch>
              <a:fillRect/>
            </a:stretch>
          </p:blipFill>
          <p:spPr bwMode="auto">
            <a:xfrm>
              <a:off x="1657626" y="898268"/>
              <a:ext cx="1396378" cy="78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心形 10"/>
            <p:cNvPicPr>
              <a:picLocks noChangeArrowheads="1"/>
            </p:cNvPicPr>
            <p:nvPr/>
          </p:nvPicPr>
          <p:blipFill>
            <a:blip r:embed="rId9"/>
            <a:srcRect/>
            <a:stretch>
              <a:fillRect/>
            </a:stretch>
          </p:blipFill>
          <p:spPr bwMode="auto">
            <a:xfrm>
              <a:off x="1578356" y="1757740"/>
              <a:ext cx="774410" cy="139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心形 17"/>
            <p:cNvPicPr>
              <a:picLocks noChangeArrowheads="1"/>
            </p:cNvPicPr>
            <p:nvPr/>
          </p:nvPicPr>
          <p:blipFill>
            <a:blip r:embed="rId10"/>
            <a:srcRect/>
            <a:stretch>
              <a:fillRect/>
            </a:stretch>
          </p:blipFill>
          <p:spPr bwMode="auto">
            <a:xfrm>
              <a:off x="175881" y="898268"/>
              <a:ext cx="1390280" cy="77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 name="Group 32"/>
            <p:cNvGrpSpPr/>
            <p:nvPr/>
          </p:nvGrpSpPr>
          <p:grpSpPr bwMode="auto">
            <a:xfrm>
              <a:off x="1608845" y="203375"/>
              <a:ext cx="743922" cy="1359307"/>
              <a:chOff x="0" y="0"/>
              <a:chExt cx="743712" cy="1359408"/>
            </a:xfrm>
          </p:grpSpPr>
          <p:pic>
            <p:nvPicPr>
              <p:cNvPr id="113" name="心形 7"/>
              <p:cNvPicPr>
                <a:picLocks noChangeArrowheads="1"/>
              </p:cNvPicPr>
              <p:nvPr/>
            </p:nvPicPr>
            <p:blipFill>
              <a:blip r:embed="rId11"/>
              <a:srcRect/>
              <a:stretch>
                <a:fillRect/>
              </a:stretch>
            </p:blipFill>
            <p:spPr bwMode="auto">
              <a:xfrm>
                <a:off x="0" y="0"/>
                <a:ext cx="743712"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34"/>
              <p:cNvSpPr txBox="1">
                <a:spLocks noChangeArrowheads="1"/>
              </p:cNvSpPr>
              <p:nvPr/>
            </p:nvSpPr>
            <p:spPr bwMode="auto">
              <a:xfrm>
                <a:off x="963" y="-1756"/>
                <a:ext cx="741912" cy="136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endParaRPr>
              </a:p>
            </p:txBody>
          </p:sp>
        </p:grpSp>
        <p:pic>
          <p:nvPicPr>
            <p:cNvPr id="110" name="心形 8"/>
            <p:cNvPicPr>
              <a:picLocks noChangeArrowheads="1"/>
            </p:cNvPicPr>
            <p:nvPr/>
          </p:nvPicPr>
          <p:blipFill>
            <a:blip r:embed="rId12"/>
            <a:srcRect/>
            <a:stretch>
              <a:fillRect/>
            </a:stretch>
          </p:blipFill>
          <p:spPr bwMode="auto">
            <a:xfrm>
              <a:off x="1657626" y="1641925"/>
              <a:ext cx="1396378" cy="7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心形 10"/>
            <p:cNvPicPr>
              <a:picLocks noChangeArrowheads="1"/>
            </p:cNvPicPr>
            <p:nvPr/>
          </p:nvPicPr>
          <p:blipFill>
            <a:blip r:embed="rId13"/>
            <a:srcRect/>
            <a:stretch>
              <a:fillRect/>
            </a:stretch>
          </p:blipFill>
          <p:spPr bwMode="auto">
            <a:xfrm>
              <a:off x="840532" y="1763836"/>
              <a:ext cx="774410" cy="138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心形 17"/>
            <p:cNvPicPr>
              <a:picLocks noChangeArrowheads="1"/>
            </p:cNvPicPr>
            <p:nvPr/>
          </p:nvPicPr>
          <p:blipFill>
            <a:blip r:embed="rId14"/>
            <a:srcRect/>
            <a:stretch>
              <a:fillRect/>
            </a:stretch>
          </p:blipFill>
          <p:spPr bwMode="auto">
            <a:xfrm>
              <a:off x="175881" y="1641925"/>
              <a:ext cx="1396378" cy="77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7" name="直接连接符 36"/>
          <p:cNvCxnSpPr>
            <a:cxnSpLocks noChangeShapeType="1"/>
          </p:cNvCxnSpPr>
          <p:nvPr/>
        </p:nvCxnSpPr>
        <p:spPr bwMode="auto">
          <a:xfrm flipH="1">
            <a:off x="1091693" y="4548779"/>
            <a:ext cx="3458633" cy="0"/>
          </a:xfrm>
          <a:prstGeom prst="line">
            <a:avLst/>
          </a:prstGeom>
          <a:noFill/>
          <a:ln w="12700">
            <a:solidFill>
              <a:srgbClr val="119707"/>
            </a:solidFill>
            <a:prstDash val="sysDot"/>
            <a:round/>
            <a:headEnd type="oval" w="med" len="med"/>
            <a:tailEnd type="oval" w="med" len="med"/>
          </a:ln>
          <a:extLst>
            <a:ext uri="{909E8E84-426E-40DD-AFC4-6F175D3DCCD1}">
              <a14:hiddenFill xmlns:a14="http://schemas.microsoft.com/office/drawing/2010/main">
                <a:noFill/>
              </a14:hiddenFill>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750" fill="hold"/>
                                        <p:tgtEl>
                                          <p:spTgt spid="100"/>
                                        </p:tgtEl>
                                        <p:attrNameLst>
                                          <p:attrName>ppt_w</p:attrName>
                                        </p:attrNameLst>
                                      </p:cBhvr>
                                      <p:tavLst>
                                        <p:tav tm="0">
                                          <p:val>
                                            <p:fltVal val="0"/>
                                          </p:val>
                                        </p:tav>
                                        <p:tav tm="100000">
                                          <p:val>
                                            <p:strVal val="#ppt_w"/>
                                          </p:val>
                                        </p:tav>
                                      </p:tavLst>
                                    </p:anim>
                                    <p:anim calcmode="lin" valueType="num">
                                      <p:cBhvr>
                                        <p:cTn id="8" dur="750" fill="hold"/>
                                        <p:tgtEl>
                                          <p:spTgt spid="100"/>
                                        </p:tgtEl>
                                        <p:attrNameLst>
                                          <p:attrName>ppt_h</p:attrName>
                                        </p:attrNameLst>
                                      </p:cBhvr>
                                      <p:tavLst>
                                        <p:tav tm="0">
                                          <p:val>
                                            <p:fltVal val="0"/>
                                          </p:val>
                                        </p:tav>
                                        <p:tav tm="100000">
                                          <p:val>
                                            <p:strVal val="#ppt_h"/>
                                          </p:val>
                                        </p:tav>
                                      </p:tavLst>
                                    </p:anim>
                                    <p:anim calcmode="lin" valueType="num">
                                      <p:cBhvr>
                                        <p:cTn id="9" dur="750" fill="hold"/>
                                        <p:tgtEl>
                                          <p:spTgt spid="100"/>
                                        </p:tgtEl>
                                        <p:attrNameLst>
                                          <p:attrName>style.rotation</p:attrName>
                                        </p:attrNameLst>
                                      </p:cBhvr>
                                      <p:tavLst>
                                        <p:tav tm="0">
                                          <p:val>
                                            <p:fltVal val="360"/>
                                          </p:val>
                                        </p:tav>
                                        <p:tav tm="100000">
                                          <p:val>
                                            <p:fltVal val="0"/>
                                          </p:val>
                                        </p:tav>
                                      </p:tavLst>
                                    </p:anim>
                                    <p:animEffect transition="in" filter="fade">
                                      <p:cBhvr>
                                        <p:cTn id="10" dur="750"/>
                                        <p:tgtEl>
                                          <p:spTgt spid="100"/>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500"/>
                                        <p:tgtEl>
                                          <p:spTgt spid="97"/>
                                        </p:tgtEl>
                                        <p:attrNameLst>
                                          <p:attrName>ppt_x</p:attrName>
                                        </p:attrNameLst>
                                      </p:cBhvr>
                                      <p:tavLst>
                                        <p:tav tm="0">
                                          <p:val>
                                            <p:strVal val="#ppt_x+#ppt_w*1.125000"/>
                                          </p:val>
                                        </p:tav>
                                        <p:tav tm="100000">
                                          <p:val>
                                            <p:strVal val="#ppt_x"/>
                                          </p:val>
                                        </p:tav>
                                      </p:tavLst>
                                    </p:anim>
                                    <p:animEffect transition="in" filter="wipe(left)">
                                      <p:cBhvr>
                                        <p:cTn id="15" dur="500"/>
                                        <p:tgtEl>
                                          <p:spTgt spid="97"/>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p:tgtEl>
                                          <p:spTgt spid="81"/>
                                        </p:tgtEl>
                                        <p:attrNameLst>
                                          <p:attrName>ppt_y</p:attrName>
                                        </p:attrNameLst>
                                      </p:cBhvr>
                                      <p:tavLst>
                                        <p:tav tm="0">
                                          <p:val>
                                            <p:strVal val="#ppt_y+#ppt_h*1.125000"/>
                                          </p:val>
                                        </p:tav>
                                        <p:tav tm="100000">
                                          <p:val>
                                            <p:strVal val="#ppt_y"/>
                                          </p:val>
                                        </p:tav>
                                      </p:tavLst>
                                    </p:anim>
                                    <p:animEffect transition="in" filter="wipe(up)">
                                      <p:cBhvr>
                                        <p:cTn id="20" dur="500"/>
                                        <p:tgtEl>
                                          <p:spTgt spid="81"/>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p:tgtEl>
                                          <p:spTgt spid="84"/>
                                        </p:tgtEl>
                                        <p:attrNameLst>
                                          <p:attrName>ppt_y</p:attrName>
                                        </p:attrNameLst>
                                      </p:cBhvr>
                                      <p:tavLst>
                                        <p:tav tm="0">
                                          <p:val>
                                            <p:strVal val="#ppt_y+#ppt_h*1.125000"/>
                                          </p:val>
                                        </p:tav>
                                        <p:tav tm="100000">
                                          <p:val>
                                            <p:strVal val="#ppt_y"/>
                                          </p:val>
                                        </p:tav>
                                      </p:tavLst>
                                    </p:anim>
                                    <p:animEffect transition="in" filter="wipe(up)">
                                      <p:cBhvr>
                                        <p:cTn id="25" dur="500"/>
                                        <p:tgtEl>
                                          <p:spTgt spid="84"/>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500"/>
                                        <p:tgtEl>
                                          <p:spTgt spid="117"/>
                                        </p:tgtEl>
                                        <p:attrNameLst>
                                          <p:attrName>ppt_x</p:attrName>
                                        </p:attrNameLst>
                                      </p:cBhvr>
                                      <p:tavLst>
                                        <p:tav tm="0">
                                          <p:val>
                                            <p:strVal val="#ppt_x+#ppt_w*1.125000"/>
                                          </p:val>
                                        </p:tav>
                                        <p:tav tm="100000">
                                          <p:val>
                                            <p:strVal val="#ppt_x"/>
                                          </p:val>
                                        </p:tav>
                                      </p:tavLst>
                                    </p:anim>
                                    <p:animEffect transition="in" filter="wipe(left)">
                                      <p:cBhvr>
                                        <p:cTn id="30" dur="500"/>
                                        <p:tgtEl>
                                          <p:spTgt spid="117"/>
                                        </p:tgtEl>
                                      </p:cBhvr>
                                    </p:animEffect>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additive="base">
                                        <p:cTn id="34" dur="500"/>
                                        <p:tgtEl>
                                          <p:spTgt spid="93"/>
                                        </p:tgtEl>
                                        <p:attrNameLst>
                                          <p:attrName>ppt_y</p:attrName>
                                        </p:attrNameLst>
                                      </p:cBhvr>
                                      <p:tavLst>
                                        <p:tav tm="0">
                                          <p:val>
                                            <p:strVal val="#ppt_y+#ppt_h*1.125000"/>
                                          </p:val>
                                        </p:tav>
                                        <p:tav tm="100000">
                                          <p:val>
                                            <p:strVal val="#ppt_y"/>
                                          </p:val>
                                        </p:tav>
                                      </p:tavLst>
                                    </p:anim>
                                    <p:animEffect transition="in" filter="wipe(up)">
                                      <p:cBhvr>
                                        <p:cTn id="35" dur="500"/>
                                        <p:tgtEl>
                                          <p:spTgt spid="93"/>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500"/>
                                        <p:tgtEl>
                                          <p:spTgt spid="96"/>
                                        </p:tgtEl>
                                        <p:attrNameLst>
                                          <p:attrName>ppt_y</p:attrName>
                                        </p:attrNameLst>
                                      </p:cBhvr>
                                      <p:tavLst>
                                        <p:tav tm="0">
                                          <p:val>
                                            <p:strVal val="#ppt_y+#ppt_h*1.125000"/>
                                          </p:val>
                                        </p:tav>
                                        <p:tav tm="100000">
                                          <p:val>
                                            <p:strVal val="#ppt_y"/>
                                          </p:val>
                                        </p:tav>
                                      </p:tavLst>
                                    </p:anim>
                                    <p:animEffect transition="in" filter="wipe(up)">
                                      <p:cBhvr>
                                        <p:cTn id="40" dur="500"/>
                                        <p:tgtEl>
                                          <p:spTgt spid="96"/>
                                        </p:tgtEl>
                                      </p:cBhvr>
                                    </p:animEffect>
                                  </p:childTnLst>
                                </p:cTn>
                              </p:par>
                            </p:childTnLst>
                          </p:cTn>
                        </p:par>
                        <p:par>
                          <p:cTn id="41" fill="hold">
                            <p:stCondLst>
                              <p:cond delay="4000"/>
                            </p:stCondLst>
                            <p:childTnLst>
                              <p:par>
                                <p:cTn id="42" presetID="12" presetClass="entr" presetSubtype="8" fill="hold" nodeType="afterEffect">
                                  <p:stCondLst>
                                    <p:cond delay="0"/>
                                  </p:stCondLst>
                                  <p:childTnLst>
                                    <p:set>
                                      <p:cBhvr>
                                        <p:cTn id="43" dur="1" fill="hold">
                                          <p:stCondLst>
                                            <p:cond delay="0"/>
                                          </p:stCondLst>
                                        </p:cTn>
                                        <p:tgtEl>
                                          <p:spTgt spid="98"/>
                                        </p:tgtEl>
                                        <p:attrNameLst>
                                          <p:attrName>style.visibility</p:attrName>
                                        </p:attrNameLst>
                                      </p:cBhvr>
                                      <p:to>
                                        <p:strVal val="visible"/>
                                      </p:to>
                                    </p:set>
                                    <p:anim calcmode="lin" valueType="num">
                                      <p:cBhvr additive="base">
                                        <p:cTn id="44" dur="500"/>
                                        <p:tgtEl>
                                          <p:spTgt spid="98"/>
                                        </p:tgtEl>
                                        <p:attrNameLst>
                                          <p:attrName>ppt_x</p:attrName>
                                        </p:attrNameLst>
                                      </p:cBhvr>
                                      <p:tavLst>
                                        <p:tav tm="0">
                                          <p:val>
                                            <p:strVal val="#ppt_x-#ppt_w*1.125000"/>
                                          </p:val>
                                        </p:tav>
                                        <p:tav tm="100000">
                                          <p:val>
                                            <p:strVal val="#ppt_x"/>
                                          </p:val>
                                        </p:tav>
                                      </p:tavLst>
                                    </p:anim>
                                    <p:animEffect transition="in" filter="wipe(right)">
                                      <p:cBhvr>
                                        <p:cTn id="45" dur="500"/>
                                        <p:tgtEl>
                                          <p:spTgt spid="98"/>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p:tgtEl>
                                          <p:spTgt spid="85"/>
                                        </p:tgtEl>
                                        <p:attrNameLst>
                                          <p:attrName>ppt_y</p:attrName>
                                        </p:attrNameLst>
                                      </p:cBhvr>
                                      <p:tavLst>
                                        <p:tav tm="0">
                                          <p:val>
                                            <p:strVal val="#ppt_y+#ppt_h*1.125000"/>
                                          </p:val>
                                        </p:tav>
                                        <p:tav tm="100000">
                                          <p:val>
                                            <p:strVal val="#ppt_y"/>
                                          </p:val>
                                        </p:tav>
                                      </p:tavLst>
                                    </p:anim>
                                    <p:animEffect transition="in" filter="wipe(up)">
                                      <p:cBhvr>
                                        <p:cTn id="50" dur="500"/>
                                        <p:tgtEl>
                                          <p:spTgt spid="85"/>
                                        </p:tgtEl>
                                      </p:cBhvr>
                                    </p:animEffect>
                                  </p:childTnLst>
                                </p:cTn>
                              </p:par>
                            </p:childTnLst>
                          </p:cTn>
                        </p:par>
                        <p:par>
                          <p:cTn id="51" fill="hold">
                            <p:stCondLst>
                              <p:cond delay="5000"/>
                            </p:stCondLst>
                            <p:childTnLst>
                              <p:par>
                                <p:cTn id="52" presetID="12" presetClass="entr" presetSubtype="4"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p:tgtEl>
                                          <p:spTgt spid="88"/>
                                        </p:tgtEl>
                                        <p:attrNameLst>
                                          <p:attrName>ppt_y</p:attrName>
                                        </p:attrNameLst>
                                      </p:cBhvr>
                                      <p:tavLst>
                                        <p:tav tm="0">
                                          <p:val>
                                            <p:strVal val="#ppt_y+#ppt_h*1.125000"/>
                                          </p:val>
                                        </p:tav>
                                        <p:tav tm="100000">
                                          <p:val>
                                            <p:strVal val="#ppt_y"/>
                                          </p:val>
                                        </p:tav>
                                      </p:tavLst>
                                    </p:anim>
                                    <p:animEffect transition="in" filter="wipe(up)">
                                      <p:cBhvr>
                                        <p:cTn id="55" dur="500"/>
                                        <p:tgtEl>
                                          <p:spTgt spid="88"/>
                                        </p:tgtEl>
                                      </p:cBhvr>
                                    </p:animEffect>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p:tgtEl>
                                          <p:spTgt spid="99"/>
                                        </p:tgtEl>
                                        <p:attrNameLst>
                                          <p:attrName>ppt_x</p:attrName>
                                        </p:attrNameLst>
                                      </p:cBhvr>
                                      <p:tavLst>
                                        <p:tav tm="0">
                                          <p:val>
                                            <p:strVal val="#ppt_x-#ppt_w*1.125000"/>
                                          </p:val>
                                        </p:tav>
                                        <p:tav tm="100000">
                                          <p:val>
                                            <p:strVal val="#ppt_x"/>
                                          </p:val>
                                        </p:tav>
                                      </p:tavLst>
                                    </p:anim>
                                    <p:animEffect transition="in" filter="wipe(right)">
                                      <p:cBhvr>
                                        <p:cTn id="60" dur="500"/>
                                        <p:tgtEl>
                                          <p:spTgt spid="99"/>
                                        </p:tgtEl>
                                      </p:cBhvr>
                                    </p:animEffect>
                                  </p:childTnLst>
                                </p:cTn>
                              </p:par>
                            </p:childTnLst>
                          </p:cTn>
                        </p:par>
                        <p:par>
                          <p:cTn id="61" fill="hold">
                            <p:stCondLst>
                              <p:cond delay="6000"/>
                            </p:stCondLst>
                            <p:childTnLst>
                              <p:par>
                                <p:cTn id="62" presetID="12" presetClass="entr" presetSubtype="4" fill="hold"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p:tgtEl>
                                          <p:spTgt spid="89"/>
                                        </p:tgtEl>
                                        <p:attrNameLst>
                                          <p:attrName>ppt_y</p:attrName>
                                        </p:attrNameLst>
                                      </p:cBhvr>
                                      <p:tavLst>
                                        <p:tav tm="0">
                                          <p:val>
                                            <p:strVal val="#ppt_y+#ppt_h*1.125000"/>
                                          </p:val>
                                        </p:tav>
                                        <p:tav tm="100000">
                                          <p:val>
                                            <p:strVal val="#ppt_y"/>
                                          </p:val>
                                        </p:tav>
                                      </p:tavLst>
                                    </p:anim>
                                    <p:animEffect transition="in" filter="wipe(up)">
                                      <p:cBhvr>
                                        <p:cTn id="65" dur="500"/>
                                        <p:tgtEl>
                                          <p:spTgt spid="89"/>
                                        </p:tgtEl>
                                      </p:cBhvr>
                                    </p:animEffect>
                                  </p:childTnLst>
                                </p:cTn>
                              </p:par>
                            </p:childTnLst>
                          </p:cTn>
                        </p:par>
                        <p:par>
                          <p:cTn id="66" fill="hold">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utoUpdateAnimBg="0"/>
      <p:bldP spid="88" grpId="0" autoUpdateAnimBg="0"/>
      <p:bldP spid="92" grpId="0" autoUpdateAnimBg="0"/>
      <p:bldP spid="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8"/>
          <p:cNvPicPr>
            <a:picLocks noChangeAspect="1" noChangeArrowheads="1"/>
          </p:cNvPicPr>
          <p:nvPr/>
        </p:nvPicPr>
        <p:blipFill>
          <a:blip r:embed="rId4" cstate="screen"/>
          <a:srcRect/>
          <a:stretch>
            <a:fillRect/>
          </a:stretch>
        </p:blipFill>
        <p:spPr bwMode="auto">
          <a:xfrm>
            <a:off x="1810423" y="1795167"/>
            <a:ext cx="1648325" cy="17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9"/>
          <p:cNvPicPr>
            <a:picLocks noChangeAspect="1" noChangeArrowheads="1"/>
          </p:cNvPicPr>
          <p:nvPr/>
        </p:nvPicPr>
        <p:blipFill>
          <a:blip r:embed="rId5" cstate="screen"/>
          <a:srcRect/>
          <a:stretch>
            <a:fillRect/>
          </a:stretch>
        </p:blipFill>
        <p:spPr bwMode="auto">
          <a:xfrm>
            <a:off x="987038" y="2802059"/>
            <a:ext cx="6661585" cy="115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41"/>
          <p:cNvPicPr>
            <a:picLocks noChangeAspect="1" noChangeArrowheads="1"/>
          </p:cNvPicPr>
          <p:nvPr/>
        </p:nvPicPr>
        <p:blipFill>
          <a:blip r:embed="rId6" cstate="screen"/>
          <a:srcRect/>
          <a:stretch>
            <a:fillRect/>
          </a:stretch>
        </p:blipFill>
        <p:spPr bwMode="auto">
          <a:xfrm>
            <a:off x="1456938" y="5067176"/>
            <a:ext cx="6240495" cy="82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40"/>
          <p:cNvPicPr>
            <a:picLocks noChangeAspect="1" noChangeArrowheads="1"/>
          </p:cNvPicPr>
          <p:nvPr/>
        </p:nvPicPr>
        <p:blipFill>
          <a:blip r:embed="rId7" cstate="screen"/>
          <a:srcRect/>
          <a:stretch>
            <a:fillRect/>
          </a:stretch>
        </p:blipFill>
        <p:spPr bwMode="auto">
          <a:xfrm>
            <a:off x="1681305" y="3935529"/>
            <a:ext cx="1764031" cy="18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82"/>
          <p:cNvSpPr txBox="1">
            <a:spLocks noChangeArrowheads="1"/>
          </p:cNvSpPr>
          <p:nvPr/>
        </p:nvSpPr>
        <p:spPr bwMode="auto">
          <a:xfrm>
            <a:off x="3683671" y="2621970"/>
            <a:ext cx="3930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400">
                <a:solidFill>
                  <a:srgbClr val="000000"/>
                </a:solidFill>
                <a:latin typeface="微软雅黑" panose="020B0503020204020204" pitchFamily="34" charset="-122"/>
                <a:ea typeface="微软雅黑" panose="020B0503020204020204" pitchFamily="34" charset="-122"/>
              </a:rPr>
              <a:t>点击输入文字点击输入文字</a:t>
            </a:r>
          </a:p>
        </p:txBody>
      </p:sp>
      <p:grpSp>
        <p:nvGrpSpPr>
          <p:cNvPr id="36" name="Group 8"/>
          <p:cNvGrpSpPr/>
          <p:nvPr/>
        </p:nvGrpSpPr>
        <p:grpSpPr bwMode="auto">
          <a:xfrm>
            <a:off x="8635936" y="1600249"/>
            <a:ext cx="2288377" cy="2288377"/>
            <a:chOff x="-138797" y="-117581"/>
            <a:chExt cx="1388387" cy="1387274"/>
          </a:xfrm>
        </p:grpSpPr>
        <p:pic>
          <p:nvPicPr>
            <p:cNvPr id="37" name="Oval 2"/>
            <p:cNvPicPr>
              <a:picLocks noChangeAspect="1" noChangeArrowheads="1"/>
            </p:cNvPicPr>
            <p:nvPr/>
          </p:nvPicPr>
          <p:blipFill>
            <a:blip r:embed="rId8" cstate="screen"/>
            <a:srcRect/>
            <a:stretch>
              <a:fillRect/>
            </a:stretch>
          </p:blipFill>
          <p:spPr bwMode="auto">
            <a:xfrm>
              <a:off x="-138797" y="-117581"/>
              <a:ext cx="1388387" cy="138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10"/>
            <p:cNvGrpSpPr/>
            <p:nvPr/>
          </p:nvGrpSpPr>
          <p:grpSpPr bwMode="auto">
            <a:xfrm>
              <a:off x="36335" y="23214"/>
              <a:ext cx="690757" cy="628394"/>
              <a:chOff x="0" y="0"/>
              <a:chExt cx="1225296" cy="1115568"/>
            </a:xfrm>
          </p:grpSpPr>
          <p:pic>
            <p:nvPicPr>
              <p:cNvPr id="45" name="椭圆 19"/>
              <p:cNvPicPr>
                <a:picLocks noChangeArrowheads="1"/>
              </p:cNvPicPr>
              <p:nvPr/>
            </p:nvPicPr>
            <p:blipFill>
              <a:blip r:embed="rId9" cstate="screen"/>
              <a:srcRect/>
              <a:stretch>
                <a:fillRect/>
              </a:stretch>
            </p:blipFill>
            <p:spPr bwMode="auto">
              <a:xfrm>
                <a:off x="0" y="0"/>
                <a:ext cx="1225296"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9"/>
              <p:cNvSpPr txBox="1">
                <a:spLocks noChangeArrowheads="1"/>
              </p:cNvSpPr>
              <p:nvPr/>
            </p:nvSpPr>
            <p:spPr bwMode="auto">
              <a:xfrm rot="-2211361">
                <a:off x="139933" y="219860"/>
                <a:ext cx="948539" cy="67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465">
                  <a:solidFill>
                    <a:srgbClr val="FFFFFF"/>
                  </a:solidFill>
                  <a:latin typeface="Calibri" panose="020F0502020204030204" pitchFamily="34" charset="0"/>
                  <a:ea typeface="微软雅黑" panose="020B0503020204020204" pitchFamily="34" charset="-122"/>
                </a:endParaRPr>
              </a:p>
            </p:txBody>
          </p:sp>
        </p:grpSp>
        <p:grpSp>
          <p:nvGrpSpPr>
            <p:cNvPr id="42" name="Group 13"/>
            <p:cNvGrpSpPr/>
            <p:nvPr/>
          </p:nvGrpSpPr>
          <p:grpSpPr bwMode="auto">
            <a:xfrm>
              <a:off x="85510" y="115920"/>
              <a:ext cx="930769" cy="858462"/>
              <a:chOff x="-34930" y="0"/>
              <a:chExt cx="1651040" cy="1524000"/>
            </a:xfrm>
          </p:grpSpPr>
          <p:pic>
            <p:nvPicPr>
              <p:cNvPr id="43" name="椭圆 20"/>
              <p:cNvPicPr>
                <a:picLocks noChangeArrowheads="1"/>
              </p:cNvPicPr>
              <p:nvPr/>
            </p:nvPicPr>
            <p:blipFill>
              <a:blip r:embed="rId10" cstate="screen"/>
              <a:srcRect/>
              <a:stretch>
                <a:fillRect/>
              </a:stretch>
            </p:blipFill>
            <p:spPr bwMode="auto">
              <a:xfrm>
                <a:off x="0" y="0"/>
                <a:ext cx="151180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20"/>
              <p:cNvSpPr txBox="1">
                <a:spLocks noChangeArrowheads="1"/>
              </p:cNvSpPr>
              <p:nvPr/>
            </p:nvSpPr>
            <p:spPr bwMode="auto">
              <a:xfrm>
                <a:off x="-34930" y="229188"/>
                <a:ext cx="1651040" cy="106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a:solidFill>
                      <a:srgbClr val="FFFFFF"/>
                    </a:solidFill>
                    <a:latin typeface="Calibri" panose="020F0502020204030204" pitchFamily="34" charset="0"/>
                    <a:ea typeface="微软雅黑" panose="020B0503020204020204" pitchFamily="34" charset="-122"/>
                  </a:rPr>
                  <a:t>添加文本</a:t>
                </a:r>
              </a:p>
            </p:txBody>
          </p:sp>
        </p:grpSp>
      </p:grpSp>
      <p:pic>
        <p:nvPicPr>
          <p:cNvPr id="47" name="图片 53"/>
          <p:cNvPicPr>
            <a:picLocks noChangeAspect="1" noChangeArrowheads="1"/>
          </p:cNvPicPr>
          <p:nvPr/>
        </p:nvPicPr>
        <p:blipFill>
          <a:blip r:embed="rId11" cstate="screen"/>
          <a:srcRect/>
          <a:stretch>
            <a:fillRect/>
          </a:stretch>
        </p:blipFill>
        <p:spPr bwMode="auto">
          <a:xfrm>
            <a:off x="8363077" y="3898436"/>
            <a:ext cx="2711193" cy="271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182"/>
          <p:cNvSpPr txBox="1">
            <a:spLocks noChangeArrowheads="1"/>
          </p:cNvSpPr>
          <p:nvPr/>
        </p:nvSpPr>
        <p:spPr bwMode="auto">
          <a:xfrm>
            <a:off x="3683671" y="4804253"/>
            <a:ext cx="3930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400">
                <a:solidFill>
                  <a:srgbClr val="000000"/>
                </a:solidFill>
                <a:latin typeface="微软雅黑" panose="020B0503020204020204" pitchFamily="34" charset="-122"/>
                <a:ea typeface="微软雅黑" panose="020B0503020204020204" pitchFamily="34" charset="-122"/>
              </a:rPr>
              <a:t>点击输入文字点击输入文字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3" fill="hold" nodeType="withEffect">
                                  <p:stCondLst>
                                    <p:cond delay="13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par>
                                <p:cTn id="19" presetID="22" presetClass="entr" presetSubtype="8" fill="hold" nodeType="withEffect">
                                  <p:stCondLst>
                                    <p:cond delay="190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par>
                                <p:cTn id="22" presetID="41" presetClass="entr" presetSubtype="0" fill="hold" grpId="0" nodeType="withEffect">
                                  <p:stCondLst>
                                    <p:cond delay="2400"/>
                                  </p:stCondLst>
                                  <p:iterate type="lt">
                                    <p:tmPct val="10000"/>
                                  </p:iterate>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5"/>
                                        </p:tgtEl>
                                        <p:attrNameLst>
                                          <p:attrName>ppt_y</p:attrName>
                                        </p:attrNameLst>
                                      </p:cBhvr>
                                      <p:tavLst>
                                        <p:tav tm="0">
                                          <p:val>
                                            <p:strVal val="#ppt_y"/>
                                          </p:val>
                                        </p:tav>
                                        <p:tav tm="100000">
                                          <p:val>
                                            <p:strVal val="#ppt_y"/>
                                          </p:val>
                                        </p:tav>
                                      </p:tavLst>
                                    </p:anim>
                                    <p:anim calcmode="lin" valueType="num">
                                      <p:cBhvr>
                                        <p:cTn id="2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5"/>
                                        </p:tgtEl>
                                      </p:cBhvr>
                                    </p:animEffect>
                                  </p:childTnLst>
                                </p:cTn>
                              </p:par>
                              <p:par>
                                <p:cTn id="29" presetID="2" presetClass="entr" presetSubtype="6" fill="hold" nodeType="withEffect">
                                  <p:stCondLst>
                                    <p:cond delay="2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2" presetClass="entr" presetSubtype="8" fill="hold" nodeType="withEffect">
                                  <p:stCondLst>
                                    <p:cond delay="310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41" presetClass="entr" presetSubtype="0" fill="hold" grpId="0" nodeType="withEffect">
                                  <p:stCondLst>
                                    <p:cond delay="3600"/>
                                  </p:stCondLst>
                                  <p:iterate type="lt">
                                    <p:tmPct val="10000"/>
                                  </p:iterate>
                                  <p:childTnLst>
                                    <p:set>
                                      <p:cBhvr>
                                        <p:cTn id="37" dur="1" fill="hold">
                                          <p:stCondLst>
                                            <p:cond delay="0"/>
                                          </p:stCondLst>
                                        </p:cTn>
                                        <p:tgtEl>
                                          <p:spTgt spid="74"/>
                                        </p:tgtEl>
                                        <p:attrNameLst>
                                          <p:attrName>style.visibility</p:attrName>
                                        </p:attrNameLst>
                                      </p:cBhvr>
                                      <p:to>
                                        <p:strVal val="visible"/>
                                      </p:to>
                                    </p:set>
                                    <p:anim calcmode="lin" valueType="num">
                                      <p:cBhvr>
                                        <p:cTn id="38"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4"/>
                                        </p:tgtEl>
                                        <p:attrNameLst>
                                          <p:attrName>ppt_y</p:attrName>
                                        </p:attrNameLst>
                                      </p:cBhvr>
                                      <p:tavLst>
                                        <p:tav tm="0">
                                          <p:val>
                                            <p:strVal val="#ppt_y"/>
                                          </p:val>
                                        </p:tav>
                                        <p:tav tm="100000">
                                          <p:val>
                                            <p:strVal val="#ppt_y"/>
                                          </p:val>
                                        </p:tav>
                                      </p:tavLst>
                                    </p:anim>
                                    <p:anim calcmode="lin" valueType="num">
                                      <p:cBhvr>
                                        <p:cTn id="40"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val 11"/>
          <p:cNvPicPr>
            <a:picLocks noChangeArrowheads="1"/>
          </p:cNvPicPr>
          <p:nvPr/>
        </p:nvPicPr>
        <p:blipFill>
          <a:blip r:embed="rId4"/>
          <a:srcRect/>
          <a:stretch>
            <a:fillRect/>
          </a:stretch>
        </p:blipFill>
        <p:spPr bwMode="auto">
          <a:xfrm>
            <a:off x="3039704" y="2637423"/>
            <a:ext cx="5907617" cy="233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Oval 11"/>
          <p:cNvPicPr>
            <a:picLocks noChangeArrowheads="1"/>
          </p:cNvPicPr>
          <p:nvPr/>
        </p:nvPicPr>
        <p:blipFill>
          <a:blip r:embed="rId5"/>
          <a:srcRect/>
          <a:stretch>
            <a:fillRect/>
          </a:stretch>
        </p:blipFill>
        <p:spPr bwMode="auto">
          <a:xfrm>
            <a:off x="4030304" y="1295457"/>
            <a:ext cx="3926417" cy="503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Oval 11"/>
          <p:cNvPicPr>
            <a:picLocks noChangeArrowheads="1"/>
          </p:cNvPicPr>
          <p:nvPr/>
        </p:nvPicPr>
        <p:blipFill>
          <a:blip r:embed="rId6"/>
          <a:srcRect/>
          <a:stretch>
            <a:fillRect/>
          </a:stretch>
        </p:blipFill>
        <p:spPr bwMode="auto">
          <a:xfrm>
            <a:off x="4030304" y="1295457"/>
            <a:ext cx="3926417" cy="503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圆角矩形 10"/>
          <p:cNvPicPr>
            <a:picLocks noChangeArrowheads="1"/>
          </p:cNvPicPr>
          <p:nvPr/>
        </p:nvPicPr>
        <p:blipFill>
          <a:blip r:embed="rId7"/>
          <a:srcRect/>
          <a:stretch>
            <a:fillRect/>
          </a:stretch>
        </p:blipFill>
        <p:spPr bwMode="auto">
          <a:xfrm>
            <a:off x="1617303" y="1375889"/>
            <a:ext cx="2567517" cy="126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圆角矩形 11"/>
          <p:cNvPicPr>
            <a:picLocks noChangeArrowheads="1"/>
          </p:cNvPicPr>
          <p:nvPr/>
        </p:nvPicPr>
        <p:blipFill>
          <a:blip r:embed="rId8"/>
          <a:srcRect/>
          <a:stretch>
            <a:fillRect/>
          </a:stretch>
        </p:blipFill>
        <p:spPr bwMode="auto">
          <a:xfrm>
            <a:off x="656337" y="3189873"/>
            <a:ext cx="2561167"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圆角矩形 12"/>
          <p:cNvPicPr>
            <a:picLocks noChangeArrowheads="1"/>
          </p:cNvPicPr>
          <p:nvPr/>
        </p:nvPicPr>
        <p:blipFill>
          <a:blip r:embed="rId9"/>
          <a:srcRect/>
          <a:stretch>
            <a:fillRect/>
          </a:stretch>
        </p:blipFill>
        <p:spPr bwMode="auto">
          <a:xfrm>
            <a:off x="1649054" y="5001740"/>
            <a:ext cx="2561167"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31"/>
          <p:cNvGrpSpPr/>
          <p:nvPr/>
        </p:nvGrpSpPr>
        <p:grpSpPr>
          <a:xfrm>
            <a:off x="6525853" y="4914956"/>
            <a:ext cx="1430867" cy="1344083"/>
            <a:chOff x="4992688" y="4506913"/>
            <a:chExt cx="1073150" cy="1008062"/>
          </a:xfrm>
        </p:grpSpPr>
        <p:grpSp>
          <p:nvGrpSpPr>
            <p:cNvPr id="33" name="Group 12"/>
            <p:cNvGrpSpPr/>
            <p:nvPr/>
          </p:nvGrpSpPr>
          <p:grpSpPr bwMode="auto">
            <a:xfrm>
              <a:off x="5045075" y="4506913"/>
              <a:ext cx="1008063" cy="1008062"/>
              <a:chOff x="0" y="0"/>
              <a:chExt cx="1012166" cy="1008000"/>
            </a:xfrm>
          </p:grpSpPr>
          <p:pic>
            <p:nvPicPr>
              <p:cNvPr id="51" name="Oval 2"/>
              <p:cNvPicPr>
                <a:picLocks noChangeAspect="1" noChangeArrowheads="1"/>
              </p:cNvPicPr>
              <p:nvPr/>
            </p:nvPicPr>
            <p:blipFill>
              <a:blip r:embed="rId10"/>
              <a:srcRect/>
              <a:stretch>
                <a:fillRect/>
              </a:stretch>
            </p:blipFill>
            <p:spPr bwMode="auto">
              <a:xfrm>
                <a:off x="-242410" y="-209220"/>
                <a:ext cx="1493478"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椭圆 1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53" name="Group 15"/>
              <p:cNvGrpSpPr/>
              <p:nvPr/>
            </p:nvGrpSpPr>
            <p:grpSpPr bwMode="auto">
              <a:xfrm>
                <a:off x="106477" y="101657"/>
                <a:ext cx="801826" cy="804623"/>
                <a:chOff x="0" y="0"/>
                <a:chExt cx="798576" cy="804672"/>
              </a:xfrm>
            </p:grpSpPr>
            <p:pic>
              <p:nvPicPr>
                <p:cNvPr id="54" name="椭圆 16"/>
                <p:cNvPicPr>
                  <a:picLocks noChangeAspect="1" noChangeArrowheads="1"/>
                </p:cNvPicPr>
                <p:nvPr/>
              </p:nvPicPr>
              <p:blipFill>
                <a:blip r:embed="rId11"/>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7"/>
                <p:cNvSpPr txBox="1">
                  <a:spLocks noChangeArrowheads="1"/>
                </p:cNvSpPr>
                <p:nvPr/>
              </p:nvSpPr>
              <p:spPr bwMode="auto">
                <a:xfrm>
                  <a:off x="12118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pic>
          <p:nvPicPr>
            <p:cNvPr id="34" name="TextBox 146"/>
            <p:cNvPicPr>
              <a:picLocks noChangeArrowheads="1"/>
            </p:cNvPicPr>
            <p:nvPr/>
          </p:nvPicPr>
          <p:blipFill>
            <a:blip r:embed="rId12"/>
            <a:srcRect/>
            <a:stretch>
              <a:fillRect/>
            </a:stretch>
          </p:blipFill>
          <p:spPr bwMode="auto">
            <a:xfrm>
              <a:off x="4992688" y="4821238"/>
              <a:ext cx="1073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组合 55"/>
          <p:cNvGrpSpPr/>
          <p:nvPr/>
        </p:nvGrpSpPr>
        <p:grpSpPr>
          <a:xfrm>
            <a:off x="3941403" y="1297573"/>
            <a:ext cx="1439333" cy="1344084"/>
            <a:chOff x="3054350" y="1793875"/>
            <a:chExt cx="1079500" cy="1008063"/>
          </a:xfrm>
        </p:grpSpPr>
        <p:grpSp>
          <p:nvGrpSpPr>
            <p:cNvPr id="57" name="Group 19"/>
            <p:cNvGrpSpPr/>
            <p:nvPr/>
          </p:nvGrpSpPr>
          <p:grpSpPr bwMode="auto">
            <a:xfrm>
              <a:off x="3101975" y="1793875"/>
              <a:ext cx="1008063" cy="1008063"/>
              <a:chOff x="0" y="0"/>
              <a:chExt cx="1012166" cy="1008000"/>
            </a:xfrm>
          </p:grpSpPr>
          <p:pic>
            <p:nvPicPr>
              <p:cNvPr id="59" name="Oval 2"/>
              <p:cNvPicPr>
                <a:picLocks noChangeAspect="1" noChangeArrowheads="1"/>
              </p:cNvPicPr>
              <p:nvPr/>
            </p:nvPicPr>
            <p:blipFill>
              <a:blip r:embed="rId13"/>
              <a:srcRect/>
              <a:stretch>
                <a:fillRect/>
              </a:stretch>
            </p:blipFill>
            <p:spPr bwMode="auto">
              <a:xfrm>
                <a:off x="-237819" y="-208902"/>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椭圆 20"/>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61" name="Group 22"/>
              <p:cNvGrpSpPr/>
              <p:nvPr/>
            </p:nvGrpSpPr>
            <p:grpSpPr bwMode="auto">
              <a:xfrm>
                <a:off x="104946" y="101975"/>
                <a:ext cx="807947" cy="804622"/>
                <a:chOff x="0" y="0"/>
                <a:chExt cx="804672" cy="804672"/>
              </a:xfrm>
            </p:grpSpPr>
            <p:pic>
              <p:nvPicPr>
                <p:cNvPr id="62" name="椭圆 21"/>
                <p:cNvPicPr>
                  <a:picLocks noChangeAspect="1" noChangeArrowheads="1"/>
                </p:cNvPicPr>
                <p:nvPr/>
              </p:nvPicPr>
              <p:blipFill>
                <a:blip r:embed="rId14"/>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4"/>
                <p:cNvSpPr txBox="1">
                  <a:spLocks noChangeArrowheads="1"/>
                </p:cNvSpPr>
                <p:nvPr/>
              </p:nvSpPr>
              <p:spPr bwMode="auto">
                <a:xfrm>
                  <a:off x="122706"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pic>
          <p:nvPicPr>
            <p:cNvPr id="58" name="TextBox 146"/>
            <p:cNvPicPr>
              <a:picLocks noChangeArrowheads="1"/>
            </p:cNvPicPr>
            <p:nvPr/>
          </p:nvPicPr>
          <p:blipFill>
            <a:blip r:embed="rId15"/>
            <a:srcRect/>
            <a:stretch>
              <a:fillRect/>
            </a:stretch>
          </p:blipFill>
          <p:spPr bwMode="auto">
            <a:xfrm>
              <a:off x="3054350" y="210978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组合 63"/>
          <p:cNvGrpSpPr/>
          <p:nvPr/>
        </p:nvGrpSpPr>
        <p:grpSpPr>
          <a:xfrm>
            <a:off x="3958337" y="4914956"/>
            <a:ext cx="1437217" cy="1344083"/>
            <a:chOff x="3067050" y="4506913"/>
            <a:chExt cx="1077913" cy="1008062"/>
          </a:xfrm>
        </p:grpSpPr>
        <p:grpSp>
          <p:nvGrpSpPr>
            <p:cNvPr id="65" name="Group 26"/>
            <p:cNvGrpSpPr/>
            <p:nvPr/>
          </p:nvGrpSpPr>
          <p:grpSpPr bwMode="auto">
            <a:xfrm>
              <a:off x="3127375" y="4506913"/>
              <a:ext cx="1008063" cy="1008062"/>
              <a:chOff x="0" y="0"/>
              <a:chExt cx="1012166" cy="1008000"/>
            </a:xfrm>
          </p:grpSpPr>
          <p:pic>
            <p:nvPicPr>
              <p:cNvPr id="67" name="Oval 2"/>
              <p:cNvPicPr>
                <a:picLocks noChangeAspect="1" noChangeArrowheads="1"/>
              </p:cNvPicPr>
              <p:nvPr/>
            </p:nvPicPr>
            <p:blipFill>
              <a:blip r:embed="rId16"/>
              <a:srcRect/>
              <a:stretch>
                <a:fillRect/>
              </a:stretch>
            </p:blipFill>
            <p:spPr bwMode="auto">
              <a:xfrm>
                <a:off x="-238839" y="-209220"/>
                <a:ext cx="1487357"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椭圆 2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Calibri" panose="020F0502020204030204" pitchFamily="34" charset="0"/>
                </a:endParaRPr>
              </a:p>
            </p:txBody>
          </p:sp>
          <p:grpSp>
            <p:nvGrpSpPr>
              <p:cNvPr id="69" name="Group 29"/>
              <p:cNvGrpSpPr/>
              <p:nvPr/>
            </p:nvGrpSpPr>
            <p:grpSpPr bwMode="auto">
              <a:xfrm>
                <a:off x="103926" y="101657"/>
                <a:ext cx="807947" cy="804623"/>
                <a:chOff x="0" y="0"/>
                <a:chExt cx="804672" cy="804672"/>
              </a:xfrm>
            </p:grpSpPr>
            <p:pic>
              <p:nvPicPr>
                <p:cNvPr id="70" name="椭圆 26"/>
                <p:cNvPicPr>
                  <a:picLocks noChangeAspect="1" noChangeArrowheads="1"/>
                </p:cNvPicPr>
                <p:nvPr/>
              </p:nvPicPr>
              <p:blipFill>
                <a:blip r:embed="rId17"/>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31"/>
                <p:cNvSpPr txBox="1">
                  <a:spLocks noChangeArrowheads="1"/>
                </p:cNvSpPr>
                <p:nvPr/>
              </p:nvSpPr>
              <p:spPr bwMode="auto">
                <a:xfrm>
                  <a:off x="12372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pic>
          <p:nvPicPr>
            <p:cNvPr id="66" name="TextBox 146"/>
            <p:cNvPicPr>
              <a:picLocks noChangeArrowheads="1"/>
            </p:cNvPicPr>
            <p:nvPr/>
          </p:nvPicPr>
          <p:blipFill>
            <a:blip r:embed="rId18"/>
            <a:srcRect/>
            <a:stretch>
              <a:fillRect/>
            </a:stretch>
          </p:blipFill>
          <p:spPr bwMode="auto">
            <a:xfrm>
              <a:off x="3067050" y="4821238"/>
              <a:ext cx="1077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组合 79"/>
          <p:cNvGrpSpPr/>
          <p:nvPr/>
        </p:nvGrpSpPr>
        <p:grpSpPr>
          <a:xfrm>
            <a:off x="2974087" y="3100973"/>
            <a:ext cx="1439333" cy="1344084"/>
            <a:chOff x="2328863" y="3146425"/>
            <a:chExt cx="1079500" cy="1008063"/>
          </a:xfrm>
        </p:grpSpPr>
        <p:grpSp>
          <p:nvGrpSpPr>
            <p:cNvPr id="81" name="Group 38"/>
            <p:cNvGrpSpPr/>
            <p:nvPr/>
          </p:nvGrpSpPr>
          <p:grpSpPr bwMode="auto">
            <a:xfrm>
              <a:off x="2386013" y="3146425"/>
              <a:ext cx="1008062" cy="1008063"/>
              <a:chOff x="0" y="0"/>
              <a:chExt cx="1012166" cy="1008000"/>
            </a:xfrm>
          </p:grpSpPr>
          <p:pic>
            <p:nvPicPr>
              <p:cNvPr id="83" name="Oval 2"/>
              <p:cNvPicPr>
                <a:picLocks noChangeAspect="1" noChangeArrowheads="1"/>
              </p:cNvPicPr>
              <p:nvPr/>
            </p:nvPicPr>
            <p:blipFill>
              <a:blip r:embed="rId19"/>
              <a:srcRect/>
              <a:stretch>
                <a:fillRect/>
              </a:stretch>
            </p:blipFill>
            <p:spPr bwMode="auto">
              <a:xfrm>
                <a:off x="-241199" y="-208140"/>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椭圆 33"/>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Calibri" panose="020F0502020204030204" pitchFamily="34" charset="0"/>
                </a:endParaRPr>
              </a:p>
            </p:txBody>
          </p:sp>
          <p:grpSp>
            <p:nvGrpSpPr>
              <p:cNvPr id="85" name="Group 41"/>
              <p:cNvGrpSpPr/>
              <p:nvPr/>
            </p:nvGrpSpPr>
            <p:grpSpPr bwMode="auto">
              <a:xfrm>
                <a:off x="107688" y="102737"/>
                <a:ext cx="801827" cy="804622"/>
                <a:chOff x="0" y="0"/>
                <a:chExt cx="798576" cy="804672"/>
              </a:xfrm>
            </p:grpSpPr>
            <p:pic>
              <p:nvPicPr>
                <p:cNvPr id="86" name="椭圆 34"/>
                <p:cNvPicPr>
                  <a:picLocks noChangeAspect="1" noChangeArrowheads="1"/>
                </p:cNvPicPr>
                <p:nvPr/>
              </p:nvPicPr>
              <p:blipFill>
                <a:blip r:embed="rId20"/>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43"/>
                <p:cNvSpPr txBox="1">
                  <a:spLocks noChangeArrowheads="1"/>
                </p:cNvSpPr>
                <p:nvPr/>
              </p:nvSpPr>
              <p:spPr bwMode="auto">
                <a:xfrm>
                  <a:off x="119976"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pic>
          <p:nvPicPr>
            <p:cNvPr id="82" name="TextBox 146"/>
            <p:cNvPicPr>
              <a:picLocks noChangeArrowheads="1"/>
            </p:cNvPicPr>
            <p:nvPr/>
          </p:nvPicPr>
          <p:blipFill>
            <a:blip r:embed="rId21"/>
            <a:srcRect/>
            <a:stretch>
              <a:fillRect/>
            </a:stretch>
          </p:blipFill>
          <p:spPr bwMode="auto">
            <a:xfrm>
              <a:off x="232886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组合 87"/>
          <p:cNvGrpSpPr/>
          <p:nvPr/>
        </p:nvGrpSpPr>
        <p:grpSpPr>
          <a:xfrm>
            <a:off x="7436020" y="3100973"/>
            <a:ext cx="1439333" cy="1344084"/>
            <a:chOff x="5675313" y="3146425"/>
            <a:chExt cx="1079500" cy="1008063"/>
          </a:xfrm>
        </p:grpSpPr>
        <p:grpSp>
          <p:nvGrpSpPr>
            <p:cNvPr id="89" name="Group 32"/>
            <p:cNvGrpSpPr/>
            <p:nvPr/>
          </p:nvGrpSpPr>
          <p:grpSpPr bwMode="auto">
            <a:xfrm>
              <a:off x="5730875" y="3146425"/>
              <a:ext cx="1008063" cy="1008063"/>
              <a:chOff x="0" y="0"/>
              <a:chExt cx="1012166" cy="1008000"/>
            </a:xfrm>
          </p:grpSpPr>
          <p:pic>
            <p:nvPicPr>
              <p:cNvPr id="91" name="Oval 2"/>
              <p:cNvPicPr>
                <a:picLocks noChangeAspect="1" noChangeArrowheads="1"/>
              </p:cNvPicPr>
              <p:nvPr/>
            </p:nvPicPr>
            <p:blipFill>
              <a:blip r:embed="rId22"/>
              <a:srcRect/>
              <a:stretch>
                <a:fillRect/>
              </a:stretch>
            </p:blipFill>
            <p:spPr bwMode="auto">
              <a:xfrm>
                <a:off x="-239349" y="-208140"/>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Calibri" panose="020F0502020204030204" pitchFamily="34" charset="0"/>
                </a:endParaRPr>
              </a:p>
            </p:txBody>
          </p:sp>
          <p:grpSp>
            <p:nvGrpSpPr>
              <p:cNvPr id="93" name="Group 35"/>
              <p:cNvGrpSpPr/>
              <p:nvPr/>
            </p:nvGrpSpPr>
            <p:grpSpPr bwMode="auto">
              <a:xfrm>
                <a:off x="103416" y="102737"/>
                <a:ext cx="807947" cy="804622"/>
                <a:chOff x="0" y="0"/>
                <a:chExt cx="804672" cy="804672"/>
              </a:xfrm>
            </p:grpSpPr>
            <p:pic>
              <p:nvPicPr>
                <p:cNvPr id="94" name="椭圆 30"/>
                <p:cNvPicPr>
                  <a:picLocks noChangeAspect="1" noChangeArrowheads="1"/>
                </p:cNvPicPr>
                <p:nvPr/>
              </p:nvPicPr>
              <p:blipFill>
                <a:blip r:embed="rId23"/>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37"/>
                <p:cNvSpPr txBox="1">
                  <a:spLocks noChangeArrowheads="1"/>
                </p:cNvSpPr>
                <p:nvPr/>
              </p:nvSpPr>
              <p:spPr bwMode="auto">
                <a:xfrm>
                  <a:off x="124230"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pic>
          <p:nvPicPr>
            <p:cNvPr id="90" name="TextBox 146"/>
            <p:cNvPicPr>
              <a:picLocks noChangeArrowheads="1"/>
            </p:cNvPicPr>
            <p:nvPr/>
          </p:nvPicPr>
          <p:blipFill>
            <a:blip r:embed="rId24"/>
            <a:srcRect/>
            <a:stretch>
              <a:fillRect/>
            </a:stretch>
          </p:blipFill>
          <p:spPr bwMode="auto">
            <a:xfrm>
              <a:off x="567531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组合 95"/>
          <p:cNvGrpSpPr/>
          <p:nvPr/>
        </p:nvGrpSpPr>
        <p:grpSpPr>
          <a:xfrm>
            <a:off x="6508920" y="1297573"/>
            <a:ext cx="1430867" cy="1344084"/>
            <a:chOff x="4979988" y="1793875"/>
            <a:chExt cx="1073150" cy="1008063"/>
          </a:xfrm>
        </p:grpSpPr>
        <p:grpSp>
          <p:nvGrpSpPr>
            <p:cNvPr id="97" name="Group 44"/>
            <p:cNvGrpSpPr/>
            <p:nvPr/>
          </p:nvGrpSpPr>
          <p:grpSpPr bwMode="auto">
            <a:xfrm>
              <a:off x="5027613" y="1793875"/>
              <a:ext cx="1008062" cy="1008063"/>
              <a:chOff x="0" y="0"/>
              <a:chExt cx="1012166" cy="1008000"/>
            </a:xfrm>
          </p:grpSpPr>
          <p:pic>
            <p:nvPicPr>
              <p:cNvPr id="99" name="Oval 2"/>
              <p:cNvPicPr>
                <a:picLocks noChangeAspect="1" noChangeArrowheads="1"/>
              </p:cNvPicPr>
              <p:nvPr/>
            </p:nvPicPr>
            <p:blipFill>
              <a:blip r:embed="rId25"/>
              <a:srcRect/>
              <a:stretch>
                <a:fillRect/>
              </a:stretch>
            </p:blipFill>
            <p:spPr bwMode="auto">
              <a:xfrm>
                <a:off x="-243239" y="-208902"/>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椭圆 37"/>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2400">
                  <a:solidFill>
                    <a:srgbClr val="FFFFFF"/>
                  </a:solidFill>
                  <a:latin typeface="Calibri" panose="020F0502020204030204" pitchFamily="34" charset="0"/>
                </a:endParaRPr>
              </a:p>
            </p:txBody>
          </p:sp>
          <p:grpSp>
            <p:nvGrpSpPr>
              <p:cNvPr id="101" name="Group 47"/>
              <p:cNvGrpSpPr/>
              <p:nvPr/>
            </p:nvGrpSpPr>
            <p:grpSpPr bwMode="auto">
              <a:xfrm>
                <a:off x="105647" y="101975"/>
                <a:ext cx="801827" cy="804622"/>
                <a:chOff x="0" y="0"/>
                <a:chExt cx="798576" cy="804672"/>
              </a:xfrm>
            </p:grpSpPr>
            <p:pic>
              <p:nvPicPr>
                <p:cNvPr id="102" name="椭圆 38"/>
                <p:cNvPicPr>
                  <a:picLocks noChangeAspect="1" noChangeArrowheads="1"/>
                </p:cNvPicPr>
                <p:nvPr/>
              </p:nvPicPr>
              <p:blipFill>
                <a:blip r:embed="rId26"/>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49"/>
                <p:cNvSpPr txBox="1">
                  <a:spLocks noChangeArrowheads="1"/>
                </p:cNvSpPr>
                <p:nvPr/>
              </p:nvSpPr>
              <p:spPr bwMode="auto">
                <a:xfrm>
                  <a:off x="122008"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grpSp>
        </p:grpSp>
        <p:pic>
          <p:nvPicPr>
            <p:cNvPr id="98" name="TextBox 146"/>
            <p:cNvPicPr>
              <a:picLocks noChangeArrowheads="1"/>
            </p:cNvPicPr>
            <p:nvPr/>
          </p:nvPicPr>
          <p:blipFill>
            <a:blip r:embed="rId27"/>
            <a:srcRect/>
            <a:stretch>
              <a:fillRect/>
            </a:stretch>
          </p:blipFill>
          <p:spPr bwMode="auto">
            <a:xfrm>
              <a:off x="4979988" y="2109788"/>
              <a:ext cx="1073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 name="圆角矩形 10"/>
          <p:cNvPicPr>
            <a:picLocks noChangeArrowheads="1"/>
          </p:cNvPicPr>
          <p:nvPr/>
        </p:nvPicPr>
        <p:blipFill>
          <a:blip r:embed="rId7"/>
          <a:srcRect/>
          <a:stretch>
            <a:fillRect/>
          </a:stretch>
        </p:blipFill>
        <p:spPr bwMode="auto">
          <a:xfrm>
            <a:off x="7964128" y="1436093"/>
            <a:ext cx="2567517" cy="126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圆角矩形 11"/>
          <p:cNvPicPr>
            <a:picLocks noChangeArrowheads="1"/>
          </p:cNvPicPr>
          <p:nvPr/>
        </p:nvPicPr>
        <p:blipFill>
          <a:blip r:embed="rId8"/>
          <a:srcRect/>
          <a:stretch>
            <a:fillRect/>
          </a:stretch>
        </p:blipFill>
        <p:spPr bwMode="auto">
          <a:xfrm>
            <a:off x="8720329" y="3237964"/>
            <a:ext cx="2561167"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圆角矩形 12"/>
          <p:cNvPicPr>
            <a:picLocks noChangeArrowheads="1"/>
          </p:cNvPicPr>
          <p:nvPr/>
        </p:nvPicPr>
        <p:blipFill>
          <a:blip r:embed="rId9"/>
          <a:srcRect/>
          <a:stretch>
            <a:fillRect/>
          </a:stretch>
        </p:blipFill>
        <p:spPr bwMode="auto">
          <a:xfrm>
            <a:off x="8153542" y="5061944"/>
            <a:ext cx="2561167"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20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fill="hold"/>
                                        <p:tgtEl>
                                          <p:spTgt spid="96"/>
                                        </p:tgtEl>
                                        <p:attrNameLst>
                                          <p:attrName>ppt_x</p:attrName>
                                        </p:attrNameLst>
                                      </p:cBhvr>
                                      <p:tavLst>
                                        <p:tav tm="0">
                                          <p:val>
                                            <p:strVal val="1+#ppt_w/2"/>
                                          </p:val>
                                        </p:tav>
                                        <p:tav tm="100000">
                                          <p:val>
                                            <p:strVal val="#ppt_x"/>
                                          </p:val>
                                        </p:tav>
                                      </p:tavLst>
                                    </p:anim>
                                    <p:anim calcmode="lin" valueType="num">
                                      <p:cBhvr additive="base">
                                        <p:cTn id="12" dur="500" fill="hold"/>
                                        <p:tgtEl>
                                          <p:spTgt spid="9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1+#ppt_w/2"/>
                                          </p:val>
                                        </p:tav>
                                        <p:tav tm="100000">
                                          <p:val>
                                            <p:strVal val="#ppt_x"/>
                                          </p:val>
                                        </p:tav>
                                      </p:tavLst>
                                    </p:anim>
                                    <p:anim calcmode="lin" valueType="num">
                                      <p:cBhvr additive="base">
                                        <p:cTn id="16" dur="500" fill="hold"/>
                                        <p:tgtEl>
                                          <p:spTgt spid="88"/>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8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0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120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0-#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18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9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80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900"/>
                                  </p:stCondLst>
                                  <p:childTnLst>
                                    <p:set>
                                      <p:cBhvr>
                                        <p:cTn id="46" dur="1" fill="hold">
                                          <p:stCondLst>
                                            <p:cond delay="0"/>
                                          </p:stCondLst>
                                        </p:cTn>
                                        <p:tgtEl>
                                          <p:spTgt spid="105"/>
                                        </p:tgtEl>
                                        <p:attrNameLst>
                                          <p:attrName>style.visibility</p:attrName>
                                        </p:attrNameLst>
                                      </p:cBhvr>
                                      <p:to>
                                        <p:strVal val="visible"/>
                                      </p:to>
                                    </p:set>
                                    <p:anim calcmode="lin" valueType="num">
                                      <p:cBhvr additive="base">
                                        <p:cTn id="47" dur="500" fill="hold"/>
                                        <p:tgtEl>
                                          <p:spTgt spid="105"/>
                                        </p:tgtEl>
                                        <p:attrNameLst>
                                          <p:attrName>ppt_x</p:attrName>
                                        </p:attrNameLst>
                                      </p:cBhvr>
                                      <p:tavLst>
                                        <p:tav tm="0">
                                          <p:val>
                                            <p:strVal val="#ppt_x"/>
                                          </p:val>
                                        </p:tav>
                                        <p:tav tm="100000">
                                          <p:val>
                                            <p:strVal val="#ppt_x"/>
                                          </p:val>
                                        </p:tav>
                                      </p:tavLst>
                                    </p:anim>
                                    <p:anim calcmode="lin" valueType="num">
                                      <p:cBhvr additive="base">
                                        <p:cTn id="48" dur="500" fill="hold"/>
                                        <p:tgtEl>
                                          <p:spTgt spid="105"/>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200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92006" y="3410973"/>
            <a:ext cx="1800200" cy="1551897"/>
            <a:chOff x="2469011" y="1147395"/>
            <a:chExt cx="1800200" cy="1551897"/>
          </a:xfrm>
        </p:grpSpPr>
        <p:sp>
          <p:nvSpPr>
            <p:cNvPr id="3" name="六边形 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p:cNvPicPr>
              <a:picLocks noChangeAspect="1" noChangeArrowheads="1"/>
            </p:cNvPicPr>
            <p:nvPr/>
          </p:nvPicPr>
          <p:blipFill>
            <a:blip r:embed="rId2"/>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pSp>
      <p:grpSp>
        <p:nvGrpSpPr>
          <p:cNvPr id="5" name="组合 4"/>
          <p:cNvGrpSpPr/>
          <p:nvPr/>
        </p:nvGrpSpPr>
        <p:grpSpPr>
          <a:xfrm>
            <a:off x="3331564" y="1786023"/>
            <a:ext cx="1800200" cy="1551897"/>
            <a:chOff x="2469011" y="1147395"/>
            <a:chExt cx="1800200" cy="1551897"/>
          </a:xfrm>
        </p:grpSpPr>
        <p:sp>
          <p:nvSpPr>
            <p:cNvPr id="6" name="六边形 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p:cNvPicPr>
              <a:picLocks noChangeAspect="1" noChangeArrowheads="1"/>
            </p:cNvPicPr>
            <p:nvPr/>
          </p:nvPicPr>
          <p:blipFill>
            <a:blip r:embed="rId3"/>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1844477" y="2570882"/>
            <a:ext cx="1800200" cy="1551897"/>
            <a:chOff x="828477" y="1932254"/>
            <a:chExt cx="1800200" cy="1551897"/>
          </a:xfrm>
        </p:grpSpPr>
        <p:grpSp>
          <p:nvGrpSpPr>
            <p:cNvPr id="9" name="组合 8"/>
            <p:cNvGrpSpPr/>
            <p:nvPr/>
          </p:nvGrpSpPr>
          <p:grpSpPr>
            <a:xfrm>
              <a:off x="828477" y="1932254"/>
              <a:ext cx="1800200" cy="1551897"/>
              <a:chOff x="985377" y="1960081"/>
              <a:chExt cx="1800200" cy="1551897"/>
            </a:xfrm>
          </p:grpSpPr>
          <p:sp>
            <p:nvSpPr>
              <p:cNvPr id="11" name="六边形 1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39"/>
            <p:cNvSpPr txBox="1"/>
            <p:nvPr/>
          </p:nvSpPr>
          <p:spPr>
            <a:xfrm flipH="1">
              <a:off x="1225322"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400" b="1" dirty="0">
                  <a:ln>
                    <a:noFill/>
                  </a:ln>
                  <a:effectLst/>
                </a:rPr>
                <a:t>添加</a:t>
              </a:r>
              <a:endParaRPr lang="en-US" altLang="zh-CN" sz="2400" b="1" dirty="0">
                <a:ln>
                  <a:noFill/>
                </a:ln>
                <a:effectLst/>
              </a:endParaRPr>
            </a:p>
            <a:p>
              <a:pPr>
                <a:lnSpc>
                  <a:spcPct val="100000"/>
                </a:lnSpc>
                <a:defRPr/>
              </a:pPr>
              <a:r>
                <a:rPr lang="zh-CN" altLang="en-US" sz="2400" b="1" dirty="0">
                  <a:ln>
                    <a:noFill/>
                  </a:ln>
                  <a:effectLst/>
                </a:rPr>
                <a:t>文本</a:t>
              </a:r>
            </a:p>
          </p:txBody>
        </p:sp>
      </p:grpSp>
      <p:grpSp>
        <p:nvGrpSpPr>
          <p:cNvPr id="13" name="组合 12"/>
          <p:cNvGrpSpPr/>
          <p:nvPr/>
        </p:nvGrpSpPr>
        <p:grpSpPr>
          <a:xfrm>
            <a:off x="4810088" y="2598709"/>
            <a:ext cx="1800200" cy="1551897"/>
            <a:chOff x="3794088" y="1960081"/>
            <a:chExt cx="1800200" cy="1551897"/>
          </a:xfrm>
        </p:grpSpPr>
        <p:grpSp>
          <p:nvGrpSpPr>
            <p:cNvPr id="14" name="组合 13"/>
            <p:cNvGrpSpPr/>
            <p:nvPr/>
          </p:nvGrpSpPr>
          <p:grpSpPr>
            <a:xfrm>
              <a:off x="3794088" y="1960081"/>
              <a:ext cx="1800200" cy="1551897"/>
              <a:chOff x="985377" y="1960081"/>
              <a:chExt cx="1800200" cy="1551897"/>
            </a:xfrm>
          </p:grpSpPr>
          <p:sp>
            <p:nvSpPr>
              <p:cNvPr id="16" name="六边形 1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74"/>
            <p:cNvSpPr txBox="1"/>
            <p:nvPr/>
          </p:nvSpPr>
          <p:spPr>
            <a:xfrm flipH="1">
              <a:off x="4172530"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400" b="1" dirty="0">
                  <a:ln>
                    <a:noFill/>
                  </a:ln>
                  <a:effectLst/>
                </a:rPr>
                <a:t>添加</a:t>
              </a:r>
              <a:endParaRPr lang="en-US" altLang="zh-CN" sz="2400" b="1" dirty="0">
                <a:ln>
                  <a:noFill/>
                </a:ln>
                <a:effectLst/>
              </a:endParaRPr>
            </a:p>
            <a:p>
              <a:pPr>
                <a:lnSpc>
                  <a:spcPct val="100000"/>
                </a:lnSpc>
                <a:defRPr/>
              </a:pPr>
              <a:r>
                <a:rPr lang="zh-CN" altLang="en-US" sz="2400" b="1" dirty="0">
                  <a:ln>
                    <a:noFill/>
                  </a:ln>
                  <a:effectLst/>
                </a:rPr>
                <a:t>文本</a:t>
              </a:r>
            </a:p>
          </p:txBody>
        </p:sp>
      </p:grpSp>
      <p:grpSp>
        <p:nvGrpSpPr>
          <p:cNvPr id="18" name="组合 17"/>
          <p:cNvGrpSpPr/>
          <p:nvPr/>
        </p:nvGrpSpPr>
        <p:grpSpPr>
          <a:xfrm>
            <a:off x="7784011" y="2598708"/>
            <a:ext cx="1800200" cy="1551897"/>
            <a:chOff x="6768011" y="1960080"/>
            <a:chExt cx="1800200" cy="1551897"/>
          </a:xfrm>
        </p:grpSpPr>
        <p:grpSp>
          <p:nvGrpSpPr>
            <p:cNvPr id="19" name="组合 18"/>
            <p:cNvGrpSpPr/>
            <p:nvPr/>
          </p:nvGrpSpPr>
          <p:grpSpPr>
            <a:xfrm>
              <a:off x="6768011" y="1960080"/>
              <a:ext cx="1800200" cy="1551897"/>
              <a:chOff x="985377" y="1960081"/>
              <a:chExt cx="1800200" cy="1551897"/>
            </a:xfrm>
          </p:grpSpPr>
          <p:sp>
            <p:nvSpPr>
              <p:cNvPr id="21" name="六边形 2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79"/>
            <p:cNvSpPr txBox="1"/>
            <p:nvPr/>
          </p:nvSpPr>
          <p:spPr>
            <a:xfrm flipH="1">
              <a:off x="7146453"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400" b="1" dirty="0">
                  <a:ln>
                    <a:noFill/>
                  </a:ln>
                  <a:effectLst/>
                </a:rPr>
                <a:t>添加</a:t>
              </a:r>
              <a:endParaRPr lang="en-US" altLang="zh-CN" sz="2400" b="1" dirty="0">
                <a:ln>
                  <a:noFill/>
                </a:ln>
                <a:effectLst/>
              </a:endParaRPr>
            </a:p>
            <a:p>
              <a:pPr>
                <a:lnSpc>
                  <a:spcPct val="100000"/>
                </a:lnSpc>
                <a:defRPr/>
              </a:pPr>
              <a:r>
                <a:rPr lang="zh-CN" altLang="en-US" sz="2400" b="1" dirty="0">
                  <a:ln>
                    <a:noFill/>
                  </a:ln>
                  <a:effectLst/>
                </a:rPr>
                <a:t>文本</a:t>
              </a:r>
            </a:p>
          </p:txBody>
        </p:sp>
      </p:grpSp>
      <p:grpSp>
        <p:nvGrpSpPr>
          <p:cNvPr id="23" name="组合 22"/>
          <p:cNvGrpSpPr/>
          <p:nvPr/>
        </p:nvGrpSpPr>
        <p:grpSpPr>
          <a:xfrm>
            <a:off x="6292006" y="1786022"/>
            <a:ext cx="1800200" cy="1551897"/>
            <a:chOff x="5276006" y="1147394"/>
            <a:chExt cx="1800200" cy="1551897"/>
          </a:xfrm>
        </p:grpSpPr>
        <p:grpSp>
          <p:nvGrpSpPr>
            <p:cNvPr id="24" name="组合 23"/>
            <p:cNvGrpSpPr/>
            <p:nvPr/>
          </p:nvGrpSpPr>
          <p:grpSpPr>
            <a:xfrm>
              <a:off x="5276006" y="1147394"/>
              <a:ext cx="1800200" cy="1551897"/>
              <a:chOff x="985377" y="1960081"/>
              <a:chExt cx="1800200" cy="1551897"/>
            </a:xfrm>
          </p:grpSpPr>
          <p:sp>
            <p:nvSpPr>
              <p:cNvPr id="26" name="六边形 2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84"/>
            <p:cNvSpPr txBox="1"/>
            <p:nvPr/>
          </p:nvSpPr>
          <p:spPr>
            <a:xfrm flipH="1">
              <a:off x="5653013" y="1476201"/>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400" b="1" dirty="0">
                  <a:ln>
                    <a:noFill/>
                  </a:ln>
                  <a:effectLst/>
                </a:rPr>
                <a:t>添加</a:t>
              </a:r>
              <a:endParaRPr lang="en-US" altLang="zh-CN" sz="2400" b="1" dirty="0">
                <a:ln>
                  <a:noFill/>
                </a:ln>
                <a:effectLst/>
              </a:endParaRPr>
            </a:p>
            <a:p>
              <a:pPr>
                <a:lnSpc>
                  <a:spcPct val="100000"/>
                </a:lnSpc>
                <a:defRPr/>
              </a:pPr>
              <a:r>
                <a:rPr lang="zh-CN" altLang="en-US" sz="2400" b="1" dirty="0">
                  <a:ln>
                    <a:noFill/>
                  </a:ln>
                  <a:effectLst/>
                </a:rPr>
                <a:t>文本</a:t>
              </a:r>
            </a:p>
          </p:txBody>
        </p:sp>
      </p:grpSp>
      <p:sp>
        <p:nvSpPr>
          <p:cNvPr id="28" name="Title 3"/>
          <p:cNvSpPr txBox="1"/>
          <p:nvPr/>
        </p:nvSpPr>
        <p:spPr>
          <a:xfrm>
            <a:off x="3011101" y="4347077"/>
            <a:ext cx="2839779" cy="249299"/>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单击填加标题</a:t>
            </a:r>
            <a:endParaRPr lang="en-US" sz="1800" b="1" dirty="0">
              <a:latin typeface="微软雅黑" panose="020B0503020204020204" pitchFamily="34" charset="-122"/>
              <a:ea typeface="微软雅黑" panose="020B0503020204020204" pitchFamily="34" charset="-122"/>
            </a:endParaRPr>
          </a:p>
        </p:txBody>
      </p:sp>
      <p:sp>
        <p:nvSpPr>
          <p:cNvPr id="29" name="Title 3"/>
          <p:cNvSpPr txBox="1"/>
          <p:nvPr/>
        </p:nvSpPr>
        <p:spPr>
          <a:xfrm>
            <a:off x="3109154" y="4740216"/>
            <a:ext cx="2839779" cy="830997"/>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pPr>
            <a:r>
              <a:rPr lang="zh-CN" altLang="en-US" sz="1200" dirty="0">
                <a:solidFill>
                  <a:schemeClr val="tx1"/>
                </a:solidFill>
                <a:latin typeface="微软雅黑" panose="020B0503020204020204" pitchFamily="34" charset="-122"/>
                <a:ea typeface="微软雅黑" panose="020B0503020204020204" pitchFamily="34" charset="-122"/>
              </a:rPr>
              <a:t>单击填加文字内容单击填加文字内容</a:t>
            </a:r>
            <a:endParaRPr lang="en-US" altLang="zh-CN" sz="12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rPr>
              <a:t>单击</a:t>
            </a:r>
            <a:r>
              <a:rPr lang="zh-CN" altLang="en-US" sz="1200" dirty="0">
                <a:solidFill>
                  <a:schemeClr val="tx1"/>
                </a:solidFill>
                <a:latin typeface="微软雅黑" panose="020B0503020204020204" pitchFamily="34" charset="-122"/>
                <a:ea typeface="微软雅黑" panose="020B0503020204020204" pitchFamily="34" charset="-122"/>
              </a:rPr>
              <a:t>填加文字</a:t>
            </a:r>
            <a:r>
              <a:rPr lang="zh-CN" altLang="en-US" sz="1200" dirty="0" smtClean="0">
                <a:solidFill>
                  <a:schemeClr val="tx1"/>
                </a:solidFill>
                <a:latin typeface="微软雅黑" panose="020B0503020204020204" pitchFamily="34" charset="-122"/>
                <a:ea typeface="微软雅黑" panose="020B0503020204020204" pitchFamily="34" charset="-122"/>
              </a:rPr>
              <a:t>内容单击</a:t>
            </a:r>
            <a:r>
              <a:rPr lang="zh-CN" altLang="en-US" sz="1200" dirty="0">
                <a:solidFill>
                  <a:schemeClr val="tx1"/>
                </a:solidFill>
                <a:latin typeface="微软雅黑" panose="020B0503020204020204" pitchFamily="34" charset="-122"/>
                <a:ea typeface="微软雅黑" panose="020B0503020204020204" pitchFamily="34" charset="-122"/>
              </a:rPr>
              <a:t>填加文字内容</a:t>
            </a:r>
          </a:p>
          <a:p>
            <a:pPr>
              <a:lnSpc>
                <a:spcPct val="150000"/>
              </a:lnSpc>
            </a:pP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animEffect transition="in" filter="fade">
                                      <p:cBhvr>
                                        <p:cTn id="9" dur="350"/>
                                        <p:tgtEl>
                                          <p:spTgt spid="8"/>
                                        </p:tgtEl>
                                      </p:cBhvr>
                                    </p:animEffect>
                                    <p:anim calcmode="lin" valueType="num">
                                      <p:cBhvr>
                                        <p:cTn id="10" dur="350" fill="hold"/>
                                        <p:tgtEl>
                                          <p:spTgt spid="8"/>
                                        </p:tgtEl>
                                        <p:attrNameLst>
                                          <p:attrName>ppt_x</p:attrName>
                                        </p:attrNameLst>
                                      </p:cBhvr>
                                      <p:tavLst>
                                        <p:tav tm="0">
                                          <p:val>
                                            <p:fltVal val="0.5"/>
                                          </p:val>
                                        </p:tav>
                                        <p:tav tm="100000">
                                          <p:val>
                                            <p:strVal val="#ppt_x"/>
                                          </p:val>
                                        </p:tav>
                                      </p:tavLst>
                                    </p:anim>
                                    <p:anim calcmode="lin" valueType="num">
                                      <p:cBhvr>
                                        <p:cTn id="11" dur="35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350" fill="hold"/>
                                        <p:tgtEl>
                                          <p:spTgt spid="5"/>
                                        </p:tgtEl>
                                        <p:attrNameLst>
                                          <p:attrName>ppt_w</p:attrName>
                                        </p:attrNameLst>
                                      </p:cBhvr>
                                      <p:tavLst>
                                        <p:tav tm="0">
                                          <p:val>
                                            <p:fltVal val="0"/>
                                          </p:val>
                                        </p:tav>
                                        <p:tav tm="100000">
                                          <p:val>
                                            <p:strVal val="#ppt_w"/>
                                          </p:val>
                                        </p:tav>
                                      </p:tavLst>
                                    </p:anim>
                                    <p:anim calcmode="lin" valueType="num">
                                      <p:cBhvr>
                                        <p:cTn id="16" dur="350" fill="hold"/>
                                        <p:tgtEl>
                                          <p:spTgt spid="5"/>
                                        </p:tgtEl>
                                        <p:attrNameLst>
                                          <p:attrName>ppt_h</p:attrName>
                                        </p:attrNameLst>
                                      </p:cBhvr>
                                      <p:tavLst>
                                        <p:tav tm="0">
                                          <p:val>
                                            <p:fltVal val="0"/>
                                          </p:val>
                                        </p:tav>
                                        <p:tav tm="100000">
                                          <p:val>
                                            <p:strVal val="#ppt_h"/>
                                          </p:val>
                                        </p:tav>
                                      </p:tavLst>
                                    </p:anim>
                                    <p:animEffect transition="in" filter="fade">
                                      <p:cBhvr>
                                        <p:cTn id="17" dur="350"/>
                                        <p:tgtEl>
                                          <p:spTgt spid="5"/>
                                        </p:tgtEl>
                                      </p:cBhvr>
                                    </p:animEffect>
                                    <p:anim calcmode="lin" valueType="num">
                                      <p:cBhvr>
                                        <p:cTn id="18" dur="350" fill="hold"/>
                                        <p:tgtEl>
                                          <p:spTgt spid="5"/>
                                        </p:tgtEl>
                                        <p:attrNameLst>
                                          <p:attrName>ppt_x</p:attrName>
                                        </p:attrNameLst>
                                      </p:cBhvr>
                                      <p:tavLst>
                                        <p:tav tm="0">
                                          <p:val>
                                            <p:fltVal val="0.5"/>
                                          </p:val>
                                        </p:tav>
                                        <p:tav tm="100000">
                                          <p:val>
                                            <p:strVal val="#ppt_x"/>
                                          </p:val>
                                        </p:tav>
                                      </p:tavLst>
                                    </p:anim>
                                    <p:anim calcmode="lin" valueType="num">
                                      <p:cBhvr>
                                        <p:cTn id="19" dur="350" fill="hold"/>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
                                          </p:val>
                                        </p:tav>
                                        <p:tav tm="100000">
                                          <p:val>
                                            <p:strVal val="#ppt_w"/>
                                          </p:val>
                                        </p:tav>
                                      </p:tavLst>
                                    </p:anim>
                                    <p:anim calcmode="lin" valueType="num">
                                      <p:cBhvr>
                                        <p:cTn id="24" dur="350" fill="hold"/>
                                        <p:tgtEl>
                                          <p:spTgt spid="13"/>
                                        </p:tgtEl>
                                        <p:attrNameLst>
                                          <p:attrName>ppt_h</p:attrName>
                                        </p:attrNameLst>
                                      </p:cBhvr>
                                      <p:tavLst>
                                        <p:tav tm="0">
                                          <p:val>
                                            <p:fltVal val="0"/>
                                          </p:val>
                                        </p:tav>
                                        <p:tav tm="100000">
                                          <p:val>
                                            <p:strVal val="#ppt_h"/>
                                          </p:val>
                                        </p:tav>
                                      </p:tavLst>
                                    </p:anim>
                                    <p:animEffect transition="in" filter="fade">
                                      <p:cBhvr>
                                        <p:cTn id="25" dur="350"/>
                                        <p:tgtEl>
                                          <p:spTgt spid="13"/>
                                        </p:tgtEl>
                                      </p:cBhvr>
                                    </p:animEffect>
                                    <p:anim calcmode="lin" valueType="num">
                                      <p:cBhvr>
                                        <p:cTn id="26" dur="350" fill="hold"/>
                                        <p:tgtEl>
                                          <p:spTgt spid="13"/>
                                        </p:tgtEl>
                                        <p:attrNameLst>
                                          <p:attrName>ppt_x</p:attrName>
                                        </p:attrNameLst>
                                      </p:cBhvr>
                                      <p:tavLst>
                                        <p:tav tm="0">
                                          <p:val>
                                            <p:fltVal val="0.5"/>
                                          </p:val>
                                        </p:tav>
                                        <p:tav tm="100000">
                                          <p:val>
                                            <p:strVal val="#ppt_x"/>
                                          </p:val>
                                        </p:tav>
                                      </p:tavLst>
                                    </p:anim>
                                    <p:anim calcmode="lin" valueType="num">
                                      <p:cBhvr>
                                        <p:cTn id="27" dur="35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350" fill="hold"/>
                                        <p:tgtEl>
                                          <p:spTgt spid="23"/>
                                        </p:tgtEl>
                                        <p:attrNameLst>
                                          <p:attrName>ppt_w</p:attrName>
                                        </p:attrNameLst>
                                      </p:cBhvr>
                                      <p:tavLst>
                                        <p:tav tm="0">
                                          <p:val>
                                            <p:fltVal val="0"/>
                                          </p:val>
                                        </p:tav>
                                        <p:tav tm="100000">
                                          <p:val>
                                            <p:strVal val="#ppt_w"/>
                                          </p:val>
                                        </p:tav>
                                      </p:tavLst>
                                    </p:anim>
                                    <p:anim calcmode="lin" valueType="num">
                                      <p:cBhvr>
                                        <p:cTn id="32" dur="350" fill="hold"/>
                                        <p:tgtEl>
                                          <p:spTgt spid="23"/>
                                        </p:tgtEl>
                                        <p:attrNameLst>
                                          <p:attrName>ppt_h</p:attrName>
                                        </p:attrNameLst>
                                      </p:cBhvr>
                                      <p:tavLst>
                                        <p:tav tm="0">
                                          <p:val>
                                            <p:fltVal val="0"/>
                                          </p:val>
                                        </p:tav>
                                        <p:tav tm="100000">
                                          <p:val>
                                            <p:strVal val="#ppt_h"/>
                                          </p:val>
                                        </p:tav>
                                      </p:tavLst>
                                    </p:anim>
                                    <p:animEffect transition="in" filter="fade">
                                      <p:cBhvr>
                                        <p:cTn id="33" dur="350"/>
                                        <p:tgtEl>
                                          <p:spTgt spid="23"/>
                                        </p:tgtEl>
                                      </p:cBhvr>
                                    </p:animEffect>
                                    <p:anim calcmode="lin" valueType="num">
                                      <p:cBhvr>
                                        <p:cTn id="34" dur="350" fill="hold"/>
                                        <p:tgtEl>
                                          <p:spTgt spid="23"/>
                                        </p:tgtEl>
                                        <p:attrNameLst>
                                          <p:attrName>ppt_x</p:attrName>
                                        </p:attrNameLst>
                                      </p:cBhvr>
                                      <p:tavLst>
                                        <p:tav tm="0">
                                          <p:val>
                                            <p:fltVal val="0.5"/>
                                          </p:val>
                                        </p:tav>
                                        <p:tav tm="100000">
                                          <p:val>
                                            <p:strVal val="#ppt_x"/>
                                          </p:val>
                                        </p:tav>
                                      </p:tavLst>
                                    </p:anim>
                                    <p:anim calcmode="lin" valueType="num">
                                      <p:cBhvr>
                                        <p:cTn id="35" dur="350" fill="hold"/>
                                        <p:tgtEl>
                                          <p:spTgt spid="23"/>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350" fill="hold"/>
                                        <p:tgtEl>
                                          <p:spTgt spid="2"/>
                                        </p:tgtEl>
                                        <p:attrNameLst>
                                          <p:attrName>ppt_w</p:attrName>
                                        </p:attrNameLst>
                                      </p:cBhvr>
                                      <p:tavLst>
                                        <p:tav tm="0">
                                          <p:val>
                                            <p:fltVal val="0"/>
                                          </p:val>
                                        </p:tav>
                                        <p:tav tm="100000">
                                          <p:val>
                                            <p:strVal val="#ppt_w"/>
                                          </p:val>
                                        </p:tav>
                                      </p:tavLst>
                                    </p:anim>
                                    <p:anim calcmode="lin" valueType="num">
                                      <p:cBhvr>
                                        <p:cTn id="40" dur="350" fill="hold"/>
                                        <p:tgtEl>
                                          <p:spTgt spid="2"/>
                                        </p:tgtEl>
                                        <p:attrNameLst>
                                          <p:attrName>ppt_h</p:attrName>
                                        </p:attrNameLst>
                                      </p:cBhvr>
                                      <p:tavLst>
                                        <p:tav tm="0">
                                          <p:val>
                                            <p:fltVal val="0"/>
                                          </p:val>
                                        </p:tav>
                                        <p:tav tm="100000">
                                          <p:val>
                                            <p:strVal val="#ppt_h"/>
                                          </p:val>
                                        </p:tav>
                                      </p:tavLst>
                                    </p:anim>
                                    <p:animEffect transition="in" filter="fade">
                                      <p:cBhvr>
                                        <p:cTn id="41" dur="350"/>
                                        <p:tgtEl>
                                          <p:spTgt spid="2"/>
                                        </p:tgtEl>
                                      </p:cBhvr>
                                    </p:animEffect>
                                    <p:anim calcmode="lin" valueType="num">
                                      <p:cBhvr>
                                        <p:cTn id="42" dur="350" fill="hold"/>
                                        <p:tgtEl>
                                          <p:spTgt spid="2"/>
                                        </p:tgtEl>
                                        <p:attrNameLst>
                                          <p:attrName>ppt_x</p:attrName>
                                        </p:attrNameLst>
                                      </p:cBhvr>
                                      <p:tavLst>
                                        <p:tav tm="0">
                                          <p:val>
                                            <p:fltVal val="0.5"/>
                                          </p:val>
                                        </p:tav>
                                        <p:tav tm="100000">
                                          <p:val>
                                            <p:strVal val="#ppt_x"/>
                                          </p:val>
                                        </p:tav>
                                      </p:tavLst>
                                    </p:anim>
                                    <p:anim calcmode="lin" valueType="num">
                                      <p:cBhvr>
                                        <p:cTn id="43" dur="3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50" fill="hold"/>
                                        <p:tgtEl>
                                          <p:spTgt spid="18"/>
                                        </p:tgtEl>
                                        <p:attrNameLst>
                                          <p:attrName>ppt_w</p:attrName>
                                        </p:attrNameLst>
                                      </p:cBhvr>
                                      <p:tavLst>
                                        <p:tav tm="0">
                                          <p:val>
                                            <p:fltVal val="0"/>
                                          </p:val>
                                        </p:tav>
                                        <p:tav tm="100000">
                                          <p:val>
                                            <p:strVal val="#ppt_w"/>
                                          </p:val>
                                        </p:tav>
                                      </p:tavLst>
                                    </p:anim>
                                    <p:anim calcmode="lin" valueType="num">
                                      <p:cBhvr>
                                        <p:cTn id="48" dur="350" fill="hold"/>
                                        <p:tgtEl>
                                          <p:spTgt spid="18"/>
                                        </p:tgtEl>
                                        <p:attrNameLst>
                                          <p:attrName>ppt_h</p:attrName>
                                        </p:attrNameLst>
                                      </p:cBhvr>
                                      <p:tavLst>
                                        <p:tav tm="0">
                                          <p:val>
                                            <p:fltVal val="0"/>
                                          </p:val>
                                        </p:tav>
                                        <p:tav tm="100000">
                                          <p:val>
                                            <p:strVal val="#ppt_h"/>
                                          </p:val>
                                        </p:tav>
                                      </p:tavLst>
                                    </p:anim>
                                    <p:animEffect transition="in" filter="fade">
                                      <p:cBhvr>
                                        <p:cTn id="49" dur="350"/>
                                        <p:tgtEl>
                                          <p:spTgt spid="18"/>
                                        </p:tgtEl>
                                      </p:cBhvr>
                                    </p:animEffect>
                                    <p:anim calcmode="lin" valueType="num">
                                      <p:cBhvr>
                                        <p:cTn id="50" dur="350" fill="hold"/>
                                        <p:tgtEl>
                                          <p:spTgt spid="18"/>
                                        </p:tgtEl>
                                        <p:attrNameLst>
                                          <p:attrName>ppt_x</p:attrName>
                                        </p:attrNameLst>
                                      </p:cBhvr>
                                      <p:tavLst>
                                        <p:tav tm="0">
                                          <p:val>
                                            <p:fltVal val="0.5"/>
                                          </p:val>
                                        </p:tav>
                                        <p:tav tm="100000">
                                          <p:val>
                                            <p:strVal val="#ppt_x"/>
                                          </p:val>
                                        </p:tav>
                                      </p:tavLst>
                                    </p:anim>
                                    <p:anim calcmode="lin" valueType="num">
                                      <p:cBhvr>
                                        <p:cTn id="51" dur="350" fill="hold"/>
                                        <p:tgtEl>
                                          <p:spTgt spid="1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1000"/>
                                        <p:tgtEl>
                                          <p:spTgt spid="28"/>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118189" y="2576284"/>
            <a:ext cx="5229810" cy="4281716"/>
          </a:xfrm>
          <a:prstGeom prst="rect">
            <a:avLst/>
          </a:prstGeom>
        </p:spPr>
      </p:pic>
      <p:pic>
        <p:nvPicPr>
          <p:cNvPr id="6" name="图片 5"/>
          <p:cNvPicPr>
            <a:picLocks noChangeAspect="1"/>
          </p:cNvPicPr>
          <p:nvPr/>
        </p:nvPicPr>
        <p:blipFill>
          <a:blip r:embed="rId4"/>
          <a:stretch>
            <a:fillRect/>
          </a:stretch>
        </p:blipFill>
        <p:spPr>
          <a:xfrm>
            <a:off x="4556962" y="3923875"/>
            <a:ext cx="6684791" cy="2665612"/>
          </a:xfrm>
          <a:prstGeom prst="rect">
            <a:avLst/>
          </a:prstGeom>
        </p:spPr>
      </p:pic>
      <p:sp>
        <p:nvSpPr>
          <p:cNvPr id="42" name="等腰三角形 41"/>
          <p:cNvSpPr/>
          <p:nvPr/>
        </p:nvSpPr>
        <p:spPr>
          <a:xfrm>
            <a:off x="1347894" y="684519"/>
            <a:ext cx="2376264" cy="2025056"/>
          </a:xfrm>
          <a:prstGeom prst="triangle">
            <a:avLst/>
          </a:prstGeom>
          <a:solidFill>
            <a:srgbClr val="92D050">
              <a:alpha val="14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TextBox 7"/>
          <p:cNvSpPr txBox="1"/>
          <p:nvPr/>
        </p:nvSpPr>
        <p:spPr>
          <a:xfrm>
            <a:off x="1737570" y="869923"/>
            <a:ext cx="1782860"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smtClean="0">
                <a:solidFill>
                  <a:srgbClr val="E6325C"/>
                </a:solidFill>
              </a:rPr>
              <a:t>02</a:t>
            </a:r>
            <a:endParaRPr lang="zh-CN" altLang="en-US" dirty="0">
              <a:solidFill>
                <a:srgbClr val="E6325C"/>
              </a:solidFill>
            </a:endParaRPr>
          </a:p>
        </p:txBody>
      </p:sp>
      <p:sp>
        <p:nvSpPr>
          <p:cNvPr id="44" name="等腰三角形 43"/>
          <p:cNvSpPr/>
          <p:nvPr/>
        </p:nvSpPr>
        <p:spPr>
          <a:xfrm rot="18035669">
            <a:off x="1700790" y="295384"/>
            <a:ext cx="360040" cy="3103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等腰三角形 44"/>
          <p:cNvSpPr/>
          <p:nvPr/>
        </p:nvSpPr>
        <p:spPr>
          <a:xfrm rot="21283757">
            <a:off x="1286754" y="510582"/>
            <a:ext cx="191945" cy="16547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等腰三角形 45"/>
          <p:cNvSpPr/>
          <p:nvPr/>
        </p:nvSpPr>
        <p:spPr>
          <a:xfrm rot="15968008">
            <a:off x="981016" y="901685"/>
            <a:ext cx="304349" cy="227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TextBox 8"/>
          <p:cNvSpPr txBox="1"/>
          <p:nvPr/>
        </p:nvSpPr>
        <p:spPr>
          <a:xfrm>
            <a:off x="5072052" y="827342"/>
            <a:ext cx="4339650" cy="923330"/>
          </a:xfrm>
          <a:prstGeom prst="rect">
            <a:avLst/>
          </a:prstGeom>
          <a:noFill/>
        </p:spPr>
        <p:txBody>
          <a:bodyPr wrap="none" rtlCol="0">
            <a:spAutoFit/>
          </a:bodyPr>
          <a:lstStyle/>
          <a:p>
            <a:r>
              <a:rPr lang="zh-CN" altLang="en-US" sz="5400" b="1"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第二部分内容</a:t>
            </a:r>
            <a:endParaRPr lang="zh-CN" altLang="en-US" sz="5400" b="1"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8" name="直接连接符 47"/>
          <p:cNvCxnSpPr/>
          <p:nvPr/>
        </p:nvCxnSpPr>
        <p:spPr>
          <a:xfrm>
            <a:off x="3724158" y="1839419"/>
            <a:ext cx="692932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14"/>
          <p:cNvSpPr txBox="1"/>
          <p:nvPr/>
        </p:nvSpPr>
        <p:spPr>
          <a:xfrm>
            <a:off x="5508069" y="2124800"/>
            <a:ext cx="3467616" cy="584775"/>
          </a:xfrm>
          <a:prstGeom prst="rect">
            <a:avLst/>
          </a:prstGeom>
          <a:noFill/>
        </p:spPr>
        <p:txBody>
          <a:bodyPr wrap="none" rtlCol="0">
            <a:spAutoFit/>
          </a:bodyPr>
          <a:lstStyle/>
          <a:p>
            <a:r>
              <a:rPr lang="zh-CN" altLang="en-US" sz="3200" dirty="0" smtClean="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单击添加文字内容</a:t>
            </a:r>
            <a:endParaRPr lang="zh-CN" altLang="en-US" sz="3200" dirty="0">
              <a:solidFill>
                <a:schemeClr val="bg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100" fill="hold"/>
                                        <p:tgtEl>
                                          <p:spTgt spid="44"/>
                                        </p:tgtEl>
                                        <p:attrNameLst>
                                          <p:attrName>ppt_x</p:attrName>
                                        </p:attrNameLst>
                                      </p:cBhvr>
                                      <p:tavLst>
                                        <p:tav tm="0">
                                          <p:val>
                                            <p:strVal val="0-#ppt_w/2"/>
                                          </p:val>
                                        </p:tav>
                                        <p:tav tm="100000">
                                          <p:val>
                                            <p:strVal val="#ppt_x"/>
                                          </p:val>
                                        </p:tav>
                                      </p:tavLst>
                                    </p:anim>
                                    <p:anim calcmode="lin" valueType="num">
                                      <p:cBhvr additive="base">
                                        <p:cTn id="8" dur="1100" fill="hold"/>
                                        <p:tgtEl>
                                          <p:spTgt spid="44"/>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44"/>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100" fill="hold"/>
                                        <p:tgtEl>
                                          <p:spTgt spid="45"/>
                                        </p:tgtEl>
                                        <p:attrNameLst>
                                          <p:attrName>ppt_x</p:attrName>
                                        </p:attrNameLst>
                                      </p:cBhvr>
                                      <p:tavLst>
                                        <p:tav tm="0">
                                          <p:val>
                                            <p:strVal val="0-#ppt_w/2"/>
                                          </p:val>
                                        </p:tav>
                                        <p:tav tm="100000">
                                          <p:val>
                                            <p:strVal val="#ppt_x"/>
                                          </p:val>
                                        </p:tav>
                                      </p:tavLst>
                                    </p:anim>
                                    <p:anim calcmode="lin" valueType="num">
                                      <p:cBhvr additive="base">
                                        <p:cTn id="14" dur="1100" fill="hold"/>
                                        <p:tgtEl>
                                          <p:spTgt spid="45"/>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45"/>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100" fill="hold"/>
                                        <p:tgtEl>
                                          <p:spTgt spid="46"/>
                                        </p:tgtEl>
                                        <p:attrNameLst>
                                          <p:attrName>ppt_x</p:attrName>
                                        </p:attrNameLst>
                                      </p:cBhvr>
                                      <p:tavLst>
                                        <p:tav tm="0">
                                          <p:val>
                                            <p:strVal val="0-#ppt_w/2"/>
                                          </p:val>
                                        </p:tav>
                                        <p:tav tm="100000">
                                          <p:val>
                                            <p:strVal val="#ppt_x"/>
                                          </p:val>
                                        </p:tav>
                                      </p:tavLst>
                                    </p:anim>
                                    <p:anim calcmode="lin" valueType="num">
                                      <p:cBhvr additive="base">
                                        <p:cTn id="20" dur="1100" fill="hold"/>
                                        <p:tgtEl>
                                          <p:spTgt spid="46"/>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46"/>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100" fill="hold"/>
                                        <p:tgtEl>
                                          <p:spTgt spid="42"/>
                                        </p:tgtEl>
                                        <p:attrNameLst>
                                          <p:attrName>ppt_x</p:attrName>
                                        </p:attrNameLst>
                                      </p:cBhvr>
                                      <p:tavLst>
                                        <p:tav tm="0">
                                          <p:val>
                                            <p:strVal val="0-#ppt_w/2"/>
                                          </p:val>
                                        </p:tav>
                                        <p:tav tm="100000">
                                          <p:val>
                                            <p:strVal val="#ppt_x"/>
                                          </p:val>
                                        </p:tav>
                                      </p:tavLst>
                                    </p:anim>
                                    <p:anim calcmode="lin" valueType="num">
                                      <p:cBhvr additive="base">
                                        <p:cTn id="26" dur="1100" fill="hold"/>
                                        <p:tgtEl>
                                          <p:spTgt spid="4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4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ppt_y</p:attrName>
                                        </p:attrNameLst>
                                      </p:cBhvr>
                                      <p:tavLst>
                                        <p:tav tm="0">
                                          <p:val>
                                            <p:strVal val="#ppt_y-#ppt_h*1.125000"/>
                                          </p:val>
                                        </p:tav>
                                        <p:tav tm="100000">
                                          <p:val>
                                            <p:strVal val="#ppt_y"/>
                                          </p:val>
                                        </p:tav>
                                      </p:tavLst>
                                    </p:anim>
                                    <p:animEffect transition="in" filter="wipe(down)">
                                      <p:cBhvr>
                                        <p:cTn id="41" dur="500"/>
                                        <p:tgtEl>
                                          <p:spTgt spid="47"/>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44" grpId="0" animBg="1"/>
      <p:bldP spid="44" grpId="1" animBg="1"/>
      <p:bldP spid="45" grpId="0" animBg="1"/>
      <p:bldP spid="45" grpId="1" animBg="1"/>
      <p:bldP spid="46" grpId="0" animBg="1"/>
      <p:bldP spid="46" grpId="1" animBg="1"/>
      <p:bldP spid="47"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12.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www.2ppt.c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宽屏</PresentationFormat>
  <Paragraphs>250</Paragraphs>
  <Slides>28</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等线</vt:lpstr>
      <vt:lpstr>等线 Light</vt:lpstr>
      <vt:lpstr>方正豪体简体</vt:lpstr>
      <vt:lpstr>楷体_GB2312</vt:lpstr>
      <vt:lpstr>宋体</vt:lpstr>
      <vt:lpstr>微软雅黑</vt:lpstr>
      <vt:lpstr>Arial</vt:lpstr>
      <vt:lpstr>Arial Rounded MT Bold</vt:lpstr>
      <vt:lpstr>Calibri</vt:lpstr>
      <vt:lpstr>Impact</vt:lpstr>
      <vt:lpstr>Times New Roman</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2016-12-15T08:07:00Z</dcterms:created>
  <dcterms:modified xsi:type="dcterms:W3CDTF">2023-01-10T07:12:55Z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9F850ABE5A5841F19D1EAB4DEB57ED9A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