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9" r:id="rId3"/>
    <p:sldId id="352" r:id="rId4"/>
    <p:sldId id="295" r:id="rId5"/>
    <p:sldId id="362" r:id="rId6"/>
    <p:sldId id="271" r:id="rId7"/>
    <p:sldId id="363" r:id="rId8"/>
    <p:sldId id="277" r:id="rId9"/>
    <p:sldId id="359" r:id="rId10"/>
    <p:sldId id="340" r:id="rId11"/>
    <p:sldId id="341" r:id="rId12"/>
    <p:sldId id="364" r:id="rId13"/>
    <p:sldId id="365" r:id="rId14"/>
    <p:sldId id="367" r:id="rId15"/>
    <p:sldId id="366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47827" y="1744967"/>
            <a:ext cx="9708805" cy="2478804"/>
            <a:chOff x="3775" y="1514"/>
            <a:chExt cx="11298" cy="3606"/>
          </a:xfrm>
        </p:grpSpPr>
        <p:sp>
          <p:nvSpPr>
            <p:cNvPr id="3" name="Rectangle 5"/>
            <p:cNvSpPr/>
            <p:nvPr/>
          </p:nvSpPr>
          <p:spPr>
            <a:xfrm>
              <a:off x="3956" y="4180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514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5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celebrate!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68083" y="174478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412126"/>
            <a:ext cx="1112993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意为“找出；发现；查明”，多指通过调查、询问、打听、研究之后“搞清楚、弄明白”，通常含有“经过困难、曲折”之意，指找出较难找到的、无形的、抽象的东西。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(3)look 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意为“寻找”，表示有目的地找，强调“寻找”这一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232147" y="1564929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99535" y="4316149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are you doing?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________ my mobile phone, but I can't ________ it.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finding; looking for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look for; find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looking for; find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finding; look for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119493" y="2483007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6287" y="1219446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shows about different festivals around the world.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我们有关于世界各地不同节日的展览。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5108" y="2689106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，可在句中作表语或定语。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houses are different.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这两所房子是不同的。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588293" y="2832734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不同的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232978"/>
            <a:ext cx="11129930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(1)be different ________…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不同”。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in the country is different from that in the city.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乡村的生活和城市的生活是不同的。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(2)different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，为可数名词；其副词形式是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five differences between the two pictures.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这两幅画中有五处不同。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312231" y="1420550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065880"/>
            <a:ext cx="11129930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Boys and girls may behave differently.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男孩和女孩的表现可能不同。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(3)different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的反义词为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，意为“相同的”，使用时需要与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连用。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same as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相同”。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 and I are in the same school, but we are in different classes.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我和简在同一所学校，但是我们在不同的班级。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32737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烟台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teenagers don't like to talk with their parents. But I am________ them. I love to share my joy and sorrow with my parents.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the same as  B. different from C. interested in  D. angry with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80378" y="2258420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2506" y="3994748"/>
            <a:ext cx="11774906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考查短语辨析。句意：很多青少年不喜欢和他们的父母交谈。但是我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他们。我喜欢和我的父母分享快乐和悲伤。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the same as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一样”；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different from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不同”；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interested in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意为“对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感兴趣”；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angry with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意为“生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的气”。由句意可知选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更多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mɔ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无线电广播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节目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；收音机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reɪdɪəʊ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好像，似乎，看来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siːm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不同的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dɪfrənt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演出，秀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ʃəʊ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756554" y="2103761"/>
            <a:ext cx="8619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more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20535" y="3724702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radio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9082762" y="4419195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seem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644721" y="5209959"/>
            <a:ext cx="13236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different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7524404" y="6036127"/>
            <a:ext cx="8531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find out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take photos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在夜里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．狮子舞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38735" y="187212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发现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17036" y="268644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拍照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827937" y="3379994"/>
            <a:ext cx="1202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night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549543" y="4177329"/>
            <a:ext cx="15263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lion dance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1.________ ________ ________ on New York Radio.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在纽约电台发现更多的信息。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am ________ ________ in New York.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我正在纽约度假。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566690" y="1963964"/>
            <a:ext cx="44329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             out                more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09342" y="4241847"/>
            <a:ext cx="4060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              holiday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________ ________ happy, Millie.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米莉，你似乎很高兴。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have shows about ________ ________ ________ the world.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我们有关于世界各地不同节日的展览。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57552" y="2012089"/>
            <a:ext cx="28608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seem              very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372331" y="3552036"/>
            <a:ext cx="31298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different       festivals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125422" y="4198910"/>
            <a:ext cx="12005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det.&amp; pron.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更多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8226" y="2988547"/>
            <a:ext cx="10206502" cy="2214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New York Radio.</a:t>
            </a:r>
            <a:endParaRPr lang="zh-CN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在纽约电台发现更多的信息。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some 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rice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？你想再多要点米饭吗？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42367" y="1094129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用作代词，表示“更多的人或物”，是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的比较级。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51558" y="1967184"/>
            <a:ext cx="1651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02259" y="2554233"/>
            <a:ext cx="1099992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(1)more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用在数量词之后，表示“另外的；外加的”，构成“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＋名词”结构，含有在原来既定量的基础上“再多一点”之意。如：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more books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再多五本书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＋数词＋可数名词复数”结构也可以表示“再多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ten minutes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再多十分钟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613558" y="3402951"/>
            <a:ext cx="1651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37094" y="4846742"/>
            <a:ext cx="1651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4619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081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2209" y="1421681"/>
            <a:ext cx="1075550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—Have you finished your homework yet?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I'll finish it in fifteen________ minutes.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another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other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more          			D. some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18103" y="231798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8968" y="4165852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考查代词用法。句意：“你完成你的家庭作业了吗？”“没有，再有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分钟我就会完成。”“数词＋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＋名词”意为“再多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0455" y="1780920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more on New York Radio.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在纽约电台发现更多的信息。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06771" y="3225173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find, find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(1)find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意为“找到，发现”，通常指找到或发现具体的东西，也可以指偶然发现某物或某种情况，强调“找”的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0420" y="5399472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宽屏</PresentationFormat>
  <Paragraphs>129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6A672579E1D34964AC5F5C3E817E18BF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