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2" r:id="rId4"/>
    <p:sldId id="284" r:id="rId5"/>
    <p:sldId id="259" r:id="rId6"/>
    <p:sldId id="260" r:id="rId7"/>
    <p:sldId id="261" r:id="rId8"/>
    <p:sldId id="292" r:id="rId9"/>
    <p:sldId id="285" r:id="rId10"/>
    <p:sldId id="262" r:id="rId11"/>
    <p:sldId id="272" r:id="rId12"/>
    <p:sldId id="263" r:id="rId13"/>
    <p:sldId id="291" r:id="rId14"/>
    <p:sldId id="286" r:id="rId15"/>
    <p:sldId id="265" r:id="rId16"/>
    <p:sldId id="266" r:id="rId17"/>
    <p:sldId id="267" r:id="rId18"/>
    <p:sldId id="290" r:id="rId19"/>
    <p:sldId id="289" r:id="rId20"/>
    <p:sldId id="287" r:id="rId21"/>
    <p:sldId id="264" r:id="rId22"/>
    <p:sldId id="268" r:id="rId23"/>
    <p:sldId id="269" r:id="rId24"/>
    <p:sldId id="288" r:id="rId25"/>
    <p:sldId id="283" r:id="rId2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5A"/>
    <a:srgbClr val="005A5C"/>
    <a:srgbClr val="004142"/>
    <a:srgbClr val="703A17"/>
    <a:srgbClr val="F5D975"/>
    <a:srgbClr val="C5952A"/>
    <a:srgbClr val="111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2856" y="-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 dirty="0">
              <a:latin typeface="思源黑体" panose="020B05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>
                <a:latin typeface="思源黑体" panose="020B0500000000000000" pitchFamily="34" charset="-122"/>
              </a:rPr>
              <a:t>2023-01-10</a:t>
            </a:fld>
            <a:endParaRPr lang="zh-CN" altLang="en-US" dirty="0">
              <a:latin typeface="思源黑体" panose="020B05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 dirty="0">
              <a:latin typeface="思源黑体" panose="020B05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>
                <a:latin typeface="思源黑体" panose="020B0500000000000000" pitchFamily="34" charset="-122"/>
              </a:rPr>
              <a:t>‹#›</a:t>
            </a:fld>
            <a:endParaRPr lang="zh-CN" altLang="en-US" dirty="0">
              <a:latin typeface="思源黑体" panose="020B05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" panose="020B0500000000000000" pitchFamily="34" charset="-122"/>
                <a:ea typeface="思源黑体" panose="020B0500000000000000" pitchFamily="34" charset="-122"/>
                <a:cs typeface="思源黑体" panose="020B0500000000000000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" panose="020B0500000000000000" pitchFamily="34" charset="-122"/>
        <a:ea typeface="思源黑体" panose="020B0500000000000000" pitchFamily="34" charset="-122"/>
        <a:cs typeface="思源黑体" panose="020B0500000000000000" pitchFamily="34" charset="-122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办公资源网：www.bangongziyuan.co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35" y="1905"/>
            <a:ext cx="12206605" cy="6852285"/>
          </a:xfrm>
          <a:prstGeom prst="rect">
            <a:avLst/>
          </a:prstGeom>
          <a:gradFill>
            <a:gsLst>
              <a:gs pos="78000">
                <a:schemeClr val="tx1">
                  <a:lumMod val="95000"/>
                  <a:lumOff val="5000"/>
                  <a:alpha val="53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cs typeface="阿里巴巴普惠体" panose="00020600040101010101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35" y="1905"/>
            <a:ext cx="12206605" cy="6852285"/>
          </a:xfrm>
          <a:prstGeom prst="rect">
            <a:avLst/>
          </a:prstGeom>
          <a:gradFill>
            <a:gsLst>
              <a:gs pos="71000">
                <a:schemeClr val="tx1">
                  <a:lumMod val="95000"/>
                  <a:lumOff val="5000"/>
                  <a:alpha val="29000"/>
                </a:schemeClr>
              </a:gs>
              <a:gs pos="0">
                <a:schemeClr val="tx1">
                  <a:lumMod val="95000"/>
                  <a:lumOff val="5000"/>
                  <a:alpha val="4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cs typeface="阿里巴巴普惠体" panose="00020600040101010101" charset="-122"/>
            </a:endParaRPr>
          </a:p>
        </p:txBody>
      </p:sp>
      <p:pic>
        <p:nvPicPr>
          <p:cNvPr id="15" name="图片 14" descr="Chinese_-_07_-_Expand [转换]"/>
          <p:cNvPicPr>
            <a:picLocks noChangeAspect="1"/>
          </p:cNvPicPr>
          <p:nvPr userDrawn="1"/>
        </p:nvPicPr>
        <p:blipFill>
          <a:blip r:embed="rId3"/>
          <a:srcRect l="9136" t="49488"/>
          <a:stretch>
            <a:fillRect/>
          </a:stretch>
        </p:blipFill>
        <p:spPr>
          <a:xfrm flipH="1" flipV="1">
            <a:off x="11212830" y="5833745"/>
            <a:ext cx="994410" cy="1020445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7624" y="64203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.svg"/><Relationship Id="rId3" Type="http://schemas.openxmlformats.org/officeDocument/2006/relationships/image" Target="../media/image4.png"/><Relationship Id="rId7" Type="http://schemas.openxmlformats.org/officeDocument/2006/relationships/image" Target="../media/image1.sv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.svg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inese_-_07_-_Expand [转换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764540"/>
            <a:ext cx="5098415" cy="5358130"/>
          </a:xfrm>
          <a:prstGeom prst="rect">
            <a:avLst/>
          </a:prstGeom>
        </p:spPr>
      </p:pic>
      <p:pic>
        <p:nvPicPr>
          <p:cNvPr id="4" name="图片 3" descr="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" y="1395730"/>
            <a:ext cx="1885315" cy="519303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Chinese_-_07_-_Expand [转换]"/>
          <p:cNvPicPr>
            <a:picLocks noChangeAspect="1"/>
          </p:cNvPicPr>
          <p:nvPr/>
        </p:nvPicPr>
        <p:blipFill>
          <a:blip r:embed="rId5"/>
          <a:srcRect t="6570"/>
          <a:stretch>
            <a:fillRect/>
          </a:stretch>
        </p:blipFill>
        <p:spPr>
          <a:xfrm>
            <a:off x="3116580" y="852805"/>
            <a:ext cx="2138680" cy="444627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Chinese_-_07_-_Expand [转换]"/>
          <p:cNvPicPr>
            <a:picLocks noChangeAspect="1"/>
          </p:cNvPicPr>
          <p:nvPr/>
        </p:nvPicPr>
        <p:blipFill>
          <a:blip r:embed="rId5"/>
          <a:srcRect t="32466"/>
          <a:stretch>
            <a:fillRect/>
          </a:stretch>
        </p:blipFill>
        <p:spPr>
          <a:xfrm>
            <a:off x="1600835" y="892810"/>
            <a:ext cx="2138680" cy="3213735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Chinese_-_07_-_Expand [转换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420" y="702310"/>
            <a:ext cx="2954020" cy="5453380"/>
          </a:xfrm>
          <a:prstGeom prst="rect">
            <a:avLst/>
          </a:prstGeom>
          <a:effectLst>
            <a:outerShdw blurRad="50800" dist="1397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420610" y="1302385"/>
            <a:ext cx="33127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32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New year's Day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19520" y="1758950"/>
            <a:ext cx="5872480" cy="1446550"/>
          </a:xfrm>
          <a:prstGeom prst="rect">
            <a:avLst/>
          </a:prstGeom>
          <a:noFill/>
          <a:effectLst>
            <a:outerShdw dist="38100" algn="l" rotWithShape="0">
              <a:srgbClr val="703A1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8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喜迎元</a:t>
            </a:r>
            <a:r>
              <a:rPr lang="zh-CN" altLang="en-US" sz="8800" dirty="0" smtClean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latin typeface="方正粗谭黑简体" panose="02000000000000000000" pitchFamily="2" charset="-122"/>
                <a:ea typeface="方正粗谭黑简体" panose="02000000000000000000" pitchFamily="2" charset="-122"/>
                <a:cs typeface="+mn-ea"/>
                <a:sym typeface="+mn-lt"/>
              </a:rPr>
              <a:t>旦</a:t>
            </a:r>
            <a:endParaRPr lang="zh-CN" altLang="en-US" sz="8800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latin typeface="方正粗谭黑简体" panose="02000000000000000000" pitchFamily="2" charset="-122"/>
              <a:ea typeface="方正粗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93535" y="3151505"/>
            <a:ext cx="5206365" cy="662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  <p:pic>
        <p:nvPicPr>
          <p:cNvPr id="21" name="图片 20" descr="2023136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2285" y="5034915"/>
            <a:ext cx="544195" cy="544195"/>
          </a:xfrm>
          <a:prstGeom prst="rect">
            <a:avLst/>
          </a:prstGeom>
        </p:spPr>
      </p:pic>
      <p:pic>
        <p:nvPicPr>
          <p:cNvPr id="22" name="图片 21" descr="2023136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06685" y="5034915"/>
            <a:ext cx="544195" cy="544195"/>
          </a:xfrm>
          <a:prstGeom prst="rect">
            <a:avLst/>
          </a:prstGeom>
        </p:spPr>
      </p:pic>
      <p:pic>
        <p:nvPicPr>
          <p:cNvPr id="26" name="图片 25" descr="20231374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67295" y="5034915"/>
            <a:ext cx="544195" cy="544195"/>
          </a:xfrm>
          <a:prstGeom prst="rect">
            <a:avLst/>
          </a:prstGeom>
        </p:spPr>
      </p:pic>
      <p:pic>
        <p:nvPicPr>
          <p:cNvPr id="27" name="图片 26" descr="20231372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81695" y="5034915"/>
            <a:ext cx="544195" cy="54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2"/>
          <p:cNvSpPr/>
          <p:nvPr/>
        </p:nvSpPr>
        <p:spPr>
          <a:xfrm>
            <a:off x="1981200" y="2213610"/>
            <a:ext cx="1719580" cy="2639060"/>
          </a:xfrm>
          <a:prstGeom prst="roundRect">
            <a:avLst>
              <a:gd name="adj" fmla="val 6924"/>
            </a:avLst>
          </a:prstGeom>
          <a:ln w="1270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400" dirty="0">
              <a:cs typeface="+mn-ea"/>
              <a:sym typeface="+mn-lt"/>
            </a:endParaRPr>
          </a:p>
        </p:txBody>
      </p:sp>
      <p:sp>
        <p:nvSpPr>
          <p:cNvPr id="10" name="Shape 1454"/>
          <p:cNvSpPr/>
          <p:nvPr/>
        </p:nvSpPr>
        <p:spPr>
          <a:xfrm>
            <a:off x="4123055" y="2213610"/>
            <a:ext cx="1719580" cy="2639060"/>
          </a:xfrm>
          <a:prstGeom prst="roundRect">
            <a:avLst>
              <a:gd name="adj" fmla="val 6924"/>
            </a:avLst>
          </a:prstGeom>
          <a:ln w="1270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400" dirty="0">
              <a:cs typeface="+mn-ea"/>
              <a:sym typeface="+mn-lt"/>
            </a:endParaRPr>
          </a:p>
        </p:txBody>
      </p:sp>
      <p:sp>
        <p:nvSpPr>
          <p:cNvPr id="11" name="Shape 1456"/>
          <p:cNvSpPr/>
          <p:nvPr/>
        </p:nvSpPr>
        <p:spPr>
          <a:xfrm>
            <a:off x="6213475" y="2213610"/>
            <a:ext cx="1719580" cy="2639060"/>
          </a:xfrm>
          <a:prstGeom prst="roundRect">
            <a:avLst>
              <a:gd name="adj" fmla="val 6924"/>
            </a:avLst>
          </a:prstGeom>
          <a:ln w="1270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400" dirty="0">
              <a:cs typeface="+mn-ea"/>
              <a:sym typeface="+mn-lt"/>
            </a:endParaRPr>
          </a:p>
        </p:txBody>
      </p:sp>
      <p:sp>
        <p:nvSpPr>
          <p:cNvPr id="12" name="Shape 1458"/>
          <p:cNvSpPr/>
          <p:nvPr/>
        </p:nvSpPr>
        <p:spPr>
          <a:xfrm>
            <a:off x="8301990" y="2213610"/>
            <a:ext cx="1719580" cy="2639060"/>
          </a:xfrm>
          <a:prstGeom prst="roundRect">
            <a:avLst>
              <a:gd name="adj" fmla="val 6924"/>
            </a:avLst>
          </a:prstGeom>
          <a:ln w="1270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400" dirty="0">
              <a:cs typeface="+mn-ea"/>
              <a:sym typeface="+mn-lt"/>
            </a:endParaRPr>
          </a:p>
        </p:txBody>
      </p:sp>
      <p:sp>
        <p:nvSpPr>
          <p:cNvPr id="13" name="Shape 1460"/>
          <p:cNvSpPr/>
          <p:nvPr/>
        </p:nvSpPr>
        <p:spPr>
          <a:xfrm>
            <a:off x="2208118" y="1581461"/>
            <a:ext cx="1265859" cy="1265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400" dirty="0">
              <a:cs typeface="+mn-ea"/>
              <a:sym typeface="+mn-lt"/>
            </a:endParaRPr>
          </a:p>
        </p:txBody>
      </p:sp>
      <p:sp>
        <p:nvSpPr>
          <p:cNvPr id="17" name="Shape 1465"/>
          <p:cNvSpPr/>
          <p:nvPr/>
        </p:nvSpPr>
        <p:spPr>
          <a:xfrm>
            <a:off x="4349756" y="1581461"/>
            <a:ext cx="1265859" cy="1265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400" dirty="0">
              <a:cs typeface="+mn-ea"/>
              <a:sym typeface="+mn-lt"/>
            </a:endParaRPr>
          </a:p>
        </p:txBody>
      </p:sp>
      <p:sp>
        <p:nvSpPr>
          <p:cNvPr id="18" name="Shape 1468"/>
          <p:cNvSpPr/>
          <p:nvPr/>
        </p:nvSpPr>
        <p:spPr>
          <a:xfrm>
            <a:off x="6453899" y="1581564"/>
            <a:ext cx="1263266" cy="1263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400" dirty="0">
              <a:cs typeface="+mn-ea"/>
              <a:sym typeface="+mn-lt"/>
            </a:endParaRPr>
          </a:p>
        </p:txBody>
      </p:sp>
      <p:sp>
        <p:nvSpPr>
          <p:cNvPr id="19" name="Shape 1471"/>
          <p:cNvSpPr/>
          <p:nvPr/>
        </p:nvSpPr>
        <p:spPr>
          <a:xfrm>
            <a:off x="8545428" y="1582757"/>
            <a:ext cx="1263266" cy="1263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400" dirty="0">
              <a:cs typeface="+mn-ea"/>
              <a:sym typeface="+mn-lt"/>
            </a:endParaRPr>
          </a:p>
        </p:txBody>
      </p:sp>
      <p:sp>
        <p:nvSpPr>
          <p:cNvPr id="28" name="Text Placeholder 5"/>
          <p:cNvSpPr txBox="1"/>
          <p:nvPr/>
        </p:nvSpPr>
        <p:spPr>
          <a:xfrm>
            <a:off x="2006600" y="2016760"/>
            <a:ext cx="1639570" cy="4337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29" name="Text Placeholder 6"/>
          <p:cNvSpPr txBox="1"/>
          <p:nvPr/>
        </p:nvSpPr>
        <p:spPr>
          <a:xfrm>
            <a:off x="2070100" y="3068320"/>
            <a:ext cx="1540510" cy="161099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0" name="Text Placeholder 5"/>
          <p:cNvSpPr txBox="1"/>
          <p:nvPr/>
        </p:nvSpPr>
        <p:spPr>
          <a:xfrm>
            <a:off x="4245610" y="2016760"/>
            <a:ext cx="1525270" cy="433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31" name="Text Placeholder 5"/>
          <p:cNvSpPr txBox="1"/>
          <p:nvPr/>
        </p:nvSpPr>
        <p:spPr>
          <a:xfrm>
            <a:off x="8439785" y="2016760"/>
            <a:ext cx="1525270" cy="433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32" name="Text Placeholder 6"/>
          <p:cNvSpPr txBox="1"/>
          <p:nvPr/>
        </p:nvSpPr>
        <p:spPr>
          <a:xfrm>
            <a:off x="4302125" y="3068320"/>
            <a:ext cx="1361440" cy="16109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3" name="Text Placeholder 6"/>
          <p:cNvSpPr txBox="1"/>
          <p:nvPr/>
        </p:nvSpPr>
        <p:spPr>
          <a:xfrm>
            <a:off x="6400800" y="3068320"/>
            <a:ext cx="1361440" cy="16109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4" name="Text Placeholder 6"/>
          <p:cNvSpPr txBox="1"/>
          <p:nvPr/>
        </p:nvSpPr>
        <p:spPr>
          <a:xfrm>
            <a:off x="8496300" y="3068320"/>
            <a:ext cx="1361440" cy="16109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10000"/>
              </a:lnSpc>
            </a:pPr>
            <a:r>
              <a:rPr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5" name="Text Placeholder 5"/>
          <p:cNvSpPr txBox="1"/>
          <p:nvPr/>
        </p:nvSpPr>
        <p:spPr>
          <a:xfrm>
            <a:off x="6344920" y="2016760"/>
            <a:ext cx="1525270" cy="4337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38" name="Rectangle 14"/>
          <p:cNvSpPr/>
          <p:nvPr/>
        </p:nvSpPr>
        <p:spPr bwMode="auto">
          <a:xfrm>
            <a:off x="1534160" y="5148580"/>
            <a:ext cx="896874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单击此处添加文本，本模版所有图形线条及其相应素材均可自由编辑、改色、替换，建议您在展示时字体选择黑体等系统自带字体。如果需要特殊字体需要设置选项里面选择嵌入字体以方便演示。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4" name="圆角矩形 3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02.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26" name="图片 25" descr="2023137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7" grpId="0" bldLvl="0" animBg="1"/>
      <p:bldP spid="18" grpId="0" bldLvl="0" animBg="1"/>
      <p:bldP spid="19" grpId="0" bldLvl="0" animBg="1"/>
      <p:bldP spid="28" grpId="0" build="p"/>
      <p:bldP spid="29" grpId="0" build="p"/>
      <p:bldP spid="30" grpId="0"/>
      <p:bldP spid="31" grpId="0"/>
      <p:bldP spid="32" grpId="0"/>
      <p:bldP spid="33" grpId="0"/>
      <p:bldP spid="34" grpId="0"/>
      <p:bldP spid="35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 rot="14469289">
            <a:off x="4611424" y="1494133"/>
            <a:ext cx="445051" cy="2227471"/>
            <a:chOff x="2117759" y="1650038"/>
            <a:chExt cx="333788" cy="1670603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3" name="Rounded Rectangle 32"/>
            <p:cNvSpPr/>
            <p:nvPr/>
          </p:nvSpPr>
          <p:spPr>
            <a:xfrm>
              <a:off x="2184756" y="1765252"/>
              <a:ext cx="199794" cy="15553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117759" y="1650038"/>
              <a:ext cx="333788" cy="333788"/>
              <a:chOff x="2786183" y="1189182"/>
              <a:chExt cx="921712" cy="921712"/>
            </a:xfrm>
            <a:grpFill/>
          </p:grpSpPr>
          <p:sp>
            <p:nvSpPr>
              <p:cNvPr id="35" name="Oval 34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 rot="10800000">
            <a:off x="4211900" y="3175890"/>
            <a:ext cx="445051" cy="2227471"/>
            <a:chOff x="1485809" y="1650038"/>
            <a:chExt cx="333788" cy="1670603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9" name="Rounded Rectangle 38"/>
            <p:cNvSpPr/>
            <p:nvPr/>
          </p:nvSpPr>
          <p:spPr>
            <a:xfrm>
              <a:off x="1552806" y="1765252"/>
              <a:ext cx="199794" cy="15553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485809" y="1650038"/>
              <a:ext cx="333788" cy="333788"/>
              <a:chOff x="2786183" y="1189182"/>
              <a:chExt cx="921712" cy="921712"/>
            </a:xfrm>
            <a:grpFill/>
          </p:grpSpPr>
          <p:sp>
            <p:nvSpPr>
              <p:cNvPr id="41" name="Oval 40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63"/>
          <p:cNvGrpSpPr/>
          <p:nvPr/>
        </p:nvGrpSpPr>
        <p:grpSpPr>
          <a:xfrm rot="7518191">
            <a:off x="5410944" y="4256774"/>
            <a:ext cx="445051" cy="2227471"/>
            <a:chOff x="760548" y="1650038"/>
            <a:chExt cx="333788" cy="1670603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43" name="Rounded Rectangle 42"/>
            <p:cNvSpPr/>
            <p:nvPr/>
          </p:nvSpPr>
          <p:spPr>
            <a:xfrm>
              <a:off x="827545" y="1765252"/>
              <a:ext cx="199794" cy="15553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60548" y="1650038"/>
              <a:ext cx="333788" cy="333788"/>
              <a:chOff x="2786183" y="1189182"/>
              <a:chExt cx="921712" cy="921712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 rot="3647897">
            <a:off x="7078564" y="3808889"/>
            <a:ext cx="445051" cy="2227471"/>
            <a:chOff x="2648116" y="1650038"/>
            <a:chExt cx="333788" cy="1670603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47" name="Rounded Rectangle 46"/>
            <p:cNvSpPr/>
            <p:nvPr/>
          </p:nvSpPr>
          <p:spPr>
            <a:xfrm>
              <a:off x="2715113" y="1765252"/>
              <a:ext cx="199794" cy="15553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648116" y="1650038"/>
              <a:ext cx="333788" cy="333788"/>
              <a:chOff x="2786183" y="1189182"/>
              <a:chExt cx="921712" cy="921712"/>
            </a:xfrm>
            <a:grpFill/>
          </p:grpSpPr>
          <p:sp>
            <p:nvSpPr>
              <p:cNvPr id="49" name="Oval 48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7514700" y="2130194"/>
            <a:ext cx="445051" cy="2227471"/>
            <a:chOff x="5982866" y="1650038"/>
            <a:chExt cx="333788" cy="1670603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54" name="Rounded Rectangle 53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  <a:grpFill/>
          </p:grpSpPr>
          <p:sp>
            <p:nvSpPr>
              <p:cNvPr id="56" name="Oval 55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 rot="18356643">
            <a:off x="6341908" y="1056341"/>
            <a:ext cx="445051" cy="2227471"/>
            <a:chOff x="5982866" y="1650038"/>
            <a:chExt cx="333788" cy="1670603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60" name="Rounded Rectangle 59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  <a:grpFill/>
          </p:grpSpPr>
          <p:sp>
            <p:nvSpPr>
              <p:cNvPr id="62" name="Oval 61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Group 64"/>
          <p:cNvGrpSpPr/>
          <p:nvPr/>
        </p:nvGrpSpPr>
        <p:grpSpPr>
          <a:xfrm>
            <a:off x="8110740" y="2127782"/>
            <a:ext cx="2476333" cy="910079"/>
            <a:chOff x="2786183" y="1406675"/>
            <a:chExt cx="1857250" cy="682560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2786183" y="1604888"/>
              <a:ext cx="1857250" cy="48434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13" name="TextBox 66"/>
            <p:cNvSpPr txBox="1"/>
            <p:nvPr/>
          </p:nvSpPr>
          <p:spPr>
            <a:xfrm>
              <a:off x="2786183" y="1406675"/>
              <a:ext cx="1439234" cy="184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381846" y="4238826"/>
            <a:ext cx="2476333" cy="910079"/>
            <a:chOff x="2786183" y="1406675"/>
            <a:chExt cx="1857250" cy="682560"/>
          </a:xfrm>
        </p:grpSpPr>
        <p:sp>
          <p:nvSpPr>
            <p:cNvPr id="75" name="Text Placeholder 3"/>
            <p:cNvSpPr txBox="1"/>
            <p:nvPr/>
          </p:nvSpPr>
          <p:spPr>
            <a:xfrm>
              <a:off x="2786183" y="1604888"/>
              <a:ext cx="1857250" cy="48434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14" name="TextBox 75"/>
            <p:cNvSpPr txBox="1"/>
            <p:nvPr/>
          </p:nvSpPr>
          <p:spPr>
            <a:xfrm>
              <a:off x="2786183" y="1406675"/>
              <a:ext cx="1439234" cy="184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5" name="Group 76"/>
          <p:cNvGrpSpPr/>
          <p:nvPr/>
        </p:nvGrpSpPr>
        <p:grpSpPr>
          <a:xfrm>
            <a:off x="1211575" y="2679573"/>
            <a:ext cx="2476333" cy="924684"/>
            <a:chOff x="2786183" y="1395721"/>
            <a:chExt cx="1857250" cy="693514"/>
          </a:xfrm>
        </p:grpSpPr>
        <p:sp>
          <p:nvSpPr>
            <p:cNvPr id="78" name="Text Placeholder 3"/>
            <p:cNvSpPr txBox="1"/>
            <p:nvPr/>
          </p:nvSpPr>
          <p:spPr>
            <a:xfrm>
              <a:off x="2786183" y="1604888"/>
              <a:ext cx="1857250" cy="48434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4199" y="1395721"/>
              <a:ext cx="1439234" cy="184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6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581947" y="4842360"/>
            <a:ext cx="2476333" cy="927859"/>
            <a:chOff x="2786183" y="1393340"/>
            <a:chExt cx="1857250" cy="695895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2786183" y="1604888"/>
              <a:ext cx="1857250" cy="48434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204199" y="1393340"/>
              <a:ext cx="1439234" cy="184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6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87706" y="1165258"/>
            <a:ext cx="2476333" cy="910079"/>
            <a:chOff x="2786183" y="1406675"/>
            <a:chExt cx="1857250" cy="682560"/>
          </a:xfrm>
        </p:grpSpPr>
        <p:sp>
          <p:nvSpPr>
            <p:cNvPr id="84" name="Text Placeholder 3"/>
            <p:cNvSpPr txBox="1"/>
            <p:nvPr/>
          </p:nvSpPr>
          <p:spPr>
            <a:xfrm>
              <a:off x="2786183" y="1604888"/>
              <a:ext cx="1857250" cy="48434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04199" y="1406675"/>
              <a:ext cx="1439234" cy="184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6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721584" y="5554854"/>
            <a:ext cx="2476333" cy="910079"/>
            <a:chOff x="2786183" y="1406675"/>
            <a:chExt cx="1857250" cy="682560"/>
          </a:xfrm>
        </p:grpSpPr>
        <p:sp>
          <p:nvSpPr>
            <p:cNvPr id="87" name="Text Placeholder 3"/>
            <p:cNvSpPr txBox="1"/>
            <p:nvPr/>
          </p:nvSpPr>
          <p:spPr>
            <a:xfrm>
              <a:off x="2786183" y="1604888"/>
              <a:ext cx="1857250" cy="484347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786183" y="1406675"/>
              <a:ext cx="1439234" cy="1843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01285" y="3063240"/>
            <a:ext cx="1710690" cy="1474470"/>
            <a:chOff x="8191" y="4964"/>
            <a:chExt cx="2694" cy="2322"/>
          </a:xfrm>
        </p:grpSpPr>
        <p:sp>
          <p:nvSpPr>
            <p:cNvPr id="32" name="Hexagon 31"/>
            <p:cNvSpPr/>
            <p:nvPr/>
          </p:nvSpPr>
          <p:spPr>
            <a:xfrm rot="19944453">
              <a:off x="8191" y="4964"/>
              <a:ext cx="2694" cy="2323"/>
            </a:xfrm>
            <a:prstGeom prst="hexagon">
              <a:avLst/>
            </a:prstGeom>
            <a:gradFill>
              <a:gsLst>
                <a:gs pos="95000">
                  <a:srgbClr val="C5952A"/>
                </a:gs>
                <a:gs pos="52000">
                  <a:srgbClr val="F5D975"/>
                </a:gs>
                <a:gs pos="0">
                  <a:srgbClr val="C5952A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72" y="5859"/>
              <a:ext cx="25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3" name="圆角矩形 2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02.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26" name="图片 25" descr="202313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右箭头 20"/>
          <p:cNvSpPr/>
          <p:nvPr/>
        </p:nvSpPr>
        <p:spPr>
          <a:xfrm>
            <a:off x="6311908" y="2314289"/>
            <a:ext cx="757452" cy="733726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圆角右箭头 21"/>
          <p:cNvSpPr/>
          <p:nvPr/>
        </p:nvSpPr>
        <p:spPr>
          <a:xfrm rot="5400000">
            <a:off x="8688229" y="2326382"/>
            <a:ext cx="757686" cy="733500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圆角右箭头 22"/>
          <p:cNvSpPr/>
          <p:nvPr/>
        </p:nvSpPr>
        <p:spPr>
          <a:xfrm rot="10800000">
            <a:off x="8700322" y="4512552"/>
            <a:ext cx="757452" cy="733726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圆角右箭头 23"/>
          <p:cNvSpPr/>
          <p:nvPr/>
        </p:nvSpPr>
        <p:spPr>
          <a:xfrm rot="16200000">
            <a:off x="6323767" y="4467003"/>
            <a:ext cx="757686" cy="733500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文本框 111"/>
          <p:cNvSpPr txBox="1"/>
          <p:nvPr/>
        </p:nvSpPr>
        <p:spPr>
          <a:xfrm>
            <a:off x="1612900" y="2218055"/>
            <a:ext cx="346773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sp>
        <p:nvSpPr>
          <p:cNvPr id="26" name="文本框 112"/>
          <p:cNvSpPr txBox="1"/>
          <p:nvPr/>
        </p:nvSpPr>
        <p:spPr>
          <a:xfrm>
            <a:off x="1612900" y="4189095"/>
            <a:ext cx="346773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sp>
        <p:nvSpPr>
          <p:cNvPr id="27" name="文本框 116"/>
          <p:cNvSpPr txBox="1"/>
          <p:nvPr/>
        </p:nvSpPr>
        <p:spPr>
          <a:xfrm>
            <a:off x="7085330" y="3603625"/>
            <a:ext cx="1602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974840" y="1911350"/>
            <a:ext cx="1602740" cy="1143000"/>
            <a:chOff x="10984" y="2030"/>
            <a:chExt cx="2524" cy="1800"/>
          </a:xfrm>
        </p:grpSpPr>
        <p:sp>
          <p:nvSpPr>
            <p:cNvPr id="29" name="六边形 28"/>
            <p:cNvSpPr/>
            <p:nvPr/>
          </p:nvSpPr>
          <p:spPr>
            <a:xfrm rot="16200000">
              <a:off x="11346" y="2083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文本框 117"/>
            <p:cNvSpPr txBox="1"/>
            <p:nvPr/>
          </p:nvSpPr>
          <p:spPr>
            <a:xfrm>
              <a:off x="10984" y="2640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08365" y="3204845"/>
            <a:ext cx="1602740" cy="1143000"/>
            <a:chOff x="13399" y="4067"/>
            <a:chExt cx="2524" cy="1800"/>
          </a:xfrm>
        </p:grpSpPr>
        <p:sp>
          <p:nvSpPr>
            <p:cNvPr id="32" name="六边形 31"/>
            <p:cNvSpPr/>
            <p:nvPr/>
          </p:nvSpPr>
          <p:spPr>
            <a:xfrm rot="16200000">
              <a:off x="13761" y="4120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文本框 118"/>
            <p:cNvSpPr txBox="1"/>
            <p:nvPr/>
          </p:nvSpPr>
          <p:spPr>
            <a:xfrm>
              <a:off x="13399" y="4695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69455" y="4440555"/>
            <a:ext cx="1602740" cy="1143000"/>
            <a:chOff x="11133" y="6013"/>
            <a:chExt cx="2524" cy="1800"/>
          </a:xfrm>
        </p:grpSpPr>
        <p:sp>
          <p:nvSpPr>
            <p:cNvPr id="35" name="六边形 34"/>
            <p:cNvSpPr/>
            <p:nvPr/>
          </p:nvSpPr>
          <p:spPr>
            <a:xfrm rot="16200000">
              <a:off x="11520" y="6066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文本框 119"/>
            <p:cNvSpPr txBox="1"/>
            <p:nvPr/>
          </p:nvSpPr>
          <p:spPr>
            <a:xfrm>
              <a:off x="11133" y="6623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04180" y="3216275"/>
            <a:ext cx="1602740" cy="1143000"/>
            <a:chOff x="8668" y="4085"/>
            <a:chExt cx="2524" cy="1800"/>
          </a:xfrm>
        </p:grpSpPr>
        <p:sp>
          <p:nvSpPr>
            <p:cNvPr id="38" name="六边形 37"/>
            <p:cNvSpPr/>
            <p:nvPr/>
          </p:nvSpPr>
          <p:spPr>
            <a:xfrm rot="16200000">
              <a:off x="9029" y="4138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文本框 120"/>
            <p:cNvSpPr txBox="1"/>
            <p:nvPr/>
          </p:nvSpPr>
          <p:spPr>
            <a:xfrm>
              <a:off x="8668" y="4695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编辑文本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6654165" y="3100070"/>
            <a:ext cx="4603750" cy="768985"/>
          </a:xfrm>
          <a:prstGeom prst="roundRect">
            <a:avLst>
              <a:gd name="adj" fmla="val 37091"/>
            </a:avLst>
          </a:prstGeom>
          <a:noFill/>
          <a:ln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4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54800" y="4106545"/>
            <a:ext cx="4735195" cy="1023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  <p:pic>
        <p:nvPicPr>
          <p:cNvPr id="7" name="图片 6" descr="Chinese_-_07_-_Expand [转换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764540"/>
            <a:ext cx="5098415" cy="5358130"/>
          </a:xfrm>
          <a:prstGeom prst="rect">
            <a:avLst/>
          </a:prstGeom>
        </p:spPr>
      </p:pic>
      <p:pic>
        <p:nvPicPr>
          <p:cNvPr id="11" name="图片 10" descr="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" y="1395730"/>
            <a:ext cx="1885315" cy="519303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Chinese_-_07_-_Expand [转换]"/>
          <p:cNvPicPr>
            <a:picLocks noChangeAspect="1"/>
          </p:cNvPicPr>
          <p:nvPr/>
        </p:nvPicPr>
        <p:blipFill>
          <a:blip r:embed="rId5"/>
          <a:srcRect t="6570"/>
          <a:stretch>
            <a:fillRect/>
          </a:stretch>
        </p:blipFill>
        <p:spPr>
          <a:xfrm>
            <a:off x="3116580" y="852805"/>
            <a:ext cx="2138680" cy="444627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Chinese_-_07_-_Expand [转换]"/>
          <p:cNvPicPr>
            <a:picLocks noChangeAspect="1"/>
          </p:cNvPicPr>
          <p:nvPr/>
        </p:nvPicPr>
        <p:blipFill>
          <a:blip r:embed="rId5"/>
          <a:srcRect t="32466"/>
          <a:stretch>
            <a:fillRect/>
          </a:stretch>
        </p:blipFill>
        <p:spPr>
          <a:xfrm>
            <a:off x="1600835" y="892810"/>
            <a:ext cx="2138680" cy="3213735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Chinese_-_07_-_Expand [转换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420" y="702310"/>
            <a:ext cx="2954020" cy="5453380"/>
          </a:xfrm>
          <a:prstGeom prst="rect">
            <a:avLst/>
          </a:prstGeom>
          <a:effectLst>
            <a:outerShdw blurRad="50800" dist="1397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8071485" y="1714500"/>
            <a:ext cx="1768475" cy="1322070"/>
          </a:xfrm>
          <a:prstGeom prst="rect">
            <a:avLst/>
          </a:prstGeom>
          <a:noFill/>
          <a:effectLst>
            <a:outerShdw dist="38100" algn="l" rotWithShape="0">
              <a:srgbClr val="703A1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5" grpId="0"/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63668" y="2470757"/>
            <a:ext cx="2664382" cy="2667338"/>
            <a:chOff x="4764302" y="2740631"/>
            <a:chExt cx="2664382" cy="2667338"/>
          </a:xfrm>
        </p:grpSpPr>
        <p:sp>
          <p:nvSpPr>
            <p:cNvPr id="19" name="Oval 578"/>
            <p:cNvSpPr>
              <a:spLocks noChangeArrowheads="1"/>
            </p:cNvSpPr>
            <p:nvPr/>
          </p:nvSpPr>
          <p:spPr bwMode="auto">
            <a:xfrm>
              <a:off x="4764302" y="2740631"/>
              <a:ext cx="2664382" cy="2667338"/>
            </a:xfrm>
            <a:prstGeom prst="ellipse">
              <a:avLst/>
            </a:prstGeom>
            <a:gradFill>
              <a:gsLst>
                <a:gs pos="95000">
                  <a:srgbClr val="C5952A"/>
                </a:gs>
                <a:gs pos="52000">
                  <a:srgbClr val="F5D975"/>
                </a:gs>
                <a:gs pos="0">
                  <a:srgbClr val="C5952A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3600" dirty="0">
                <a:cs typeface="+mn-ea"/>
                <a:sym typeface="+mn-lt"/>
              </a:endParaRPr>
            </a:p>
          </p:txBody>
        </p:sp>
        <p:sp>
          <p:nvSpPr>
            <p:cNvPr id="50" name="椭圆 60"/>
            <p:cNvSpPr/>
            <p:nvPr/>
          </p:nvSpPr>
          <p:spPr>
            <a:xfrm>
              <a:off x="5041692" y="3022136"/>
              <a:ext cx="2109600" cy="2113200"/>
            </a:xfrm>
            <a:prstGeom prst="ellipse">
              <a:avLst/>
            </a:prstGeom>
            <a:solidFill>
              <a:srgbClr val="004142"/>
            </a:solidFill>
            <a:ln w="412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cs typeface="+mn-ea"/>
                <a:sym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19396" y="3900551"/>
              <a:ext cx="15544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62240" y="1548525"/>
            <a:ext cx="2665095" cy="1089025"/>
            <a:chOff x="9196281" y="4013183"/>
            <a:chExt cx="2665095" cy="1089025"/>
          </a:xfrm>
        </p:grpSpPr>
        <p:sp>
          <p:nvSpPr>
            <p:cNvPr id="74" name="TextBox 73"/>
            <p:cNvSpPr txBox="1"/>
            <p:nvPr/>
          </p:nvSpPr>
          <p:spPr>
            <a:xfrm>
              <a:off x="9196281" y="4013183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196281" y="4364973"/>
              <a:ext cx="2665095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</a:t>
              </a:r>
              <a:r>
                <a:rPr lang="en-GB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。</a:t>
              </a: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903749" y="1672783"/>
            <a:ext cx="0" cy="875641"/>
          </a:xfrm>
          <a:prstGeom prst="line">
            <a:avLst/>
          </a:prstGeom>
          <a:ln w="53975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962240" y="3078488"/>
            <a:ext cx="2552700" cy="1089025"/>
            <a:chOff x="9196281" y="4013183"/>
            <a:chExt cx="2552700" cy="1089025"/>
          </a:xfrm>
        </p:grpSpPr>
        <p:sp>
          <p:nvSpPr>
            <p:cNvPr id="82" name="TextBox 81"/>
            <p:cNvSpPr txBox="1"/>
            <p:nvPr/>
          </p:nvSpPr>
          <p:spPr>
            <a:xfrm>
              <a:off x="9196281" y="4013183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196281" y="4364973"/>
              <a:ext cx="2552700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</a:t>
              </a:r>
              <a:r>
                <a:rPr lang="en-GB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。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903749" y="3176077"/>
            <a:ext cx="0" cy="875641"/>
          </a:xfrm>
          <a:prstGeom prst="line">
            <a:avLst/>
          </a:prstGeom>
          <a:ln w="53975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962240" y="4603696"/>
            <a:ext cx="2552700" cy="1057910"/>
            <a:chOff x="9196281" y="4013183"/>
            <a:chExt cx="2552700" cy="1057910"/>
          </a:xfrm>
        </p:grpSpPr>
        <p:sp>
          <p:nvSpPr>
            <p:cNvPr id="86" name="TextBox 85"/>
            <p:cNvSpPr txBox="1"/>
            <p:nvPr/>
          </p:nvSpPr>
          <p:spPr>
            <a:xfrm>
              <a:off x="9196281" y="4013183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196281" y="4333858"/>
              <a:ext cx="2552700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</a:t>
              </a:r>
              <a:r>
                <a:rPr lang="en-GB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。</a:t>
              </a:r>
            </a:p>
          </p:txBody>
        </p:sp>
      </p:grpSp>
      <p:cxnSp>
        <p:nvCxnSpPr>
          <p:cNvPr id="88" name="Straight Connector 87"/>
          <p:cNvCxnSpPr/>
          <p:nvPr/>
        </p:nvCxnSpPr>
        <p:spPr>
          <a:xfrm>
            <a:off x="903749" y="4672709"/>
            <a:ext cx="0" cy="875641"/>
          </a:xfrm>
          <a:prstGeom prst="line">
            <a:avLst/>
          </a:prstGeom>
          <a:ln w="53975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8910373" y="1548621"/>
            <a:ext cx="2534920" cy="1123315"/>
            <a:chOff x="9196281" y="4031060"/>
            <a:chExt cx="2534920" cy="1123315"/>
          </a:xfrm>
        </p:grpSpPr>
        <p:sp>
          <p:nvSpPr>
            <p:cNvPr id="90" name="TextBox 89"/>
            <p:cNvSpPr txBox="1"/>
            <p:nvPr/>
          </p:nvSpPr>
          <p:spPr>
            <a:xfrm>
              <a:off x="9196281" y="4031060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196281" y="4417140"/>
              <a:ext cx="2534920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</a:t>
              </a:r>
              <a:r>
                <a:rPr lang="en-GB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。</a:t>
              </a:r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8832832" y="1672783"/>
            <a:ext cx="0" cy="875641"/>
          </a:xfrm>
          <a:prstGeom prst="line">
            <a:avLst/>
          </a:prstGeom>
          <a:ln w="53975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8910373" y="3078524"/>
            <a:ext cx="2534920" cy="1071245"/>
            <a:chOff x="9196281" y="4075449"/>
            <a:chExt cx="2534920" cy="1071245"/>
          </a:xfrm>
        </p:grpSpPr>
        <p:sp>
          <p:nvSpPr>
            <p:cNvPr id="94" name="TextBox 93"/>
            <p:cNvSpPr txBox="1"/>
            <p:nvPr/>
          </p:nvSpPr>
          <p:spPr>
            <a:xfrm>
              <a:off x="9196281" y="4075449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196281" y="4409459"/>
              <a:ext cx="2534920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</a:t>
              </a:r>
              <a:r>
                <a:rPr lang="en-GB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。</a:t>
              </a:r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8832832" y="3176077"/>
            <a:ext cx="0" cy="875641"/>
          </a:xfrm>
          <a:prstGeom prst="line">
            <a:avLst/>
          </a:prstGeom>
          <a:ln w="53975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8910373" y="4567584"/>
            <a:ext cx="2571750" cy="1087120"/>
            <a:chOff x="9196281" y="4052002"/>
            <a:chExt cx="2571750" cy="1087120"/>
          </a:xfrm>
        </p:grpSpPr>
        <p:sp>
          <p:nvSpPr>
            <p:cNvPr id="98" name="TextBox 97"/>
            <p:cNvSpPr txBox="1"/>
            <p:nvPr/>
          </p:nvSpPr>
          <p:spPr>
            <a:xfrm>
              <a:off x="9196281" y="4052002"/>
              <a:ext cx="1706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196281" y="4401887"/>
              <a:ext cx="2571750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err="1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</a:t>
              </a:r>
              <a:r>
                <a:rPr lang="en-GB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。</a:t>
              </a:r>
            </a:p>
          </p:txBody>
        </p:sp>
      </p:grpSp>
      <p:cxnSp>
        <p:nvCxnSpPr>
          <p:cNvPr id="100" name="Straight Connector 99"/>
          <p:cNvCxnSpPr/>
          <p:nvPr/>
        </p:nvCxnSpPr>
        <p:spPr>
          <a:xfrm>
            <a:off x="8832832" y="4672709"/>
            <a:ext cx="0" cy="875641"/>
          </a:xfrm>
          <a:prstGeom prst="line">
            <a:avLst/>
          </a:prstGeom>
          <a:ln w="53975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551170" y="1351915"/>
            <a:ext cx="1088390" cy="1088390"/>
            <a:chOff x="8743" y="1359"/>
            <a:chExt cx="1714" cy="171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13" name="Oval 570"/>
            <p:cNvSpPr>
              <a:spLocks noChangeArrowheads="1"/>
            </p:cNvSpPr>
            <p:nvPr/>
          </p:nvSpPr>
          <p:spPr bwMode="auto">
            <a:xfrm>
              <a:off x="8743" y="1359"/>
              <a:ext cx="1715" cy="171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774" y="1975"/>
              <a:ext cx="1651" cy="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03720" y="1911985"/>
            <a:ext cx="1088390" cy="1088390"/>
            <a:chOff x="10873" y="2241"/>
            <a:chExt cx="1714" cy="171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47" name="Oval 570"/>
            <p:cNvSpPr>
              <a:spLocks noChangeArrowheads="1"/>
            </p:cNvSpPr>
            <p:nvPr/>
          </p:nvSpPr>
          <p:spPr bwMode="auto">
            <a:xfrm>
              <a:off x="10873" y="2241"/>
              <a:ext cx="1715" cy="171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905" y="2857"/>
              <a:ext cx="1651" cy="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462520" y="3263265"/>
            <a:ext cx="1090930" cy="1090930"/>
            <a:chOff x="11753" y="4369"/>
            <a:chExt cx="1718" cy="17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6" name="Oval 581"/>
            <p:cNvSpPr>
              <a:spLocks noChangeArrowheads="1"/>
            </p:cNvSpPr>
            <p:nvPr/>
          </p:nvSpPr>
          <p:spPr bwMode="auto">
            <a:xfrm>
              <a:off x="11753" y="4369"/>
              <a:ext cx="1718" cy="171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786" y="4997"/>
              <a:ext cx="1651" cy="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37280" y="3263265"/>
            <a:ext cx="1090930" cy="1090930"/>
            <a:chOff x="5729" y="4369"/>
            <a:chExt cx="1718" cy="17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24" name="Oval 585"/>
            <p:cNvSpPr>
              <a:spLocks noChangeArrowheads="1"/>
            </p:cNvSpPr>
            <p:nvPr/>
          </p:nvSpPr>
          <p:spPr bwMode="auto">
            <a:xfrm>
              <a:off x="5729" y="4369"/>
              <a:ext cx="1718" cy="171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763" y="4987"/>
              <a:ext cx="1651" cy="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98620" y="4615815"/>
            <a:ext cx="1089660" cy="1090930"/>
            <a:chOff x="6613" y="6499"/>
            <a:chExt cx="1716" cy="17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23" name="Oval 584"/>
            <p:cNvSpPr>
              <a:spLocks noChangeArrowheads="1"/>
            </p:cNvSpPr>
            <p:nvPr/>
          </p:nvSpPr>
          <p:spPr bwMode="auto">
            <a:xfrm>
              <a:off x="6613" y="6499"/>
              <a:ext cx="1716" cy="171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644" y="7127"/>
              <a:ext cx="1651" cy="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51170" y="5177790"/>
            <a:ext cx="1088390" cy="1087120"/>
            <a:chOff x="8743" y="7384"/>
            <a:chExt cx="1714" cy="1712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22" name="Oval 583"/>
            <p:cNvSpPr>
              <a:spLocks noChangeArrowheads="1"/>
            </p:cNvSpPr>
            <p:nvPr/>
          </p:nvSpPr>
          <p:spPr bwMode="auto">
            <a:xfrm>
              <a:off x="8743" y="7384"/>
              <a:ext cx="1715" cy="17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776" y="7999"/>
              <a:ext cx="1651" cy="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98620" y="1925955"/>
            <a:ext cx="1089660" cy="1090930"/>
            <a:chOff x="6613" y="2263"/>
            <a:chExt cx="1716" cy="17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25" name="Oval 586"/>
            <p:cNvSpPr>
              <a:spLocks noChangeArrowheads="1"/>
            </p:cNvSpPr>
            <p:nvPr/>
          </p:nvSpPr>
          <p:spPr bwMode="auto">
            <a:xfrm>
              <a:off x="6613" y="2263"/>
              <a:ext cx="1716" cy="171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46" y="2881"/>
              <a:ext cx="1651" cy="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84670" y="4615815"/>
            <a:ext cx="1088390" cy="1090930"/>
            <a:chOff x="10843" y="6499"/>
            <a:chExt cx="1714" cy="17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21" name="Oval 582"/>
            <p:cNvSpPr>
              <a:spLocks noChangeArrowheads="1"/>
            </p:cNvSpPr>
            <p:nvPr/>
          </p:nvSpPr>
          <p:spPr bwMode="auto">
            <a:xfrm>
              <a:off x="10843" y="6499"/>
              <a:ext cx="1714" cy="171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875" y="7116"/>
              <a:ext cx="1651" cy="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12" name="圆角矩形 11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03.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7" name="图片 6" descr="202313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 flipH="1">
            <a:off x="3627003" y="1869267"/>
            <a:ext cx="1952717" cy="1253088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610027" y="1922085"/>
            <a:ext cx="2009583" cy="1252941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855952" y="2285308"/>
            <a:ext cx="877180" cy="871980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459575" y="2285308"/>
            <a:ext cx="872177" cy="889719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093393" y="2435758"/>
            <a:ext cx="5920" cy="710443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3627003" y="4149702"/>
            <a:ext cx="1955677" cy="1375533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855952" y="4184634"/>
            <a:ext cx="877180" cy="977379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093393" y="4173548"/>
            <a:ext cx="5920" cy="838015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459575" y="4202372"/>
            <a:ext cx="872177" cy="959640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610027" y="4202373"/>
            <a:ext cx="2009583" cy="1322863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59"/>
          <p:cNvGrpSpPr/>
          <p:nvPr/>
        </p:nvGrpSpPr>
        <p:grpSpPr>
          <a:xfrm>
            <a:off x="8080986" y="4849039"/>
            <a:ext cx="3034927" cy="675672"/>
            <a:chOff x="7154104" y="3270122"/>
            <a:chExt cx="2276195" cy="506754"/>
          </a:xfrm>
        </p:grpSpPr>
        <p:sp>
          <p:nvSpPr>
            <p:cNvPr id="90" name="TextBox 89"/>
            <p:cNvSpPr txBox="1"/>
            <p:nvPr/>
          </p:nvSpPr>
          <p:spPr>
            <a:xfrm>
              <a:off x="7154105" y="3453979"/>
              <a:ext cx="2276194" cy="3228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54104" y="3270122"/>
              <a:ext cx="1031557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92" name="Group 57"/>
          <p:cNvGrpSpPr/>
          <p:nvPr/>
        </p:nvGrpSpPr>
        <p:grpSpPr>
          <a:xfrm>
            <a:off x="516224" y="3225218"/>
            <a:ext cx="2371293" cy="959690"/>
            <a:chOff x="201216" y="3357483"/>
            <a:chExt cx="1778470" cy="719767"/>
          </a:xfrm>
        </p:grpSpPr>
        <p:sp>
          <p:nvSpPr>
            <p:cNvPr id="93" name="TextBox 92"/>
            <p:cNvSpPr txBox="1"/>
            <p:nvPr/>
          </p:nvSpPr>
          <p:spPr>
            <a:xfrm>
              <a:off x="201216" y="3592904"/>
              <a:ext cx="1778469" cy="484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48128" y="3357483"/>
              <a:ext cx="1031558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95" name="Group 58"/>
          <p:cNvGrpSpPr/>
          <p:nvPr/>
        </p:nvGrpSpPr>
        <p:grpSpPr>
          <a:xfrm>
            <a:off x="8058179" y="1672516"/>
            <a:ext cx="3034943" cy="743974"/>
            <a:chOff x="7174412" y="1417223"/>
            <a:chExt cx="2276207" cy="557980"/>
          </a:xfrm>
        </p:grpSpPr>
        <p:sp>
          <p:nvSpPr>
            <p:cNvPr id="96" name="TextBox 95"/>
            <p:cNvSpPr txBox="1"/>
            <p:nvPr/>
          </p:nvSpPr>
          <p:spPr>
            <a:xfrm>
              <a:off x="7174424" y="1652306"/>
              <a:ext cx="2276195" cy="3228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74412" y="1417223"/>
              <a:ext cx="1031557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141050" y="1672459"/>
            <a:ext cx="3034928" cy="743883"/>
            <a:chOff x="-296510" y="1469635"/>
            <a:chExt cx="2276196" cy="557912"/>
          </a:xfrm>
        </p:grpSpPr>
        <p:sp>
          <p:nvSpPr>
            <p:cNvPr id="99" name="TextBox 98"/>
            <p:cNvSpPr txBox="1"/>
            <p:nvPr/>
          </p:nvSpPr>
          <p:spPr>
            <a:xfrm>
              <a:off x="-296510" y="1704649"/>
              <a:ext cx="2276196" cy="322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948128" y="1469635"/>
              <a:ext cx="1031557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01" name="Group 56"/>
          <p:cNvGrpSpPr/>
          <p:nvPr/>
        </p:nvGrpSpPr>
        <p:grpSpPr>
          <a:xfrm>
            <a:off x="1141050" y="4849038"/>
            <a:ext cx="3034928" cy="746792"/>
            <a:chOff x="-296510" y="1427447"/>
            <a:chExt cx="2276196" cy="560094"/>
          </a:xfrm>
        </p:grpSpPr>
        <p:sp>
          <p:nvSpPr>
            <p:cNvPr id="102" name="TextBox 101"/>
            <p:cNvSpPr txBox="1"/>
            <p:nvPr/>
          </p:nvSpPr>
          <p:spPr>
            <a:xfrm>
              <a:off x="-296510" y="1664644"/>
              <a:ext cx="2276196" cy="3228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48128" y="1427447"/>
              <a:ext cx="1031557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04" name="Group 58"/>
          <p:cNvGrpSpPr/>
          <p:nvPr/>
        </p:nvGrpSpPr>
        <p:grpSpPr>
          <a:xfrm>
            <a:off x="9309935" y="3222344"/>
            <a:ext cx="2266833" cy="976201"/>
            <a:chOff x="7174424" y="1445936"/>
            <a:chExt cx="1700125" cy="732150"/>
          </a:xfrm>
        </p:grpSpPr>
        <p:sp>
          <p:nvSpPr>
            <p:cNvPr id="105" name="TextBox 104"/>
            <p:cNvSpPr txBox="1"/>
            <p:nvPr/>
          </p:nvSpPr>
          <p:spPr>
            <a:xfrm>
              <a:off x="7174424" y="1693740"/>
              <a:ext cx="1700125" cy="484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174424" y="1445936"/>
              <a:ext cx="1031558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82920" y="1408430"/>
            <a:ext cx="1027430" cy="1027430"/>
            <a:chOff x="8749" y="1372"/>
            <a:chExt cx="1618" cy="16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grpSp>
          <p:nvGrpSpPr>
            <p:cNvPr id="10" name="Group 29"/>
            <p:cNvGrpSpPr/>
            <p:nvPr/>
          </p:nvGrpSpPr>
          <p:grpSpPr>
            <a:xfrm>
              <a:off x="8749" y="1372"/>
              <a:ext cx="1618" cy="1618"/>
              <a:chOff x="2786183" y="1189182"/>
              <a:chExt cx="921712" cy="921712"/>
            </a:xfrm>
            <a:grpFill/>
          </p:grpSpPr>
          <p:sp>
            <p:nvSpPr>
              <p:cNvPr id="31" name="Oval 30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8866" y="1770"/>
              <a:ext cx="13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</a:t>
              </a:r>
            </a:p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82920" y="5011420"/>
            <a:ext cx="1027430" cy="1027430"/>
            <a:chOff x="8749" y="7046"/>
            <a:chExt cx="1618" cy="16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grpSp>
          <p:nvGrpSpPr>
            <p:cNvPr id="63" name="Group 29"/>
            <p:cNvGrpSpPr/>
            <p:nvPr/>
          </p:nvGrpSpPr>
          <p:grpSpPr>
            <a:xfrm>
              <a:off x="8749" y="7046"/>
              <a:ext cx="1618" cy="1618"/>
              <a:chOff x="2786183" y="1189182"/>
              <a:chExt cx="921712" cy="921712"/>
            </a:xfrm>
            <a:grpFill/>
          </p:grpSpPr>
          <p:sp>
            <p:nvSpPr>
              <p:cNvPr id="66" name="Oval 65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8866" y="7500"/>
              <a:ext cx="13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</a:t>
              </a:r>
            </a:p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文本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13405" y="3122295"/>
            <a:ext cx="1027430" cy="1027430"/>
            <a:chOff x="4860" y="4071"/>
            <a:chExt cx="1618" cy="16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grpSp>
          <p:nvGrpSpPr>
            <p:cNvPr id="5" name="Group 14"/>
            <p:cNvGrpSpPr/>
            <p:nvPr/>
          </p:nvGrpSpPr>
          <p:grpSpPr>
            <a:xfrm>
              <a:off x="4860" y="4071"/>
              <a:ext cx="1618" cy="1618"/>
              <a:chOff x="2786183" y="1189182"/>
              <a:chExt cx="921712" cy="921712"/>
            </a:xfrm>
            <a:grpFill/>
          </p:grpSpPr>
          <p:sp>
            <p:nvSpPr>
              <p:cNvPr id="16" name="Oval 15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934" y="4538"/>
              <a:ext cx="13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</a:t>
              </a:r>
            </a:p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文本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42130" y="3157220"/>
            <a:ext cx="1027430" cy="1027430"/>
            <a:chOff x="6795" y="4126"/>
            <a:chExt cx="1618" cy="16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grpSp>
          <p:nvGrpSpPr>
            <p:cNvPr id="6" name="Group 17"/>
            <p:cNvGrpSpPr/>
            <p:nvPr/>
          </p:nvGrpSpPr>
          <p:grpSpPr>
            <a:xfrm>
              <a:off x="6795" y="4126"/>
              <a:ext cx="1618" cy="1618"/>
              <a:chOff x="2786183" y="1189182"/>
              <a:chExt cx="921712" cy="921712"/>
            </a:xfrm>
            <a:grpFill/>
          </p:grpSpPr>
          <p:sp>
            <p:nvSpPr>
              <p:cNvPr id="19" name="Oval 18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6913" y="4538"/>
              <a:ext cx="13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</a:t>
              </a:r>
            </a:p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文本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82920" y="3146425"/>
            <a:ext cx="1027430" cy="1027430"/>
            <a:chOff x="8749" y="4109"/>
            <a:chExt cx="1618" cy="16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grpSp>
          <p:nvGrpSpPr>
            <p:cNvPr id="9" name="Group 26"/>
            <p:cNvGrpSpPr/>
            <p:nvPr/>
          </p:nvGrpSpPr>
          <p:grpSpPr>
            <a:xfrm>
              <a:off x="8749" y="4109"/>
              <a:ext cx="1618" cy="1618"/>
              <a:chOff x="2786183" y="1189182"/>
              <a:chExt cx="921712" cy="921712"/>
            </a:xfrm>
            <a:grpFill/>
          </p:grpSpPr>
          <p:sp>
            <p:nvSpPr>
              <p:cNvPr id="28" name="Oval 2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867" y="4553"/>
              <a:ext cx="13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</a:t>
              </a:r>
            </a:p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文本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817995" y="3175000"/>
            <a:ext cx="1027430" cy="1027430"/>
            <a:chOff x="10694" y="4154"/>
            <a:chExt cx="1618" cy="16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grpSp>
          <p:nvGrpSpPr>
            <p:cNvPr id="8" name="Group 23"/>
            <p:cNvGrpSpPr/>
            <p:nvPr/>
          </p:nvGrpSpPr>
          <p:grpSpPr>
            <a:xfrm>
              <a:off x="10694" y="4154"/>
              <a:ext cx="1618" cy="1618"/>
              <a:chOff x="2786183" y="1189182"/>
              <a:chExt cx="921712" cy="921712"/>
            </a:xfrm>
            <a:grpFill/>
          </p:grpSpPr>
          <p:sp>
            <p:nvSpPr>
              <p:cNvPr id="25" name="Oval 24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0812" y="4552"/>
              <a:ext cx="13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</a:t>
              </a:r>
            </a:p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文本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105775" y="3175000"/>
            <a:ext cx="1027430" cy="1027430"/>
            <a:chOff x="12722" y="4154"/>
            <a:chExt cx="1618" cy="161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grpSp>
          <p:nvGrpSpPr>
            <p:cNvPr id="7" name="Group 20"/>
            <p:cNvGrpSpPr/>
            <p:nvPr/>
          </p:nvGrpSpPr>
          <p:grpSpPr>
            <a:xfrm>
              <a:off x="12722" y="4154"/>
              <a:ext cx="1618" cy="1618"/>
              <a:chOff x="2786183" y="1189182"/>
              <a:chExt cx="921712" cy="921712"/>
            </a:xfrm>
            <a:grpFill/>
          </p:grpSpPr>
          <p:sp>
            <p:nvSpPr>
              <p:cNvPr id="22" name="Oval 21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2840" y="4552"/>
              <a:ext cx="13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</a:t>
              </a:r>
            </a:p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文本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12" name="圆角矩形 11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03.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4" name="图片 3" descr="202313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Straight Connector 212"/>
          <p:cNvCxnSpPr/>
          <p:nvPr/>
        </p:nvCxnSpPr>
        <p:spPr>
          <a:xfrm flipH="1">
            <a:off x="4364716" y="3751618"/>
            <a:ext cx="548115" cy="0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>
            <a:off x="2091235" y="3751618"/>
            <a:ext cx="548115" cy="0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7263989" y="3751618"/>
            <a:ext cx="548115" cy="0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>
            <a:off x="9537240" y="3751618"/>
            <a:ext cx="548115" cy="0"/>
          </a:xfrm>
          <a:prstGeom prst="line">
            <a:avLst/>
          </a:prstGeom>
          <a:ln w="19050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6"/>
          <p:cNvGrpSpPr/>
          <p:nvPr/>
        </p:nvGrpSpPr>
        <p:grpSpPr>
          <a:xfrm>
            <a:off x="2425359" y="4828179"/>
            <a:ext cx="2205687" cy="971730"/>
            <a:chOff x="-296510" y="1406858"/>
            <a:chExt cx="1654265" cy="728797"/>
          </a:xfrm>
        </p:grpSpPr>
        <p:sp>
          <p:nvSpPr>
            <p:cNvPr id="64" name="TextBox 63"/>
            <p:cNvSpPr txBox="1"/>
            <p:nvPr/>
          </p:nvSpPr>
          <p:spPr>
            <a:xfrm>
              <a:off x="-296510" y="1651309"/>
              <a:ext cx="1654265" cy="484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4842" y="1406858"/>
              <a:ext cx="1031557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7649514" y="4828179"/>
            <a:ext cx="2205687" cy="971730"/>
            <a:chOff x="-296510" y="1406858"/>
            <a:chExt cx="1654265" cy="728797"/>
          </a:xfrm>
        </p:grpSpPr>
        <p:sp>
          <p:nvSpPr>
            <p:cNvPr id="67" name="TextBox 66"/>
            <p:cNvSpPr txBox="1"/>
            <p:nvPr/>
          </p:nvSpPr>
          <p:spPr>
            <a:xfrm>
              <a:off x="-296510" y="1651309"/>
              <a:ext cx="1654265" cy="484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842" y="1406858"/>
              <a:ext cx="1031557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9" name="Group 56"/>
          <p:cNvGrpSpPr/>
          <p:nvPr/>
        </p:nvGrpSpPr>
        <p:grpSpPr>
          <a:xfrm>
            <a:off x="908679" y="1837595"/>
            <a:ext cx="2896208" cy="756464"/>
            <a:chOff x="-296510" y="1406858"/>
            <a:chExt cx="2172156" cy="567348"/>
          </a:xfrm>
        </p:grpSpPr>
        <p:sp>
          <p:nvSpPr>
            <p:cNvPr id="70" name="TextBox 69"/>
            <p:cNvSpPr txBox="1"/>
            <p:nvPr/>
          </p:nvSpPr>
          <p:spPr>
            <a:xfrm>
              <a:off x="-296510" y="1651309"/>
              <a:ext cx="2172156" cy="3228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296510" y="1406858"/>
              <a:ext cx="1031558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8387113" y="1837595"/>
            <a:ext cx="2896208" cy="756464"/>
            <a:chOff x="-296510" y="1406858"/>
            <a:chExt cx="2172156" cy="567348"/>
          </a:xfrm>
        </p:grpSpPr>
        <p:sp>
          <p:nvSpPr>
            <p:cNvPr id="76" name="TextBox 75"/>
            <p:cNvSpPr txBox="1"/>
            <p:nvPr/>
          </p:nvSpPr>
          <p:spPr>
            <a:xfrm>
              <a:off x="-296510" y="1651309"/>
              <a:ext cx="2172156" cy="3228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400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44089" y="1406858"/>
              <a:ext cx="1031557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6290" y="3103880"/>
            <a:ext cx="1294765" cy="1294765"/>
            <a:chOff x="1254" y="4361"/>
            <a:chExt cx="2039" cy="2039"/>
          </a:xfrm>
        </p:grpSpPr>
        <p:grpSp>
          <p:nvGrpSpPr>
            <p:cNvPr id="3" name="Group 211"/>
            <p:cNvGrpSpPr/>
            <p:nvPr/>
          </p:nvGrpSpPr>
          <p:grpSpPr>
            <a:xfrm>
              <a:off x="1254" y="4361"/>
              <a:ext cx="2039" cy="2039"/>
              <a:chOff x="864537" y="1822859"/>
              <a:chExt cx="971309" cy="971307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gradFill>
                <a:gsLst>
                  <a:gs pos="95000">
                    <a:srgbClr val="C5952A"/>
                  </a:gs>
                  <a:gs pos="52000">
                    <a:srgbClr val="F5D975"/>
                  </a:gs>
                  <a:gs pos="0">
                    <a:srgbClr val="C5952A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gradFill>
                  <a:gsLst>
                    <a:gs pos="0">
                      <a:srgbClr val="F2C469"/>
                    </a:gs>
                    <a:gs pos="100000">
                      <a:srgbClr val="F4D67D"/>
                    </a:gs>
                  </a:gsLst>
                  <a:lin ang="20880000" scaled="1"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448" y="5139"/>
              <a:ext cx="165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085070" y="3103880"/>
            <a:ext cx="1294765" cy="1294765"/>
            <a:chOff x="15882" y="4361"/>
            <a:chExt cx="2039" cy="2039"/>
          </a:xfrm>
        </p:grpSpPr>
        <p:grpSp>
          <p:nvGrpSpPr>
            <p:cNvPr id="5" name="Group 225"/>
            <p:cNvGrpSpPr/>
            <p:nvPr/>
          </p:nvGrpSpPr>
          <p:grpSpPr>
            <a:xfrm>
              <a:off x="15882" y="4361"/>
              <a:ext cx="2039" cy="2039"/>
              <a:chOff x="864537" y="1822859"/>
              <a:chExt cx="971309" cy="971307"/>
            </a:xfrm>
          </p:grpSpPr>
          <p:sp>
            <p:nvSpPr>
              <p:cNvPr id="227" name="Oval 226"/>
              <p:cNvSpPr/>
              <p:nvPr/>
            </p:nvSpPr>
            <p:spPr>
              <a:xfrm>
                <a:off x="932451" y="1890773"/>
                <a:ext cx="835480" cy="835478"/>
              </a:xfrm>
              <a:prstGeom prst="ellipse">
                <a:avLst/>
              </a:prstGeom>
              <a:gradFill>
                <a:gsLst>
                  <a:gs pos="95000">
                    <a:srgbClr val="C5952A"/>
                  </a:gs>
                  <a:gs pos="52000">
                    <a:srgbClr val="F5D975"/>
                  </a:gs>
                  <a:gs pos="0">
                    <a:srgbClr val="C5952A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864537" y="1822859"/>
                <a:ext cx="971309" cy="971307"/>
              </a:xfrm>
              <a:prstGeom prst="ellipse">
                <a:avLst/>
              </a:prstGeom>
              <a:noFill/>
              <a:ln w="19050">
                <a:gradFill>
                  <a:gsLst>
                    <a:gs pos="0">
                      <a:srgbClr val="F2C469"/>
                    </a:gs>
                    <a:gs pos="100000">
                      <a:srgbClr val="F4D67D"/>
                    </a:gs>
                  </a:gsLst>
                  <a:lin ang="20880000" scaled="1"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6077" y="5140"/>
              <a:ext cx="165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639695" y="2889250"/>
            <a:ext cx="1725295" cy="1725295"/>
            <a:chOff x="4157" y="4023"/>
            <a:chExt cx="2717" cy="2717"/>
          </a:xfrm>
        </p:grpSpPr>
        <p:grpSp>
          <p:nvGrpSpPr>
            <p:cNvPr id="2" name="Group 210"/>
            <p:cNvGrpSpPr/>
            <p:nvPr/>
          </p:nvGrpSpPr>
          <p:grpSpPr>
            <a:xfrm>
              <a:off x="4157" y="4023"/>
              <a:ext cx="2717" cy="2717"/>
              <a:chOff x="2183615" y="1663567"/>
              <a:chExt cx="1293852" cy="1293852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gradFill>
                <a:gsLst>
                  <a:gs pos="95000">
                    <a:srgbClr val="C5952A"/>
                  </a:gs>
                  <a:gs pos="52000">
                    <a:srgbClr val="F5D975"/>
                  </a:gs>
                  <a:gs pos="0">
                    <a:srgbClr val="C5952A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gradFill>
                  <a:gsLst>
                    <a:gs pos="0">
                      <a:srgbClr val="F2C469"/>
                    </a:gs>
                    <a:gs pos="100000">
                      <a:srgbClr val="F4D67D"/>
                    </a:gs>
                  </a:gsLst>
                  <a:lin ang="20880000" scaled="1"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690" y="5159"/>
              <a:ext cx="165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12995" y="2576195"/>
            <a:ext cx="2351405" cy="2351405"/>
            <a:chOff x="7737" y="3530"/>
            <a:chExt cx="3703" cy="3703"/>
          </a:xfrm>
        </p:grpSpPr>
        <p:sp>
          <p:nvSpPr>
            <p:cNvPr id="215" name="Arc 214"/>
            <p:cNvSpPr/>
            <p:nvPr/>
          </p:nvSpPr>
          <p:spPr>
            <a:xfrm>
              <a:off x="7737" y="3530"/>
              <a:ext cx="3703" cy="3703"/>
            </a:xfrm>
            <a:prstGeom prst="arc">
              <a:avLst>
                <a:gd name="adj1" fmla="val 21578092"/>
                <a:gd name="adj2" fmla="val 21479725"/>
              </a:avLst>
            </a:prstGeom>
            <a:ln w="19050"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097" y="3891"/>
              <a:ext cx="2981" cy="2980"/>
              <a:chOff x="8097" y="3891"/>
              <a:chExt cx="2981" cy="2980"/>
            </a:xfrm>
          </p:grpSpPr>
          <p:sp>
            <p:nvSpPr>
              <p:cNvPr id="14" name="Oval 195"/>
              <p:cNvSpPr/>
              <p:nvPr/>
            </p:nvSpPr>
            <p:spPr>
              <a:xfrm>
                <a:off x="8097" y="3891"/>
                <a:ext cx="2981" cy="2980"/>
              </a:xfrm>
              <a:prstGeom prst="ellipse">
                <a:avLst/>
              </a:prstGeom>
              <a:gradFill>
                <a:gsLst>
                  <a:gs pos="95000">
                    <a:srgbClr val="C5952A"/>
                  </a:gs>
                  <a:gs pos="52000">
                    <a:srgbClr val="F5D975"/>
                  </a:gs>
                  <a:gs pos="0">
                    <a:srgbClr val="C5952A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763" y="4917"/>
                <a:ext cx="1651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编辑</a:t>
                </a:r>
              </a:p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文本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812405" y="2889250"/>
            <a:ext cx="1725295" cy="1725295"/>
            <a:chOff x="12303" y="4023"/>
            <a:chExt cx="2717" cy="2717"/>
          </a:xfrm>
        </p:grpSpPr>
        <p:grpSp>
          <p:nvGrpSpPr>
            <p:cNvPr id="4" name="Group 221"/>
            <p:cNvGrpSpPr/>
            <p:nvPr/>
          </p:nvGrpSpPr>
          <p:grpSpPr>
            <a:xfrm>
              <a:off x="12303" y="4023"/>
              <a:ext cx="2717" cy="2717"/>
              <a:chOff x="2183615" y="1663567"/>
              <a:chExt cx="1293852" cy="1293852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2283175" y="1763127"/>
                <a:ext cx="1094733" cy="1094733"/>
              </a:xfrm>
              <a:prstGeom prst="ellipse">
                <a:avLst/>
              </a:prstGeom>
              <a:gradFill>
                <a:gsLst>
                  <a:gs pos="95000">
                    <a:srgbClr val="C5952A"/>
                  </a:gs>
                  <a:gs pos="52000">
                    <a:srgbClr val="F5D975"/>
                  </a:gs>
                  <a:gs pos="0">
                    <a:srgbClr val="C5952A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2183615" y="1663567"/>
                <a:ext cx="1293852" cy="1293852"/>
              </a:xfrm>
              <a:prstGeom prst="ellipse">
                <a:avLst/>
              </a:prstGeom>
              <a:noFill/>
              <a:ln w="19050">
                <a:gradFill>
                  <a:gsLst>
                    <a:gs pos="0">
                      <a:srgbClr val="F2C469"/>
                    </a:gs>
                    <a:gs pos="100000">
                      <a:srgbClr val="F4D67D"/>
                    </a:gs>
                  </a:gsLst>
                  <a:lin ang="20880000" scaled="1"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2836" y="5139"/>
              <a:ext cx="165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33" name="圆角矩形 32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03.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34" name="图片 33" descr="202313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132840" y="3223171"/>
            <a:ext cx="2341880" cy="1591310"/>
            <a:chOff x="1784" y="4765"/>
            <a:chExt cx="3688" cy="2506"/>
          </a:xfrm>
        </p:grpSpPr>
        <p:sp>
          <p:nvSpPr>
            <p:cNvPr id="19" name="矩形 10"/>
            <p:cNvSpPr/>
            <p:nvPr/>
          </p:nvSpPr>
          <p:spPr bwMode="auto">
            <a:xfrm>
              <a:off x="1784" y="4765"/>
              <a:ext cx="3688" cy="2506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2"/>
            <p:cNvSpPr txBox="1"/>
            <p:nvPr/>
          </p:nvSpPr>
          <p:spPr>
            <a:xfrm>
              <a:off x="2092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92195" y="2649766"/>
            <a:ext cx="2339340" cy="1589405"/>
            <a:chOff x="5657" y="3862"/>
            <a:chExt cx="3684" cy="2503"/>
          </a:xfrm>
        </p:grpSpPr>
        <p:sp>
          <p:nvSpPr>
            <p:cNvPr id="22" name="矩形 10"/>
            <p:cNvSpPr/>
            <p:nvPr/>
          </p:nvSpPr>
          <p:spPr bwMode="auto">
            <a:xfrm rot="10800000">
              <a:off x="5657" y="3862"/>
              <a:ext cx="3684" cy="2503"/>
            </a:xfrm>
            <a:custGeom>
              <a:avLst/>
              <a:gdLst>
                <a:gd name="T0" fmla="*/ 0 w 1665778"/>
                <a:gd name="T1" fmla="*/ 96 h 1284332"/>
                <a:gd name="T2" fmla="*/ 4816092 w 1665778"/>
                <a:gd name="T3" fmla="*/ 96 h 1284332"/>
                <a:gd name="T4" fmla="*/ 4786387 w 1665778"/>
                <a:gd name="T5" fmla="*/ 1247537 h 1284332"/>
                <a:gd name="T6" fmla="*/ 2380314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3"/>
            <p:cNvSpPr txBox="1"/>
            <p:nvPr/>
          </p:nvSpPr>
          <p:spPr>
            <a:xfrm>
              <a:off x="5941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049010" y="3223171"/>
            <a:ext cx="2341880" cy="1591310"/>
            <a:chOff x="9526" y="4765"/>
            <a:chExt cx="3688" cy="2506"/>
          </a:xfrm>
        </p:grpSpPr>
        <p:sp>
          <p:nvSpPr>
            <p:cNvPr id="25" name="矩形 10"/>
            <p:cNvSpPr/>
            <p:nvPr/>
          </p:nvSpPr>
          <p:spPr bwMode="auto">
            <a:xfrm>
              <a:off x="9526" y="4765"/>
              <a:ext cx="3688" cy="2506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4"/>
            <p:cNvSpPr txBox="1"/>
            <p:nvPr/>
          </p:nvSpPr>
          <p:spPr>
            <a:xfrm>
              <a:off x="9835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507730" y="2649766"/>
            <a:ext cx="2341245" cy="1589405"/>
            <a:chOff x="13398" y="3862"/>
            <a:chExt cx="3687" cy="2503"/>
          </a:xfrm>
        </p:grpSpPr>
        <p:sp>
          <p:nvSpPr>
            <p:cNvPr id="28" name="矩形 10"/>
            <p:cNvSpPr/>
            <p:nvPr/>
          </p:nvSpPr>
          <p:spPr bwMode="auto">
            <a:xfrm rot="10800000">
              <a:off x="13398" y="3862"/>
              <a:ext cx="3687" cy="2503"/>
            </a:xfrm>
            <a:custGeom>
              <a:avLst/>
              <a:gdLst>
                <a:gd name="T0" fmla="*/ 0 w 1665778"/>
                <a:gd name="T1" fmla="*/ 96 h 1284332"/>
                <a:gd name="T2" fmla="*/ 4816102 w 1665778"/>
                <a:gd name="T3" fmla="*/ 96 h 1284332"/>
                <a:gd name="T4" fmla="*/ 4786400 w 1665778"/>
                <a:gd name="T5" fmla="*/ 1247537 h 1284332"/>
                <a:gd name="T6" fmla="*/ 2380318 w 1665778"/>
                <a:gd name="T7" fmla="*/ 1973896 h 1284332"/>
                <a:gd name="T8" fmla="*/ 3947 w 1665778"/>
                <a:gd name="T9" fmla="*/ 1247537 h 1284332"/>
                <a:gd name="T10" fmla="*/ 0 w 1665778"/>
                <a:gd name="T11" fmla="*/ 96 h 1284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5778" h="1284332">
                  <a:moveTo>
                    <a:pt x="0" y="62"/>
                  </a:moveTo>
                  <a:cubicBezTo>
                    <a:pt x="-455" y="6860"/>
                    <a:pt x="1110519" y="62"/>
                    <a:pt x="1665778" y="62"/>
                  </a:cubicBezTo>
                  <a:lnTo>
                    <a:pt x="1655504" y="811720"/>
                  </a:lnTo>
                  <a:lnTo>
                    <a:pt x="823297" y="1284332"/>
                  </a:lnTo>
                  <a:lnTo>
                    <a:pt x="1365" y="811720"/>
                  </a:lnTo>
                  <a:cubicBezTo>
                    <a:pt x="910" y="541167"/>
                    <a:pt x="455" y="-6736"/>
                    <a:pt x="0" y="62"/>
                  </a:cubicBezTo>
                  <a:close/>
                </a:path>
              </a:pathLst>
            </a:custGeom>
            <a:gradFill>
              <a:gsLst>
                <a:gs pos="300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5"/>
            <p:cNvSpPr txBox="1"/>
            <p:nvPr/>
          </p:nvSpPr>
          <p:spPr>
            <a:xfrm>
              <a:off x="13684" y="5265"/>
              <a:ext cx="31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sp>
        <p:nvSpPr>
          <p:cNvPr id="30" name="文本框 6"/>
          <p:cNvSpPr txBox="1"/>
          <p:nvPr/>
        </p:nvSpPr>
        <p:spPr>
          <a:xfrm>
            <a:off x="1133475" y="4945291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1" name="文本框 7"/>
          <p:cNvSpPr txBox="1"/>
          <p:nvPr/>
        </p:nvSpPr>
        <p:spPr>
          <a:xfrm>
            <a:off x="3619500" y="1269276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2" name="文本框 8"/>
          <p:cNvSpPr txBox="1"/>
          <p:nvPr/>
        </p:nvSpPr>
        <p:spPr>
          <a:xfrm>
            <a:off x="6092190" y="4945291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3" name="文本框 9"/>
          <p:cNvSpPr txBox="1"/>
          <p:nvPr/>
        </p:nvSpPr>
        <p:spPr>
          <a:xfrm>
            <a:off x="8564245" y="1269276"/>
            <a:ext cx="228473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gradFill>
                  <a:gsLst>
                    <a:gs pos="2000">
                      <a:srgbClr val="EEC988"/>
                    </a:gs>
                    <a:gs pos="87000">
                      <a:srgbClr val="CB954D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35" name="圆角矩形 34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03.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36" name="图片 35" descr="202313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541780" y="1962303"/>
            <a:ext cx="3772728" cy="1755622"/>
            <a:chOff x="2220" y="1976"/>
            <a:chExt cx="4557" cy="2482"/>
          </a:xfrm>
        </p:grpSpPr>
        <p:sp>
          <p:nvSpPr>
            <p:cNvPr id="27" name="Rectangle: Rounded Corners 50"/>
            <p:cNvSpPr/>
            <p:nvPr/>
          </p:nvSpPr>
          <p:spPr>
            <a:xfrm>
              <a:off x="2220" y="2476"/>
              <a:ext cx="4557" cy="1982"/>
            </a:xfrm>
            <a:prstGeom prst="roundRect">
              <a:avLst>
                <a:gd name="adj" fmla="val 6226"/>
              </a:avLst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51"/>
            <p:cNvSpPr txBox="1"/>
            <p:nvPr/>
          </p:nvSpPr>
          <p:spPr>
            <a:xfrm>
              <a:off x="2220" y="1976"/>
              <a:ext cx="664" cy="557"/>
            </a:xfrm>
            <a:prstGeom prst="round2SameRect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none" lIns="72000" tIns="0" rIns="72000" bIns="0">
              <a:norm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9" name="Freeform: Shape 52"/>
            <p:cNvSpPr/>
            <p:nvPr/>
          </p:nvSpPr>
          <p:spPr bwMode="auto">
            <a:xfrm rot="5400000">
              <a:off x="5681" y="2047"/>
              <a:ext cx="414" cy="273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išľíďè"/>
            <p:cNvSpPr/>
            <p:nvPr/>
          </p:nvSpPr>
          <p:spPr bwMode="auto">
            <a:xfrm>
              <a:off x="2491" y="3373"/>
              <a:ext cx="3994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iSlíďè"/>
            <p:cNvSpPr txBox="1"/>
            <p:nvPr/>
          </p:nvSpPr>
          <p:spPr bwMode="auto">
            <a:xfrm>
              <a:off x="2535" y="2820"/>
              <a:ext cx="226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911340" y="1962303"/>
            <a:ext cx="3772728" cy="1755622"/>
            <a:chOff x="2220" y="1976"/>
            <a:chExt cx="4557" cy="2482"/>
          </a:xfrm>
        </p:grpSpPr>
        <p:sp>
          <p:nvSpPr>
            <p:cNvPr id="33" name="Rectangle: Rounded Corners 50"/>
            <p:cNvSpPr/>
            <p:nvPr/>
          </p:nvSpPr>
          <p:spPr>
            <a:xfrm>
              <a:off x="2220" y="2476"/>
              <a:ext cx="4557" cy="1982"/>
            </a:xfrm>
            <a:prstGeom prst="roundRect">
              <a:avLst>
                <a:gd name="adj" fmla="val 6226"/>
              </a:avLst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51"/>
            <p:cNvSpPr txBox="1"/>
            <p:nvPr/>
          </p:nvSpPr>
          <p:spPr>
            <a:xfrm>
              <a:off x="2220" y="1976"/>
              <a:ext cx="664" cy="557"/>
            </a:xfrm>
            <a:prstGeom prst="round2SameRect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none" lIns="72000" tIns="0" rIns="72000" bIns="0">
              <a:norm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5" name="Freeform: Shape 52"/>
            <p:cNvSpPr/>
            <p:nvPr/>
          </p:nvSpPr>
          <p:spPr bwMode="auto">
            <a:xfrm rot="5400000">
              <a:off x="5681" y="2047"/>
              <a:ext cx="414" cy="273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išľíďè"/>
            <p:cNvSpPr/>
            <p:nvPr/>
          </p:nvSpPr>
          <p:spPr bwMode="auto">
            <a:xfrm>
              <a:off x="2491" y="3373"/>
              <a:ext cx="3994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iSlíďè"/>
            <p:cNvSpPr txBox="1"/>
            <p:nvPr/>
          </p:nvSpPr>
          <p:spPr bwMode="auto">
            <a:xfrm>
              <a:off x="2535" y="2820"/>
              <a:ext cx="226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41780" y="4106063"/>
            <a:ext cx="3772728" cy="1755622"/>
            <a:chOff x="2220" y="1976"/>
            <a:chExt cx="4557" cy="2482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9" name="Rectangle: Rounded Corners 50"/>
            <p:cNvSpPr/>
            <p:nvPr/>
          </p:nvSpPr>
          <p:spPr>
            <a:xfrm>
              <a:off x="2220" y="2476"/>
              <a:ext cx="4557" cy="1982"/>
            </a:xfrm>
            <a:prstGeom prst="roundRect">
              <a:avLst>
                <a:gd name="adj" fmla="val 6226"/>
              </a:avLst>
            </a:prstGeom>
            <a:grpFill/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51"/>
            <p:cNvSpPr txBox="1"/>
            <p:nvPr/>
          </p:nvSpPr>
          <p:spPr>
            <a:xfrm>
              <a:off x="2220" y="1976"/>
              <a:ext cx="664" cy="557"/>
            </a:xfrm>
            <a:prstGeom prst="round2SameRect">
              <a:avLst/>
            </a:prstGeom>
            <a:grpFill/>
          </p:spPr>
          <p:txBody>
            <a:bodyPr wrap="none" lIns="72000" tIns="0" rIns="72000" bIns="0">
              <a:norm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1" name="Freeform: Shape 52"/>
            <p:cNvSpPr/>
            <p:nvPr/>
          </p:nvSpPr>
          <p:spPr bwMode="auto">
            <a:xfrm rot="5400000">
              <a:off x="5681" y="2047"/>
              <a:ext cx="414" cy="273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išľíďè"/>
            <p:cNvSpPr/>
            <p:nvPr/>
          </p:nvSpPr>
          <p:spPr bwMode="auto">
            <a:xfrm>
              <a:off x="2491" y="3373"/>
              <a:ext cx="3994" cy="8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iSlíďè"/>
            <p:cNvSpPr txBox="1"/>
            <p:nvPr/>
          </p:nvSpPr>
          <p:spPr bwMode="auto">
            <a:xfrm>
              <a:off x="2535" y="2820"/>
              <a:ext cx="2266" cy="5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911340" y="4106063"/>
            <a:ext cx="3772728" cy="1755622"/>
            <a:chOff x="2220" y="1976"/>
            <a:chExt cx="4557" cy="2482"/>
          </a:xfr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5" name="Rectangle: Rounded Corners 50"/>
            <p:cNvSpPr/>
            <p:nvPr/>
          </p:nvSpPr>
          <p:spPr>
            <a:xfrm>
              <a:off x="2220" y="2476"/>
              <a:ext cx="4557" cy="1982"/>
            </a:xfrm>
            <a:prstGeom prst="roundRect">
              <a:avLst>
                <a:gd name="adj" fmla="val 6226"/>
              </a:avLst>
            </a:prstGeom>
            <a:grpFill/>
            <a:effectLst/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51"/>
            <p:cNvSpPr txBox="1"/>
            <p:nvPr/>
          </p:nvSpPr>
          <p:spPr>
            <a:xfrm>
              <a:off x="2220" y="1976"/>
              <a:ext cx="664" cy="557"/>
            </a:xfrm>
            <a:prstGeom prst="round2SameRect">
              <a:avLst/>
            </a:prstGeom>
            <a:grpFill/>
          </p:spPr>
          <p:txBody>
            <a:bodyPr wrap="none" lIns="72000" tIns="0" rIns="72000" bIns="0">
              <a:norm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7" name="Freeform: Shape 52"/>
            <p:cNvSpPr/>
            <p:nvPr/>
          </p:nvSpPr>
          <p:spPr bwMode="auto">
            <a:xfrm rot="5400000">
              <a:off x="5681" y="2047"/>
              <a:ext cx="414" cy="273"/>
            </a:xfrm>
            <a:custGeom>
              <a:avLst/>
              <a:gdLst>
                <a:gd name="T0" fmla="*/ 326 w 577"/>
                <a:gd name="T1" fmla="*/ 502 h 502"/>
                <a:gd name="T2" fmla="*/ 299 w 577"/>
                <a:gd name="T3" fmla="*/ 491 h 502"/>
                <a:gd name="T4" fmla="*/ 299 w 577"/>
                <a:gd name="T5" fmla="*/ 436 h 502"/>
                <a:gd name="T6" fmla="*/ 445 w 577"/>
                <a:gd name="T7" fmla="*/ 289 h 502"/>
                <a:gd name="T8" fmla="*/ 39 w 577"/>
                <a:gd name="T9" fmla="*/ 289 h 502"/>
                <a:gd name="T10" fmla="*/ 0 w 577"/>
                <a:gd name="T11" fmla="*/ 251 h 502"/>
                <a:gd name="T12" fmla="*/ 39 w 577"/>
                <a:gd name="T13" fmla="*/ 212 h 502"/>
                <a:gd name="T14" fmla="*/ 445 w 577"/>
                <a:gd name="T15" fmla="*/ 212 h 502"/>
                <a:gd name="T16" fmla="*/ 299 w 577"/>
                <a:gd name="T17" fmla="*/ 65 h 502"/>
                <a:gd name="T18" fmla="*/ 299 w 577"/>
                <a:gd name="T19" fmla="*/ 11 h 502"/>
                <a:gd name="T20" fmla="*/ 326 w 577"/>
                <a:gd name="T21" fmla="*/ 0 h 502"/>
                <a:gd name="T22" fmla="*/ 353 w 577"/>
                <a:gd name="T23" fmla="*/ 11 h 502"/>
                <a:gd name="T24" fmla="*/ 566 w 577"/>
                <a:gd name="T25" fmla="*/ 224 h 502"/>
                <a:gd name="T26" fmla="*/ 571 w 577"/>
                <a:gd name="T27" fmla="*/ 229 h 502"/>
                <a:gd name="T28" fmla="*/ 571 w 577"/>
                <a:gd name="T29" fmla="*/ 230 h 502"/>
                <a:gd name="T30" fmla="*/ 572 w 577"/>
                <a:gd name="T31" fmla="*/ 231 h 502"/>
                <a:gd name="T32" fmla="*/ 574 w 577"/>
                <a:gd name="T33" fmla="*/ 236 h 502"/>
                <a:gd name="T34" fmla="*/ 575 w 577"/>
                <a:gd name="T35" fmla="*/ 238 h 502"/>
                <a:gd name="T36" fmla="*/ 576 w 577"/>
                <a:gd name="T37" fmla="*/ 243 h 502"/>
                <a:gd name="T38" fmla="*/ 577 w 577"/>
                <a:gd name="T39" fmla="*/ 251 h 502"/>
                <a:gd name="T40" fmla="*/ 576 w 577"/>
                <a:gd name="T41" fmla="*/ 258 h 502"/>
                <a:gd name="T42" fmla="*/ 575 w 577"/>
                <a:gd name="T43" fmla="*/ 263 h 502"/>
                <a:gd name="T44" fmla="*/ 574 w 577"/>
                <a:gd name="T45" fmla="*/ 266 h 502"/>
                <a:gd name="T46" fmla="*/ 572 w 577"/>
                <a:gd name="T47" fmla="*/ 271 h 502"/>
                <a:gd name="T48" fmla="*/ 571 w 577"/>
                <a:gd name="T49" fmla="*/ 272 h 502"/>
                <a:gd name="T50" fmla="*/ 566 w 577"/>
                <a:gd name="T51" fmla="*/ 278 h 502"/>
                <a:gd name="T52" fmla="*/ 353 w 577"/>
                <a:gd name="T53" fmla="*/ 491 h 502"/>
                <a:gd name="T54" fmla="*/ 326 w 577"/>
                <a:gd name="T55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7" h="502">
                  <a:moveTo>
                    <a:pt x="326" y="502"/>
                  </a:moveTo>
                  <a:cubicBezTo>
                    <a:pt x="316" y="502"/>
                    <a:pt x="306" y="498"/>
                    <a:pt x="299" y="491"/>
                  </a:cubicBezTo>
                  <a:cubicBezTo>
                    <a:pt x="284" y="476"/>
                    <a:pt x="284" y="451"/>
                    <a:pt x="299" y="436"/>
                  </a:cubicBezTo>
                  <a:cubicBezTo>
                    <a:pt x="445" y="289"/>
                    <a:pt x="445" y="289"/>
                    <a:pt x="445" y="289"/>
                  </a:cubicBezTo>
                  <a:cubicBezTo>
                    <a:pt x="39" y="289"/>
                    <a:pt x="39" y="289"/>
                    <a:pt x="39" y="289"/>
                  </a:cubicBezTo>
                  <a:cubicBezTo>
                    <a:pt x="17" y="289"/>
                    <a:pt x="0" y="272"/>
                    <a:pt x="0" y="251"/>
                  </a:cubicBezTo>
                  <a:cubicBezTo>
                    <a:pt x="0" y="230"/>
                    <a:pt x="17" y="212"/>
                    <a:pt x="39" y="212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299" y="65"/>
                    <a:pt x="299" y="65"/>
                    <a:pt x="299" y="65"/>
                  </a:cubicBezTo>
                  <a:cubicBezTo>
                    <a:pt x="284" y="50"/>
                    <a:pt x="284" y="26"/>
                    <a:pt x="299" y="11"/>
                  </a:cubicBezTo>
                  <a:cubicBezTo>
                    <a:pt x="306" y="4"/>
                    <a:pt x="316" y="0"/>
                    <a:pt x="326" y="0"/>
                  </a:cubicBezTo>
                  <a:cubicBezTo>
                    <a:pt x="336" y="0"/>
                    <a:pt x="346" y="4"/>
                    <a:pt x="353" y="11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68" y="225"/>
                    <a:pt x="569" y="227"/>
                    <a:pt x="571" y="229"/>
                  </a:cubicBezTo>
                  <a:cubicBezTo>
                    <a:pt x="571" y="230"/>
                    <a:pt x="571" y="230"/>
                    <a:pt x="571" y="230"/>
                  </a:cubicBezTo>
                  <a:cubicBezTo>
                    <a:pt x="572" y="231"/>
                    <a:pt x="572" y="231"/>
                    <a:pt x="572" y="231"/>
                  </a:cubicBezTo>
                  <a:cubicBezTo>
                    <a:pt x="572" y="232"/>
                    <a:pt x="573" y="234"/>
                    <a:pt x="574" y="236"/>
                  </a:cubicBezTo>
                  <a:cubicBezTo>
                    <a:pt x="574" y="237"/>
                    <a:pt x="575" y="238"/>
                    <a:pt x="575" y="238"/>
                  </a:cubicBezTo>
                  <a:cubicBezTo>
                    <a:pt x="575" y="240"/>
                    <a:pt x="576" y="241"/>
                    <a:pt x="576" y="243"/>
                  </a:cubicBezTo>
                  <a:cubicBezTo>
                    <a:pt x="577" y="246"/>
                    <a:pt x="577" y="248"/>
                    <a:pt x="577" y="251"/>
                  </a:cubicBezTo>
                  <a:cubicBezTo>
                    <a:pt x="577" y="253"/>
                    <a:pt x="577" y="256"/>
                    <a:pt x="576" y="258"/>
                  </a:cubicBezTo>
                  <a:cubicBezTo>
                    <a:pt x="576" y="260"/>
                    <a:pt x="575" y="262"/>
                    <a:pt x="575" y="263"/>
                  </a:cubicBezTo>
                  <a:cubicBezTo>
                    <a:pt x="575" y="264"/>
                    <a:pt x="575" y="265"/>
                    <a:pt x="574" y="266"/>
                  </a:cubicBezTo>
                  <a:cubicBezTo>
                    <a:pt x="573" y="267"/>
                    <a:pt x="573" y="269"/>
                    <a:pt x="572" y="271"/>
                  </a:cubicBezTo>
                  <a:cubicBezTo>
                    <a:pt x="571" y="271"/>
                    <a:pt x="571" y="272"/>
                    <a:pt x="571" y="272"/>
                  </a:cubicBezTo>
                  <a:cubicBezTo>
                    <a:pt x="569" y="274"/>
                    <a:pt x="568" y="276"/>
                    <a:pt x="566" y="278"/>
                  </a:cubicBezTo>
                  <a:cubicBezTo>
                    <a:pt x="353" y="491"/>
                    <a:pt x="353" y="491"/>
                    <a:pt x="353" y="491"/>
                  </a:cubicBezTo>
                  <a:cubicBezTo>
                    <a:pt x="346" y="498"/>
                    <a:pt x="336" y="502"/>
                    <a:pt x="326" y="5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išľíďè"/>
            <p:cNvSpPr/>
            <p:nvPr/>
          </p:nvSpPr>
          <p:spPr bwMode="auto">
            <a:xfrm>
              <a:off x="2491" y="3373"/>
              <a:ext cx="3994" cy="8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49" name="iSlíďè"/>
            <p:cNvSpPr txBox="1"/>
            <p:nvPr/>
          </p:nvSpPr>
          <p:spPr bwMode="auto">
            <a:xfrm>
              <a:off x="2535" y="2820"/>
              <a:ext cx="2266" cy="5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51" name="圆角矩形 50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03.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52" name="图片 51" descr="202313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6654165" y="3100070"/>
            <a:ext cx="4603750" cy="768985"/>
          </a:xfrm>
          <a:prstGeom prst="roundRect">
            <a:avLst>
              <a:gd name="adj" fmla="val 37091"/>
            </a:avLst>
          </a:prstGeom>
          <a:noFill/>
          <a:ln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4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54800" y="4106545"/>
            <a:ext cx="4735195" cy="1023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  <p:pic>
        <p:nvPicPr>
          <p:cNvPr id="7" name="图片 6" descr="Chinese_-_07_-_Expand [转换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" y="764540"/>
            <a:ext cx="5098415" cy="5358130"/>
          </a:xfrm>
          <a:prstGeom prst="rect">
            <a:avLst/>
          </a:prstGeom>
        </p:spPr>
      </p:pic>
      <p:pic>
        <p:nvPicPr>
          <p:cNvPr id="11" name="图片 10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0" y="1395730"/>
            <a:ext cx="1885315" cy="519303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Chinese_-_07_-_Expand [转换]"/>
          <p:cNvPicPr>
            <a:picLocks noChangeAspect="1"/>
          </p:cNvPicPr>
          <p:nvPr/>
        </p:nvPicPr>
        <p:blipFill>
          <a:blip r:embed="rId4"/>
          <a:srcRect t="6570"/>
          <a:stretch>
            <a:fillRect/>
          </a:stretch>
        </p:blipFill>
        <p:spPr>
          <a:xfrm>
            <a:off x="3116580" y="852805"/>
            <a:ext cx="2138680" cy="444627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Chinese_-_07_-_Expand [转换]"/>
          <p:cNvPicPr>
            <a:picLocks noChangeAspect="1"/>
          </p:cNvPicPr>
          <p:nvPr/>
        </p:nvPicPr>
        <p:blipFill>
          <a:blip r:embed="rId4"/>
          <a:srcRect t="32466"/>
          <a:stretch>
            <a:fillRect/>
          </a:stretch>
        </p:blipFill>
        <p:spPr>
          <a:xfrm>
            <a:off x="1600835" y="892810"/>
            <a:ext cx="2138680" cy="3213735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Chinese_-_07_-_Expand [转换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420" y="702310"/>
            <a:ext cx="2954020" cy="5453380"/>
          </a:xfrm>
          <a:prstGeom prst="rect">
            <a:avLst/>
          </a:prstGeom>
          <a:effectLst>
            <a:outerShdw blurRad="50800" dist="1397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8071485" y="1714500"/>
            <a:ext cx="1768475" cy="1322070"/>
          </a:xfrm>
          <a:prstGeom prst="rect">
            <a:avLst/>
          </a:prstGeom>
          <a:noFill/>
          <a:effectLst>
            <a:outerShdw dist="38100" algn="l" rotWithShape="0">
              <a:srgbClr val="703A1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5" grpId="0"/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inese_-_07_-_Expand [转换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0" y="764540"/>
            <a:ext cx="5098415" cy="5358130"/>
          </a:xfrm>
          <a:prstGeom prst="rect">
            <a:avLst/>
          </a:prstGeom>
        </p:spPr>
      </p:pic>
      <p:pic>
        <p:nvPicPr>
          <p:cNvPr id="6" name="图片 5" descr="Chinese_-_07_-_Expand [转换]"/>
          <p:cNvPicPr>
            <a:picLocks noChangeAspect="1"/>
          </p:cNvPicPr>
          <p:nvPr/>
        </p:nvPicPr>
        <p:blipFill>
          <a:blip r:embed="rId4"/>
          <a:srcRect t="32466"/>
          <a:stretch>
            <a:fillRect/>
          </a:stretch>
        </p:blipFill>
        <p:spPr>
          <a:xfrm>
            <a:off x="1475105" y="892810"/>
            <a:ext cx="2138680" cy="3213735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Chinese_-_07_-_Expand [转换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2280" y="669290"/>
            <a:ext cx="2954020" cy="5453380"/>
          </a:xfrm>
          <a:prstGeom prst="rect">
            <a:avLst/>
          </a:prstGeom>
          <a:effectLst>
            <a:outerShdw blurRad="50800" dist="1397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3613785" y="2152015"/>
            <a:ext cx="1434465" cy="2553335"/>
          </a:xfrm>
          <a:prstGeom prst="rect">
            <a:avLst/>
          </a:prstGeom>
          <a:noFill/>
          <a:effectLst>
            <a:outerShdw dist="38100" algn="l" rotWithShape="0">
              <a:srgbClr val="703A1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8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目</a:t>
            </a:r>
          </a:p>
          <a:p>
            <a:pPr algn="dist"/>
            <a:r>
              <a:rPr lang="zh-CN" altLang="en-US" sz="8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录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7463790" y="1651000"/>
            <a:ext cx="3683635" cy="5010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8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01.</a:t>
            </a:r>
            <a:r>
              <a:rPr lang="zh-CN" altLang="en-US" sz="28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pic>
        <p:nvPicPr>
          <p:cNvPr id="21" name="图片 20" descr="2023136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5595" y="3825240"/>
            <a:ext cx="671195" cy="671195"/>
          </a:xfrm>
          <a:prstGeom prst="rect">
            <a:avLst/>
          </a:prstGeom>
        </p:spPr>
      </p:pic>
      <p:pic>
        <p:nvPicPr>
          <p:cNvPr id="22" name="图片 21" descr="20231365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5595" y="4941570"/>
            <a:ext cx="671195" cy="671195"/>
          </a:xfrm>
          <a:prstGeom prst="rect">
            <a:avLst/>
          </a:prstGeom>
        </p:spPr>
      </p:pic>
      <p:pic>
        <p:nvPicPr>
          <p:cNvPr id="26" name="图片 25" descr="20231374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5595" y="1583055"/>
            <a:ext cx="671195" cy="671195"/>
          </a:xfrm>
          <a:prstGeom prst="rect">
            <a:avLst/>
          </a:prstGeom>
        </p:spPr>
      </p:pic>
      <p:pic>
        <p:nvPicPr>
          <p:cNvPr id="27" name="图片 26" descr="2023137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65595" y="2699385"/>
            <a:ext cx="671195" cy="671195"/>
          </a:xfrm>
          <a:prstGeom prst="rect">
            <a:avLst/>
          </a:prstGeom>
        </p:spPr>
      </p:pic>
      <p:pic>
        <p:nvPicPr>
          <p:cNvPr id="4" name="图片 3" descr="2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800" y="1360170"/>
            <a:ext cx="1885315" cy="519303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7463790" y="2784475"/>
            <a:ext cx="3683635" cy="5010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8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02.</a:t>
            </a:r>
            <a:r>
              <a:rPr lang="zh-CN" altLang="en-US" sz="28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463790" y="3910330"/>
            <a:ext cx="3683635" cy="5010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8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03.</a:t>
            </a:r>
            <a:r>
              <a:rPr lang="zh-CN" altLang="en-US" sz="28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7463790" y="5026660"/>
            <a:ext cx="3683635" cy="501015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8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04.</a:t>
            </a:r>
            <a:r>
              <a:rPr lang="zh-CN" altLang="en-US" sz="28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2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/>
          <p:cNvSpPr/>
          <p:nvPr/>
        </p:nvSpPr>
        <p:spPr>
          <a:xfrm>
            <a:off x="5324887" y="3623945"/>
            <a:ext cx="965799" cy="342900"/>
          </a:xfrm>
          <a:prstGeom prst="rightArrow">
            <a:avLst/>
          </a:prstGeo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Arrow: Right 5"/>
          <p:cNvSpPr/>
          <p:nvPr/>
        </p:nvSpPr>
        <p:spPr>
          <a:xfrm rot="10800000">
            <a:off x="5540636" y="4203065"/>
            <a:ext cx="931284" cy="342900"/>
          </a:xfrm>
          <a:prstGeom prst="rightArrow">
            <a:avLst/>
          </a:prstGeo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75380" y="3237865"/>
            <a:ext cx="1767840" cy="1767840"/>
            <a:chOff x="6072" y="5136"/>
            <a:chExt cx="2784" cy="278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" name="Oval 2"/>
            <p:cNvSpPr/>
            <p:nvPr/>
          </p:nvSpPr>
          <p:spPr>
            <a:xfrm>
              <a:off x="6072" y="5136"/>
              <a:ext cx="2784" cy="27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3" y="6170"/>
              <a:ext cx="2688" cy="6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6388100" y="3237865"/>
            <a:ext cx="1767840" cy="1767840"/>
            <a:chOff x="10344" y="5136"/>
            <a:chExt cx="2784" cy="278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4" name="Oval 3"/>
            <p:cNvSpPr/>
            <p:nvPr/>
          </p:nvSpPr>
          <p:spPr>
            <a:xfrm>
              <a:off x="10344" y="5136"/>
              <a:ext cx="2784" cy="27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395" y="6170"/>
              <a:ext cx="2688" cy="6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点此编辑标题</a:t>
              </a:r>
            </a:p>
          </p:txBody>
        </p:sp>
      </p:grpSp>
      <p:sp>
        <p:nvSpPr>
          <p:cNvPr id="12" name="Shape 4114"/>
          <p:cNvSpPr/>
          <p:nvPr/>
        </p:nvSpPr>
        <p:spPr>
          <a:xfrm flipH="1" flipV="1">
            <a:off x="6628129" y="2662999"/>
            <a:ext cx="433588" cy="574884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14" name="Shape 4114"/>
          <p:cNvSpPr/>
          <p:nvPr/>
        </p:nvSpPr>
        <p:spPr>
          <a:xfrm flipH="1" flipV="1">
            <a:off x="4446270" y="2159000"/>
            <a:ext cx="55881" cy="1001151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16" name="Shape 4114"/>
          <p:cNvSpPr/>
          <p:nvPr/>
        </p:nvSpPr>
        <p:spPr>
          <a:xfrm flipH="1" flipV="1">
            <a:off x="2894964" y="2771773"/>
            <a:ext cx="944880" cy="617260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b="1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17" name="Shape 4114"/>
          <p:cNvSpPr/>
          <p:nvPr/>
        </p:nvSpPr>
        <p:spPr>
          <a:xfrm flipH="1">
            <a:off x="2097892" y="4072848"/>
            <a:ext cx="1472933" cy="41515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b="1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19" name="Shape 4114"/>
          <p:cNvSpPr/>
          <p:nvPr/>
        </p:nvSpPr>
        <p:spPr>
          <a:xfrm flipH="1">
            <a:off x="3230521" y="4802473"/>
            <a:ext cx="460157" cy="597585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b="1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22" name="Shape 4114"/>
          <p:cNvSpPr/>
          <p:nvPr/>
        </p:nvSpPr>
        <p:spPr>
          <a:xfrm flipV="1">
            <a:off x="7705570" y="2036343"/>
            <a:ext cx="1113684" cy="1246622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24" name="Shape 4114"/>
          <p:cNvSpPr/>
          <p:nvPr/>
        </p:nvSpPr>
        <p:spPr>
          <a:xfrm>
            <a:off x="8155969" y="3948648"/>
            <a:ext cx="1934753" cy="54531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b="1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26" name="Shape 4114"/>
          <p:cNvSpPr/>
          <p:nvPr/>
        </p:nvSpPr>
        <p:spPr>
          <a:xfrm>
            <a:off x="7985700" y="4829733"/>
            <a:ext cx="762000" cy="581803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b="1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27" name="Shape 4114"/>
          <p:cNvSpPr/>
          <p:nvPr/>
        </p:nvSpPr>
        <p:spPr>
          <a:xfrm flipH="1">
            <a:off x="7169338" y="5063776"/>
            <a:ext cx="7997" cy="557765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b="1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sp>
        <p:nvSpPr>
          <p:cNvPr id="28" name="Shape 4114"/>
          <p:cNvSpPr/>
          <p:nvPr/>
        </p:nvSpPr>
        <p:spPr>
          <a:xfrm>
            <a:off x="4741875" y="5104643"/>
            <a:ext cx="197308" cy="353819"/>
          </a:xfrm>
          <a:prstGeom prst="line">
            <a:avLst/>
          </a:prstGeom>
          <a:noFill/>
          <a:ln w="12700" cap="rnd"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  <a:prstDash val="sysDash"/>
            <a:round/>
            <a:tailEnd type="triangle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7200" spc="504"/>
            </a:pPr>
            <a:endParaRPr sz="3600" b="1" spc="504" dirty="0">
              <a:solidFill>
                <a:srgbClr val="3F3F3F"/>
              </a:solidFill>
              <a:cs typeface="+mn-ea"/>
              <a:sym typeface="+mn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710565" y="3500120"/>
            <a:ext cx="1313180" cy="1313180"/>
            <a:chOff x="1120" y="4354"/>
            <a:chExt cx="2068" cy="206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3" name="Oval 32"/>
            <p:cNvSpPr/>
            <p:nvPr/>
          </p:nvSpPr>
          <p:spPr>
            <a:xfrm>
              <a:off x="1120" y="4354"/>
              <a:ext cx="2068" cy="2068"/>
            </a:xfrm>
            <a:prstGeom prst="ellipse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70" y="5146"/>
              <a:ext cx="196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221595" y="3319145"/>
            <a:ext cx="1313180" cy="1313180"/>
            <a:chOff x="16098" y="4505"/>
            <a:chExt cx="2068" cy="206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13" name="Oval 12"/>
            <p:cNvSpPr/>
            <p:nvPr/>
          </p:nvSpPr>
          <p:spPr>
            <a:xfrm>
              <a:off x="16098" y="4505"/>
              <a:ext cx="2068" cy="2068"/>
            </a:xfrm>
            <a:prstGeom prst="ellipse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98" y="5356"/>
              <a:ext cx="196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5540375" y="1557020"/>
            <a:ext cx="1214120" cy="1214120"/>
            <a:chOff x="8280" y="1575"/>
            <a:chExt cx="1912" cy="1912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2" name="Oval 31"/>
            <p:cNvSpPr/>
            <p:nvPr/>
          </p:nvSpPr>
          <p:spPr>
            <a:xfrm>
              <a:off x="8280" y="1575"/>
              <a:ext cx="1913" cy="1913"/>
            </a:xfrm>
            <a:prstGeom prst="ellipse">
              <a:avLst/>
            </a:pr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72" y="2314"/>
              <a:ext cx="172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88490" y="1835150"/>
            <a:ext cx="1021080" cy="1002030"/>
            <a:chOff x="2716" y="2094"/>
            <a:chExt cx="1608" cy="157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9" name="Oval 38"/>
            <p:cNvSpPr/>
            <p:nvPr/>
          </p:nvSpPr>
          <p:spPr>
            <a:xfrm>
              <a:off x="2730" y="2094"/>
              <a:ext cx="1579" cy="1579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6" y="2678"/>
              <a:ext cx="1608" cy="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8665210" y="5247640"/>
            <a:ext cx="1021080" cy="986790"/>
            <a:chOff x="13206" y="7263"/>
            <a:chExt cx="1608" cy="155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6" name="Oval 35"/>
            <p:cNvSpPr/>
            <p:nvPr/>
          </p:nvSpPr>
          <p:spPr>
            <a:xfrm>
              <a:off x="13258" y="7263"/>
              <a:ext cx="1556" cy="1556"/>
            </a:xfrm>
            <a:prstGeom prst="ellipse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206" y="7835"/>
              <a:ext cx="1608" cy="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24100" y="5370830"/>
            <a:ext cx="1021080" cy="977900"/>
            <a:chOff x="4082" y="7465"/>
            <a:chExt cx="1608" cy="1540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4" name="Oval 33"/>
            <p:cNvSpPr/>
            <p:nvPr/>
          </p:nvSpPr>
          <p:spPr>
            <a:xfrm>
              <a:off x="4091" y="7465"/>
              <a:ext cx="1541" cy="1541"/>
            </a:xfrm>
            <a:prstGeom prst="ellipse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82" y="8075"/>
              <a:ext cx="1608" cy="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8747760" y="1093470"/>
            <a:ext cx="1129030" cy="1129030"/>
            <a:chOff x="14243" y="2776"/>
            <a:chExt cx="1778" cy="177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5" name="Oval 34"/>
            <p:cNvSpPr/>
            <p:nvPr/>
          </p:nvSpPr>
          <p:spPr>
            <a:xfrm>
              <a:off x="14243" y="2776"/>
              <a:ext cx="1778" cy="1778"/>
            </a:xfrm>
            <a:prstGeom prst="ellipse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336" y="3488"/>
              <a:ext cx="1608" cy="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4657090" y="5458460"/>
            <a:ext cx="1021080" cy="1002030"/>
            <a:chOff x="2716" y="2094"/>
            <a:chExt cx="1608" cy="157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151" name="Oval 38"/>
            <p:cNvSpPr/>
            <p:nvPr/>
          </p:nvSpPr>
          <p:spPr>
            <a:xfrm>
              <a:off x="2730" y="2094"/>
              <a:ext cx="1579" cy="1579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2" name="TextBox 46"/>
            <p:cNvSpPr txBox="1"/>
            <p:nvPr/>
          </p:nvSpPr>
          <p:spPr>
            <a:xfrm>
              <a:off x="2716" y="2678"/>
              <a:ext cx="1608" cy="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3927475" y="1156335"/>
            <a:ext cx="1021080" cy="1002030"/>
            <a:chOff x="2716" y="2094"/>
            <a:chExt cx="1608" cy="1578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154" name="Oval 38"/>
            <p:cNvSpPr/>
            <p:nvPr/>
          </p:nvSpPr>
          <p:spPr>
            <a:xfrm>
              <a:off x="2730" y="2094"/>
              <a:ext cx="1579" cy="1579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5" name="TextBox 46"/>
            <p:cNvSpPr txBox="1"/>
            <p:nvPr/>
          </p:nvSpPr>
          <p:spPr>
            <a:xfrm>
              <a:off x="2716" y="2678"/>
              <a:ext cx="1608" cy="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6645910" y="5636895"/>
            <a:ext cx="1021080" cy="986790"/>
            <a:chOff x="13206" y="7263"/>
            <a:chExt cx="1608" cy="155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157" name="Oval 35"/>
            <p:cNvSpPr/>
            <p:nvPr/>
          </p:nvSpPr>
          <p:spPr>
            <a:xfrm>
              <a:off x="13258" y="7263"/>
              <a:ext cx="1556" cy="1556"/>
            </a:xfrm>
            <a:prstGeom prst="ellipse">
              <a:avLst/>
            </a:prstGeom>
            <a:grpFill/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8" name="TextBox 47"/>
            <p:cNvSpPr txBox="1"/>
            <p:nvPr/>
          </p:nvSpPr>
          <p:spPr>
            <a:xfrm>
              <a:off x="13206" y="7835"/>
              <a:ext cx="1608" cy="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100" dirty="0">
                  <a:solidFill>
                    <a:srgbClr val="3F3F3F">
                      <a:lumMod val="75000"/>
                    </a:srgbClr>
                  </a:solidFill>
                  <a:cs typeface="+mn-ea"/>
                  <a:sym typeface="+mn-lt"/>
                </a:rPr>
                <a:t>点此编辑文本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15" name="圆角矩形 14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04.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18" name="图片 17" descr="202313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64188" y="2039848"/>
            <a:ext cx="1447800" cy="1446213"/>
            <a:chOff x="1600993" y="1463903"/>
            <a:chExt cx="1447800" cy="1446213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13" name="Freeform 14"/>
            <p:cNvSpPr/>
            <p:nvPr/>
          </p:nvSpPr>
          <p:spPr bwMode="auto">
            <a:xfrm>
              <a:off x="1600993" y="1463903"/>
              <a:ext cx="1447800" cy="1446213"/>
            </a:xfrm>
            <a:custGeom>
              <a:avLst/>
              <a:gdLst>
                <a:gd name="T0" fmla="*/ 649558364 w 3227"/>
                <a:gd name="T1" fmla="*/ 328185033 h 3227"/>
                <a:gd name="T2" fmla="*/ 324879680 w 3227"/>
                <a:gd name="T3" fmla="*/ 648135123 h 3227"/>
                <a:gd name="T4" fmla="*/ 0 w 3227"/>
                <a:gd name="T5" fmla="*/ 323966949 h 3227"/>
                <a:gd name="T6" fmla="*/ 320652929 w 3227"/>
                <a:gd name="T7" fmla="*/ 0 h 3227"/>
                <a:gd name="T8" fmla="*/ 320652929 w 3227"/>
                <a:gd name="T9" fmla="*/ 0 h 3227"/>
                <a:gd name="T10" fmla="*/ 324879680 w 3227"/>
                <a:gd name="T11" fmla="*/ 0 h 3227"/>
                <a:gd name="T12" fmla="*/ 649558364 w 3227"/>
                <a:gd name="T13" fmla="*/ 0 h 3227"/>
                <a:gd name="T14" fmla="*/ 649558364 w 3227"/>
                <a:gd name="T15" fmla="*/ 323966949 h 3227"/>
                <a:gd name="T16" fmla="*/ 649558364 w 3227"/>
                <a:gd name="T17" fmla="*/ 328185033 h 3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1928336" y="1771561"/>
              <a:ext cx="9060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421538" y="2258606"/>
            <a:ext cx="725487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</a:defRPr>
            </a:lvl9pPr>
          </a:lstStyle>
          <a:p>
            <a:pPr lvl="0" algn="just">
              <a:lnSpc>
                <a:spcPct val="130000"/>
              </a:lnSpc>
            </a:pPr>
            <a:r>
              <a:rPr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单击此处添加文本，本模版所有图形线条及其相应素材均可自由编辑、改色、替换，建议您在展示时字体选择黑体等系统自带字体。如果需要特殊字体需要设置选项里面选择嵌入字体以方便演示。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505676" y="4499609"/>
            <a:ext cx="7248525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</a:defRPr>
            </a:lvl9pPr>
          </a:lstStyle>
          <a:p>
            <a:pPr lvl="0" algn="just">
              <a:lnSpc>
                <a:spcPct val="130000"/>
              </a:lnSpc>
            </a:pPr>
            <a:r>
              <a:rPr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单击此处添加文本，本模版所有图形线条及其相应素材均可自由编辑、改色、替换，建议您在展示时字体选择黑体等系统自带字体。如果需要特殊字体需要设置选项里面选择嵌入字体以方便演示。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75513" y="1709648"/>
            <a:ext cx="7200900" cy="398780"/>
          </a:xfrm>
          <a:prstGeom prst="rect">
            <a:avLst/>
          </a:prstGeo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3499326" y="3988751"/>
            <a:ext cx="7177087" cy="398780"/>
          </a:xfrm>
          <a:prstGeom prst="rect">
            <a:avLst/>
          </a:prstGeo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764188" y="4511039"/>
            <a:ext cx="1447800" cy="1446212"/>
            <a:chOff x="1600993" y="3935094"/>
            <a:chExt cx="1447800" cy="1446212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20" name="Freeform 14"/>
            <p:cNvSpPr/>
            <p:nvPr/>
          </p:nvSpPr>
          <p:spPr bwMode="auto">
            <a:xfrm>
              <a:off x="1600993" y="3935094"/>
              <a:ext cx="1447800" cy="1446212"/>
            </a:xfrm>
            <a:custGeom>
              <a:avLst/>
              <a:gdLst>
                <a:gd name="T0" fmla="*/ 649558364 w 3227"/>
                <a:gd name="T1" fmla="*/ 328184358 h 3227"/>
                <a:gd name="T2" fmla="*/ 324879680 w 3227"/>
                <a:gd name="T3" fmla="*/ 648134227 h 3227"/>
                <a:gd name="T4" fmla="*/ 0 w 3227"/>
                <a:gd name="T5" fmla="*/ 323966725 h 3227"/>
                <a:gd name="T6" fmla="*/ 320652929 w 3227"/>
                <a:gd name="T7" fmla="*/ 0 h 3227"/>
                <a:gd name="T8" fmla="*/ 320652929 w 3227"/>
                <a:gd name="T9" fmla="*/ 0 h 3227"/>
                <a:gd name="T10" fmla="*/ 324879680 w 3227"/>
                <a:gd name="T11" fmla="*/ 0 h 3227"/>
                <a:gd name="T12" fmla="*/ 649558364 w 3227"/>
                <a:gd name="T13" fmla="*/ 0 h 3227"/>
                <a:gd name="T14" fmla="*/ 649558364 w 3227"/>
                <a:gd name="T15" fmla="*/ 323966725 h 3227"/>
                <a:gd name="T16" fmla="*/ 649558364 w 3227"/>
                <a:gd name="T17" fmla="*/ 328184358 h 3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3227">
                  <a:moveTo>
                    <a:pt x="3227" y="1634"/>
                  </a:moveTo>
                  <a:cubicBezTo>
                    <a:pt x="3216" y="2515"/>
                    <a:pt x="2498" y="3227"/>
                    <a:pt x="1614" y="3227"/>
                  </a:cubicBezTo>
                  <a:cubicBezTo>
                    <a:pt x="723" y="3227"/>
                    <a:pt x="0" y="2504"/>
                    <a:pt x="0" y="1613"/>
                  </a:cubicBezTo>
                  <a:cubicBezTo>
                    <a:pt x="0" y="729"/>
                    <a:pt x="712" y="11"/>
                    <a:pt x="1593" y="0"/>
                  </a:cubicBezTo>
                  <a:lnTo>
                    <a:pt x="1614" y="0"/>
                  </a:lnTo>
                  <a:lnTo>
                    <a:pt x="3227" y="0"/>
                  </a:lnTo>
                  <a:lnTo>
                    <a:pt x="3227" y="1613"/>
                  </a:lnTo>
                  <a:lnTo>
                    <a:pt x="3227" y="1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1867376" y="4243386"/>
              <a:ext cx="9060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2" name="圆角矩形 1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04.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3" name="图片 2" descr="202313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bldLvl="0" animBg="1"/>
      <p:bldP spid="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00405" y="1663065"/>
            <a:ext cx="1106805" cy="1101090"/>
            <a:chOff x="963" y="2151"/>
            <a:chExt cx="1743" cy="173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25" name="六边形 24"/>
            <p:cNvSpPr/>
            <p:nvPr/>
          </p:nvSpPr>
          <p:spPr>
            <a:xfrm rot="16200000">
              <a:off x="912" y="2202"/>
              <a:ext cx="1735" cy="1633"/>
            </a:xfrm>
            <a:prstGeom prst="hexagon">
              <a:avLst/>
            </a:prstGeom>
            <a:grpFill/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58" y="2559"/>
              <a:ext cx="14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27" name="TextBox 26"/>
          <p:cNvSpPr txBox="1"/>
          <p:nvPr/>
        </p:nvSpPr>
        <p:spPr bwMode="auto">
          <a:xfrm>
            <a:off x="1787525" y="2242185"/>
            <a:ext cx="4078605" cy="786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8" name="矩形 27"/>
          <p:cNvSpPr/>
          <p:nvPr/>
        </p:nvSpPr>
        <p:spPr bwMode="auto">
          <a:xfrm>
            <a:off x="1787525" y="1887855"/>
            <a:ext cx="279146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00405" y="4157345"/>
            <a:ext cx="1106805" cy="1101090"/>
            <a:chOff x="963" y="6079"/>
            <a:chExt cx="1743" cy="173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29" name="六边形 28"/>
            <p:cNvSpPr/>
            <p:nvPr/>
          </p:nvSpPr>
          <p:spPr>
            <a:xfrm rot="16200000">
              <a:off x="912" y="6130"/>
              <a:ext cx="1735" cy="1633"/>
            </a:xfrm>
            <a:prstGeom prst="hexagon">
              <a:avLst/>
            </a:prstGeom>
            <a:grpFill/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58" y="6487"/>
              <a:ext cx="14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31" name="TextBox 30"/>
          <p:cNvSpPr txBox="1"/>
          <p:nvPr/>
        </p:nvSpPr>
        <p:spPr bwMode="auto">
          <a:xfrm>
            <a:off x="1787525" y="4736465"/>
            <a:ext cx="407860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2" name="矩形 31"/>
          <p:cNvSpPr/>
          <p:nvPr/>
        </p:nvSpPr>
        <p:spPr bwMode="auto">
          <a:xfrm>
            <a:off x="1787525" y="4381500"/>
            <a:ext cx="279146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470650" y="1670050"/>
            <a:ext cx="1106170" cy="1101090"/>
            <a:chOff x="10050" y="2162"/>
            <a:chExt cx="1742" cy="173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3" name="六边形 32"/>
            <p:cNvSpPr/>
            <p:nvPr/>
          </p:nvSpPr>
          <p:spPr>
            <a:xfrm rot="16200000">
              <a:off x="9999" y="2213"/>
              <a:ext cx="1734" cy="1633"/>
            </a:xfrm>
            <a:prstGeom prst="hexagon">
              <a:avLst/>
            </a:prstGeom>
            <a:grpFill/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344" y="2570"/>
              <a:ext cx="14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35" name="TextBox 34"/>
          <p:cNvSpPr txBox="1"/>
          <p:nvPr/>
        </p:nvSpPr>
        <p:spPr bwMode="auto">
          <a:xfrm>
            <a:off x="7557770" y="2249170"/>
            <a:ext cx="4077970" cy="786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6" name="矩形 35"/>
          <p:cNvSpPr/>
          <p:nvPr/>
        </p:nvSpPr>
        <p:spPr bwMode="auto">
          <a:xfrm>
            <a:off x="7557770" y="1894840"/>
            <a:ext cx="279146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470650" y="4164965"/>
            <a:ext cx="1106170" cy="1101090"/>
            <a:chOff x="10050" y="6091"/>
            <a:chExt cx="1742" cy="1734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37" name="六边形 36"/>
            <p:cNvSpPr/>
            <p:nvPr/>
          </p:nvSpPr>
          <p:spPr>
            <a:xfrm rot="16200000">
              <a:off x="9999" y="6142"/>
              <a:ext cx="1734" cy="1632"/>
            </a:xfrm>
            <a:prstGeom prst="hexagon">
              <a:avLst/>
            </a:prstGeom>
            <a:grpFill/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344" y="6499"/>
              <a:ext cx="14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7557770" y="4744085"/>
            <a:ext cx="4077970" cy="786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40" name="矩形 39"/>
          <p:cNvSpPr/>
          <p:nvPr/>
        </p:nvSpPr>
        <p:spPr bwMode="auto">
          <a:xfrm>
            <a:off x="7557770" y="4389755"/>
            <a:ext cx="279146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15" name="圆角矩形 14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04.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18" name="图片 17" descr="202313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形状 19"/>
          <p:cNvSpPr/>
          <p:nvPr/>
        </p:nvSpPr>
        <p:spPr>
          <a:xfrm>
            <a:off x="4391025" y="1982470"/>
            <a:ext cx="2326005" cy="2327910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gradFill rotWithShape="1"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 rot="17307692">
            <a:off x="5638800" y="1595120"/>
            <a:ext cx="2016760" cy="1087120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 rot="17307692">
            <a:off x="5144770" y="1036955"/>
            <a:ext cx="1324610" cy="927100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90" b="0" i="0" u="none" strike="noStrike" kern="0" cap="none" spc="0" normalizeH="0" baseline="0" noProof="0" dirty="0">
              <a:ln>
                <a:noFill/>
              </a:ln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空心弧 22"/>
          <p:cNvSpPr/>
          <p:nvPr/>
        </p:nvSpPr>
        <p:spPr>
          <a:xfrm rot="960000" flipH="1">
            <a:off x="4584700" y="4457065"/>
            <a:ext cx="1997710" cy="1999615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gradFill rotWithShape="1"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空心弧 23"/>
          <p:cNvSpPr/>
          <p:nvPr/>
        </p:nvSpPr>
        <p:spPr>
          <a:xfrm rot="840000" flipH="1">
            <a:off x="4594225" y="4457065"/>
            <a:ext cx="1997710" cy="1999615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gradFill rotWithShape="1"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形状 24"/>
          <p:cNvSpPr/>
          <p:nvPr/>
        </p:nvSpPr>
        <p:spPr>
          <a:xfrm flipH="1">
            <a:off x="5156200" y="3279140"/>
            <a:ext cx="2326005" cy="2327910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gradFill rotWithShape="1"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5991860" y="1488440"/>
            <a:ext cx="589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A</a:t>
            </a:r>
          </a:p>
        </p:txBody>
      </p:sp>
      <p:sp>
        <p:nvSpPr>
          <p:cNvPr id="27" name="文本框 2"/>
          <p:cNvSpPr txBox="1"/>
          <p:nvPr/>
        </p:nvSpPr>
        <p:spPr>
          <a:xfrm>
            <a:off x="6127750" y="3912235"/>
            <a:ext cx="589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C</a:t>
            </a:r>
          </a:p>
        </p:txBody>
      </p:sp>
      <p:sp>
        <p:nvSpPr>
          <p:cNvPr id="28" name="文本框 3"/>
          <p:cNvSpPr txBox="1"/>
          <p:nvPr/>
        </p:nvSpPr>
        <p:spPr>
          <a:xfrm>
            <a:off x="5162550" y="2679700"/>
            <a:ext cx="589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B</a:t>
            </a:r>
          </a:p>
        </p:txBody>
      </p:sp>
      <p:sp>
        <p:nvSpPr>
          <p:cNvPr id="29" name="文本框 6"/>
          <p:cNvSpPr txBox="1"/>
          <p:nvPr/>
        </p:nvSpPr>
        <p:spPr>
          <a:xfrm>
            <a:off x="5298440" y="5103495"/>
            <a:ext cx="589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D</a:t>
            </a:r>
          </a:p>
        </p:txBody>
      </p:sp>
      <p:sp>
        <p:nvSpPr>
          <p:cNvPr id="30" name="五边形 29"/>
          <p:cNvSpPr/>
          <p:nvPr/>
        </p:nvSpPr>
        <p:spPr>
          <a:xfrm flipH="1">
            <a:off x="7398385" y="1875790"/>
            <a:ext cx="419735" cy="319405"/>
          </a:xfrm>
          <a:prstGeom prst="homePlat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五边形 30"/>
          <p:cNvSpPr/>
          <p:nvPr/>
        </p:nvSpPr>
        <p:spPr>
          <a:xfrm flipH="1">
            <a:off x="7482205" y="4310380"/>
            <a:ext cx="419735" cy="319405"/>
          </a:xfrm>
          <a:prstGeom prst="homePlat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3971290" y="2987040"/>
            <a:ext cx="419735" cy="319405"/>
          </a:xfrm>
          <a:prstGeom prst="homePlat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五边形 32"/>
          <p:cNvSpPr/>
          <p:nvPr/>
        </p:nvSpPr>
        <p:spPr>
          <a:xfrm>
            <a:off x="4055110" y="5421630"/>
            <a:ext cx="419735" cy="319405"/>
          </a:xfrm>
          <a:prstGeom prst="homePlate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文本框 78"/>
          <p:cNvSpPr txBox="1"/>
          <p:nvPr/>
        </p:nvSpPr>
        <p:spPr>
          <a:xfrm>
            <a:off x="7901940" y="1553845"/>
            <a:ext cx="241490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5" name="文本框 11"/>
          <p:cNvSpPr txBox="1"/>
          <p:nvPr/>
        </p:nvSpPr>
        <p:spPr>
          <a:xfrm>
            <a:off x="7901940" y="3912235"/>
            <a:ext cx="241490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6" name="文本框 12"/>
          <p:cNvSpPr txBox="1"/>
          <p:nvPr/>
        </p:nvSpPr>
        <p:spPr>
          <a:xfrm>
            <a:off x="1556385" y="2447925"/>
            <a:ext cx="241490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7" name="文本框 13"/>
          <p:cNvSpPr txBox="1"/>
          <p:nvPr/>
        </p:nvSpPr>
        <p:spPr>
          <a:xfrm>
            <a:off x="1640205" y="4996180"/>
            <a:ext cx="241490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  <a:endParaRPr lang="zh-CN" altLang="en-US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ang="0" scaled="0"/>
              </a:gra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39" name="圆角矩形 38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04.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40" name="图片 39" descr="202313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hinese_-_07_-_Expand [转换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764540"/>
            <a:ext cx="5098415" cy="5358130"/>
          </a:xfrm>
          <a:prstGeom prst="rect">
            <a:avLst/>
          </a:prstGeom>
        </p:spPr>
      </p:pic>
      <p:pic>
        <p:nvPicPr>
          <p:cNvPr id="4" name="图片 3" descr="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" y="1395730"/>
            <a:ext cx="1885315" cy="519303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Chinese_-_07_-_Expand [转换]"/>
          <p:cNvPicPr>
            <a:picLocks noChangeAspect="1"/>
          </p:cNvPicPr>
          <p:nvPr/>
        </p:nvPicPr>
        <p:blipFill>
          <a:blip r:embed="rId5"/>
          <a:srcRect t="6570"/>
          <a:stretch>
            <a:fillRect/>
          </a:stretch>
        </p:blipFill>
        <p:spPr>
          <a:xfrm>
            <a:off x="3116580" y="852805"/>
            <a:ext cx="2138680" cy="444627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Chinese_-_07_-_Expand [转换]"/>
          <p:cNvPicPr>
            <a:picLocks noChangeAspect="1"/>
          </p:cNvPicPr>
          <p:nvPr/>
        </p:nvPicPr>
        <p:blipFill>
          <a:blip r:embed="rId5"/>
          <a:srcRect t="32466"/>
          <a:stretch>
            <a:fillRect/>
          </a:stretch>
        </p:blipFill>
        <p:spPr>
          <a:xfrm>
            <a:off x="1600835" y="892810"/>
            <a:ext cx="2138680" cy="3213735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Chinese_-_07_-_Expand [转换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420" y="702310"/>
            <a:ext cx="2954020" cy="5453380"/>
          </a:xfrm>
          <a:prstGeom prst="rect">
            <a:avLst/>
          </a:prstGeom>
          <a:effectLst>
            <a:outerShdw blurRad="50800" dist="1397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420610" y="1302385"/>
            <a:ext cx="33127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32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New year's Day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19520" y="2063750"/>
            <a:ext cx="5514975" cy="829945"/>
          </a:xfrm>
          <a:prstGeom prst="rect">
            <a:avLst/>
          </a:prstGeom>
          <a:noFill/>
          <a:effectLst>
            <a:outerShdw dist="38100" algn="l" rotWithShape="0">
              <a:srgbClr val="703A1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8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演讲完毕•感谢观看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93535" y="2910205"/>
            <a:ext cx="5014595" cy="10891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  <p:pic>
        <p:nvPicPr>
          <p:cNvPr id="21" name="图片 20" descr="202313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285" y="5034915"/>
            <a:ext cx="544195" cy="544195"/>
          </a:xfrm>
          <a:prstGeom prst="rect">
            <a:avLst/>
          </a:prstGeom>
        </p:spPr>
      </p:pic>
      <p:pic>
        <p:nvPicPr>
          <p:cNvPr id="22" name="图片 21" descr="202313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685" y="5034915"/>
            <a:ext cx="544195" cy="544195"/>
          </a:xfrm>
          <a:prstGeom prst="rect">
            <a:avLst/>
          </a:prstGeom>
        </p:spPr>
      </p:pic>
      <p:pic>
        <p:nvPicPr>
          <p:cNvPr id="26" name="图片 25" descr="202313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7295" y="5034915"/>
            <a:ext cx="544195" cy="544195"/>
          </a:xfrm>
          <a:prstGeom prst="rect">
            <a:avLst/>
          </a:prstGeom>
        </p:spPr>
      </p:pic>
      <p:pic>
        <p:nvPicPr>
          <p:cNvPr id="27" name="图片 26" descr="202313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1695" y="5034915"/>
            <a:ext cx="544195" cy="54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ldLvl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6654165" y="3100070"/>
            <a:ext cx="4603750" cy="768985"/>
          </a:xfrm>
          <a:prstGeom prst="roundRect">
            <a:avLst>
              <a:gd name="adj" fmla="val 37091"/>
            </a:avLst>
          </a:prstGeom>
          <a:noFill/>
          <a:ln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4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54800" y="4106545"/>
            <a:ext cx="4735195" cy="1023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  <p:pic>
        <p:nvPicPr>
          <p:cNvPr id="7" name="图片 6" descr="Chinese_-_07_-_Expand [转换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764540"/>
            <a:ext cx="5098415" cy="5358130"/>
          </a:xfrm>
          <a:prstGeom prst="rect">
            <a:avLst/>
          </a:prstGeom>
        </p:spPr>
      </p:pic>
      <p:pic>
        <p:nvPicPr>
          <p:cNvPr id="11" name="图片 10" descr="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" y="1395730"/>
            <a:ext cx="1885315" cy="519303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Chinese_-_07_-_Expand [转换]"/>
          <p:cNvPicPr>
            <a:picLocks noChangeAspect="1"/>
          </p:cNvPicPr>
          <p:nvPr/>
        </p:nvPicPr>
        <p:blipFill>
          <a:blip r:embed="rId5"/>
          <a:srcRect t="6570"/>
          <a:stretch>
            <a:fillRect/>
          </a:stretch>
        </p:blipFill>
        <p:spPr>
          <a:xfrm>
            <a:off x="3116580" y="852805"/>
            <a:ext cx="2138680" cy="444627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Chinese_-_07_-_Expand [转换]"/>
          <p:cNvPicPr>
            <a:picLocks noChangeAspect="1"/>
          </p:cNvPicPr>
          <p:nvPr/>
        </p:nvPicPr>
        <p:blipFill>
          <a:blip r:embed="rId5"/>
          <a:srcRect t="32466"/>
          <a:stretch>
            <a:fillRect/>
          </a:stretch>
        </p:blipFill>
        <p:spPr>
          <a:xfrm>
            <a:off x="1600835" y="892810"/>
            <a:ext cx="2138680" cy="3213735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Chinese_-_07_-_Expand [转换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420" y="702310"/>
            <a:ext cx="2954020" cy="5453380"/>
          </a:xfrm>
          <a:prstGeom prst="rect">
            <a:avLst/>
          </a:prstGeom>
          <a:effectLst>
            <a:outerShdw blurRad="50800" dist="1397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8071485" y="1714500"/>
            <a:ext cx="1768475" cy="1322070"/>
          </a:xfrm>
          <a:prstGeom prst="rect">
            <a:avLst/>
          </a:prstGeom>
          <a:noFill/>
          <a:effectLst>
            <a:outerShdw dist="38100" algn="l" rotWithShape="0">
              <a:srgbClr val="703A1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5" grpId="0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58895" y="900430"/>
            <a:ext cx="4352290" cy="4799965"/>
            <a:chOff x="6367" y="2622"/>
            <a:chExt cx="6854" cy="7559"/>
          </a:xfr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0" scaled="0"/>
          </a:gradFill>
        </p:grpSpPr>
        <p:sp>
          <p:nvSpPr>
            <p:cNvPr id="120" name="Freeform 5"/>
            <p:cNvSpPr/>
            <p:nvPr/>
          </p:nvSpPr>
          <p:spPr bwMode="auto">
            <a:xfrm>
              <a:off x="8545" y="6717"/>
              <a:ext cx="2690" cy="3464"/>
            </a:xfrm>
            <a:custGeom>
              <a:avLst/>
              <a:gdLst>
                <a:gd name="T0" fmla="*/ 0 w 130"/>
                <a:gd name="T1" fmla="*/ 3 h 216"/>
                <a:gd name="T2" fmla="*/ 44 w 130"/>
                <a:gd name="T3" fmla="*/ 61 h 216"/>
                <a:gd name="T4" fmla="*/ 36 w 130"/>
                <a:gd name="T5" fmla="*/ 216 h 216"/>
                <a:gd name="T6" fmla="*/ 93 w 130"/>
                <a:gd name="T7" fmla="*/ 216 h 216"/>
                <a:gd name="T8" fmla="*/ 83 w 130"/>
                <a:gd name="T9" fmla="*/ 63 h 216"/>
                <a:gd name="T10" fmla="*/ 130 w 130"/>
                <a:gd name="T11" fmla="*/ 2 h 216"/>
                <a:gd name="T12" fmla="*/ 64 w 130"/>
                <a:gd name="T13" fmla="*/ 52 h 216"/>
                <a:gd name="T14" fmla="*/ 0 w 130"/>
                <a:gd name="T1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16">
                  <a:moveTo>
                    <a:pt x="0" y="3"/>
                  </a:moveTo>
                  <a:cubicBezTo>
                    <a:pt x="0" y="3"/>
                    <a:pt x="34" y="33"/>
                    <a:pt x="44" y="61"/>
                  </a:cubicBezTo>
                  <a:cubicBezTo>
                    <a:pt x="64" y="112"/>
                    <a:pt x="52" y="171"/>
                    <a:pt x="36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64" y="121"/>
                    <a:pt x="83" y="63"/>
                  </a:cubicBezTo>
                  <a:cubicBezTo>
                    <a:pt x="101" y="9"/>
                    <a:pt x="130" y="2"/>
                    <a:pt x="130" y="2"/>
                  </a:cubicBezTo>
                  <a:cubicBezTo>
                    <a:pt x="130" y="2"/>
                    <a:pt x="98" y="0"/>
                    <a:pt x="64" y="52"/>
                  </a:cubicBezTo>
                  <a:cubicBezTo>
                    <a:pt x="64" y="52"/>
                    <a:pt x="34" y="1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1" name="Oval 6"/>
            <p:cNvSpPr>
              <a:spLocks noChangeArrowheads="1"/>
            </p:cNvSpPr>
            <p:nvPr/>
          </p:nvSpPr>
          <p:spPr bwMode="auto">
            <a:xfrm>
              <a:off x="9560" y="6778"/>
              <a:ext cx="573" cy="5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2" name="Freeform 7"/>
            <p:cNvSpPr/>
            <p:nvPr/>
          </p:nvSpPr>
          <p:spPr bwMode="auto">
            <a:xfrm>
              <a:off x="10567" y="6613"/>
              <a:ext cx="2655" cy="1588"/>
            </a:xfrm>
            <a:custGeom>
              <a:avLst/>
              <a:gdLst>
                <a:gd name="T0" fmla="*/ 60 w 128"/>
                <a:gd name="T1" fmla="*/ 7 h 77"/>
                <a:gd name="T2" fmla="*/ 128 w 128"/>
                <a:gd name="T3" fmla="*/ 16 h 77"/>
                <a:gd name="T4" fmla="*/ 64 w 128"/>
                <a:gd name="T5" fmla="*/ 60 h 77"/>
                <a:gd name="T6" fmla="*/ 0 w 128"/>
                <a:gd name="T7" fmla="*/ 54 h 77"/>
                <a:gd name="T8" fmla="*/ 60 w 128"/>
                <a:gd name="T9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7">
                  <a:moveTo>
                    <a:pt x="60" y="7"/>
                  </a:moveTo>
                  <a:cubicBezTo>
                    <a:pt x="93" y="0"/>
                    <a:pt x="128" y="16"/>
                    <a:pt x="128" y="16"/>
                  </a:cubicBezTo>
                  <a:cubicBezTo>
                    <a:pt x="110" y="23"/>
                    <a:pt x="94" y="48"/>
                    <a:pt x="64" y="60"/>
                  </a:cubicBezTo>
                  <a:cubicBezTo>
                    <a:pt x="19" y="77"/>
                    <a:pt x="0" y="54"/>
                    <a:pt x="0" y="54"/>
                  </a:cubicBezTo>
                  <a:cubicBezTo>
                    <a:pt x="5" y="40"/>
                    <a:pt x="20" y="16"/>
                    <a:pt x="6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3" name="Freeform 8"/>
            <p:cNvSpPr/>
            <p:nvPr/>
          </p:nvSpPr>
          <p:spPr bwMode="auto">
            <a:xfrm>
              <a:off x="6705" y="6587"/>
              <a:ext cx="2482" cy="1632"/>
            </a:xfrm>
            <a:custGeom>
              <a:avLst/>
              <a:gdLst>
                <a:gd name="T0" fmla="*/ 41 w 120"/>
                <a:gd name="T1" fmla="*/ 56 h 79"/>
                <a:gd name="T2" fmla="*/ 0 w 120"/>
                <a:gd name="T3" fmla="*/ 0 h 79"/>
                <a:gd name="T4" fmla="*/ 76 w 120"/>
                <a:gd name="T5" fmla="*/ 17 h 79"/>
                <a:gd name="T6" fmla="*/ 116 w 120"/>
                <a:gd name="T7" fmla="*/ 67 h 79"/>
                <a:gd name="T8" fmla="*/ 41 w 120"/>
                <a:gd name="T9" fmla="*/ 5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9">
                  <a:moveTo>
                    <a:pt x="41" y="56"/>
                  </a:moveTo>
                  <a:cubicBezTo>
                    <a:pt x="13" y="37"/>
                    <a:pt x="0" y="0"/>
                    <a:pt x="0" y="0"/>
                  </a:cubicBezTo>
                  <a:cubicBezTo>
                    <a:pt x="17" y="9"/>
                    <a:pt x="47" y="3"/>
                    <a:pt x="76" y="17"/>
                  </a:cubicBezTo>
                  <a:cubicBezTo>
                    <a:pt x="120" y="38"/>
                    <a:pt x="116" y="67"/>
                    <a:pt x="116" y="67"/>
                  </a:cubicBezTo>
                  <a:cubicBezTo>
                    <a:pt x="102" y="73"/>
                    <a:pt x="74" y="79"/>
                    <a:pt x="41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4" name="Freeform 9"/>
            <p:cNvSpPr/>
            <p:nvPr/>
          </p:nvSpPr>
          <p:spPr bwMode="auto">
            <a:xfrm>
              <a:off x="11582" y="5433"/>
              <a:ext cx="1614" cy="1215"/>
            </a:xfrm>
            <a:custGeom>
              <a:avLst/>
              <a:gdLst>
                <a:gd name="T0" fmla="*/ 33 w 78"/>
                <a:gd name="T1" fmla="*/ 9 h 59"/>
                <a:gd name="T2" fmla="*/ 78 w 78"/>
                <a:gd name="T3" fmla="*/ 7 h 59"/>
                <a:gd name="T4" fmla="*/ 42 w 78"/>
                <a:gd name="T5" fmla="*/ 43 h 59"/>
                <a:gd name="T6" fmla="*/ 0 w 78"/>
                <a:gd name="T7" fmla="*/ 47 h 59"/>
                <a:gd name="T8" fmla="*/ 33 w 78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9">
                  <a:moveTo>
                    <a:pt x="33" y="9"/>
                  </a:moveTo>
                  <a:cubicBezTo>
                    <a:pt x="53" y="0"/>
                    <a:pt x="78" y="7"/>
                    <a:pt x="78" y="7"/>
                  </a:cubicBezTo>
                  <a:cubicBezTo>
                    <a:pt x="67" y="13"/>
                    <a:pt x="60" y="31"/>
                    <a:pt x="42" y="43"/>
                  </a:cubicBezTo>
                  <a:cubicBezTo>
                    <a:pt x="14" y="59"/>
                    <a:pt x="0" y="47"/>
                    <a:pt x="0" y="47"/>
                  </a:cubicBezTo>
                  <a:cubicBezTo>
                    <a:pt x="1" y="37"/>
                    <a:pt x="8" y="20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5" name="Freeform 10"/>
            <p:cNvSpPr/>
            <p:nvPr/>
          </p:nvSpPr>
          <p:spPr bwMode="auto">
            <a:xfrm>
              <a:off x="6367" y="5373"/>
              <a:ext cx="1597" cy="1180"/>
            </a:xfrm>
            <a:custGeom>
              <a:avLst/>
              <a:gdLst>
                <a:gd name="T0" fmla="*/ 23 w 77"/>
                <a:gd name="T1" fmla="*/ 40 h 57"/>
                <a:gd name="T2" fmla="*/ 0 w 77"/>
                <a:gd name="T3" fmla="*/ 0 h 57"/>
                <a:gd name="T4" fmla="*/ 49 w 77"/>
                <a:gd name="T5" fmla="*/ 16 h 57"/>
                <a:gd name="T6" fmla="*/ 72 w 77"/>
                <a:gd name="T7" fmla="*/ 52 h 57"/>
                <a:gd name="T8" fmla="*/ 23 w 77"/>
                <a:gd name="T9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7">
                  <a:moveTo>
                    <a:pt x="23" y="40"/>
                  </a:moveTo>
                  <a:cubicBezTo>
                    <a:pt x="6" y="25"/>
                    <a:pt x="0" y="0"/>
                    <a:pt x="0" y="0"/>
                  </a:cubicBezTo>
                  <a:cubicBezTo>
                    <a:pt x="11" y="7"/>
                    <a:pt x="31" y="5"/>
                    <a:pt x="49" y="16"/>
                  </a:cubicBezTo>
                  <a:cubicBezTo>
                    <a:pt x="77" y="33"/>
                    <a:pt x="72" y="52"/>
                    <a:pt x="72" y="52"/>
                  </a:cubicBezTo>
                  <a:cubicBezTo>
                    <a:pt x="63" y="55"/>
                    <a:pt x="44" y="57"/>
                    <a:pt x="2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6" name="Freeform 11"/>
            <p:cNvSpPr/>
            <p:nvPr/>
          </p:nvSpPr>
          <p:spPr bwMode="auto">
            <a:xfrm>
              <a:off x="9144" y="2665"/>
              <a:ext cx="598" cy="1302"/>
            </a:xfrm>
            <a:custGeom>
              <a:avLst/>
              <a:gdLst>
                <a:gd name="T0" fmla="*/ 1 w 29"/>
                <a:gd name="T1" fmla="*/ 31 h 63"/>
                <a:gd name="T2" fmla="*/ 11 w 29"/>
                <a:gd name="T3" fmla="*/ 0 h 63"/>
                <a:gd name="T4" fmla="*/ 25 w 29"/>
                <a:gd name="T5" fmla="*/ 34 h 63"/>
                <a:gd name="T6" fmla="*/ 17 w 29"/>
                <a:gd name="T7" fmla="*/ 63 h 63"/>
                <a:gd name="T8" fmla="*/ 1 w 29"/>
                <a:gd name="T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3">
                  <a:moveTo>
                    <a:pt x="1" y="31"/>
                  </a:moveTo>
                  <a:cubicBezTo>
                    <a:pt x="0" y="15"/>
                    <a:pt x="11" y="0"/>
                    <a:pt x="11" y="0"/>
                  </a:cubicBezTo>
                  <a:cubicBezTo>
                    <a:pt x="12" y="9"/>
                    <a:pt x="23" y="19"/>
                    <a:pt x="25" y="34"/>
                  </a:cubicBezTo>
                  <a:cubicBezTo>
                    <a:pt x="29" y="57"/>
                    <a:pt x="17" y="63"/>
                    <a:pt x="17" y="63"/>
                  </a:cubicBezTo>
                  <a:cubicBezTo>
                    <a:pt x="11" y="60"/>
                    <a:pt x="1" y="51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7" name="Freeform 12"/>
            <p:cNvSpPr/>
            <p:nvPr/>
          </p:nvSpPr>
          <p:spPr bwMode="auto">
            <a:xfrm>
              <a:off x="7738" y="3490"/>
              <a:ext cx="512" cy="789"/>
            </a:xfrm>
            <a:custGeom>
              <a:avLst/>
              <a:gdLst>
                <a:gd name="T0" fmla="*/ 3 w 25"/>
                <a:gd name="T1" fmla="*/ 21 h 38"/>
                <a:gd name="T2" fmla="*/ 4 w 25"/>
                <a:gd name="T3" fmla="*/ 0 h 38"/>
                <a:gd name="T4" fmla="*/ 19 w 25"/>
                <a:gd name="T5" fmla="*/ 19 h 38"/>
                <a:gd name="T6" fmla="*/ 19 w 25"/>
                <a:gd name="T7" fmla="*/ 38 h 38"/>
                <a:gd name="T8" fmla="*/ 3 w 2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8">
                  <a:moveTo>
                    <a:pt x="3" y="21"/>
                  </a:moveTo>
                  <a:cubicBezTo>
                    <a:pt x="0" y="11"/>
                    <a:pt x="4" y="0"/>
                    <a:pt x="4" y="0"/>
                  </a:cubicBezTo>
                  <a:cubicBezTo>
                    <a:pt x="7" y="5"/>
                    <a:pt x="15" y="10"/>
                    <a:pt x="19" y="19"/>
                  </a:cubicBezTo>
                  <a:cubicBezTo>
                    <a:pt x="25" y="32"/>
                    <a:pt x="19" y="38"/>
                    <a:pt x="19" y="38"/>
                  </a:cubicBezTo>
                  <a:cubicBezTo>
                    <a:pt x="14" y="37"/>
                    <a:pt x="7" y="33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8" name="Freeform 13"/>
            <p:cNvSpPr/>
            <p:nvPr/>
          </p:nvSpPr>
          <p:spPr bwMode="auto">
            <a:xfrm>
              <a:off x="11669" y="3533"/>
              <a:ext cx="573" cy="703"/>
            </a:xfrm>
            <a:custGeom>
              <a:avLst/>
              <a:gdLst>
                <a:gd name="T0" fmla="*/ 9 w 28"/>
                <a:gd name="T1" fmla="*/ 9 h 34"/>
                <a:gd name="T2" fmla="*/ 28 w 28"/>
                <a:gd name="T3" fmla="*/ 0 h 34"/>
                <a:gd name="T4" fmla="*/ 19 w 28"/>
                <a:gd name="T5" fmla="*/ 22 h 34"/>
                <a:gd name="T6" fmla="*/ 2 w 28"/>
                <a:gd name="T7" fmla="*/ 31 h 34"/>
                <a:gd name="T8" fmla="*/ 9 w 28"/>
                <a:gd name="T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9" y="9"/>
                  </a:moveTo>
                  <a:cubicBezTo>
                    <a:pt x="17" y="2"/>
                    <a:pt x="28" y="0"/>
                    <a:pt x="28" y="0"/>
                  </a:cubicBezTo>
                  <a:cubicBezTo>
                    <a:pt x="25" y="5"/>
                    <a:pt x="25" y="14"/>
                    <a:pt x="19" y="22"/>
                  </a:cubicBezTo>
                  <a:cubicBezTo>
                    <a:pt x="10" y="34"/>
                    <a:pt x="2" y="31"/>
                    <a:pt x="2" y="31"/>
                  </a:cubicBezTo>
                  <a:cubicBezTo>
                    <a:pt x="1" y="27"/>
                    <a:pt x="0" y="18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9" name="Freeform 14"/>
            <p:cNvSpPr/>
            <p:nvPr/>
          </p:nvSpPr>
          <p:spPr bwMode="auto">
            <a:xfrm>
              <a:off x="10220" y="2622"/>
              <a:ext cx="703" cy="1223"/>
            </a:xfrm>
            <a:custGeom>
              <a:avLst/>
              <a:gdLst>
                <a:gd name="T0" fmla="*/ 8 w 34"/>
                <a:gd name="T1" fmla="*/ 23 h 59"/>
                <a:gd name="T2" fmla="*/ 32 w 34"/>
                <a:gd name="T3" fmla="*/ 0 h 59"/>
                <a:gd name="T4" fmla="*/ 29 w 34"/>
                <a:gd name="T5" fmla="*/ 37 h 59"/>
                <a:gd name="T6" fmla="*/ 8 w 34"/>
                <a:gd name="T7" fmla="*/ 59 h 59"/>
                <a:gd name="T8" fmla="*/ 8 w 34"/>
                <a:gd name="T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9">
                  <a:moveTo>
                    <a:pt x="8" y="23"/>
                  </a:moveTo>
                  <a:cubicBezTo>
                    <a:pt x="15" y="8"/>
                    <a:pt x="32" y="0"/>
                    <a:pt x="32" y="0"/>
                  </a:cubicBezTo>
                  <a:cubicBezTo>
                    <a:pt x="29" y="8"/>
                    <a:pt x="34" y="22"/>
                    <a:pt x="29" y="37"/>
                  </a:cubicBezTo>
                  <a:cubicBezTo>
                    <a:pt x="22" y="58"/>
                    <a:pt x="8" y="59"/>
                    <a:pt x="8" y="59"/>
                  </a:cubicBezTo>
                  <a:cubicBezTo>
                    <a:pt x="4" y="53"/>
                    <a:pt x="0" y="40"/>
                    <a:pt x="8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0" name="Freeform 15"/>
            <p:cNvSpPr/>
            <p:nvPr/>
          </p:nvSpPr>
          <p:spPr bwMode="auto">
            <a:xfrm>
              <a:off x="7530" y="4297"/>
              <a:ext cx="1883" cy="2438"/>
            </a:xfrm>
            <a:custGeom>
              <a:avLst/>
              <a:gdLst>
                <a:gd name="T0" fmla="*/ 14 w 91"/>
                <a:gd name="T1" fmla="*/ 69 h 118"/>
                <a:gd name="T2" fmla="*/ 9 w 91"/>
                <a:gd name="T3" fmla="*/ 0 h 118"/>
                <a:gd name="T4" fmla="*/ 65 w 91"/>
                <a:gd name="T5" fmla="*/ 54 h 118"/>
                <a:gd name="T6" fmla="*/ 72 w 91"/>
                <a:gd name="T7" fmla="*/ 118 h 118"/>
                <a:gd name="T8" fmla="*/ 14 w 91"/>
                <a:gd name="T9" fmla="*/ 6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8">
                  <a:moveTo>
                    <a:pt x="14" y="69"/>
                  </a:moveTo>
                  <a:cubicBezTo>
                    <a:pt x="0" y="38"/>
                    <a:pt x="9" y="0"/>
                    <a:pt x="9" y="0"/>
                  </a:cubicBezTo>
                  <a:cubicBezTo>
                    <a:pt x="19" y="16"/>
                    <a:pt x="47" y="27"/>
                    <a:pt x="65" y="54"/>
                  </a:cubicBezTo>
                  <a:cubicBezTo>
                    <a:pt x="91" y="95"/>
                    <a:pt x="72" y="118"/>
                    <a:pt x="72" y="118"/>
                  </a:cubicBezTo>
                  <a:cubicBezTo>
                    <a:pt x="58" y="116"/>
                    <a:pt x="31" y="106"/>
                    <a:pt x="14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1" name="Freeform 16"/>
            <p:cNvSpPr/>
            <p:nvPr/>
          </p:nvSpPr>
          <p:spPr bwMode="auto">
            <a:xfrm>
              <a:off x="8337" y="3056"/>
              <a:ext cx="972" cy="1857"/>
            </a:xfrm>
            <a:custGeom>
              <a:avLst/>
              <a:gdLst>
                <a:gd name="T0" fmla="*/ 3 w 47"/>
                <a:gd name="T1" fmla="*/ 46 h 90"/>
                <a:gd name="T2" fmla="*/ 14 w 47"/>
                <a:gd name="T3" fmla="*/ 0 h 90"/>
                <a:gd name="T4" fmla="*/ 39 w 47"/>
                <a:gd name="T5" fmla="*/ 47 h 90"/>
                <a:gd name="T6" fmla="*/ 30 w 47"/>
                <a:gd name="T7" fmla="*/ 90 h 90"/>
                <a:gd name="T8" fmla="*/ 3 w 47"/>
                <a:gd name="T9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0">
                  <a:moveTo>
                    <a:pt x="3" y="46"/>
                  </a:moveTo>
                  <a:cubicBezTo>
                    <a:pt x="0" y="23"/>
                    <a:pt x="14" y="0"/>
                    <a:pt x="14" y="0"/>
                  </a:cubicBezTo>
                  <a:cubicBezTo>
                    <a:pt x="17" y="13"/>
                    <a:pt x="33" y="25"/>
                    <a:pt x="39" y="47"/>
                  </a:cubicBezTo>
                  <a:cubicBezTo>
                    <a:pt x="47" y="79"/>
                    <a:pt x="30" y="90"/>
                    <a:pt x="30" y="90"/>
                  </a:cubicBezTo>
                  <a:cubicBezTo>
                    <a:pt x="21" y="85"/>
                    <a:pt x="6" y="73"/>
                    <a:pt x="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2" name="Freeform 17"/>
            <p:cNvSpPr/>
            <p:nvPr/>
          </p:nvSpPr>
          <p:spPr bwMode="auto">
            <a:xfrm>
              <a:off x="10532" y="3116"/>
              <a:ext cx="1154" cy="1658"/>
            </a:xfrm>
            <a:custGeom>
              <a:avLst/>
              <a:gdLst>
                <a:gd name="T0" fmla="*/ 17 w 56"/>
                <a:gd name="T1" fmla="*/ 26 h 80"/>
                <a:gd name="T2" fmla="*/ 56 w 56"/>
                <a:gd name="T3" fmla="*/ 0 h 80"/>
                <a:gd name="T4" fmla="*/ 42 w 56"/>
                <a:gd name="T5" fmla="*/ 51 h 80"/>
                <a:gd name="T6" fmla="*/ 7 w 56"/>
                <a:gd name="T7" fmla="*/ 76 h 80"/>
                <a:gd name="T8" fmla="*/ 17 w 56"/>
                <a:gd name="T9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0">
                  <a:moveTo>
                    <a:pt x="17" y="26"/>
                  </a:moveTo>
                  <a:cubicBezTo>
                    <a:pt x="31" y="7"/>
                    <a:pt x="56" y="0"/>
                    <a:pt x="56" y="0"/>
                  </a:cubicBezTo>
                  <a:cubicBezTo>
                    <a:pt x="50" y="11"/>
                    <a:pt x="53" y="31"/>
                    <a:pt x="42" y="51"/>
                  </a:cubicBezTo>
                  <a:cubicBezTo>
                    <a:pt x="27" y="80"/>
                    <a:pt x="7" y="76"/>
                    <a:pt x="7" y="76"/>
                  </a:cubicBezTo>
                  <a:cubicBezTo>
                    <a:pt x="4" y="67"/>
                    <a:pt x="0" y="48"/>
                    <a:pt x="1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3" name="Freeform 18"/>
            <p:cNvSpPr/>
            <p:nvPr/>
          </p:nvSpPr>
          <p:spPr bwMode="auto">
            <a:xfrm>
              <a:off x="10402" y="4314"/>
              <a:ext cx="1761" cy="2377"/>
            </a:xfrm>
            <a:custGeom>
              <a:avLst/>
              <a:gdLst>
                <a:gd name="T0" fmla="*/ 25 w 85"/>
                <a:gd name="T1" fmla="*/ 35 h 115"/>
                <a:gd name="T2" fmla="*/ 85 w 85"/>
                <a:gd name="T3" fmla="*/ 0 h 115"/>
                <a:gd name="T4" fmla="*/ 61 w 85"/>
                <a:gd name="T5" fmla="*/ 74 h 115"/>
                <a:gd name="T6" fmla="*/ 8 w 85"/>
                <a:gd name="T7" fmla="*/ 109 h 115"/>
                <a:gd name="T8" fmla="*/ 25 w 85"/>
                <a:gd name="T9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5">
                  <a:moveTo>
                    <a:pt x="25" y="35"/>
                  </a:moveTo>
                  <a:cubicBezTo>
                    <a:pt x="47" y="9"/>
                    <a:pt x="85" y="0"/>
                    <a:pt x="85" y="0"/>
                  </a:cubicBezTo>
                  <a:cubicBezTo>
                    <a:pt x="75" y="16"/>
                    <a:pt x="78" y="46"/>
                    <a:pt x="61" y="74"/>
                  </a:cubicBezTo>
                  <a:cubicBezTo>
                    <a:pt x="36" y="115"/>
                    <a:pt x="8" y="109"/>
                    <a:pt x="8" y="109"/>
                  </a:cubicBezTo>
                  <a:cubicBezTo>
                    <a:pt x="3" y="95"/>
                    <a:pt x="0" y="67"/>
                    <a:pt x="25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4" name="Freeform 19"/>
            <p:cNvSpPr/>
            <p:nvPr/>
          </p:nvSpPr>
          <p:spPr bwMode="auto">
            <a:xfrm>
              <a:off x="6827" y="4401"/>
              <a:ext cx="781" cy="1050"/>
            </a:xfrm>
            <a:custGeom>
              <a:avLst/>
              <a:gdLst>
                <a:gd name="T0" fmla="*/ 6 w 38"/>
                <a:gd name="T1" fmla="*/ 29 h 51"/>
                <a:gd name="T2" fmla="*/ 4 w 38"/>
                <a:gd name="T3" fmla="*/ 0 h 51"/>
                <a:gd name="T4" fmla="*/ 28 w 38"/>
                <a:gd name="T5" fmla="*/ 24 h 51"/>
                <a:gd name="T6" fmla="*/ 30 w 38"/>
                <a:gd name="T7" fmla="*/ 51 h 51"/>
                <a:gd name="T8" fmla="*/ 6 w 38"/>
                <a:gd name="T9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1">
                  <a:moveTo>
                    <a:pt x="6" y="29"/>
                  </a:moveTo>
                  <a:cubicBezTo>
                    <a:pt x="0" y="16"/>
                    <a:pt x="4" y="0"/>
                    <a:pt x="4" y="0"/>
                  </a:cubicBezTo>
                  <a:cubicBezTo>
                    <a:pt x="9" y="7"/>
                    <a:pt x="20" y="12"/>
                    <a:pt x="28" y="24"/>
                  </a:cubicBezTo>
                  <a:cubicBezTo>
                    <a:pt x="38" y="41"/>
                    <a:pt x="30" y="51"/>
                    <a:pt x="30" y="51"/>
                  </a:cubicBezTo>
                  <a:cubicBezTo>
                    <a:pt x="24" y="49"/>
                    <a:pt x="13" y="45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5" name="Freeform 20"/>
            <p:cNvSpPr/>
            <p:nvPr/>
          </p:nvSpPr>
          <p:spPr bwMode="auto">
            <a:xfrm>
              <a:off x="12120" y="4644"/>
              <a:ext cx="929" cy="867"/>
            </a:xfrm>
            <a:custGeom>
              <a:avLst/>
              <a:gdLst>
                <a:gd name="T0" fmla="*/ 16 w 45"/>
                <a:gd name="T1" fmla="*/ 8 h 42"/>
                <a:gd name="T2" fmla="*/ 45 w 45"/>
                <a:gd name="T3" fmla="*/ 1 h 42"/>
                <a:gd name="T4" fmla="*/ 26 w 45"/>
                <a:gd name="T5" fmla="*/ 28 h 42"/>
                <a:gd name="T6" fmla="*/ 0 w 45"/>
                <a:gd name="T7" fmla="*/ 35 h 42"/>
                <a:gd name="T8" fmla="*/ 16 w 45"/>
                <a:gd name="T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16" y="8"/>
                  </a:moveTo>
                  <a:cubicBezTo>
                    <a:pt x="28" y="0"/>
                    <a:pt x="45" y="1"/>
                    <a:pt x="45" y="1"/>
                  </a:cubicBezTo>
                  <a:cubicBezTo>
                    <a:pt x="39" y="6"/>
                    <a:pt x="36" y="19"/>
                    <a:pt x="26" y="28"/>
                  </a:cubicBezTo>
                  <a:cubicBezTo>
                    <a:pt x="11" y="42"/>
                    <a:pt x="0" y="35"/>
                    <a:pt x="0" y="35"/>
                  </a:cubicBezTo>
                  <a:cubicBezTo>
                    <a:pt x="0" y="29"/>
                    <a:pt x="2" y="17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6" name="Freeform 21"/>
            <p:cNvSpPr/>
            <p:nvPr/>
          </p:nvSpPr>
          <p:spPr bwMode="auto">
            <a:xfrm>
              <a:off x="9222" y="3759"/>
              <a:ext cx="1180" cy="2750"/>
            </a:xfrm>
            <a:custGeom>
              <a:avLst/>
              <a:gdLst>
                <a:gd name="T0" fmla="*/ 39 w 57"/>
                <a:gd name="T1" fmla="*/ 0 h 133"/>
                <a:gd name="T2" fmla="*/ 6 w 57"/>
                <a:gd name="T3" fmla="*/ 61 h 133"/>
                <a:gd name="T4" fmla="*/ 29 w 57"/>
                <a:gd name="T5" fmla="*/ 133 h 133"/>
                <a:gd name="T6" fmla="*/ 57 w 57"/>
                <a:gd name="T7" fmla="*/ 75 h 133"/>
                <a:gd name="T8" fmla="*/ 39 w 5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33">
                  <a:moveTo>
                    <a:pt x="39" y="0"/>
                  </a:moveTo>
                  <a:cubicBezTo>
                    <a:pt x="39" y="0"/>
                    <a:pt x="11" y="27"/>
                    <a:pt x="6" y="61"/>
                  </a:cubicBezTo>
                  <a:cubicBezTo>
                    <a:pt x="0" y="101"/>
                    <a:pt x="18" y="123"/>
                    <a:pt x="29" y="133"/>
                  </a:cubicBezTo>
                  <a:cubicBezTo>
                    <a:pt x="29" y="133"/>
                    <a:pt x="57" y="124"/>
                    <a:pt x="57" y="75"/>
                  </a:cubicBezTo>
                  <a:cubicBezTo>
                    <a:pt x="57" y="43"/>
                    <a:pt x="39" y="19"/>
                    <a:pt x="3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</p:grpSp>
      <p:sp>
        <p:nvSpPr>
          <p:cNvPr id="118" name="文本框 117"/>
          <p:cNvSpPr txBox="1"/>
          <p:nvPr/>
        </p:nvSpPr>
        <p:spPr>
          <a:xfrm>
            <a:off x="8451850" y="1348105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51850" y="3145790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2825" y="3145790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2825" y="1348105"/>
            <a:ext cx="27031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073759" y="5888130"/>
            <a:ext cx="8044156" cy="559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 anchor="ctr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单击此处添加文本，本模版所有图形线条及其相应素材均可自由编辑、改色、替换，建议您在展示时字体选择黑体等系统自带字体。如果需要特殊字体需要设置选项里面选择嵌入字体以方便演示。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16" name="圆角矩形 15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01.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26" name="图片 25" descr="2023137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4" grpId="0"/>
      <p:bldP spid="5" grpId="0"/>
      <p:bldP spid="6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šľíďè"/>
          <p:cNvSpPr/>
          <p:nvPr/>
        </p:nvSpPr>
        <p:spPr bwMode="auto">
          <a:xfrm>
            <a:off x="1990090" y="2010410"/>
            <a:ext cx="256032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effectLst/>
                <a:uLnTx/>
                <a:uFillTx/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21" name="iSlíďè"/>
          <p:cNvSpPr txBox="1"/>
          <p:nvPr/>
        </p:nvSpPr>
        <p:spPr bwMode="auto">
          <a:xfrm>
            <a:off x="1927225" y="1697355"/>
            <a:ext cx="2623185" cy="41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0" marR="0" lvl="0" indent="0" algn="r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effectLst/>
                <a:uLnTx/>
                <a:uFillTx/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278890" y="3193415"/>
            <a:ext cx="2623185" cy="996950"/>
            <a:chOff x="1594" y="5029"/>
            <a:chExt cx="4131" cy="1570"/>
          </a:xfrm>
        </p:grpSpPr>
        <p:sp>
          <p:nvSpPr>
            <p:cNvPr id="22" name="išľíďè"/>
            <p:cNvSpPr/>
            <p:nvPr/>
          </p:nvSpPr>
          <p:spPr bwMode="auto">
            <a:xfrm>
              <a:off x="1693" y="5550"/>
              <a:ext cx="403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3" name="iSlíďè"/>
            <p:cNvSpPr txBox="1"/>
            <p:nvPr/>
          </p:nvSpPr>
          <p:spPr bwMode="auto">
            <a:xfrm>
              <a:off x="1594" y="5029"/>
              <a:ext cx="4131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r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927225" y="4665980"/>
            <a:ext cx="2623185" cy="996950"/>
            <a:chOff x="2615" y="7348"/>
            <a:chExt cx="4131" cy="1570"/>
          </a:xfrm>
        </p:grpSpPr>
        <p:sp>
          <p:nvSpPr>
            <p:cNvPr id="24" name="išľíďè"/>
            <p:cNvSpPr/>
            <p:nvPr/>
          </p:nvSpPr>
          <p:spPr bwMode="auto">
            <a:xfrm>
              <a:off x="2714" y="7869"/>
              <a:ext cx="403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5" name="iSlíďè"/>
            <p:cNvSpPr txBox="1"/>
            <p:nvPr/>
          </p:nvSpPr>
          <p:spPr bwMode="auto">
            <a:xfrm>
              <a:off x="2615" y="7348"/>
              <a:ext cx="4131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r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322310" y="2272030"/>
            <a:ext cx="2623185" cy="1204595"/>
            <a:chOff x="12602" y="3578"/>
            <a:chExt cx="4131" cy="1897"/>
          </a:xfrm>
        </p:grpSpPr>
        <p:sp>
          <p:nvSpPr>
            <p:cNvPr id="26" name="išľíďè"/>
            <p:cNvSpPr/>
            <p:nvPr/>
          </p:nvSpPr>
          <p:spPr bwMode="auto">
            <a:xfrm>
              <a:off x="12602" y="4127"/>
              <a:ext cx="4032" cy="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7" name="iSlíďè"/>
            <p:cNvSpPr txBox="1"/>
            <p:nvPr/>
          </p:nvSpPr>
          <p:spPr bwMode="auto">
            <a:xfrm>
              <a:off x="12602" y="3578"/>
              <a:ext cx="4131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321040" y="3856355"/>
            <a:ext cx="2623185" cy="1014095"/>
            <a:chOff x="12600" y="6073"/>
            <a:chExt cx="4131" cy="1597"/>
          </a:xfrm>
        </p:grpSpPr>
        <p:sp>
          <p:nvSpPr>
            <p:cNvPr id="28" name="išľíďè"/>
            <p:cNvSpPr/>
            <p:nvPr/>
          </p:nvSpPr>
          <p:spPr bwMode="auto">
            <a:xfrm>
              <a:off x="12600" y="6621"/>
              <a:ext cx="403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9" name="iSlíďè"/>
            <p:cNvSpPr txBox="1"/>
            <p:nvPr/>
          </p:nvSpPr>
          <p:spPr bwMode="auto">
            <a:xfrm>
              <a:off x="12600" y="6073"/>
              <a:ext cx="4131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384040" y="1123950"/>
            <a:ext cx="3632200" cy="5734050"/>
            <a:chOff x="6400" y="1770"/>
            <a:chExt cx="5720" cy="9030"/>
          </a:xfrm>
        </p:grpSpPr>
        <p:sp>
          <p:nvSpPr>
            <p:cNvPr id="5" name="Oval 7"/>
            <p:cNvSpPr/>
            <p:nvPr/>
          </p:nvSpPr>
          <p:spPr bwMode="auto">
            <a:xfrm>
              <a:off x="6400" y="2964"/>
              <a:ext cx="5721" cy="5726"/>
            </a:xfrm>
            <a:prstGeom prst="ellipse">
              <a:avLst/>
            </a:prstGeom>
            <a:noFill/>
            <a:ln w="6350" cap="flat"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6" name="TextBox 8"/>
            <p:cNvSpPr txBox="1"/>
            <p:nvPr/>
          </p:nvSpPr>
          <p:spPr>
            <a:xfrm>
              <a:off x="9494" y="7446"/>
              <a:ext cx="859" cy="88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97500"/>
            </a:bodyPr>
            <a:lstStyle/>
            <a:p>
              <a:pPr algn="ctr"/>
              <a:r>
                <a:rPr lang="en-US" sz="3065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8076" y="6438"/>
              <a:ext cx="935" cy="888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97500"/>
            </a:bodyPr>
            <a:lstStyle/>
            <a:p>
              <a:pPr algn="ctr"/>
              <a:r>
                <a:rPr lang="en-US" sz="3065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" name="TextBox 10"/>
            <p:cNvSpPr txBox="1"/>
            <p:nvPr/>
          </p:nvSpPr>
          <p:spPr>
            <a:xfrm>
              <a:off x="9427" y="5372"/>
              <a:ext cx="977" cy="888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97500"/>
            </a:bodyPr>
            <a:lstStyle/>
            <a:p>
              <a:pPr algn="ctr"/>
              <a:r>
                <a:rPr lang="en-US" sz="3065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8086" y="4280"/>
              <a:ext cx="934" cy="88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97500"/>
            </a:bodyPr>
            <a:lstStyle/>
            <a:p>
              <a:pPr algn="ctr"/>
              <a:r>
                <a:rPr lang="en-US" sz="3065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9427" y="3278"/>
              <a:ext cx="977" cy="88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97500"/>
            </a:bodyPr>
            <a:lstStyle/>
            <a:p>
              <a:pPr algn="ctr"/>
              <a:r>
                <a:rPr lang="en-US" sz="3065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1" name="Freeform: Shape 29"/>
            <p:cNvSpPr/>
            <p:nvPr/>
          </p:nvSpPr>
          <p:spPr bwMode="auto">
            <a:xfrm>
              <a:off x="9263" y="4230"/>
              <a:ext cx="2613" cy="1069"/>
            </a:xfrm>
            <a:custGeom>
              <a:avLst/>
              <a:gdLst>
                <a:gd name="T0" fmla="*/ 0 w 390"/>
                <a:gd name="T1" fmla="*/ 159 h 159"/>
                <a:gd name="T2" fmla="*/ 390 w 390"/>
                <a:gd name="T3" fmla="*/ 159 h 159"/>
                <a:gd name="T4" fmla="*/ 318 w 390"/>
                <a:gd name="T5" fmla="*/ 0 h 159"/>
                <a:gd name="T6" fmla="*/ 0 w 390"/>
                <a:gd name="T7" fmla="*/ 0 h 159"/>
                <a:gd name="T8" fmla="*/ 0 w 39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9">
                  <a:moveTo>
                    <a:pt x="0" y="159"/>
                  </a:moveTo>
                  <a:cubicBezTo>
                    <a:pt x="390" y="159"/>
                    <a:pt x="390" y="159"/>
                    <a:pt x="390" y="159"/>
                  </a:cubicBezTo>
                  <a:cubicBezTo>
                    <a:pt x="378" y="100"/>
                    <a:pt x="353" y="46"/>
                    <a:pt x="31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"/>
                  </a:lnTo>
                  <a:close/>
                </a:path>
              </a:pathLst>
            </a:custGeom>
            <a:gradFill>
              <a:gsLst>
                <a:gs pos="100000">
                  <a:srgbClr val="C5952A"/>
                </a:gs>
                <a:gs pos="52000">
                  <a:srgbClr val="F5D975"/>
                </a:gs>
                <a:gs pos="0">
                  <a:srgbClr val="C5952A"/>
                </a:gs>
              </a:gsLst>
              <a:lin ang="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3" name="Freeform: Shape 38"/>
            <p:cNvSpPr/>
            <p:nvPr/>
          </p:nvSpPr>
          <p:spPr bwMode="auto">
            <a:xfrm>
              <a:off x="9263" y="6363"/>
              <a:ext cx="2613" cy="1068"/>
            </a:xfrm>
            <a:custGeom>
              <a:avLst/>
              <a:gdLst>
                <a:gd name="T0" fmla="*/ 0 w 390"/>
                <a:gd name="T1" fmla="*/ 159 h 159"/>
                <a:gd name="T2" fmla="*/ 318 w 390"/>
                <a:gd name="T3" fmla="*/ 159 h 159"/>
                <a:gd name="T4" fmla="*/ 390 w 390"/>
                <a:gd name="T5" fmla="*/ 0 h 159"/>
                <a:gd name="T6" fmla="*/ 0 w 390"/>
                <a:gd name="T7" fmla="*/ 0 h 159"/>
                <a:gd name="T8" fmla="*/ 0 w 390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9">
                  <a:moveTo>
                    <a:pt x="0" y="159"/>
                  </a:moveTo>
                  <a:cubicBezTo>
                    <a:pt x="318" y="159"/>
                    <a:pt x="318" y="159"/>
                    <a:pt x="318" y="159"/>
                  </a:cubicBezTo>
                  <a:cubicBezTo>
                    <a:pt x="353" y="113"/>
                    <a:pt x="378" y="59"/>
                    <a:pt x="39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"/>
                  </a:lnTo>
                  <a:close/>
                </a:path>
              </a:pathLst>
            </a:custGeom>
            <a:gradFill>
              <a:gsLst>
                <a:gs pos="100000">
                  <a:srgbClr val="C5952A"/>
                </a:gs>
                <a:gs pos="52000">
                  <a:srgbClr val="F5D975"/>
                </a:gs>
                <a:gs pos="0">
                  <a:srgbClr val="C5952A"/>
                </a:gs>
              </a:gsLst>
              <a:lin ang="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Freeform: Shape 47"/>
            <p:cNvSpPr/>
            <p:nvPr/>
          </p:nvSpPr>
          <p:spPr bwMode="auto">
            <a:xfrm>
              <a:off x="7130" y="3166"/>
              <a:ext cx="2133" cy="1064"/>
            </a:xfrm>
            <a:custGeom>
              <a:avLst/>
              <a:gdLst>
                <a:gd name="T0" fmla="*/ 0 w 318"/>
                <a:gd name="T1" fmla="*/ 159 h 159"/>
                <a:gd name="T2" fmla="*/ 318 w 318"/>
                <a:gd name="T3" fmla="*/ 159 h 159"/>
                <a:gd name="T4" fmla="*/ 318 w 318"/>
                <a:gd name="T5" fmla="*/ 0 h 159"/>
                <a:gd name="T6" fmla="*/ 0 w 318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59">
                  <a:moveTo>
                    <a:pt x="0" y="159"/>
                  </a:moveTo>
                  <a:cubicBezTo>
                    <a:pt x="318" y="159"/>
                    <a:pt x="318" y="159"/>
                    <a:pt x="318" y="159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88" y="0"/>
                    <a:pt x="73" y="62"/>
                    <a:pt x="0" y="159"/>
                  </a:cubicBezTo>
                  <a:close/>
                </a:path>
              </a:pathLst>
            </a:custGeom>
            <a:gradFill>
              <a:gsLst>
                <a:gs pos="100000">
                  <a:srgbClr val="C5952A"/>
                </a:gs>
                <a:gs pos="52000">
                  <a:srgbClr val="F5D975"/>
                </a:gs>
                <a:gs pos="0">
                  <a:srgbClr val="C5952A"/>
                </a:gs>
              </a:gsLst>
              <a:lin ang="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7" name="Freeform: Shape 63"/>
            <p:cNvSpPr/>
            <p:nvPr/>
          </p:nvSpPr>
          <p:spPr bwMode="auto">
            <a:xfrm>
              <a:off x="6602" y="5299"/>
              <a:ext cx="2661" cy="1064"/>
            </a:xfrm>
            <a:custGeom>
              <a:avLst/>
              <a:gdLst>
                <a:gd name="T0" fmla="*/ 397 w 397"/>
                <a:gd name="T1" fmla="*/ 0 h 159"/>
                <a:gd name="T2" fmla="*/ 8 w 397"/>
                <a:gd name="T3" fmla="*/ 0 h 159"/>
                <a:gd name="T4" fmla="*/ 0 w 397"/>
                <a:gd name="T5" fmla="*/ 79 h 159"/>
                <a:gd name="T6" fmla="*/ 8 w 397"/>
                <a:gd name="T7" fmla="*/ 159 h 159"/>
                <a:gd name="T8" fmla="*/ 397 w 397"/>
                <a:gd name="T9" fmla="*/ 159 h 159"/>
                <a:gd name="T10" fmla="*/ 397 w 397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159">
                  <a:moveTo>
                    <a:pt x="39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26"/>
                    <a:pt x="0" y="52"/>
                    <a:pt x="0" y="79"/>
                  </a:cubicBezTo>
                  <a:cubicBezTo>
                    <a:pt x="0" y="107"/>
                    <a:pt x="3" y="133"/>
                    <a:pt x="8" y="159"/>
                  </a:cubicBezTo>
                  <a:cubicBezTo>
                    <a:pt x="397" y="159"/>
                    <a:pt x="397" y="159"/>
                    <a:pt x="397" y="159"/>
                  </a:cubicBezTo>
                  <a:lnTo>
                    <a:pt x="397" y="0"/>
                  </a:lnTo>
                  <a:close/>
                </a:path>
              </a:pathLst>
            </a:custGeom>
            <a:gradFill>
              <a:gsLst>
                <a:gs pos="100000">
                  <a:srgbClr val="C5952A"/>
                </a:gs>
                <a:gs pos="52000">
                  <a:srgbClr val="F5D975"/>
                </a:gs>
                <a:gs pos="0">
                  <a:srgbClr val="C5952A"/>
                </a:gs>
              </a:gsLst>
              <a:lin ang="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9" name="Freeform: Shape 68"/>
            <p:cNvSpPr/>
            <p:nvPr/>
          </p:nvSpPr>
          <p:spPr bwMode="auto">
            <a:xfrm>
              <a:off x="7130" y="7431"/>
              <a:ext cx="2133" cy="1065"/>
            </a:xfrm>
            <a:custGeom>
              <a:avLst/>
              <a:gdLst>
                <a:gd name="T0" fmla="*/ 0 w 318"/>
                <a:gd name="T1" fmla="*/ 0 h 159"/>
                <a:gd name="T2" fmla="*/ 318 w 318"/>
                <a:gd name="T3" fmla="*/ 159 h 159"/>
                <a:gd name="T4" fmla="*/ 318 w 318"/>
                <a:gd name="T5" fmla="*/ 0 h 159"/>
                <a:gd name="T6" fmla="*/ 0 w 318"/>
                <a:gd name="T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59">
                  <a:moveTo>
                    <a:pt x="0" y="0"/>
                  </a:moveTo>
                  <a:cubicBezTo>
                    <a:pt x="73" y="96"/>
                    <a:pt x="188" y="159"/>
                    <a:pt x="318" y="159"/>
                  </a:cubicBezTo>
                  <a:cubicBezTo>
                    <a:pt x="318" y="0"/>
                    <a:pt x="318" y="0"/>
                    <a:pt x="31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C5952A"/>
                </a:gs>
                <a:gs pos="52000">
                  <a:srgbClr val="F5D975"/>
                </a:gs>
                <a:gs pos="0">
                  <a:srgbClr val="C5952A"/>
                </a:gs>
              </a:gsLst>
              <a:lin ang="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43" y="3578"/>
              <a:ext cx="160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595" y="4523"/>
              <a:ext cx="160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595" y="6656"/>
              <a:ext cx="160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319" y="5586"/>
              <a:ext cx="160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62" y="7649"/>
              <a:ext cx="160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替换图片</a:t>
              </a:r>
            </a:p>
          </p:txBody>
        </p:sp>
        <p:sp>
          <p:nvSpPr>
            <p:cNvPr id="4" name="Freeform: Shape 2"/>
            <p:cNvSpPr/>
            <p:nvPr/>
          </p:nvSpPr>
          <p:spPr bwMode="auto">
            <a:xfrm>
              <a:off x="8920" y="1770"/>
              <a:ext cx="675" cy="9030"/>
            </a:xfrm>
            <a:custGeom>
              <a:avLst/>
              <a:gdLst>
                <a:gd name="T0" fmla="*/ 167 w 167"/>
                <a:gd name="T1" fmla="*/ 145 h 3240"/>
                <a:gd name="T2" fmla="*/ 84 w 167"/>
                <a:gd name="T3" fmla="*/ 0 h 3240"/>
                <a:gd name="T4" fmla="*/ 0 w 167"/>
                <a:gd name="T5" fmla="*/ 145 h 3240"/>
                <a:gd name="T6" fmla="*/ 60 w 167"/>
                <a:gd name="T7" fmla="*/ 145 h 3240"/>
                <a:gd name="T8" fmla="*/ 60 w 167"/>
                <a:gd name="T9" fmla="*/ 3240 h 3240"/>
                <a:gd name="T10" fmla="*/ 108 w 167"/>
                <a:gd name="T11" fmla="*/ 3240 h 3240"/>
                <a:gd name="T12" fmla="*/ 108 w 167"/>
                <a:gd name="T13" fmla="*/ 145 h 3240"/>
                <a:gd name="T14" fmla="*/ 167 w 167"/>
                <a:gd name="T15" fmla="*/ 145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3240">
                  <a:moveTo>
                    <a:pt x="167" y="145"/>
                  </a:moveTo>
                  <a:lnTo>
                    <a:pt x="84" y="0"/>
                  </a:lnTo>
                  <a:lnTo>
                    <a:pt x="0" y="145"/>
                  </a:lnTo>
                  <a:lnTo>
                    <a:pt x="60" y="145"/>
                  </a:lnTo>
                  <a:lnTo>
                    <a:pt x="60" y="3240"/>
                  </a:lnTo>
                  <a:lnTo>
                    <a:pt x="108" y="3240"/>
                  </a:lnTo>
                  <a:lnTo>
                    <a:pt x="108" y="145"/>
                  </a:lnTo>
                  <a:lnTo>
                    <a:pt x="167" y="145"/>
                  </a:lnTo>
                  <a:close/>
                </a:path>
              </a:pathLst>
            </a:custGeom>
            <a:gradFill>
              <a:gsLst>
                <a:gs pos="100000">
                  <a:srgbClr val="C5952A"/>
                </a:gs>
                <a:gs pos="52000">
                  <a:srgbClr val="F5D975"/>
                </a:gs>
                <a:gs pos="0">
                  <a:srgbClr val="C5952A"/>
                </a:gs>
              </a:gsLst>
              <a:lin ang="10800000" scaled="0"/>
            </a:gradFill>
            <a:ln w="0"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16" name="圆角矩形 15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01.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12" name="图片 11" descr="2023137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/>
          <p:cNvSpPr/>
          <p:nvPr/>
        </p:nvSpPr>
        <p:spPr bwMode="auto">
          <a:xfrm>
            <a:off x="4222641" y="1983316"/>
            <a:ext cx="3981449" cy="4874684"/>
          </a:xfrm>
          <a:custGeom>
            <a:avLst/>
            <a:gdLst>
              <a:gd name="T0" fmla="*/ 621 w 1045"/>
              <a:gd name="T1" fmla="*/ 1278 h 1279"/>
              <a:gd name="T2" fmla="*/ 493 w 1045"/>
              <a:gd name="T3" fmla="*/ 1279 h 1279"/>
              <a:gd name="T4" fmla="*/ 491 w 1045"/>
              <a:gd name="T5" fmla="*/ 1068 h 1279"/>
              <a:gd name="T6" fmla="*/ 362 w 1045"/>
              <a:gd name="T7" fmla="*/ 961 h 1279"/>
              <a:gd name="T8" fmla="*/ 239 w 1045"/>
              <a:gd name="T9" fmla="*/ 952 h 1279"/>
              <a:gd name="T10" fmla="*/ 0 w 1045"/>
              <a:gd name="T11" fmla="*/ 832 h 1279"/>
              <a:gd name="T12" fmla="*/ 322 w 1045"/>
              <a:gd name="T13" fmla="*/ 928 h 1279"/>
              <a:gd name="T14" fmla="*/ 117 w 1045"/>
              <a:gd name="T15" fmla="*/ 696 h 1279"/>
              <a:gd name="T16" fmla="*/ 430 w 1045"/>
              <a:gd name="T17" fmla="*/ 953 h 1279"/>
              <a:gd name="T18" fmla="*/ 494 w 1045"/>
              <a:gd name="T19" fmla="*/ 997 h 1279"/>
              <a:gd name="T20" fmla="*/ 494 w 1045"/>
              <a:gd name="T21" fmla="*/ 993 h 1279"/>
              <a:gd name="T22" fmla="*/ 469 w 1045"/>
              <a:gd name="T23" fmla="*/ 687 h 1279"/>
              <a:gd name="T24" fmla="*/ 248 w 1045"/>
              <a:gd name="T25" fmla="*/ 580 h 1279"/>
              <a:gd name="T26" fmla="*/ 11 w 1045"/>
              <a:gd name="T27" fmla="*/ 217 h 1279"/>
              <a:gd name="T28" fmla="*/ 275 w 1045"/>
              <a:gd name="T29" fmla="*/ 548 h 1279"/>
              <a:gd name="T30" fmla="*/ 320 w 1045"/>
              <a:gd name="T31" fmla="*/ 398 h 1279"/>
              <a:gd name="T32" fmla="*/ 316 w 1045"/>
              <a:gd name="T33" fmla="*/ 246 h 1279"/>
              <a:gd name="T34" fmla="*/ 349 w 1045"/>
              <a:gd name="T35" fmla="*/ 460 h 1279"/>
              <a:gd name="T36" fmla="*/ 328 w 1045"/>
              <a:gd name="T37" fmla="*/ 580 h 1279"/>
              <a:gd name="T38" fmla="*/ 471 w 1045"/>
              <a:gd name="T39" fmla="*/ 633 h 1279"/>
              <a:gd name="T40" fmla="*/ 547 w 1045"/>
              <a:gd name="T41" fmla="*/ 0 h 1279"/>
              <a:gd name="T42" fmla="*/ 529 w 1045"/>
              <a:gd name="T43" fmla="*/ 678 h 1279"/>
              <a:gd name="T44" fmla="*/ 576 w 1045"/>
              <a:gd name="T45" fmla="*/ 875 h 1279"/>
              <a:gd name="T46" fmla="*/ 741 w 1045"/>
              <a:gd name="T47" fmla="*/ 730 h 1279"/>
              <a:gd name="T48" fmla="*/ 809 w 1045"/>
              <a:gd name="T49" fmla="*/ 374 h 1279"/>
              <a:gd name="T50" fmla="*/ 791 w 1045"/>
              <a:gd name="T51" fmla="*/ 687 h 1279"/>
              <a:gd name="T52" fmla="*/ 903 w 1045"/>
              <a:gd name="T53" fmla="*/ 571 h 1279"/>
              <a:gd name="T54" fmla="*/ 1045 w 1045"/>
              <a:gd name="T55" fmla="*/ 321 h 1279"/>
              <a:gd name="T56" fmla="*/ 958 w 1045"/>
              <a:gd name="T57" fmla="*/ 545 h 1279"/>
              <a:gd name="T58" fmla="*/ 616 w 1045"/>
              <a:gd name="T59" fmla="*/ 966 h 1279"/>
              <a:gd name="T60" fmla="*/ 610 w 1045"/>
              <a:gd name="T61" fmla="*/ 1095 h 1279"/>
              <a:gd name="T62" fmla="*/ 939 w 1045"/>
              <a:gd name="T63" fmla="*/ 888 h 1279"/>
              <a:gd name="T64" fmla="*/ 610 w 1045"/>
              <a:gd name="T65" fmla="*/ 1140 h 1279"/>
              <a:gd name="T66" fmla="*/ 621 w 1045"/>
              <a:gd name="T67" fmla="*/ 1278 h 1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45" h="1279">
                <a:moveTo>
                  <a:pt x="621" y="1278"/>
                </a:moveTo>
                <a:cubicBezTo>
                  <a:pt x="493" y="1279"/>
                  <a:pt x="493" y="1279"/>
                  <a:pt x="493" y="1279"/>
                </a:cubicBezTo>
                <a:cubicBezTo>
                  <a:pt x="480" y="1238"/>
                  <a:pt x="485" y="1193"/>
                  <a:pt x="491" y="1068"/>
                </a:cubicBezTo>
                <a:cubicBezTo>
                  <a:pt x="453" y="1033"/>
                  <a:pt x="408" y="998"/>
                  <a:pt x="362" y="961"/>
                </a:cubicBezTo>
                <a:cubicBezTo>
                  <a:pt x="310" y="963"/>
                  <a:pt x="280" y="960"/>
                  <a:pt x="239" y="952"/>
                </a:cubicBezTo>
                <a:cubicBezTo>
                  <a:pt x="153" y="935"/>
                  <a:pt x="123" y="906"/>
                  <a:pt x="0" y="832"/>
                </a:cubicBezTo>
                <a:cubicBezTo>
                  <a:pt x="134" y="888"/>
                  <a:pt x="210" y="930"/>
                  <a:pt x="322" y="928"/>
                </a:cubicBezTo>
                <a:cubicBezTo>
                  <a:pt x="244" y="861"/>
                  <a:pt x="168" y="787"/>
                  <a:pt x="117" y="696"/>
                </a:cubicBezTo>
                <a:cubicBezTo>
                  <a:pt x="236" y="800"/>
                  <a:pt x="263" y="854"/>
                  <a:pt x="430" y="953"/>
                </a:cubicBezTo>
                <a:cubicBezTo>
                  <a:pt x="448" y="964"/>
                  <a:pt x="467" y="976"/>
                  <a:pt x="494" y="997"/>
                </a:cubicBezTo>
                <a:cubicBezTo>
                  <a:pt x="494" y="993"/>
                  <a:pt x="494" y="993"/>
                  <a:pt x="494" y="993"/>
                </a:cubicBezTo>
                <a:cubicBezTo>
                  <a:pt x="497" y="887"/>
                  <a:pt x="467" y="762"/>
                  <a:pt x="469" y="687"/>
                </a:cubicBezTo>
                <a:cubicBezTo>
                  <a:pt x="371" y="661"/>
                  <a:pt x="303" y="619"/>
                  <a:pt x="248" y="580"/>
                </a:cubicBezTo>
                <a:cubicBezTo>
                  <a:pt x="105" y="480"/>
                  <a:pt x="40" y="342"/>
                  <a:pt x="11" y="217"/>
                </a:cubicBezTo>
                <a:cubicBezTo>
                  <a:pt x="94" y="400"/>
                  <a:pt x="163" y="479"/>
                  <a:pt x="275" y="548"/>
                </a:cubicBezTo>
                <a:cubicBezTo>
                  <a:pt x="285" y="525"/>
                  <a:pt x="324" y="475"/>
                  <a:pt x="320" y="398"/>
                </a:cubicBezTo>
                <a:cubicBezTo>
                  <a:pt x="315" y="314"/>
                  <a:pt x="306" y="285"/>
                  <a:pt x="316" y="246"/>
                </a:cubicBezTo>
                <a:cubicBezTo>
                  <a:pt x="332" y="334"/>
                  <a:pt x="354" y="416"/>
                  <a:pt x="349" y="460"/>
                </a:cubicBezTo>
                <a:cubicBezTo>
                  <a:pt x="345" y="497"/>
                  <a:pt x="340" y="510"/>
                  <a:pt x="328" y="580"/>
                </a:cubicBezTo>
                <a:cubicBezTo>
                  <a:pt x="394" y="614"/>
                  <a:pt x="436" y="623"/>
                  <a:pt x="471" y="633"/>
                </a:cubicBezTo>
                <a:cubicBezTo>
                  <a:pt x="480" y="526"/>
                  <a:pt x="544" y="250"/>
                  <a:pt x="547" y="0"/>
                </a:cubicBezTo>
                <a:cubicBezTo>
                  <a:pt x="602" y="287"/>
                  <a:pt x="501" y="515"/>
                  <a:pt x="529" y="678"/>
                </a:cubicBezTo>
                <a:cubicBezTo>
                  <a:pt x="546" y="776"/>
                  <a:pt x="564" y="812"/>
                  <a:pt x="576" y="875"/>
                </a:cubicBezTo>
                <a:cubicBezTo>
                  <a:pt x="617" y="825"/>
                  <a:pt x="645" y="811"/>
                  <a:pt x="741" y="730"/>
                </a:cubicBezTo>
                <a:cubicBezTo>
                  <a:pt x="723" y="598"/>
                  <a:pt x="730" y="473"/>
                  <a:pt x="809" y="374"/>
                </a:cubicBezTo>
                <a:cubicBezTo>
                  <a:pt x="738" y="537"/>
                  <a:pt x="772" y="588"/>
                  <a:pt x="791" y="687"/>
                </a:cubicBezTo>
                <a:cubicBezTo>
                  <a:pt x="841" y="647"/>
                  <a:pt x="874" y="615"/>
                  <a:pt x="903" y="571"/>
                </a:cubicBezTo>
                <a:cubicBezTo>
                  <a:pt x="937" y="523"/>
                  <a:pt x="988" y="442"/>
                  <a:pt x="1045" y="321"/>
                </a:cubicBezTo>
                <a:cubicBezTo>
                  <a:pt x="1027" y="404"/>
                  <a:pt x="992" y="483"/>
                  <a:pt x="958" y="545"/>
                </a:cubicBezTo>
                <a:cubicBezTo>
                  <a:pt x="854" y="740"/>
                  <a:pt x="738" y="767"/>
                  <a:pt x="616" y="966"/>
                </a:cubicBezTo>
                <a:cubicBezTo>
                  <a:pt x="614" y="992"/>
                  <a:pt x="612" y="1040"/>
                  <a:pt x="610" y="1095"/>
                </a:cubicBezTo>
                <a:cubicBezTo>
                  <a:pt x="698" y="1054"/>
                  <a:pt x="845" y="1010"/>
                  <a:pt x="939" y="888"/>
                </a:cubicBezTo>
                <a:cubicBezTo>
                  <a:pt x="901" y="979"/>
                  <a:pt x="728" y="1086"/>
                  <a:pt x="610" y="1140"/>
                </a:cubicBezTo>
                <a:cubicBezTo>
                  <a:pt x="613" y="1200"/>
                  <a:pt x="625" y="1222"/>
                  <a:pt x="621" y="1278"/>
                </a:cubicBez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4008858" y="2093383"/>
            <a:ext cx="543983" cy="632884"/>
          </a:xfrm>
          <a:custGeom>
            <a:avLst/>
            <a:gdLst>
              <a:gd name="T0" fmla="*/ 128 w 257"/>
              <a:gd name="T1" fmla="*/ 0 h 299"/>
              <a:gd name="T2" fmla="*/ 192 w 257"/>
              <a:gd name="T3" fmla="*/ 38 h 299"/>
              <a:gd name="T4" fmla="*/ 257 w 257"/>
              <a:gd name="T5" fmla="*/ 76 h 299"/>
              <a:gd name="T6" fmla="*/ 257 w 257"/>
              <a:gd name="T7" fmla="*/ 150 h 299"/>
              <a:gd name="T8" fmla="*/ 257 w 257"/>
              <a:gd name="T9" fmla="*/ 224 h 299"/>
              <a:gd name="T10" fmla="*/ 192 w 257"/>
              <a:gd name="T11" fmla="*/ 261 h 299"/>
              <a:gd name="T12" fmla="*/ 128 w 257"/>
              <a:gd name="T13" fmla="*/ 299 h 299"/>
              <a:gd name="T14" fmla="*/ 63 w 257"/>
              <a:gd name="T15" fmla="*/ 261 h 299"/>
              <a:gd name="T16" fmla="*/ 0 w 257"/>
              <a:gd name="T17" fmla="*/ 224 h 299"/>
              <a:gd name="T18" fmla="*/ 0 w 257"/>
              <a:gd name="T19" fmla="*/ 150 h 299"/>
              <a:gd name="T20" fmla="*/ 0 w 257"/>
              <a:gd name="T21" fmla="*/ 76 h 299"/>
              <a:gd name="T22" fmla="*/ 63 w 257"/>
              <a:gd name="T23" fmla="*/ 38 h 299"/>
              <a:gd name="T24" fmla="*/ 128 w 257"/>
              <a:gd name="T25" fmla="*/ 0 h 299"/>
              <a:gd name="T26" fmla="*/ 128 w 257"/>
              <a:gd name="T2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7" h="299">
                <a:moveTo>
                  <a:pt x="128" y="0"/>
                </a:moveTo>
                <a:lnTo>
                  <a:pt x="192" y="38"/>
                </a:lnTo>
                <a:lnTo>
                  <a:pt x="257" y="76"/>
                </a:lnTo>
                <a:lnTo>
                  <a:pt x="257" y="150"/>
                </a:lnTo>
                <a:lnTo>
                  <a:pt x="257" y="224"/>
                </a:lnTo>
                <a:lnTo>
                  <a:pt x="192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6002758" y="1282699"/>
            <a:ext cx="548216" cy="632884"/>
          </a:xfrm>
          <a:custGeom>
            <a:avLst/>
            <a:gdLst>
              <a:gd name="T0" fmla="*/ 129 w 259"/>
              <a:gd name="T1" fmla="*/ 0 h 299"/>
              <a:gd name="T2" fmla="*/ 194 w 259"/>
              <a:gd name="T3" fmla="*/ 38 h 299"/>
              <a:gd name="T4" fmla="*/ 259 w 259"/>
              <a:gd name="T5" fmla="*/ 74 h 299"/>
              <a:gd name="T6" fmla="*/ 259 w 259"/>
              <a:gd name="T7" fmla="*/ 149 h 299"/>
              <a:gd name="T8" fmla="*/ 259 w 259"/>
              <a:gd name="T9" fmla="*/ 223 h 299"/>
              <a:gd name="T10" fmla="*/ 194 w 259"/>
              <a:gd name="T11" fmla="*/ 261 h 299"/>
              <a:gd name="T12" fmla="*/ 129 w 259"/>
              <a:gd name="T13" fmla="*/ 299 h 299"/>
              <a:gd name="T14" fmla="*/ 64 w 259"/>
              <a:gd name="T15" fmla="*/ 261 h 299"/>
              <a:gd name="T16" fmla="*/ 0 w 259"/>
              <a:gd name="T17" fmla="*/ 223 h 299"/>
              <a:gd name="T18" fmla="*/ 0 w 259"/>
              <a:gd name="T19" fmla="*/ 149 h 299"/>
              <a:gd name="T20" fmla="*/ 0 w 259"/>
              <a:gd name="T21" fmla="*/ 74 h 299"/>
              <a:gd name="T22" fmla="*/ 64 w 259"/>
              <a:gd name="T23" fmla="*/ 38 h 299"/>
              <a:gd name="T24" fmla="*/ 129 w 259"/>
              <a:gd name="T25" fmla="*/ 0 h 299"/>
              <a:gd name="T26" fmla="*/ 129 w 259"/>
              <a:gd name="T2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9" h="299">
                <a:moveTo>
                  <a:pt x="129" y="0"/>
                </a:moveTo>
                <a:lnTo>
                  <a:pt x="194" y="38"/>
                </a:lnTo>
                <a:lnTo>
                  <a:pt x="259" y="74"/>
                </a:lnTo>
                <a:lnTo>
                  <a:pt x="259" y="149"/>
                </a:lnTo>
                <a:lnTo>
                  <a:pt x="259" y="223"/>
                </a:lnTo>
                <a:lnTo>
                  <a:pt x="194" y="261"/>
                </a:lnTo>
                <a:lnTo>
                  <a:pt x="129" y="299"/>
                </a:lnTo>
                <a:lnTo>
                  <a:pt x="64" y="261"/>
                </a:lnTo>
                <a:lnTo>
                  <a:pt x="0" y="223"/>
                </a:lnTo>
                <a:lnTo>
                  <a:pt x="0" y="149"/>
                </a:lnTo>
                <a:lnTo>
                  <a:pt x="0" y="74"/>
                </a:lnTo>
                <a:lnTo>
                  <a:pt x="64" y="38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7950092" y="2493432"/>
            <a:ext cx="543983" cy="628651"/>
          </a:xfrm>
          <a:custGeom>
            <a:avLst/>
            <a:gdLst>
              <a:gd name="T0" fmla="*/ 128 w 257"/>
              <a:gd name="T1" fmla="*/ 0 h 297"/>
              <a:gd name="T2" fmla="*/ 192 w 257"/>
              <a:gd name="T3" fmla="*/ 36 h 297"/>
              <a:gd name="T4" fmla="*/ 257 w 257"/>
              <a:gd name="T5" fmla="*/ 74 h 297"/>
              <a:gd name="T6" fmla="*/ 257 w 257"/>
              <a:gd name="T7" fmla="*/ 148 h 297"/>
              <a:gd name="T8" fmla="*/ 257 w 257"/>
              <a:gd name="T9" fmla="*/ 224 h 297"/>
              <a:gd name="T10" fmla="*/ 192 w 257"/>
              <a:gd name="T11" fmla="*/ 261 h 297"/>
              <a:gd name="T12" fmla="*/ 128 w 257"/>
              <a:gd name="T13" fmla="*/ 297 h 297"/>
              <a:gd name="T14" fmla="*/ 63 w 257"/>
              <a:gd name="T15" fmla="*/ 261 h 297"/>
              <a:gd name="T16" fmla="*/ 0 w 257"/>
              <a:gd name="T17" fmla="*/ 224 h 297"/>
              <a:gd name="T18" fmla="*/ 0 w 257"/>
              <a:gd name="T19" fmla="*/ 148 h 297"/>
              <a:gd name="T20" fmla="*/ 0 w 257"/>
              <a:gd name="T21" fmla="*/ 74 h 297"/>
              <a:gd name="T22" fmla="*/ 63 w 257"/>
              <a:gd name="T23" fmla="*/ 36 h 297"/>
              <a:gd name="T24" fmla="*/ 128 w 257"/>
              <a:gd name="T25" fmla="*/ 0 h 297"/>
              <a:gd name="T26" fmla="*/ 128 w 257"/>
              <a:gd name="T27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7" h="297">
                <a:moveTo>
                  <a:pt x="128" y="0"/>
                </a:moveTo>
                <a:lnTo>
                  <a:pt x="192" y="36"/>
                </a:lnTo>
                <a:lnTo>
                  <a:pt x="257" y="74"/>
                </a:lnTo>
                <a:lnTo>
                  <a:pt x="257" y="148"/>
                </a:lnTo>
                <a:lnTo>
                  <a:pt x="257" y="224"/>
                </a:lnTo>
                <a:lnTo>
                  <a:pt x="192" y="261"/>
                </a:lnTo>
                <a:lnTo>
                  <a:pt x="128" y="297"/>
                </a:lnTo>
                <a:lnTo>
                  <a:pt x="63" y="261"/>
                </a:lnTo>
                <a:lnTo>
                  <a:pt x="0" y="224"/>
                </a:lnTo>
                <a:lnTo>
                  <a:pt x="0" y="148"/>
                </a:lnTo>
                <a:lnTo>
                  <a:pt x="0" y="74"/>
                </a:lnTo>
                <a:lnTo>
                  <a:pt x="63" y="36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7609307" y="4654550"/>
            <a:ext cx="550333" cy="632884"/>
          </a:xfrm>
          <a:custGeom>
            <a:avLst/>
            <a:gdLst>
              <a:gd name="T0" fmla="*/ 130 w 260"/>
              <a:gd name="T1" fmla="*/ 0 h 299"/>
              <a:gd name="T2" fmla="*/ 195 w 260"/>
              <a:gd name="T3" fmla="*/ 38 h 299"/>
              <a:gd name="T4" fmla="*/ 260 w 260"/>
              <a:gd name="T5" fmla="*/ 76 h 299"/>
              <a:gd name="T6" fmla="*/ 260 w 260"/>
              <a:gd name="T7" fmla="*/ 150 h 299"/>
              <a:gd name="T8" fmla="*/ 260 w 260"/>
              <a:gd name="T9" fmla="*/ 224 h 299"/>
              <a:gd name="T10" fmla="*/ 195 w 260"/>
              <a:gd name="T11" fmla="*/ 261 h 299"/>
              <a:gd name="T12" fmla="*/ 130 w 260"/>
              <a:gd name="T13" fmla="*/ 299 h 299"/>
              <a:gd name="T14" fmla="*/ 65 w 260"/>
              <a:gd name="T15" fmla="*/ 261 h 299"/>
              <a:gd name="T16" fmla="*/ 0 w 260"/>
              <a:gd name="T17" fmla="*/ 224 h 299"/>
              <a:gd name="T18" fmla="*/ 0 w 260"/>
              <a:gd name="T19" fmla="*/ 150 h 299"/>
              <a:gd name="T20" fmla="*/ 0 w 260"/>
              <a:gd name="T21" fmla="*/ 76 h 299"/>
              <a:gd name="T22" fmla="*/ 65 w 260"/>
              <a:gd name="T23" fmla="*/ 38 h 299"/>
              <a:gd name="T24" fmla="*/ 130 w 260"/>
              <a:gd name="T25" fmla="*/ 0 h 299"/>
              <a:gd name="T26" fmla="*/ 130 w 260"/>
              <a:gd name="T2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299">
                <a:moveTo>
                  <a:pt x="130" y="0"/>
                </a:moveTo>
                <a:lnTo>
                  <a:pt x="195" y="38"/>
                </a:lnTo>
                <a:lnTo>
                  <a:pt x="260" y="76"/>
                </a:lnTo>
                <a:lnTo>
                  <a:pt x="260" y="150"/>
                </a:lnTo>
                <a:lnTo>
                  <a:pt x="260" y="224"/>
                </a:lnTo>
                <a:lnTo>
                  <a:pt x="195" y="261"/>
                </a:lnTo>
                <a:lnTo>
                  <a:pt x="130" y="299"/>
                </a:lnTo>
                <a:lnTo>
                  <a:pt x="65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5" y="38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5128574" y="2269066"/>
            <a:ext cx="546100" cy="632884"/>
          </a:xfrm>
          <a:custGeom>
            <a:avLst/>
            <a:gdLst>
              <a:gd name="T0" fmla="*/ 128 w 258"/>
              <a:gd name="T1" fmla="*/ 0 h 299"/>
              <a:gd name="T2" fmla="*/ 193 w 258"/>
              <a:gd name="T3" fmla="*/ 38 h 299"/>
              <a:gd name="T4" fmla="*/ 258 w 258"/>
              <a:gd name="T5" fmla="*/ 76 h 299"/>
              <a:gd name="T6" fmla="*/ 258 w 258"/>
              <a:gd name="T7" fmla="*/ 150 h 299"/>
              <a:gd name="T8" fmla="*/ 258 w 258"/>
              <a:gd name="T9" fmla="*/ 223 h 299"/>
              <a:gd name="T10" fmla="*/ 193 w 258"/>
              <a:gd name="T11" fmla="*/ 261 h 299"/>
              <a:gd name="T12" fmla="*/ 128 w 258"/>
              <a:gd name="T13" fmla="*/ 299 h 299"/>
              <a:gd name="T14" fmla="*/ 63 w 258"/>
              <a:gd name="T15" fmla="*/ 261 h 299"/>
              <a:gd name="T16" fmla="*/ 0 w 258"/>
              <a:gd name="T17" fmla="*/ 223 h 299"/>
              <a:gd name="T18" fmla="*/ 0 w 258"/>
              <a:gd name="T19" fmla="*/ 150 h 299"/>
              <a:gd name="T20" fmla="*/ 0 w 258"/>
              <a:gd name="T21" fmla="*/ 76 h 299"/>
              <a:gd name="T22" fmla="*/ 63 w 258"/>
              <a:gd name="T23" fmla="*/ 38 h 299"/>
              <a:gd name="T24" fmla="*/ 128 w 258"/>
              <a:gd name="T25" fmla="*/ 0 h 299"/>
              <a:gd name="T26" fmla="*/ 128 w 258"/>
              <a:gd name="T2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299">
                <a:moveTo>
                  <a:pt x="128" y="0"/>
                </a:moveTo>
                <a:lnTo>
                  <a:pt x="193" y="38"/>
                </a:lnTo>
                <a:lnTo>
                  <a:pt x="258" y="76"/>
                </a:lnTo>
                <a:lnTo>
                  <a:pt x="258" y="150"/>
                </a:lnTo>
                <a:lnTo>
                  <a:pt x="258" y="223"/>
                </a:lnTo>
                <a:lnTo>
                  <a:pt x="193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3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4" name="Freeform 11"/>
          <p:cNvSpPr/>
          <p:nvPr/>
        </p:nvSpPr>
        <p:spPr bwMode="auto">
          <a:xfrm>
            <a:off x="3919958" y="4487332"/>
            <a:ext cx="546100" cy="628651"/>
          </a:xfrm>
          <a:custGeom>
            <a:avLst/>
            <a:gdLst>
              <a:gd name="T0" fmla="*/ 130 w 258"/>
              <a:gd name="T1" fmla="*/ 0 h 297"/>
              <a:gd name="T2" fmla="*/ 193 w 258"/>
              <a:gd name="T3" fmla="*/ 36 h 297"/>
              <a:gd name="T4" fmla="*/ 258 w 258"/>
              <a:gd name="T5" fmla="*/ 74 h 297"/>
              <a:gd name="T6" fmla="*/ 258 w 258"/>
              <a:gd name="T7" fmla="*/ 148 h 297"/>
              <a:gd name="T8" fmla="*/ 258 w 258"/>
              <a:gd name="T9" fmla="*/ 223 h 297"/>
              <a:gd name="T10" fmla="*/ 193 w 258"/>
              <a:gd name="T11" fmla="*/ 261 h 297"/>
              <a:gd name="T12" fmla="*/ 130 w 258"/>
              <a:gd name="T13" fmla="*/ 297 h 297"/>
              <a:gd name="T14" fmla="*/ 65 w 258"/>
              <a:gd name="T15" fmla="*/ 261 h 297"/>
              <a:gd name="T16" fmla="*/ 0 w 258"/>
              <a:gd name="T17" fmla="*/ 223 h 297"/>
              <a:gd name="T18" fmla="*/ 0 w 258"/>
              <a:gd name="T19" fmla="*/ 148 h 297"/>
              <a:gd name="T20" fmla="*/ 0 w 258"/>
              <a:gd name="T21" fmla="*/ 74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297">
                <a:moveTo>
                  <a:pt x="130" y="0"/>
                </a:moveTo>
                <a:lnTo>
                  <a:pt x="193" y="36"/>
                </a:lnTo>
                <a:lnTo>
                  <a:pt x="258" y="74"/>
                </a:lnTo>
                <a:lnTo>
                  <a:pt x="258" y="148"/>
                </a:lnTo>
                <a:lnTo>
                  <a:pt x="258" y="223"/>
                </a:lnTo>
                <a:lnTo>
                  <a:pt x="193" y="261"/>
                </a:lnTo>
                <a:lnTo>
                  <a:pt x="130" y="297"/>
                </a:lnTo>
                <a:lnTo>
                  <a:pt x="65" y="261"/>
                </a:lnTo>
                <a:lnTo>
                  <a:pt x="0" y="223"/>
                </a:lnTo>
                <a:lnTo>
                  <a:pt x="0" y="148"/>
                </a:lnTo>
                <a:lnTo>
                  <a:pt x="0" y="74"/>
                </a:lnTo>
                <a:lnTo>
                  <a:pt x="65" y="36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5" name="Freeform 12"/>
          <p:cNvSpPr/>
          <p:nvPr/>
        </p:nvSpPr>
        <p:spPr bwMode="auto">
          <a:xfrm>
            <a:off x="7003941" y="2738965"/>
            <a:ext cx="546100" cy="628651"/>
          </a:xfrm>
          <a:custGeom>
            <a:avLst/>
            <a:gdLst>
              <a:gd name="T0" fmla="*/ 130 w 258"/>
              <a:gd name="T1" fmla="*/ 0 h 297"/>
              <a:gd name="T2" fmla="*/ 195 w 258"/>
              <a:gd name="T3" fmla="*/ 36 h 297"/>
              <a:gd name="T4" fmla="*/ 258 w 258"/>
              <a:gd name="T5" fmla="*/ 73 h 297"/>
              <a:gd name="T6" fmla="*/ 258 w 258"/>
              <a:gd name="T7" fmla="*/ 147 h 297"/>
              <a:gd name="T8" fmla="*/ 258 w 258"/>
              <a:gd name="T9" fmla="*/ 223 h 297"/>
              <a:gd name="T10" fmla="*/ 195 w 258"/>
              <a:gd name="T11" fmla="*/ 259 h 297"/>
              <a:gd name="T12" fmla="*/ 130 w 258"/>
              <a:gd name="T13" fmla="*/ 297 h 297"/>
              <a:gd name="T14" fmla="*/ 65 w 258"/>
              <a:gd name="T15" fmla="*/ 259 h 297"/>
              <a:gd name="T16" fmla="*/ 0 w 258"/>
              <a:gd name="T17" fmla="*/ 223 h 297"/>
              <a:gd name="T18" fmla="*/ 0 w 258"/>
              <a:gd name="T19" fmla="*/ 147 h 297"/>
              <a:gd name="T20" fmla="*/ 0 w 258"/>
              <a:gd name="T21" fmla="*/ 73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297">
                <a:moveTo>
                  <a:pt x="130" y="0"/>
                </a:moveTo>
                <a:lnTo>
                  <a:pt x="195" y="36"/>
                </a:lnTo>
                <a:lnTo>
                  <a:pt x="258" y="73"/>
                </a:lnTo>
                <a:lnTo>
                  <a:pt x="258" y="147"/>
                </a:lnTo>
                <a:lnTo>
                  <a:pt x="258" y="223"/>
                </a:lnTo>
                <a:lnTo>
                  <a:pt x="195" y="259"/>
                </a:lnTo>
                <a:lnTo>
                  <a:pt x="130" y="297"/>
                </a:lnTo>
                <a:lnTo>
                  <a:pt x="65" y="259"/>
                </a:lnTo>
                <a:lnTo>
                  <a:pt x="0" y="223"/>
                </a:lnTo>
                <a:lnTo>
                  <a:pt x="0" y="147"/>
                </a:lnTo>
                <a:lnTo>
                  <a:pt x="0" y="73"/>
                </a:lnTo>
                <a:lnTo>
                  <a:pt x="65" y="36"/>
                </a:lnTo>
                <a:lnTo>
                  <a:pt x="130" y="0"/>
                </a:lnTo>
                <a:lnTo>
                  <a:pt x="130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6" name="Freeform 13"/>
          <p:cNvSpPr/>
          <p:nvPr/>
        </p:nvSpPr>
        <p:spPr bwMode="auto">
          <a:xfrm>
            <a:off x="6889640" y="5496983"/>
            <a:ext cx="304800" cy="351367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4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4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4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7" name="Freeform 14"/>
          <p:cNvSpPr/>
          <p:nvPr/>
        </p:nvSpPr>
        <p:spPr bwMode="auto">
          <a:xfrm>
            <a:off x="4832241" y="3369732"/>
            <a:ext cx="300567" cy="351367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4" y="22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8" name="Freeform 15"/>
          <p:cNvSpPr/>
          <p:nvPr/>
        </p:nvSpPr>
        <p:spPr bwMode="auto">
          <a:xfrm>
            <a:off x="5856708" y="2836332"/>
            <a:ext cx="300567" cy="347133"/>
          </a:xfrm>
          <a:custGeom>
            <a:avLst/>
            <a:gdLst>
              <a:gd name="T0" fmla="*/ 70 w 142"/>
              <a:gd name="T1" fmla="*/ 0 h 164"/>
              <a:gd name="T2" fmla="*/ 106 w 142"/>
              <a:gd name="T3" fmla="*/ 20 h 164"/>
              <a:gd name="T4" fmla="*/ 142 w 142"/>
              <a:gd name="T5" fmla="*/ 40 h 164"/>
              <a:gd name="T6" fmla="*/ 142 w 142"/>
              <a:gd name="T7" fmla="*/ 81 h 164"/>
              <a:gd name="T8" fmla="*/ 142 w 142"/>
              <a:gd name="T9" fmla="*/ 123 h 164"/>
              <a:gd name="T10" fmla="*/ 106 w 142"/>
              <a:gd name="T11" fmla="*/ 143 h 164"/>
              <a:gd name="T12" fmla="*/ 70 w 142"/>
              <a:gd name="T13" fmla="*/ 164 h 164"/>
              <a:gd name="T14" fmla="*/ 36 w 142"/>
              <a:gd name="T15" fmla="*/ 143 h 164"/>
              <a:gd name="T16" fmla="*/ 0 w 142"/>
              <a:gd name="T17" fmla="*/ 123 h 164"/>
              <a:gd name="T18" fmla="*/ 0 w 142"/>
              <a:gd name="T19" fmla="*/ 81 h 164"/>
              <a:gd name="T20" fmla="*/ 0 w 142"/>
              <a:gd name="T21" fmla="*/ 40 h 164"/>
              <a:gd name="T22" fmla="*/ 36 w 142"/>
              <a:gd name="T23" fmla="*/ 20 h 164"/>
              <a:gd name="T24" fmla="*/ 70 w 142"/>
              <a:gd name="T25" fmla="*/ 0 h 164"/>
              <a:gd name="T26" fmla="*/ 70 w 142"/>
              <a:gd name="T2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4">
                <a:moveTo>
                  <a:pt x="70" y="0"/>
                </a:moveTo>
                <a:lnTo>
                  <a:pt x="106" y="20"/>
                </a:lnTo>
                <a:lnTo>
                  <a:pt x="142" y="40"/>
                </a:lnTo>
                <a:lnTo>
                  <a:pt x="142" y="81"/>
                </a:lnTo>
                <a:lnTo>
                  <a:pt x="142" y="123"/>
                </a:lnTo>
                <a:lnTo>
                  <a:pt x="106" y="143"/>
                </a:lnTo>
                <a:lnTo>
                  <a:pt x="70" y="164"/>
                </a:lnTo>
                <a:lnTo>
                  <a:pt x="36" y="143"/>
                </a:lnTo>
                <a:lnTo>
                  <a:pt x="0" y="123"/>
                </a:lnTo>
                <a:lnTo>
                  <a:pt x="0" y="81"/>
                </a:lnTo>
                <a:lnTo>
                  <a:pt x="0" y="40"/>
                </a:lnTo>
                <a:lnTo>
                  <a:pt x="36" y="20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0" name="Freeform 16"/>
          <p:cNvSpPr/>
          <p:nvPr/>
        </p:nvSpPr>
        <p:spPr bwMode="auto">
          <a:xfrm>
            <a:off x="6462074" y="4643965"/>
            <a:ext cx="302683" cy="347133"/>
          </a:xfrm>
          <a:custGeom>
            <a:avLst/>
            <a:gdLst>
              <a:gd name="T0" fmla="*/ 72 w 143"/>
              <a:gd name="T1" fmla="*/ 0 h 164"/>
              <a:gd name="T2" fmla="*/ 108 w 143"/>
              <a:gd name="T3" fmla="*/ 20 h 164"/>
              <a:gd name="T4" fmla="*/ 143 w 143"/>
              <a:gd name="T5" fmla="*/ 39 h 164"/>
              <a:gd name="T6" fmla="*/ 143 w 143"/>
              <a:gd name="T7" fmla="*/ 81 h 164"/>
              <a:gd name="T8" fmla="*/ 143 w 143"/>
              <a:gd name="T9" fmla="*/ 122 h 164"/>
              <a:gd name="T10" fmla="*/ 108 w 143"/>
              <a:gd name="T11" fmla="*/ 144 h 164"/>
              <a:gd name="T12" fmla="*/ 72 w 143"/>
              <a:gd name="T13" fmla="*/ 164 h 164"/>
              <a:gd name="T14" fmla="*/ 36 w 143"/>
              <a:gd name="T15" fmla="*/ 144 h 164"/>
              <a:gd name="T16" fmla="*/ 0 w 143"/>
              <a:gd name="T17" fmla="*/ 122 h 164"/>
              <a:gd name="T18" fmla="*/ 0 w 143"/>
              <a:gd name="T19" fmla="*/ 81 h 164"/>
              <a:gd name="T20" fmla="*/ 0 w 143"/>
              <a:gd name="T21" fmla="*/ 39 h 164"/>
              <a:gd name="T22" fmla="*/ 36 w 143"/>
              <a:gd name="T23" fmla="*/ 20 h 164"/>
              <a:gd name="T24" fmla="*/ 72 w 143"/>
              <a:gd name="T25" fmla="*/ 0 h 164"/>
              <a:gd name="T26" fmla="*/ 72 w 143"/>
              <a:gd name="T2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3" h="164">
                <a:moveTo>
                  <a:pt x="72" y="0"/>
                </a:moveTo>
                <a:lnTo>
                  <a:pt x="108" y="20"/>
                </a:lnTo>
                <a:lnTo>
                  <a:pt x="143" y="39"/>
                </a:lnTo>
                <a:lnTo>
                  <a:pt x="143" y="81"/>
                </a:lnTo>
                <a:lnTo>
                  <a:pt x="143" y="122"/>
                </a:lnTo>
                <a:lnTo>
                  <a:pt x="108" y="144"/>
                </a:lnTo>
                <a:lnTo>
                  <a:pt x="72" y="164"/>
                </a:lnTo>
                <a:lnTo>
                  <a:pt x="36" y="144"/>
                </a:lnTo>
                <a:lnTo>
                  <a:pt x="0" y="122"/>
                </a:lnTo>
                <a:lnTo>
                  <a:pt x="0" y="81"/>
                </a:lnTo>
                <a:lnTo>
                  <a:pt x="0" y="39"/>
                </a:lnTo>
                <a:lnTo>
                  <a:pt x="36" y="20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1" name="Freeform 17"/>
          <p:cNvSpPr/>
          <p:nvPr/>
        </p:nvSpPr>
        <p:spPr bwMode="auto">
          <a:xfrm>
            <a:off x="4667141" y="4315883"/>
            <a:ext cx="300567" cy="351367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1 h 166"/>
              <a:gd name="T6" fmla="*/ 142 w 142"/>
              <a:gd name="T7" fmla="*/ 83 h 166"/>
              <a:gd name="T8" fmla="*/ 142 w 142"/>
              <a:gd name="T9" fmla="*/ 124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4 h 166"/>
              <a:gd name="T18" fmla="*/ 0 w 142"/>
              <a:gd name="T19" fmla="*/ 83 h 166"/>
              <a:gd name="T20" fmla="*/ 0 w 142"/>
              <a:gd name="T21" fmla="*/ 41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lnTo>
                  <a:pt x="70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2" name="Freeform 18"/>
          <p:cNvSpPr/>
          <p:nvPr/>
        </p:nvSpPr>
        <p:spPr bwMode="auto">
          <a:xfrm>
            <a:off x="7530991" y="3507316"/>
            <a:ext cx="304800" cy="351367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5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5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5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3" name="Freeform 19"/>
          <p:cNvSpPr/>
          <p:nvPr/>
        </p:nvSpPr>
        <p:spPr bwMode="auto">
          <a:xfrm>
            <a:off x="5460892" y="4993216"/>
            <a:ext cx="300567" cy="351367"/>
          </a:xfrm>
          <a:custGeom>
            <a:avLst/>
            <a:gdLst>
              <a:gd name="T0" fmla="*/ 72 w 142"/>
              <a:gd name="T1" fmla="*/ 0 h 166"/>
              <a:gd name="T2" fmla="*/ 108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8 w 142"/>
              <a:gd name="T11" fmla="*/ 145 h 166"/>
              <a:gd name="T12" fmla="*/ 72 w 142"/>
              <a:gd name="T13" fmla="*/ 166 h 166"/>
              <a:gd name="T14" fmla="*/ 36 w 142"/>
              <a:gd name="T15" fmla="*/ 145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6 w 142"/>
              <a:gd name="T23" fmla="*/ 22 h 166"/>
              <a:gd name="T24" fmla="*/ 72 w 142"/>
              <a:gd name="T25" fmla="*/ 0 h 166"/>
              <a:gd name="T26" fmla="*/ 72 w 142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6">
                <a:moveTo>
                  <a:pt x="72" y="0"/>
                </a:moveTo>
                <a:lnTo>
                  <a:pt x="108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8" y="145"/>
                </a:lnTo>
                <a:lnTo>
                  <a:pt x="72" y="166"/>
                </a:lnTo>
                <a:lnTo>
                  <a:pt x="36" y="145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64" name="Freeform 20"/>
          <p:cNvSpPr/>
          <p:nvPr/>
        </p:nvSpPr>
        <p:spPr bwMode="auto">
          <a:xfrm>
            <a:off x="6326608" y="3596216"/>
            <a:ext cx="300567" cy="349251"/>
          </a:xfrm>
          <a:custGeom>
            <a:avLst/>
            <a:gdLst>
              <a:gd name="T0" fmla="*/ 72 w 142"/>
              <a:gd name="T1" fmla="*/ 0 h 165"/>
              <a:gd name="T2" fmla="*/ 108 w 142"/>
              <a:gd name="T3" fmla="*/ 21 h 165"/>
              <a:gd name="T4" fmla="*/ 142 w 142"/>
              <a:gd name="T5" fmla="*/ 41 h 165"/>
              <a:gd name="T6" fmla="*/ 142 w 142"/>
              <a:gd name="T7" fmla="*/ 83 h 165"/>
              <a:gd name="T8" fmla="*/ 142 w 142"/>
              <a:gd name="T9" fmla="*/ 124 h 165"/>
              <a:gd name="T10" fmla="*/ 108 w 142"/>
              <a:gd name="T11" fmla="*/ 144 h 165"/>
              <a:gd name="T12" fmla="*/ 72 w 142"/>
              <a:gd name="T13" fmla="*/ 165 h 165"/>
              <a:gd name="T14" fmla="*/ 36 w 142"/>
              <a:gd name="T15" fmla="*/ 144 h 165"/>
              <a:gd name="T16" fmla="*/ 0 w 142"/>
              <a:gd name="T17" fmla="*/ 124 h 165"/>
              <a:gd name="T18" fmla="*/ 0 w 142"/>
              <a:gd name="T19" fmla="*/ 83 h 165"/>
              <a:gd name="T20" fmla="*/ 0 w 142"/>
              <a:gd name="T21" fmla="*/ 41 h 165"/>
              <a:gd name="T22" fmla="*/ 36 w 142"/>
              <a:gd name="T23" fmla="*/ 21 h 165"/>
              <a:gd name="T24" fmla="*/ 72 w 142"/>
              <a:gd name="T25" fmla="*/ 0 h 165"/>
              <a:gd name="T26" fmla="*/ 72 w 142"/>
              <a:gd name="T2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" h="165">
                <a:moveTo>
                  <a:pt x="72" y="0"/>
                </a:moveTo>
                <a:lnTo>
                  <a:pt x="108" y="21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8" y="144"/>
                </a:lnTo>
                <a:lnTo>
                  <a:pt x="72" y="165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6" y="21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gradFill>
            <a:gsLst>
              <a:gs pos="100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  <a:ln>
            <a:noFill/>
          </a:ln>
        </p:spPr>
        <p:txBody>
          <a:bodyPr/>
          <a:lstStyle/>
          <a:p>
            <a:endParaRPr lang="zh-CN" altLang="en-US" sz="2135" dirty="0">
              <a:gradFill>
                <a:gsLst>
                  <a:gs pos="10000">
                    <a:srgbClr val="C5952A"/>
                  </a:gs>
                  <a:gs pos="100000">
                    <a:srgbClr val="C5952A"/>
                  </a:gs>
                  <a:gs pos="55000">
                    <a:srgbClr val="F5D975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720840" y="1008380"/>
            <a:ext cx="2623185" cy="996950"/>
            <a:chOff x="2710" y="2505"/>
            <a:chExt cx="4131" cy="1570"/>
          </a:xfrm>
        </p:grpSpPr>
        <p:sp>
          <p:nvSpPr>
            <p:cNvPr id="3" name="išľíďè"/>
            <p:cNvSpPr/>
            <p:nvPr/>
          </p:nvSpPr>
          <p:spPr bwMode="auto">
            <a:xfrm>
              <a:off x="2710" y="3026"/>
              <a:ext cx="403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1" name="iSlíďè"/>
            <p:cNvSpPr txBox="1"/>
            <p:nvPr/>
          </p:nvSpPr>
          <p:spPr bwMode="auto">
            <a:xfrm>
              <a:off x="2710" y="2505"/>
              <a:ext cx="4131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179830" y="2072005"/>
            <a:ext cx="2623185" cy="996950"/>
            <a:chOff x="1594" y="5029"/>
            <a:chExt cx="4131" cy="1570"/>
          </a:xfrm>
        </p:grpSpPr>
        <p:sp>
          <p:nvSpPr>
            <p:cNvPr id="22" name="išľíďè"/>
            <p:cNvSpPr/>
            <p:nvPr/>
          </p:nvSpPr>
          <p:spPr bwMode="auto">
            <a:xfrm>
              <a:off x="1693" y="5550"/>
              <a:ext cx="403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3" name="iSlíďè"/>
            <p:cNvSpPr txBox="1"/>
            <p:nvPr/>
          </p:nvSpPr>
          <p:spPr bwMode="auto">
            <a:xfrm>
              <a:off x="1594" y="5029"/>
              <a:ext cx="4131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r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79830" y="4424045"/>
            <a:ext cx="2623185" cy="977900"/>
            <a:chOff x="2615" y="7378"/>
            <a:chExt cx="4131" cy="1540"/>
          </a:xfrm>
        </p:grpSpPr>
        <p:sp>
          <p:nvSpPr>
            <p:cNvPr id="24" name="išľíďè"/>
            <p:cNvSpPr/>
            <p:nvPr/>
          </p:nvSpPr>
          <p:spPr bwMode="auto">
            <a:xfrm>
              <a:off x="2714" y="7869"/>
              <a:ext cx="403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r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25" name="iSlíďè"/>
            <p:cNvSpPr txBox="1"/>
            <p:nvPr/>
          </p:nvSpPr>
          <p:spPr bwMode="auto">
            <a:xfrm>
              <a:off x="2615" y="7378"/>
              <a:ext cx="4131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r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627745" y="2511425"/>
            <a:ext cx="2560320" cy="1209675"/>
            <a:chOff x="2710" y="2505"/>
            <a:chExt cx="4032" cy="1905"/>
          </a:xfrm>
        </p:grpSpPr>
        <p:sp>
          <p:nvSpPr>
            <p:cNvPr id="4" name="išľíďè"/>
            <p:cNvSpPr/>
            <p:nvPr/>
          </p:nvSpPr>
          <p:spPr bwMode="auto">
            <a:xfrm>
              <a:off x="2710" y="3054"/>
              <a:ext cx="4032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5" name="iSlíďè"/>
            <p:cNvSpPr txBox="1"/>
            <p:nvPr/>
          </p:nvSpPr>
          <p:spPr bwMode="auto">
            <a:xfrm>
              <a:off x="2710" y="2505"/>
              <a:ext cx="2531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93760" y="4926965"/>
            <a:ext cx="2623185" cy="1178560"/>
            <a:chOff x="3308" y="2673"/>
            <a:chExt cx="4131" cy="1856"/>
          </a:xfrm>
        </p:grpSpPr>
        <p:sp>
          <p:nvSpPr>
            <p:cNvPr id="7" name="išľíďè"/>
            <p:cNvSpPr/>
            <p:nvPr/>
          </p:nvSpPr>
          <p:spPr bwMode="auto">
            <a:xfrm>
              <a:off x="3308" y="3166"/>
              <a:ext cx="4032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在此输入详细文字介绍和详细信息，在此输入详细文字介绍和详细信息。</a:t>
              </a:r>
            </a:p>
          </p:txBody>
        </p:sp>
        <p:sp>
          <p:nvSpPr>
            <p:cNvPr id="8" name="iSlíďè"/>
            <p:cNvSpPr txBox="1"/>
            <p:nvPr/>
          </p:nvSpPr>
          <p:spPr bwMode="auto">
            <a:xfrm>
              <a:off x="3308" y="2673"/>
              <a:ext cx="4131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/>
            </a:bodyPr>
            <a:lstStyle/>
            <a:p>
              <a:pPr marL="0" marR="0" lvl="0" indent="0" algn="l" defTabSz="913765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effectLst/>
                  <a:uLnTx/>
                  <a:uFillTx/>
                  <a:cs typeface="+mn-ea"/>
                  <a:sym typeface="+mn-lt"/>
                </a:rPr>
                <a:t>点此编辑标题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16" name="圆角矩形 15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01.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26" name="图片 25" descr="2023137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右箭头 44"/>
          <p:cNvSpPr/>
          <p:nvPr/>
        </p:nvSpPr>
        <p:spPr>
          <a:xfrm>
            <a:off x="6311908" y="2295239"/>
            <a:ext cx="757452" cy="733726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圆角右箭头 45"/>
          <p:cNvSpPr/>
          <p:nvPr/>
        </p:nvSpPr>
        <p:spPr>
          <a:xfrm rot="5400000">
            <a:off x="8688229" y="2307332"/>
            <a:ext cx="757686" cy="733500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圆角右箭头 46"/>
          <p:cNvSpPr/>
          <p:nvPr/>
        </p:nvSpPr>
        <p:spPr>
          <a:xfrm rot="10800000">
            <a:off x="8700322" y="4493502"/>
            <a:ext cx="757452" cy="733726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圆角右箭头 47"/>
          <p:cNvSpPr/>
          <p:nvPr/>
        </p:nvSpPr>
        <p:spPr>
          <a:xfrm rot="16200000">
            <a:off x="6323767" y="4447953"/>
            <a:ext cx="757686" cy="733500"/>
          </a:xfrm>
          <a:prstGeom prst="bentArrow">
            <a:avLst/>
          </a:prstGeom>
          <a:gradFill>
            <a:gsLst>
              <a:gs pos="0">
                <a:srgbClr val="EEC988"/>
              </a:gs>
              <a:gs pos="88000">
                <a:srgbClr val="CB954D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9" name="文本框 111"/>
          <p:cNvSpPr txBox="1"/>
          <p:nvPr/>
        </p:nvSpPr>
        <p:spPr>
          <a:xfrm>
            <a:off x="1612900" y="2199005"/>
            <a:ext cx="346773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sp>
        <p:nvSpPr>
          <p:cNvPr id="50" name="文本框 112"/>
          <p:cNvSpPr txBox="1"/>
          <p:nvPr/>
        </p:nvSpPr>
        <p:spPr>
          <a:xfrm>
            <a:off x="1612900" y="4170045"/>
            <a:ext cx="3467735" cy="128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本模版所有图形线条及其相应素材均可自由编辑、改色、替换，建议您在展示时字体选择黑体等系统自带字体。</a:t>
            </a:r>
          </a:p>
        </p:txBody>
      </p:sp>
      <p:sp>
        <p:nvSpPr>
          <p:cNvPr id="51" name="文本框 116"/>
          <p:cNvSpPr txBox="1"/>
          <p:nvPr/>
        </p:nvSpPr>
        <p:spPr>
          <a:xfrm>
            <a:off x="7085330" y="3584575"/>
            <a:ext cx="1602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974840" y="1892300"/>
            <a:ext cx="1602740" cy="1143000"/>
            <a:chOff x="10984" y="2030"/>
            <a:chExt cx="2524" cy="1800"/>
          </a:xfrm>
        </p:grpSpPr>
        <p:sp>
          <p:nvSpPr>
            <p:cNvPr id="53" name="六边形 52"/>
            <p:cNvSpPr/>
            <p:nvPr/>
          </p:nvSpPr>
          <p:spPr>
            <a:xfrm rot="16200000">
              <a:off x="11346" y="2083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4" name="文本框 117"/>
            <p:cNvSpPr txBox="1"/>
            <p:nvPr/>
          </p:nvSpPr>
          <p:spPr>
            <a:xfrm>
              <a:off x="10984" y="2640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508365" y="3185795"/>
            <a:ext cx="1602740" cy="1143000"/>
            <a:chOff x="13399" y="4067"/>
            <a:chExt cx="2524" cy="1800"/>
          </a:xfrm>
        </p:grpSpPr>
        <p:sp>
          <p:nvSpPr>
            <p:cNvPr id="56" name="六边形 55"/>
            <p:cNvSpPr/>
            <p:nvPr/>
          </p:nvSpPr>
          <p:spPr>
            <a:xfrm rot="16200000">
              <a:off x="13761" y="4120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7" name="文本框 118"/>
            <p:cNvSpPr txBox="1"/>
            <p:nvPr/>
          </p:nvSpPr>
          <p:spPr>
            <a:xfrm>
              <a:off x="13399" y="4695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069455" y="4421505"/>
            <a:ext cx="1602740" cy="1143000"/>
            <a:chOff x="11133" y="6013"/>
            <a:chExt cx="2524" cy="1800"/>
          </a:xfrm>
        </p:grpSpPr>
        <p:sp>
          <p:nvSpPr>
            <p:cNvPr id="59" name="六边形 58"/>
            <p:cNvSpPr/>
            <p:nvPr/>
          </p:nvSpPr>
          <p:spPr>
            <a:xfrm rot="16200000">
              <a:off x="11520" y="6066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0" name="文本框 119"/>
            <p:cNvSpPr txBox="1"/>
            <p:nvPr/>
          </p:nvSpPr>
          <p:spPr>
            <a:xfrm>
              <a:off x="11133" y="6623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504180" y="3197225"/>
            <a:ext cx="1602740" cy="1143000"/>
            <a:chOff x="8668" y="4085"/>
            <a:chExt cx="2524" cy="1800"/>
          </a:xfrm>
        </p:grpSpPr>
        <p:sp>
          <p:nvSpPr>
            <p:cNvPr id="62" name="六边形 61"/>
            <p:cNvSpPr/>
            <p:nvPr/>
          </p:nvSpPr>
          <p:spPr>
            <a:xfrm rot="16200000">
              <a:off x="9029" y="4138"/>
              <a:ext cx="1800" cy="1694"/>
            </a:xfrm>
            <a:prstGeom prst="hexagon">
              <a:avLst/>
            </a:prstGeom>
            <a:gradFill>
              <a:gsLst>
                <a:gs pos="0">
                  <a:srgbClr val="EEC988"/>
                </a:gs>
                <a:gs pos="88000">
                  <a:srgbClr val="CB95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3" name="文本框 120"/>
            <p:cNvSpPr txBox="1"/>
            <p:nvPr/>
          </p:nvSpPr>
          <p:spPr>
            <a:xfrm>
              <a:off x="8668" y="4695"/>
              <a:ext cx="25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65" name="圆角矩形 64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01.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66" name="图片 65" descr="20231374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  <p:bldP spid="48" grpId="0" bldLvl="0" animBg="1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6654165" y="3100070"/>
            <a:ext cx="4603750" cy="768985"/>
          </a:xfrm>
          <a:prstGeom prst="roundRect">
            <a:avLst>
              <a:gd name="adj" fmla="val 37091"/>
            </a:avLst>
          </a:prstGeom>
          <a:noFill/>
          <a:ln>
            <a:gradFill>
              <a:gsLst>
                <a:gs pos="0">
                  <a:srgbClr val="F2C469"/>
                </a:gs>
                <a:gs pos="100000">
                  <a:srgbClr val="F4D67D"/>
                </a:gs>
              </a:gsLst>
              <a:lin ang="208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4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54800" y="4106545"/>
            <a:ext cx="4735195" cy="1023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Suitable for company promotion, product introduction, development plan, business financing, etc.</a:t>
            </a:r>
          </a:p>
        </p:txBody>
      </p:sp>
      <p:pic>
        <p:nvPicPr>
          <p:cNvPr id="7" name="图片 6" descr="Chinese_-_07_-_Expand [转换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764540"/>
            <a:ext cx="5098415" cy="5358130"/>
          </a:xfrm>
          <a:prstGeom prst="rect">
            <a:avLst/>
          </a:prstGeom>
        </p:spPr>
      </p:pic>
      <p:pic>
        <p:nvPicPr>
          <p:cNvPr id="11" name="图片 10" descr="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" y="1395730"/>
            <a:ext cx="1885315" cy="519303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Chinese_-_07_-_Expand [转换]"/>
          <p:cNvPicPr>
            <a:picLocks noChangeAspect="1"/>
          </p:cNvPicPr>
          <p:nvPr/>
        </p:nvPicPr>
        <p:blipFill>
          <a:blip r:embed="rId5"/>
          <a:srcRect t="6570"/>
          <a:stretch>
            <a:fillRect/>
          </a:stretch>
        </p:blipFill>
        <p:spPr>
          <a:xfrm>
            <a:off x="3116580" y="852805"/>
            <a:ext cx="2138680" cy="4446270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Chinese_-_07_-_Expand [转换]"/>
          <p:cNvPicPr>
            <a:picLocks noChangeAspect="1"/>
          </p:cNvPicPr>
          <p:nvPr/>
        </p:nvPicPr>
        <p:blipFill>
          <a:blip r:embed="rId5"/>
          <a:srcRect t="32466"/>
          <a:stretch>
            <a:fillRect/>
          </a:stretch>
        </p:blipFill>
        <p:spPr>
          <a:xfrm>
            <a:off x="1600835" y="892810"/>
            <a:ext cx="2138680" cy="3213735"/>
          </a:xfrm>
          <a:prstGeom prst="rect">
            <a:avLst/>
          </a:prstGeom>
          <a:effectLst>
            <a:outerShdw blurRad="12700" dist="38100" dir="5400000" sx="102000" sy="102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Chinese_-_07_-_Expand [转换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420" y="702310"/>
            <a:ext cx="2954020" cy="5453380"/>
          </a:xfrm>
          <a:prstGeom prst="rect">
            <a:avLst/>
          </a:prstGeom>
          <a:effectLst>
            <a:outerShdw blurRad="50800" dist="1397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8071485" y="1714500"/>
            <a:ext cx="1768475" cy="1322070"/>
          </a:xfrm>
          <a:prstGeom prst="rect">
            <a:avLst/>
          </a:prstGeom>
          <a:noFill/>
          <a:effectLst>
            <a:outerShdw dist="38100" algn="l" rotWithShape="0">
              <a:srgbClr val="703A17">
                <a:alpha val="100000"/>
              </a:srgb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5" grpId="0"/>
      <p:bldP spid="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367155" y="1774825"/>
            <a:ext cx="1538605" cy="1715135"/>
            <a:chOff x="2041" y="2840"/>
            <a:chExt cx="2423" cy="2701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40" name="11 Rectángulo redondeado"/>
            <p:cNvSpPr>
              <a:spLocks noChangeAspect="1"/>
            </p:cNvSpPr>
            <p:nvPr/>
          </p:nvSpPr>
          <p:spPr>
            <a:xfrm rot="16200000">
              <a:off x="1902" y="2979"/>
              <a:ext cx="2701" cy="2423"/>
            </a:xfrm>
            <a:custGeom>
              <a:avLst/>
              <a:gdLst/>
              <a:ahLst/>
              <a:cxnLst/>
              <a:rect l="l" t="t" r="r" b="b"/>
              <a:pathLst>
                <a:path w="3195945" h="2847600">
                  <a:moveTo>
                    <a:pt x="931858" y="0"/>
                  </a:moveTo>
                  <a:lnTo>
                    <a:pt x="2264149" y="0"/>
                  </a:lnTo>
                  <a:cubicBezTo>
                    <a:pt x="2332834" y="0"/>
                    <a:pt x="2395775" y="24591"/>
                    <a:pt x="2443824" y="66436"/>
                  </a:cubicBezTo>
                  <a:cubicBezTo>
                    <a:pt x="2448429" y="69277"/>
                    <a:pt x="2452695" y="72595"/>
                    <a:pt x="2456305" y="76734"/>
                  </a:cubicBezTo>
                  <a:cubicBezTo>
                    <a:pt x="2460022" y="79237"/>
                    <a:pt x="2463176" y="82339"/>
                    <a:pt x="2465987" y="85776"/>
                  </a:cubicBezTo>
                  <a:cubicBezTo>
                    <a:pt x="2493618" y="108249"/>
                    <a:pt x="2516894" y="136545"/>
                    <a:pt x="2535511" y="169166"/>
                  </a:cubicBezTo>
                  <a:lnTo>
                    <a:pt x="3152605" y="1250458"/>
                  </a:lnTo>
                  <a:cubicBezTo>
                    <a:pt x="3179394" y="1297399"/>
                    <a:pt x="3193566" y="1348093"/>
                    <a:pt x="3194780" y="1398693"/>
                  </a:cubicBezTo>
                  <a:cubicBezTo>
                    <a:pt x="3195949" y="1406441"/>
                    <a:pt x="3196388" y="1414265"/>
                    <a:pt x="3195280" y="1422135"/>
                  </a:cubicBezTo>
                  <a:cubicBezTo>
                    <a:pt x="3196431" y="1430332"/>
                    <a:pt x="3195980" y="1438483"/>
                    <a:pt x="3194760" y="1446554"/>
                  </a:cubicBezTo>
                  <a:cubicBezTo>
                    <a:pt x="3193510" y="1497084"/>
                    <a:pt x="3179340" y="1547701"/>
                    <a:pt x="3152589" y="1594576"/>
                  </a:cubicBezTo>
                  <a:lnTo>
                    <a:pt x="2535495" y="2675868"/>
                  </a:lnTo>
                  <a:cubicBezTo>
                    <a:pt x="2519103" y="2704590"/>
                    <a:pt x="2499098" y="2729960"/>
                    <a:pt x="2475270" y="2750574"/>
                  </a:cubicBezTo>
                  <a:cubicBezTo>
                    <a:pt x="2424537" y="2810341"/>
                    <a:pt x="2348694" y="2847600"/>
                    <a:pt x="2264149" y="2847600"/>
                  </a:cubicBezTo>
                  <a:lnTo>
                    <a:pt x="931858" y="2847600"/>
                  </a:lnTo>
                  <a:cubicBezTo>
                    <a:pt x="840908" y="2847600"/>
                    <a:pt x="760028" y="2804481"/>
                    <a:pt x="709441" y="2736882"/>
                  </a:cubicBezTo>
                  <a:cubicBezTo>
                    <a:pt x="690443" y="2718412"/>
                    <a:pt x="674204" y="2696733"/>
                    <a:pt x="660493" y="2672708"/>
                  </a:cubicBezTo>
                  <a:lnTo>
                    <a:pt x="43399" y="1591416"/>
                  </a:lnTo>
                  <a:cubicBezTo>
                    <a:pt x="17922" y="1546775"/>
                    <a:pt x="3857" y="1498740"/>
                    <a:pt x="1381" y="1450601"/>
                  </a:cubicBezTo>
                  <a:cubicBezTo>
                    <a:pt x="-58" y="1441196"/>
                    <a:pt x="-553" y="1431688"/>
                    <a:pt x="774" y="1422141"/>
                  </a:cubicBezTo>
                  <a:cubicBezTo>
                    <a:pt x="-512" y="1412916"/>
                    <a:pt x="-26" y="1403731"/>
                    <a:pt x="1361" y="1394643"/>
                  </a:cubicBezTo>
                  <a:cubicBezTo>
                    <a:pt x="3800" y="1346433"/>
                    <a:pt x="17869" y="1298323"/>
                    <a:pt x="43383" y="1253618"/>
                  </a:cubicBezTo>
                  <a:lnTo>
                    <a:pt x="660477" y="172326"/>
                  </a:lnTo>
                  <a:cubicBezTo>
                    <a:pt x="676397" y="144430"/>
                    <a:pt x="695725" y="119697"/>
                    <a:pt x="718724" y="99467"/>
                  </a:cubicBezTo>
                  <a:cubicBezTo>
                    <a:pt x="769423" y="38273"/>
                    <a:pt x="846171" y="0"/>
                    <a:pt x="931858" y="0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19" tIns="17110" rIns="34219" bIns="17110" rtlCol="0" anchor="ctr"/>
            <a:lstStyle/>
            <a:p>
              <a:pPr algn="ctr"/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286" y="3901"/>
              <a:ext cx="1934" cy="5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33825" y="1774825"/>
            <a:ext cx="1538605" cy="1715135"/>
            <a:chOff x="6098" y="2840"/>
            <a:chExt cx="2423" cy="2701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41" name="11 Rectángulo redondeado"/>
            <p:cNvSpPr>
              <a:spLocks noChangeAspect="1"/>
            </p:cNvSpPr>
            <p:nvPr/>
          </p:nvSpPr>
          <p:spPr>
            <a:xfrm rot="16200000">
              <a:off x="5959" y="2979"/>
              <a:ext cx="2701" cy="2423"/>
            </a:xfrm>
            <a:custGeom>
              <a:avLst/>
              <a:gdLst/>
              <a:ahLst/>
              <a:cxnLst/>
              <a:rect l="l" t="t" r="r" b="b"/>
              <a:pathLst>
                <a:path w="3195945" h="2847600">
                  <a:moveTo>
                    <a:pt x="931858" y="0"/>
                  </a:moveTo>
                  <a:lnTo>
                    <a:pt x="2264149" y="0"/>
                  </a:lnTo>
                  <a:cubicBezTo>
                    <a:pt x="2332834" y="0"/>
                    <a:pt x="2395775" y="24591"/>
                    <a:pt x="2443824" y="66436"/>
                  </a:cubicBezTo>
                  <a:cubicBezTo>
                    <a:pt x="2448429" y="69277"/>
                    <a:pt x="2452695" y="72595"/>
                    <a:pt x="2456305" y="76734"/>
                  </a:cubicBezTo>
                  <a:cubicBezTo>
                    <a:pt x="2460022" y="79237"/>
                    <a:pt x="2463176" y="82339"/>
                    <a:pt x="2465987" y="85776"/>
                  </a:cubicBezTo>
                  <a:cubicBezTo>
                    <a:pt x="2493618" y="108249"/>
                    <a:pt x="2516894" y="136545"/>
                    <a:pt x="2535511" y="169166"/>
                  </a:cubicBezTo>
                  <a:lnTo>
                    <a:pt x="3152605" y="1250458"/>
                  </a:lnTo>
                  <a:cubicBezTo>
                    <a:pt x="3179394" y="1297399"/>
                    <a:pt x="3193566" y="1348093"/>
                    <a:pt x="3194780" y="1398693"/>
                  </a:cubicBezTo>
                  <a:cubicBezTo>
                    <a:pt x="3195949" y="1406441"/>
                    <a:pt x="3196388" y="1414265"/>
                    <a:pt x="3195280" y="1422135"/>
                  </a:cubicBezTo>
                  <a:cubicBezTo>
                    <a:pt x="3196431" y="1430332"/>
                    <a:pt x="3195980" y="1438483"/>
                    <a:pt x="3194760" y="1446554"/>
                  </a:cubicBezTo>
                  <a:cubicBezTo>
                    <a:pt x="3193510" y="1497084"/>
                    <a:pt x="3179340" y="1547701"/>
                    <a:pt x="3152589" y="1594576"/>
                  </a:cubicBezTo>
                  <a:lnTo>
                    <a:pt x="2535495" y="2675868"/>
                  </a:lnTo>
                  <a:cubicBezTo>
                    <a:pt x="2519103" y="2704590"/>
                    <a:pt x="2499098" y="2729960"/>
                    <a:pt x="2475270" y="2750574"/>
                  </a:cubicBezTo>
                  <a:cubicBezTo>
                    <a:pt x="2424537" y="2810341"/>
                    <a:pt x="2348694" y="2847600"/>
                    <a:pt x="2264149" y="2847600"/>
                  </a:cubicBezTo>
                  <a:lnTo>
                    <a:pt x="931858" y="2847600"/>
                  </a:lnTo>
                  <a:cubicBezTo>
                    <a:pt x="840908" y="2847600"/>
                    <a:pt x="760028" y="2804481"/>
                    <a:pt x="709441" y="2736882"/>
                  </a:cubicBezTo>
                  <a:cubicBezTo>
                    <a:pt x="690443" y="2718412"/>
                    <a:pt x="674204" y="2696733"/>
                    <a:pt x="660493" y="2672708"/>
                  </a:cubicBezTo>
                  <a:lnTo>
                    <a:pt x="43399" y="1591416"/>
                  </a:lnTo>
                  <a:cubicBezTo>
                    <a:pt x="17922" y="1546775"/>
                    <a:pt x="3857" y="1498740"/>
                    <a:pt x="1381" y="1450601"/>
                  </a:cubicBezTo>
                  <a:cubicBezTo>
                    <a:pt x="-58" y="1441196"/>
                    <a:pt x="-553" y="1431688"/>
                    <a:pt x="774" y="1422141"/>
                  </a:cubicBezTo>
                  <a:cubicBezTo>
                    <a:pt x="-512" y="1412916"/>
                    <a:pt x="-26" y="1403731"/>
                    <a:pt x="1361" y="1394643"/>
                  </a:cubicBezTo>
                  <a:cubicBezTo>
                    <a:pt x="3800" y="1346433"/>
                    <a:pt x="17869" y="1298323"/>
                    <a:pt x="43383" y="1253618"/>
                  </a:cubicBezTo>
                  <a:lnTo>
                    <a:pt x="660477" y="172326"/>
                  </a:lnTo>
                  <a:cubicBezTo>
                    <a:pt x="676397" y="144430"/>
                    <a:pt x="695725" y="119697"/>
                    <a:pt x="718724" y="99467"/>
                  </a:cubicBezTo>
                  <a:cubicBezTo>
                    <a:pt x="769423" y="38273"/>
                    <a:pt x="846171" y="0"/>
                    <a:pt x="931858" y="0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19" tIns="17110" rIns="34219" bIns="17110" rtlCol="0" anchor="ctr"/>
            <a:lstStyle/>
            <a:p>
              <a:pPr algn="ctr"/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343" y="3900"/>
              <a:ext cx="1934" cy="5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01765" y="1775460"/>
            <a:ext cx="1538605" cy="1715135"/>
            <a:chOff x="10644" y="2840"/>
            <a:chExt cx="2423" cy="2701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42" name="11 Rectángulo redondeado"/>
            <p:cNvSpPr>
              <a:spLocks noChangeAspect="1"/>
            </p:cNvSpPr>
            <p:nvPr/>
          </p:nvSpPr>
          <p:spPr>
            <a:xfrm rot="16200000">
              <a:off x="10505" y="2979"/>
              <a:ext cx="2701" cy="2423"/>
            </a:xfrm>
            <a:custGeom>
              <a:avLst/>
              <a:gdLst/>
              <a:ahLst/>
              <a:cxnLst/>
              <a:rect l="l" t="t" r="r" b="b"/>
              <a:pathLst>
                <a:path w="3195945" h="2847600">
                  <a:moveTo>
                    <a:pt x="931858" y="0"/>
                  </a:moveTo>
                  <a:lnTo>
                    <a:pt x="2264149" y="0"/>
                  </a:lnTo>
                  <a:cubicBezTo>
                    <a:pt x="2332834" y="0"/>
                    <a:pt x="2395775" y="24591"/>
                    <a:pt x="2443824" y="66436"/>
                  </a:cubicBezTo>
                  <a:cubicBezTo>
                    <a:pt x="2448429" y="69277"/>
                    <a:pt x="2452695" y="72595"/>
                    <a:pt x="2456305" y="76734"/>
                  </a:cubicBezTo>
                  <a:cubicBezTo>
                    <a:pt x="2460022" y="79237"/>
                    <a:pt x="2463176" y="82339"/>
                    <a:pt x="2465987" y="85776"/>
                  </a:cubicBezTo>
                  <a:cubicBezTo>
                    <a:pt x="2493618" y="108249"/>
                    <a:pt x="2516894" y="136545"/>
                    <a:pt x="2535511" y="169166"/>
                  </a:cubicBezTo>
                  <a:lnTo>
                    <a:pt x="3152605" y="1250458"/>
                  </a:lnTo>
                  <a:cubicBezTo>
                    <a:pt x="3179394" y="1297399"/>
                    <a:pt x="3193566" y="1348093"/>
                    <a:pt x="3194780" y="1398693"/>
                  </a:cubicBezTo>
                  <a:cubicBezTo>
                    <a:pt x="3195949" y="1406441"/>
                    <a:pt x="3196388" y="1414265"/>
                    <a:pt x="3195280" y="1422135"/>
                  </a:cubicBezTo>
                  <a:cubicBezTo>
                    <a:pt x="3196431" y="1430332"/>
                    <a:pt x="3195980" y="1438483"/>
                    <a:pt x="3194760" y="1446554"/>
                  </a:cubicBezTo>
                  <a:cubicBezTo>
                    <a:pt x="3193510" y="1497084"/>
                    <a:pt x="3179340" y="1547701"/>
                    <a:pt x="3152589" y="1594576"/>
                  </a:cubicBezTo>
                  <a:lnTo>
                    <a:pt x="2535495" y="2675868"/>
                  </a:lnTo>
                  <a:cubicBezTo>
                    <a:pt x="2519103" y="2704590"/>
                    <a:pt x="2499098" y="2729960"/>
                    <a:pt x="2475270" y="2750574"/>
                  </a:cubicBezTo>
                  <a:cubicBezTo>
                    <a:pt x="2424537" y="2810341"/>
                    <a:pt x="2348694" y="2847600"/>
                    <a:pt x="2264149" y="2847600"/>
                  </a:cubicBezTo>
                  <a:lnTo>
                    <a:pt x="931858" y="2847600"/>
                  </a:lnTo>
                  <a:cubicBezTo>
                    <a:pt x="840908" y="2847600"/>
                    <a:pt x="760028" y="2804481"/>
                    <a:pt x="709441" y="2736882"/>
                  </a:cubicBezTo>
                  <a:cubicBezTo>
                    <a:pt x="690443" y="2718412"/>
                    <a:pt x="674204" y="2696733"/>
                    <a:pt x="660493" y="2672708"/>
                  </a:cubicBezTo>
                  <a:lnTo>
                    <a:pt x="43399" y="1591416"/>
                  </a:lnTo>
                  <a:cubicBezTo>
                    <a:pt x="17922" y="1546775"/>
                    <a:pt x="3857" y="1498740"/>
                    <a:pt x="1381" y="1450601"/>
                  </a:cubicBezTo>
                  <a:cubicBezTo>
                    <a:pt x="-58" y="1441196"/>
                    <a:pt x="-553" y="1431688"/>
                    <a:pt x="774" y="1422141"/>
                  </a:cubicBezTo>
                  <a:cubicBezTo>
                    <a:pt x="-512" y="1412916"/>
                    <a:pt x="-26" y="1403731"/>
                    <a:pt x="1361" y="1394643"/>
                  </a:cubicBezTo>
                  <a:cubicBezTo>
                    <a:pt x="3800" y="1346433"/>
                    <a:pt x="17869" y="1298323"/>
                    <a:pt x="43383" y="1253618"/>
                  </a:cubicBezTo>
                  <a:lnTo>
                    <a:pt x="660477" y="172326"/>
                  </a:lnTo>
                  <a:cubicBezTo>
                    <a:pt x="676397" y="144430"/>
                    <a:pt x="695725" y="119697"/>
                    <a:pt x="718724" y="99467"/>
                  </a:cubicBezTo>
                  <a:cubicBezTo>
                    <a:pt x="769423" y="38273"/>
                    <a:pt x="846171" y="0"/>
                    <a:pt x="931858" y="0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19" tIns="17110" rIns="34219" bIns="17110" rtlCol="0" anchor="ctr"/>
            <a:lstStyle/>
            <a:p>
              <a:pPr algn="ctr"/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899" y="3902"/>
              <a:ext cx="1934" cy="5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编辑文本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21445" y="1774190"/>
            <a:ext cx="1538605" cy="1715135"/>
            <a:chOff x="15144" y="2840"/>
            <a:chExt cx="2423" cy="2701"/>
          </a:xfrm>
          <a:gradFill>
            <a:gsLst>
              <a:gs pos="95000">
                <a:srgbClr val="C5952A"/>
              </a:gs>
              <a:gs pos="52000">
                <a:srgbClr val="F5D975"/>
              </a:gs>
              <a:gs pos="0">
                <a:srgbClr val="C5952A"/>
              </a:gs>
            </a:gsLst>
            <a:lin ang="10800000" scaled="0"/>
          </a:gradFill>
        </p:grpSpPr>
        <p:sp>
          <p:nvSpPr>
            <p:cNvPr id="43" name="11 Rectángulo redondeado"/>
            <p:cNvSpPr>
              <a:spLocks noChangeAspect="1"/>
            </p:cNvSpPr>
            <p:nvPr/>
          </p:nvSpPr>
          <p:spPr>
            <a:xfrm rot="16200000">
              <a:off x="15005" y="2979"/>
              <a:ext cx="2701" cy="2423"/>
            </a:xfrm>
            <a:custGeom>
              <a:avLst/>
              <a:gdLst/>
              <a:ahLst/>
              <a:cxnLst/>
              <a:rect l="l" t="t" r="r" b="b"/>
              <a:pathLst>
                <a:path w="3195945" h="2847600">
                  <a:moveTo>
                    <a:pt x="931858" y="0"/>
                  </a:moveTo>
                  <a:lnTo>
                    <a:pt x="2264149" y="0"/>
                  </a:lnTo>
                  <a:cubicBezTo>
                    <a:pt x="2332834" y="0"/>
                    <a:pt x="2395775" y="24591"/>
                    <a:pt x="2443824" y="66436"/>
                  </a:cubicBezTo>
                  <a:cubicBezTo>
                    <a:pt x="2448429" y="69277"/>
                    <a:pt x="2452695" y="72595"/>
                    <a:pt x="2456305" y="76734"/>
                  </a:cubicBezTo>
                  <a:cubicBezTo>
                    <a:pt x="2460022" y="79237"/>
                    <a:pt x="2463176" y="82339"/>
                    <a:pt x="2465987" y="85776"/>
                  </a:cubicBezTo>
                  <a:cubicBezTo>
                    <a:pt x="2493618" y="108249"/>
                    <a:pt x="2516894" y="136545"/>
                    <a:pt x="2535511" y="169166"/>
                  </a:cubicBezTo>
                  <a:lnTo>
                    <a:pt x="3152605" y="1250458"/>
                  </a:lnTo>
                  <a:cubicBezTo>
                    <a:pt x="3179394" y="1297399"/>
                    <a:pt x="3193566" y="1348093"/>
                    <a:pt x="3194780" y="1398693"/>
                  </a:cubicBezTo>
                  <a:cubicBezTo>
                    <a:pt x="3195949" y="1406441"/>
                    <a:pt x="3196388" y="1414265"/>
                    <a:pt x="3195280" y="1422135"/>
                  </a:cubicBezTo>
                  <a:cubicBezTo>
                    <a:pt x="3196431" y="1430332"/>
                    <a:pt x="3195980" y="1438483"/>
                    <a:pt x="3194760" y="1446554"/>
                  </a:cubicBezTo>
                  <a:cubicBezTo>
                    <a:pt x="3193510" y="1497084"/>
                    <a:pt x="3179340" y="1547701"/>
                    <a:pt x="3152589" y="1594576"/>
                  </a:cubicBezTo>
                  <a:lnTo>
                    <a:pt x="2535495" y="2675868"/>
                  </a:lnTo>
                  <a:cubicBezTo>
                    <a:pt x="2519103" y="2704590"/>
                    <a:pt x="2499098" y="2729960"/>
                    <a:pt x="2475270" y="2750574"/>
                  </a:cubicBezTo>
                  <a:cubicBezTo>
                    <a:pt x="2424537" y="2810341"/>
                    <a:pt x="2348694" y="2847600"/>
                    <a:pt x="2264149" y="2847600"/>
                  </a:cubicBezTo>
                  <a:lnTo>
                    <a:pt x="931858" y="2847600"/>
                  </a:lnTo>
                  <a:cubicBezTo>
                    <a:pt x="840908" y="2847600"/>
                    <a:pt x="760028" y="2804481"/>
                    <a:pt x="709441" y="2736882"/>
                  </a:cubicBezTo>
                  <a:cubicBezTo>
                    <a:pt x="690443" y="2718412"/>
                    <a:pt x="674204" y="2696733"/>
                    <a:pt x="660493" y="2672708"/>
                  </a:cubicBezTo>
                  <a:lnTo>
                    <a:pt x="43399" y="1591416"/>
                  </a:lnTo>
                  <a:cubicBezTo>
                    <a:pt x="17922" y="1546775"/>
                    <a:pt x="3857" y="1498740"/>
                    <a:pt x="1381" y="1450601"/>
                  </a:cubicBezTo>
                  <a:cubicBezTo>
                    <a:pt x="-58" y="1441196"/>
                    <a:pt x="-553" y="1431688"/>
                    <a:pt x="774" y="1422141"/>
                  </a:cubicBezTo>
                  <a:cubicBezTo>
                    <a:pt x="-512" y="1412916"/>
                    <a:pt x="-26" y="1403731"/>
                    <a:pt x="1361" y="1394643"/>
                  </a:cubicBezTo>
                  <a:cubicBezTo>
                    <a:pt x="3800" y="1346433"/>
                    <a:pt x="17869" y="1298323"/>
                    <a:pt x="43383" y="1253618"/>
                  </a:cubicBezTo>
                  <a:lnTo>
                    <a:pt x="660477" y="172326"/>
                  </a:lnTo>
                  <a:cubicBezTo>
                    <a:pt x="676397" y="144430"/>
                    <a:pt x="695725" y="119697"/>
                    <a:pt x="718724" y="99467"/>
                  </a:cubicBezTo>
                  <a:cubicBezTo>
                    <a:pt x="769423" y="38273"/>
                    <a:pt x="846171" y="0"/>
                    <a:pt x="931858" y="0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19" tIns="17110" rIns="34219" bIns="17110" rtlCol="0" anchor="ctr"/>
            <a:lstStyle/>
            <a:p>
              <a:pPr algn="ctr"/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388" y="3902"/>
              <a:ext cx="1934" cy="5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编辑文本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022350" y="3628390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88385" y="3628390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56325" y="3628390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76640" y="3628390"/>
            <a:ext cx="22288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点此编辑标题</a:t>
            </a: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在此输入详细文字介绍和详细信息，在此输入详细文字介绍和详细信息。</a:t>
            </a:r>
          </a:p>
        </p:txBody>
      </p:sp>
      <p:sp>
        <p:nvSpPr>
          <p:cNvPr id="38" name="Rectangle 14"/>
          <p:cNvSpPr/>
          <p:nvPr/>
        </p:nvSpPr>
        <p:spPr bwMode="auto">
          <a:xfrm>
            <a:off x="1611630" y="5257165"/>
            <a:ext cx="8968740" cy="7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sz="1600" dirty="0">
                <a:gradFill>
                  <a:gsLst>
                    <a:gs pos="10000">
                      <a:srgbClr val="C5952A"/>
                    </a:gs>
                    <a:gs pos="100000">
                      <a:srgbClr val="C5952A"/>
                    </a:gs>
                    <a:gs pos="55000">
                      <a:srgbClr val="F5D975"/>
                    </a:gs>
                  </a:gsLst>
                  <a:lin ang="0" scaled="0"/>
                </a:gradFill>
                <a:cs typeface="+mn-ea"/>
                <a:sym typeface="+mn-lt"/>
              </a:rPr>
              <a:t>单击此处添加文本，本模版所有图形线条及其相应素材均可自由编辑、改色、替换，建议您在展示时字体选择黑体等系统自带字体。如果需要特殊字体需要设置选项里面选择嵌入字体以方便演示。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4630" y="154305"/>
            <a:ext cx="4481195" cy="670560"/>
            <a:chOff x="338" y="243"/>
            <a:chExt cx="7057" cy="1056"/>
          </a:xfrm>
        </p:grpSpPr>
        <p:sp>
          <p:nvSpPr>
            <p:cNvPr id="12" name="圆角矩形 11"/>
            <p:cNvSpPr/>
            <p:nvPr/>
          </p:nvSpPr>
          <p:spPr>
            <a:xfrm>
              <a:off x="1595" y="350"/>
              <a:ext cx="5801" cy="789"/>
            </a:xfrm>
            <a:prstGeom prst="roundRect">
              <a:avLst>
                <a:gd name="adj" fmla="val 50000"/>
              </a:avLst>
            </a:prstGeom>
            <a:noFill/>
            <a:ln>
              <a:gradFill>
                <a:gsLst>
                  <a:gs pos="0">
                    <a:srgbClr val="F2C469"/>
                  </a:gs>
                  <a:gs pos="100000">
                    <a:srgbClr val="F4D67D"/>
                  </a:gs>
                </a:gsLst>
                <a:lin ang="2088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02.</a:t>
              </a:r>
              <a:r>
                <a:rPr lang="zh-CN" altLang="en-US" sz="2800" b="1" dirty="0">
                  <a:gradFill>
                    <a:gsLst>
                      <a:gs pos="10000">
                        <a:srgbClr val="C5952A"/>
                      </a:gs>
                      <a:gs pos="100000">
                        <a:srgbClr val="C5952A"/>
                      </a:gs>
                      <a:gs pos="55000">
                        <a:srgbClr val="F5D975"/>
                      </a:gs>
                    </a:gsLst>
                    <a:lin ang="0" scaled="0"/>
                  </a:gradFill>
                  <a:cs typeface="+mn-ea"/>
                  <a:sym typeface="+mn-lt"/>
                </a:rPr>
                <a:t>点此编辑标题</a:t>
              </a:r>
            </a:p>
          </p:txBody>
        </p:sp>
        <p:pic>
          <p:nvPicPr>
            <p:cNvPr id="26" name="图片 25" descr="2023137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8" y="243"/>
              <a:ext cx="1057" cy="10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8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y2qyq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Microsoft Office PowerPoint</Application>
  <PresentationFormat>宽屏</PresentationFormat>
  <Paragraphs>255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阿里巴巴普惠体</vt:lpstr>
      <vt:lpstr>方正粗谭黑简体</vt:lpstr>
      <vt:lpstr>思源黑体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2022-03-09T03:02:08Z</dcterms:created>
  <dcterms:modified xsi:type="dcterms:W3CDTF">2023-01-10T07:13:03Z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E7FA193D50664A25A432496E19EC8B3A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