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3.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1" removePersonalInfoOnSave="1">
  <p:sldMasterIdLst>
    <p:sldMasterId id="2147483648" r:id="rId1"/>
  </p:sldMasterIdLst>
  <p:notesMasterIdLst>
    <p:notesMasterId r:id="rId29"/>
  </p:notesMasterIdLst>
  <p:handoutMasterIdLst>
    <p:handoutMasterId r:id="rId30"/>
  </p:handoutMasterIdLst>
  <p:sldIdLst>
    <p:sldId id="300" r:id="rId2"/>
    <p:sldId id="262" r:id="rId3"/>
    <p:sldId id="294" r:id="rId4"/>
    <p:sldId id="295" r:id="rId5"/>
    <p:sldId id="265" r:id="rId6"/>
    <p:sldId id="263" r:id="rId7"/>
    <p:sldId id="267" r:id="rId8"/>
    <p:sldId id="298" r:id="rId9"/>
    <p:sldId id="269" r:id="rId10"/>
    <p:sldId id="271" r:id="rId11"/>
    <p:sldId id="270" r:id="rId12"/>
    <p:sldId id="272" r:id="rId13"/>
    <p:sldId id="296" r:id="rId14"/>
    <p:sldId id="273" r:id="rId15"/>
    <p:sldId id="274" r:id="rId16"/>
    <p:sldId id="280" r:id="rId17"/>
    <p:sldId id="297" r:id="rId18"/>
    <p:sldId id="276" r:id="rId19"/>
    <p:sldId id="293" r:id="rId20"/>
    <p:sldId id="286" r:id="rId21"/>
    <p:sldId id="278" r:id="rId22"/>
    <p:sldId id="299" r:id="rId23"/>
    <p:sldId id="279" r:id="rId24"/>
    <p:sldId id="285" r:id="rId25"/>
    <p:sldId id="281" r:id="rId26"/>
    <p:sldId id="283" r:id="rId27"/>
    <p:sldId id="289" r:id="rId28"/>
  </p:sldIdLst>
  <p:sldSz cx="11522075" cy="6480175"/>
  <p:notesSz cx="6858000" cy="9144000"/>
  <p:custDataLst>
    <p:tags r:id="rId31"/>
  </p:custDataLst>
  <p:defaultTextStyle>
    <a:defPPr>
      <a:defRPr lang="zh-CN"/>
    </a:defPPr>
    <a:lvl1pPr marL="0" algn="l" defTabSz="863600" rtl="0" eaLnBrk="1" latinLnBrk="0" hangingPunct="1">
      <a:defRPr sz="1800" kern="1200">
        <a:solidFill>
          <a:schemeClr val="tx1"/>
        </a:solidFill>
        <a:latin typeface="+mn-lt"/>
        <a:ea typeface="+mn-ea"/>
        <a:cs typeface="+mn-cs"/>
      </a:defRPr>
    </a:lvl1pPr>
    <a:lvl2pPr marL="431800" algn="l" defTabSz="863600" rtl="0" eaLnBrk="1" latinLnBrk="0" hangingPunct="1">
      <a:defRPr sz="1800" kern="1200">
        <a:solidFill>
          <a:schemeClr val="tx1"/>
        </a:solidFill>
        <a:latin typeface="+mn-lt"/>
        <a:ea typeface="+mn-ea"/>
        <a:cs typeface="+mn-cs"/>
      </a:defRPr>
    </a:lvl2pPr>
    <a:lvl3pPr marL="863600" algn="l" defTabSz="863600" rtl="0" eaLnBrk="1" latinLnBrk="0" hangingPunct="1">
      <a:defRPr sz="1800" kern="1200">
        <a:solidFill>
          <a:schemeClr val="tx1"/>
        </a:solidFill>
        <a:latin typeface="+mn-lt"/>
        <a:ea typeface="+mn-ea"/>
        <a:cs typeface="+mn-cs"/>
      </a:defRPr>
    </a:lvl3pPr>
    <a:lvl4pPr marL="1296035" algn="l" defTabSz="863600" rtl="0" eaLnBrk="1" latinLnBrk="0" hangingPunct="1">
      <a:defRPr sz="1800" kern="1200">
        <a:solidFill>
          <a:schemeClr val="tx1"/>
        </a:solidFill>
        <a:latin typeface="+mn-lt"/>
        <a:ea typeface="+mn-ea"/>
        <a:cs typeface="+mn-cs"/>
      </a:defRPr>
    </a:lvl4pPr>
    <a:lvl5pPr marL="1727835" algn="l" defTabSz="863600" rtl="0" eaLnBrk="1" latinLnBrk="0" hangingPunct="1">
      <a:defRPr sz="1800" kern="1200">
        <a:solidFill>
          <a:schemeClr val="tx1"/>
        </a:solidFill>
        <a:latin typeface="+mn-lt"/>
        <a:ea typeface="+mn-ea"/>
        <a:cs typeface="+mn-cs"/>
      </a:defRPr>
    </a:lvl5pPr>
    <a:lvl6pPr marL="2159635" algn="l" defTabSz="863600" rtl="0" eaLnBrk="1" latinLnBrk="0" hangingPunct="1">
      <a:defRPr sz="1800" kern="1200">
        <a:solidFill>
          <a:schemeClr val="tx1"/>
        </a:solidFill>
        <a:latin typeface="+mn-lt"/>
        <a:ea typeface="+mn-ea"/>
        <a:cs typeface="+mn-cs"/>
      </a:defRPr>
    </a:lvl6pPr>
    <a:lvl7pPr marL="2591435" algn="l" defTabSz="863600" rtl="0" eaLnBrk="1" latinLnBrk="0" hangingPunct="1">
      <a:defRPr sz="1800" kern="1200">
        <a:solidFill>
          <a:schemeClr val="tx1"/>
        </a:solidFill>
        <a:latin typeface="+mn-lt"/>
        <a:ea typeface="+mn-ea"/>
        <a:cs typeface="+mn-cs"/>
      </a:defRPr>
    </a:lvl7pPr>
    <a:lvl8pPr marL="3023870" algn="l" defTabSz="863600" rtl="0" eaLnBrk="1" latinLnBrk="0" hangingPunct="1">
      <a:defRPr sz="1800" kern="1200">
        <a:solidFill>
          <a:schemeClr val="tx1"/>
        </a:solidFill>
        <a:latin typeface="+mn-lt"/>
        <a:ea typeface="+mn-ea"/>
        <a:cs typeface="+mn-cs"/>
      </a:defRPr>
    </a:lvl8pPr>
    <a:lvl9pPr marL="3455670" algn="l" defTabSz="8636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2">
          <p15:clr>
            <a:srgbClr val="A4A3A4"/>
          </p15:clr>
        </p15:guide>
        <p15:guide id="2" pos="36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783A"/>
    <a:srgbClr val="DA251E"/>
    <a:srgbClr val="E22626"/>
    <a:srgbClr val="E3413E"/>
    <a:srgbClr val="005885"/>
    <a:srgbClr val="008F86"/>
    <a:srgbClr val="EC6C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94676" autoAdjust="0"/>
  </p:normalViewPr>
  <p:slideViewPr>
    <p:cSldViewPr showGuides="1">
      <p:cViewPr>
        <p:scale>
          <a:sx n="50" d="100"/>
          <a:sy n="50" d="100"/>
        </p:scale>
        <p:origin x="-528" y="-1668"/>
      </p:cViewPr>
      <p:guideLst>
        <p:guide orient="horz" pos="2042"/>
        <p:guide pos="3630"/>
      </p:guideLst>
    </p:cSldViewPr>
  </p:slideViewPr>
  <p:outlineViewPr>
    <p:cViewPr>
      <p:scale>
        <a:sx n="33" d="100"/>
        <a:sy n="33" d="100"/>
      </p:scale>
      <p:origin x="0" y="0"/>
    </p:cViewPr>
  </p:outlin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06E9-4292-A8CE-4C3017A1BAB9}"/>
              </c:ext>
            </c:extLst>
          </c:dPt>
          <c:dPt>
            <c:idx val="1"/>
            <c:bubble3D val="0"/>
            <c:spPr>
              <a:solidFill>
                <a:srgbClr val="C00000"/>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06E9-4292-A8CE-4C3017A1BAB9}"/>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06E9-4292-A8CE-4C3017A1BAB9}"/>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06E9-4292-A8CE-4C3017A1BAB9}"/>
              </c:ext>
            </c:extLst>
          </c:dPt>
          <c:val>
            <c:numRef>
              <c:f>Sheet1!$B$2:$B$5</c:f>
              <c:numCache>
                <c:formatCode>General</c:formatCode>
                <c:ptCount val="4"/>
                <c:pt idx="0">
                  <c:v>70</c:v>
                </c:pt>
                <c:pt idx="1">
                  <c:v>30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列1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2"/>
                      <c:pt idx="0">
                        <c:v>第一季度</c:v>
                      </c:pt>
                      <c:pt idx="1">
                        <c:v>第二季度</c:v>
                      </c:pt>
                    </c:strCache>
                  </c:strRef>
                </c15:cat>
              </c15:filteredCategoryTitle>
            </c:ext>
            <c:ext xmlns:c16="http://schemas.microsoft.com/office/drawing/2014/chart" uri="{C3380CC4-5D6E-409C-BE32-E72D297353CC}">
              <c16:uniqueId val="{00000008-06E9-4292-A8CE-4C3017A1BAB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2A62-4B60-8207-1F708448DE51}"/>
              </c:ext>
            </c:extLst>
          </c:dPt>
          <c:dPt>
            <c:idx val="1"/>
            <c:bubble3D val="0"/>
            <c:spPr>
              <a:solidFill>
                <a:srgbClr val="C00000"/>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2A62-4B60-8207-1F708448DE51}"/>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2A62-4B60-8207-1F708448DE51}"/>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2A62-4B60-8207-1F708448DE51}"/>
              </c:ext>
            </c:extLst>
          </c:dPt>
          <c:val>
            <c:numRef>
              <c:f>Sheet1!$B$2:$B$5</c:f>
              <c:numCache>
                <c:formatCode>General</c:formatCode>
                <c:ptCount val="4"/>
                <c:pt idx="0">
                  <c:v>50</c:v>
                </c:pt>
                <c:pt idx="1">
                  <c:v>50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列1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2"/>
                      <c:pt idx="0">
                        <c:v>第一季度</c:v>
                      </c:pt>
                      <c:pt idx="1">
                        <c:v>第二季度</c:v>
                      </c:pt>
                    </c:strCache>
                  </c:strRef>
                </c15:cat>
              </c15:filteredCategoryTitle>
            </c:ext>
            <c:ext xmlns:c16="http://schemas.microsoft.com/office/drawing/2014/chart" uri="{C3380CC4-5D6E-409C-BE32-E72D297353CC}">
              <c16:uniqueId val="{00000008-2A62-4B60-8207-1F708448DE5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C8AE-4C78-B80A-569A719310D9}"/>
              </c:ext>
            </c:extLst>
          </c:dPt>
          <c:dPt>
            <c:idx val="1"/>
            <c:bubble3D val="0"/>
            <c:spPr>
              <a:solidFill>
                <a:srgbClr val="C00000"/>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C8AE-4C78-B80A-569A719310D9}"/>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C8AE-4C78-B80A-569A719310D9}"/>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C8AE-4C78-B80A-569A719310D9}"/>
              </c:ext>
            </c:extLst>
          </c:dPt>
          <c:val>
            <c:numRef>
              <c:f>Sheet1!$B$2:$B$5</c:f>
              <c:numCache>
                <c:formatCode>General</c:formatCode>
                <c:ptCount val="4"/>
                <c:pt idx="0">
                  <c:v>20</c:v>
                </c:pt>
                <c:pt idx="1">
                  <c:v>80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列1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2"/>
                      <c:pt idx="0">
                        <c:v>第一季度</c:v>
                      </c:pt>
                      <c:pt idx="1">
                        <c:v>第二季度</c:v>
                      </c:pt>
                    </c:strCache>
                  </c:strRef>
                </c15:cat>
              </c15:filteredCategoryTitle>
            </c:ext>
            <c:ext xmlns:c16="http://schemas.microsoft.com/office/drawing/2014/chart" uri="{C3380CC4-5D6E-409C-BE32-E72D297353CC}">
              <c16:uniqueId val="{00000008-C8AE-4C78-B80A-569A719310D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spPr>
            <a:solidFill>
              <a:srgbClr val="E3413E"/>
            </a:solidFill>
            <a:ln>
              <a:noFill/>
            </a:ln>
            <a:effectLst/>
          </c:spPr>
          <c:dPt>
            <c:idx val="0"/>
            <c:bubble3D val="0"/>
            <c:spPr>
              <a:solidFill>
                <a:srgbClr val="E3413E"/>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AF74-474F-86E5-A2B1C9B3E1B5}"/>
              </c:ext>
            </c:extLst>
          </c:dPt>
          <c:dPt>
            <c:idx val="1"/>
            <c:bubble3D val="0"/>
            <c:spPr>
              <a:solidFill>
                <a:srgbClr val="C00000"/>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AF74-474F-86E5-A2B1C9B3E1B5}"/>
              </c:ext>
            </c:extLst>
          </c:dPt>
          <c:dPt>
            <c:idx val="2"/>
            <c:bubble3D val="0"/>
            <c:spPr>
              <a:solidFill>
                <a:srgbClr val="E3413E"/>
              </a:solidFill>
              <a:ln w="19050">
                <a:noFill/>
              </a:ln>
              <a:effectLst/>
            </c:spPr>
            <c:extLst>
              <c:ext xmlns:c16="http://schemas.microsoft.com/office/drawing/2014/chart" uri="{C3380CC4-5D6E-409C-BE32-E72D297353CC}">
                <c16:uniqueId val="{00000005-AF74-474F-86E5-A2B1C9B3E1B5}"/>
              </c:ext>
            </c:extLst>
          </c:dPt>
          <c:dPt>
            <c:idx val="3"/>
            <c:bubble3D val="0"/>
            <c:spPr>
              <a:solidFill>
                <a:srgbClr val="E3413E"/>
              </a:solidFill>
              <a:ln w="19050">
                <a:noFill/>
              </a:ln>
              <a:effectLst/>
            </c:spPr>
            <c:extLst>
              <c:ext xmlns:c16="http://schemas.microsoft.com/office/drawing/2014/chart" uri="{C3380CC4-5D6E-409C-BE32-E72D297353CC}">
                <c16:uniqueId val="{00000007-AF74-474F-86E5-A2B1C9B3E1B5}"/>
              </c:ext>
            </c:extLst>
          </c:dPt>
          <c:val>
            <c:numRef>
              <c:f>Sheet1!$B$2:$B$5</c:f>
              <c:numCache>
                <c:formatCode>General</c:formatCode>
                <c:ptCount val="4"/>
                <c:pt idx="0">
                  <c:v>0</c:v>
                </c:pt>
                <c:pt idx="1">
                  <c:v>100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列1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2"/>
                      <c:pt idx="0">
                        <c:v>第一季度</c:v>
                      </c:pt>
                      <c:pt idx="1">
                        <c:v>第二季度</c:v>
                      </c:pt>
                    </c:strCache>
                  </c:strRef>
                </c15:cat>
              </c15:filteredCategoryTitle>
            </c:ext>
            <c:ext xmlns:c16="http://schemas.microsoft.com/office/drawing/2014/chart" uri="{C3380CC4-5D6E-409C-BE32-E72D297353CC}">
              <c16:uniqueId val="{00000008-AF74-474F-86E5-A2B1C9B3E1B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C0AEDC-94CA-47A0-8606-52C9830F40B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3DA5FA-B3F8-45F3-91C7-DF91E35A219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863600" rtl="0" eaLnBrk="1" latinLnBrk="0" hangingPunct="1">
      <a:defRPr sz="1100" kern="1200">
        <a:solidFill>
          <a:schemeClr val="tx1"/>
        </a:solidFill>
        <a:latin typeface="+mn-lt"/>
        <a:ea typeface="+mn-ea"/>
        <a:cs typeface="+mn-cs"/>
      </a:defRPr>
    </a:lvl1pPr>
    <a:lvl2pPr marL="431800" algn="l" defTabSz="863600" rtl="0" eaLnBrk="1" latinLnBrk="0" hangingPunct="1">
      <a:defRPr sz="1100" kern="1200">
        <a:solidFill>
          <a:schemeClr val="tx1"/>
        </a:solidFill>
        <a:latin typeface="+mn-lt"/>
        <a:ea typeface="+mn-ea"/>
        <a:cs typeface="+mn-cs"/>
      </a:defRPr>
    </a:lvl2pPr>
    <a:lvl3pPr marL="863600" algn="l" defTabSz="863600" rtl="0" eaLnBrk="1" latinLnBrk="0" hangingPunct="1">
      <a:defRPr sz="1100" kern="1200">
        <a:solidFill>
          <a:schemeClr val="tx1"/>
        </a:solidFill>
        <a:latin typeface="+mn-lt"/>
        <a:ea typeface="+mn-ea"/>
        <a:cs typeface="+mn-cs"/>
      </a:defRPr>
    </a:lvl3pPr>
    <a:lvl4pPr marL="1296035" algn="l" defTabSz="863600" rtl="0" eaLnBrk="1" latinLnBrk="0" hangingPunct="1">
      <a:defRPr sz="1100" kern="1200">
        <a:solidFill>
          <a:schemeClr val="tx1"/>
        </a:solidFill>
        <a:latin typeface="+mn-lt"/>
        <a:ea typeface="+mn-ea"/>
        <a:cs typeface="+mn-cs"/>
      </a:defRPr>
    </a:lvl4pPr>
    <a:lvl5pPr marL="1727835" algn="l" defTabSz="863600" rtl="0" eaLnBrk="1" latinLnBrk="0" hangingPunct="1">
      <a:defRPr sz="1100" kern="1200">
        <a:solidFill>
          <a:schemeClr val="tx1"/>
        </a:solidFill>
        <a:latin typeface="+mn-lt"/>
        <a:ea typeface="+mn-ea"/>
        <a:cs typeface="+mn-cs"/>
      </a:defRPr>
    </a:lvl5pPr>
    <a:lvl6pPr marL="2159635" algn="l" defTabSz="863600" rtl="0" eaLnBrk="1" latinLnBrk="0" hangingPunct="1">
      <a:defRPr sz="1100" kern="1200">
        <a:solidFill>
          <a:schemeClr val="tx1"/>
        </a:solidFill>
        <a:latin typeface="+mn-lt"/>
        <a:ea typeface="+mn-ea"/>
        <a:cs typeface="+mn-cs"/>
      </a:defRPr>
    </a:lvl6pPr>
    <a:lvl7pPr marL="2591435" algn="l" defTabSz="863600" rtl="0" eaLnBrk="1" latinLnBrk="0" hangingPunct="1">
      <a:defRPr sz="1100" kern="1200">
        <a:solidFill>
          <a:schemeClr val="tx1"/>
        </a:solidFill>
        <a:latin typeface="+mn-lt"/>
        <a:ea typeface="+mn-ea"/>
        <a:cs typeface="+mn-cs"/>
      </a:defRPr>
    </a:lvl7pPr>
    <a:lvl8pPr marL="3023870" algn="l" defTabSz="863600" rtl="0" eaLnBrk="1" latinLnBrk="0" hangingPunct="1">
      <a:defRPr sz="1100" kern="1200">
        <a:solidFill>
          <a:schemeClr val="tx1"/>
        </a:solidFill>
        <a:latin typeface="+mn-lt"/>
        <a:ea typeface="+mn-ea"/>
        <a:cs typeface="+mn-cs"/>
      </a:defRPr>
    </a:lvl8pPr>
    <a:lvl9pPr marL="3455670" algn="l" defTabSz="863600"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3DA5FA-B3F8-45F3-91C7-DF91E35A219C}" type="slidenum">
              <a:rPr lang="zh-CN" altLang="en-US" smtClean="0"/>
              <a:t>11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3DA5FA-B3F8-45F3-91C7-DF91E35A219C}" type="slidenum">
              <a:rPr lang="zh-CN" altLang="en-US" smtClean="0"/>
              <a:t>20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3DA5FA-B3F8-45F3-91C7-DF91E35A219C}" type="slidenum">
              <a:rPr lang="zh-CN" altLang="en-US" smtClean="0"/>
              <a:t>21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3DA5FA-B3F8-45F3-91C7-DF91E35A219C}" type="slidenum">
              <a:rPr lang="zh-CN" altLang="en-US" smtClean="0"/>
              <a:t>22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3DA5FA-B3F8-45F3-91C7-DF91E35A219C}" type="slidenum">
              <a:rPr lang="zh-CN" altLang="en-US" smtClean="0"/>
              <a:t>23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3DA5FA-B3F8-45F3-91C7-DF91E35A219C}" type="slidenum">
              <a:rPr lang="zh-CN" altLang="en-US" smtClean="0"/>
              <a:t>24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3DA5FA-B3F8-45F3-91C7-DF91E35A219C}" type="slidenum">
              <a:rPr lang="zh-CN" altLang="en-US" smtClean="0"/>
              <a:t>25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3DA5FA-B3F8-45F3-91C7-DF91E35A219C}" type="slidenum">
              <a:rPr lang="zh-CN" altLang="en-US" smtClean="0"/>
              <a:t>26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3DA5FA-B3F8-45F3-91C7-DF91E35A219C}" type="slidenum">
              <a:rPr lang="zh-CN" altLang="en-US" smtClean="0"/>
              <a:t>27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3DA5FA-B3F8-45F3-91C7-DF91E35A219C}" type="slidenum">
              <a:rPr lang="zh-CN" altLang="en-US" smtClean="0"/>
              <a:t>28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3DA5FA-B3F8-45F3-91C7-DF91E35A219C}" type="slidenum">
              <a:rPr lang="zh-CN" altLang="en-US" smtClean="0"/>
              <a:t>29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3DA5FA-B3F8-45F3-91C7-DF91E35A219C}" type="slidenum">
              <a:rPr lang="zh-CN" altLang="en-US" smtClean="0"/>
              <a:t>12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3DA5FA-B3F8-45F3-91C7-DF91E35A219C}" type="slidenum">
              <a:rPr lang="zh-CN" altLang="en-US" smtClean="0"/>
              <a:t>30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3DA5FA-B3F8-45F3-91C7-DF91E35A219C}" type="slidenum">
              <a:rPr lang="zh-CN" altLang="en-US" smtClean="0"/>
              <a:t>31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3DA5FA-B3F8-45F3-91C7-DF91E35A219C}" type="slidenum">
              <a:rPr lang="zh-CN" altLang="en-US" smtClean="0"/>
              <a:t>32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3DA5FA-B3F8-45F3-91C7-DF91E35A219C}" type="slidenum">
              <a:rPr lang="zh-CN" altLang="en-US" smtClean="0"/>
              <a:t>33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3DA5FA-B3F8-45F3-91C7-DF91E35A219C}" type="slidenum">
              <a:rPr lang="zh-CN" altLang="en-US" smtClean="0"/>
              <a:t>34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3DA5FA-B3F8-45F3-91C7-DF91E35A219C}" type="slidenum">
              <a:rPr lang="zh-CN" altLang="en-US" smtClean="0"/>
              <a:t>35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3DA5FA-B3F8-45F3-91C7-DF91E35A219C}" type="slidenum">
              <a:rPr lang="zh-CN" altLang="en-US" smtClean="0"/>
              <a:t>36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3DA5FA-B3F8-45F3-91C7-DF91E35A219C}" type="slidenum">
              <a:rPr lang="zh-CN" altLang="en-US" smtClean="0"/>
              <a:t>37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3DA5FA-B3F8-45F3-91C7-DF91E35A219C}" type="slidenum">
              <a:rPr lang="zh-CN" altLang="en-US" smtClean="0"/>
              <a:t>13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3DA5FA-B3F8-45F3-91C7-DF91E35A219C}" type="slidenum">
              <a:rPr lang="zh-CN" altLang="en-US" smtClean="0"/>
              <a:t>14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3DA5FA-B3F8-45F3-91C7-DF91E35A219C}" type="slidenum">
              <a:rPr lang="zh-CN" altLang="en-US" smtClean="0"/>
              <a:t>15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3DA5FA-B3F8-45F3-91C7-DF91E35A219C}" type="slidenum">
              <a:rPr lang="zh-CN" altLang="en-US" smtClean="0"/>
              <a:t>16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3DA5FA-B3F8-45F3-91C7-DF91E35A219C}" type="slidenum">
              <a:rPr lang="zh-CN" altLang="en-US" smtClean="0"/>
              <a:t>17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3DA5FA-B3F8-45F3-91C7-DF91E35A219C}" type="slidenum">
              <a:rPr lang="zh-CN" altLang="en-US" smtClean="0"/>
              <a:t>18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3DA5FA-B3F8-45F3-91C7-DF91E35A219C}" type="slidenum">
              <a:rPr lang="zh-CN" altLang="en-US" smtClean="0"/>
              <a:t>19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64156" y="2013056"/>
            <a:ext cx="9793764" cy="1389037"/>
          </a:xfrm>
          <a:prstGeom prst="rect">
            <a:avLst/>
          </a:prstGeom>
        </p:spPr>
        <p:txBody>
          <a:bodyPr lIns="86390" tIns="43195" rIns="86390" bIns="43195"/>
          <a:lstStyle/>
          <a:p>
            <a:r>
              <a:rPr lang="zh-CN" altLang="en-US" smtClean="0"/>
              <a:t>单击此处编辑母版标题样式</a:t>
            </a:r>
            <a:endParaRPr lang="zh-CN" altLang="en-US"/>
          </a:p>
        </p:txBody>
      </p:sp>
      <p:sp>
        <p:nvSpPr>
          <p:cNvPr id="3" name="副标题 2"/>
          <p:cNvSpPr>
            <a:spLocks noGrp="1"/>
          </p:cNvSpPr>
          <p:nvPr>
            <p:ph type="subTitle" idx="1"/>
          </p:nvPr>
        </p:nvSpPr>
        <p:spPr>
          <a:xfrm>
            <a:off x="1728311" y="3672099"/>
            <a:ext cx="8065453" cy="1656045"/>
          </a:xfrm>
          <a:prstGeom prst="rect">
            <a:avLst/>
          </a:prstGeom>
        </p:spPr>
        <p:txBody>
          <a:bodyPr lIns="86390" tIns="43195" rIns="86390" bIns="43195"/>
          <a:lstStyle>
            <a:lvl1pPr marL="0" indent="0" algn="ctr">
              <a:buNone/>
              <a:defRPr>
                <a:solidFill>
                  <a:schemeClr val="tx1">
                    <a:tint val="75000"/>
                  </a:schemeClr>
                </a:solidFill>
              </a:defRPr>
            </a:lvl1pPr>
            <a:lvl2pPr marL="431800" indent="0" algn="ctr">
              <a:buNone/>
              <a:defRPr>
                <a:solidFill>
                  <a:schemeClr val="tx1">
                    <a:tint val="75000"/>
                  </a:schemeClr>
                </a:solidFill>
              </a:defRPr>
            </a:lvl2pPr>
            <a:lvl3pPr marL="863600" indent="0" algn="ctr">
              <a:buNone/>
              <a:defRPr>
                <a:solidFill>
                  <a:schemeClr val="tx1">
                    <a:tint val="75000"/>
                  </a:schemeClr>
                </a:solidFill>
              </a:defRPr>
            </a:lvl3pPr>
            <a:lvl4pPr marL="1296035" indent="0" algn="ctr">
              <a:buNone/>
              <a:defRPr>
                <a:solidFill>
                  <a:schemeClr val="tx1">
                    <a:tint val="75000"/>
                  </a:schemeClr>
                </a:solidFill>
              </a:defRPr>
            </a:lvl4pPr>
            <a:lvl5pPr marL="1727835" indent="0" algn="ctr">
              <a:buNone/>
              <a:defRPr>
                <a:solidFill>
                  <a:schemeClr val="tx1">
                    <a:tint val="75000"/>
                  </a:schemeClr>
                </a:solidFill>
              </a:defRPr>
            </a:lvl5pPr>
            <a:lvl6pPr marL="2159635" indent="0" algn="ctr">
              <a:buNone/>
              <a:defRPr>
                <a:solidFill>
                  <a:schemeClr val="tx1">
                    <a:tint val="75000"/>
                  </a:schemeClr>
                </a:solidFill>
              </a:defRPr>
            </a:lvl6pPr>
            <a:lvl7pPr marL="2591435" indent="0" algn="ctr">
              <a:buNone/>
              <a:defRPr>
                <a:solidFill>
                  <a:schemeClr val="tx1">
                    <a:tint val="75000"/>
                  </a:schemeClr>
                </a:solidFill>
              </a:defRPr>
            </a:lvl7pPr>
            <a:lvl8pPr marL="3023870" indent="0" algn="ctr">
              <a:buNone/>
              <a:defRPr>
                <a:solidFill>
                  <a:schemeClr val="tx1">
                    <a:tint val="75000"/>
                  </a:schemeClr>
                </a:solidFill>
              </a:defRPr>
            </a:lvl8pPr>
            <a:lvl9pPr marL="345567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576105" y="6006164"/>
            <a:ext cx="2688485" cy="345009"/>
          </a:xfrm>
          <a:prstGeom prst="rect">
            <a:avLst/>
          </a:prstGeom>
        </p:spPr>
        <p:txBody>
          <a:bodyPr lIns="86390" tIns="43195" rIns="86390" bIns="43195"/>
          <a:lstStyle/>
          <a:p>
            <a:fld id="{B8FE71B6-01E8-4B6C-824B-EC56733794F5}" type="datetimeFigureOut">
              <a:rPr lang="zh-CN" altLang="en-US" smtClean="0"/>
              <a:t>2023-01-10</a:t>
            </a:fld>
            <a:endParaRPr lang="zh-CN" altLang="en-US"/>
          </a:p>
        </p:txBody>
      </p:sp>
      <p:sp>
        <p:nvSpPr>
          <p:cNvPr id="5" name="页脚占位符 4"/>
          <p:cNvSpPr>
            <a:spLocks noGrp="1"/>
          </p:cNvSpPr>
          <p:nvPr>
            <p:ph type="ftr" sz="quarter" idx="11"/>
          </p:nvPr>
        </p:nvSpPr>
        <p:spPr>
          <a:xfrm>
            <a:off x="3936710" y="6006164"/>
            <a:ext cx="3648657" cy="345009"/>
          </a:xfrm>
          <a:prstGeom prst="rect">
            <a:avLst/>
          </a:prstGeom>
        </p:spPr>
        <p:txBody>
          <a:bodyPr lIns="86390" tIns="43195" rIns="86390" bIns="43195"/>
          <a:lstStyle/>
          <a:p>
            <a:endParaRPr lang="zh-CN" altLang="en-US"/>
          </a:p>
        </p:txBody>
      </p:sp>
      <p:sp>
        <p:nvSpPr>
          <p:cNvPr id="6" name="灯片编号占位符 5"/>
          <p:cNvSpPr>
            <a:spLocks noGrp="1"/>
          </p:cNvSpPr>
          <p:nvPr>
            <p:ph type="sldNum" sz="quarter" idx="12"/>
          </p:nvPr>
        </p:nvSpPr>
        <p:spPr>
          <a:xfrm>
            <a:off x="8257488" y="6006164"/>
            <a:ext cx="2688485" cy="345009"/>
          </a:xfrm>
          <a:prstGeom prst="rect">
            <a:avLst/>
          </a:prstGeom>
        </p:spPr>
        <p:txBody>
          <a:bodyPr lIns="86390" tIns="43195" rIns="86390" bIns="43195"/>
          <a:lstStyle/>
          <a:p>
            <a:fld id="{4AC42666-7DA3-40B7-9A27-6D60C0A5BA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258409" y="4536123"/>
            <a:ext cx="6913245" cy="535515"/>
          </a:xfrm>
          <a:prstGeom prst="rect">
            <a:avLst/>
          </a:prstGeom>
        </p:spPr>
        <p:txBody>
          <a:bodyPr lIns="86390" tIns="43195" rIns="86390" bIns="43195" anchor="b"/>
          <a:lstStyle>
            <a:lvl1pPr algn="l">
              <a:defRPr sz="19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258409" y="579016"/>
            <a:ext cx="6913245" cy="3888105"/>
          </a:xfrm>
          <a:prstGeom prst="rect">
            <a:avLst/>
          </a:prstGeom>
        </p:spPr>
        <p:txBody>
          <a:bodyPr lIns="86390" tIns="43195" rIns="86390" bIns="43195"/>
          <a:lstStyle>
            <a:lvl1pPr marL="0" indent="0">
              <a:buNone/>
              <a:defRPr sz="3000"/>
            </a:lvl1pPr>
            <a:lvl2pPr marL="431800" indent="0">
              <a:buNone/>
              <a:defRPr sz="2600"/>
            </a:lvl2pPr>
            <a:lvl3pPr marL="863600" indent="0">
              <a:buNone/>
              <a:defRPr sz="2300"/>
            </a:lvl3pPr>
            <a:lvl4pPr marL="1296035" indent="0">
              <a:buNone/>
              <a:defRPr sz="1900"/>
            </a:lvl4pPr>
            <a:lvl5pPr marL="1727835" indent="0">
              <a:buNone/>
              <a:defRPr sz="1900"/>
            </a:lvl5pPr>
            <a:lvl6pPr marL="2159635" indent="0">
              <a:buNone/>
              <a:defRPr sz="1900"/>
            </a:lvl6pPr>
            <a:lvl7pPr marL="2591435" indent="0">
              <a:buNone/>
              <a:defRPr sz="1900"/>
            </a:lvl7pPr>
            <a:lvl8pPr marL="3023870" indent="0">
              <a:buNone/>
              <a:defRPr sz="1900"/>
            </a:lvl8pPr>
            <a:lvl9pPr marL="3455670" indent="0">
              <a:buNone/>
              <a:defRPr sz="1900"/>
            </a:lvl9pPr>
          </a:lstStyle>
          <a:p>
            <a:endParaRPr lang="zh-CN" altLang="en-US"/>
          </a:p>
        </p:txBody>
      </p:sp>
      <p:sp>
        <p:nvSpPr>
          <p:cNvPr id="4" name="文本占位符 3"/>
          <p:cNvSpPr>
            <a:spLocks noGrp="1"/>
          </p:cNvSpPr>
          <p:nvPr>
            <p:ph type="body" sz="half" idx="2"/>
          </p:nvPr>
        </p:nvSpPr>
        <p:spPr>
          <a:xfrm>
            <a:off x="2258409" y="5071638"/>
            <a:ext cx="6913245" cy="760520"/>
          </a:xfrm>
          <a:prstGeom prst="rect">
            <a:avLst/>
          </a:prstGeom>
        </p:spPr>
        <p:txBody>
          <a:bodyPr lIns="86390" tIns="43195" rIns="86390" bIns="43195"/>
          <a:lstStyle>
            <a:lvl1pPr marL="0" indent="0">
              <a:buNone/>
              <a:defRPr sz="1400"/>
            </a:lvl1pPr>
            <a:lvl2pPr marL="431800" indent="0">
              <a:buNone/>
              <a:defRPr sz="1100"/>
            </a:lvl2pPr>
            <a:lvl3pPr marL="863600" indent="0">
              <a:buNone/>
              <a:defRPr sz="1000"/>
            </a:lvl3pPr>
            <a:lvl4pPr marL="1296035" indent="0">
              <a:buNone/>
              <a:defRPr sz="900"/>
            </a:lvl4pPr>
            <a:lvl5pPr marL="1727835" indent="0">
              <a:buNone/>
              <a:defRPr sz="900"/>
            </a:lvl5pPr>
            <a:lvl6pPr marL="2159635" indent="0">
              <a:buNone/>
              <a:defRPr sz="900"/>
            </a:lvl6pPr>
            <a:lvl7pPr marL="2591435" indent="0">
              <a:buNone/>
              <a:defRPr sz="900"/>
            </a:lvl7pPr>
            <a:lvl8pPr marL="3023870" indent="0">
              <a:buNone/>
              <a:defRPr sz="900"/>
            </a:lvl8pPr>
            <a:lvl9pPr marL="345567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576105" y="6006164"/>
            <a:ext cx="2688485" cy="345009"/>
          </a:xfrm>
          <a:prstGeom prst="rect">
            <a:avLst/>
          </a:prstGeom>
        </p:spPr>
        <p:txBody>
          <a:bodyPr lIns="86390" tIns="43195" rIns="86390" bIns="43195"/>
          <a:lstStyle/>
          <a:p>
            <a:fld id="{B8FE71B6-01E8-4B6C-824B-EC56733794F5}" type="datetimeFigureOut">
              <a:rPr lang="zh-CN" altLang="en-US" smtClean="0"/>
              <a:t>2023-01-10</a:t>
            </a:fld>
            <a:endParaRPr lang="zh-CN" altLang="en-US"/>
          </a:p>
        </p:txBody>
      </p:sp>
      <p:sp>
        <p:nvSpPr>
          <p:cNvPr id="6" name="页脚占位符 5"/>
          <p:cNvSpPr>
            <a:spLocks noGrp="1"/>
          </p:cNvSpPr>
          <p:nvPr>
            <p:ph type="ftr" sz="quarter" idx="11"/>
          </p:nvPr>
        </p:nvSpPr>
        <p:spPr>
          <a:xfrm>
            <a:off x="3936710" y="6006164"/>
            <a:ext cx="3648657" cy="345009"/>
          </a:xfrm>
          <a:prstGeom prst="rect">
            <a:avLst/>
          </a:prstGeom>
        </p:spPr>
        <p:txBody>
          <a:bodyPr lIns="86390" tIns="43195" rIns="86390" bIns="43195"/>
          <a:lstStyle/>
          <a:p>
            <a:endParaRPr lang="zh-CN" altLang="en-US"/>
          </a:p>
        </p:txBody>
      </p:sp>
      <p:sp>
        <p:nvSpPr>
          <p:cNvPr id="7" name="灯片编号占位符 6"/>
          <p:cNvSpPr>
            <a:spLocks noGrp="1"/>
          </p:cNvSpPr>
          <p:nvPr>
            <p:ph type="sldNum" sz="quarter" idx="12"/>
          </p:nvPr>
        </p:nvSpPr>
        <p:spPr>
          <a:xfrm>
            <a:off x="8257488" y="6006164"/>
            <a:ext cx="2688485" cy="345009"/>
          </a:xfrm>
          <a:prstGeom prst="rect">
            <a:avLst/>
          </a:prstGeom>
        </p:spPr>
        <p:txBody>
          <a:bodyPr lIns="86390" tIns="43195" rIns="86390" bIns="43195"/>
          <a:lstStyle/>
          <a:p>
            <a:fld id="{4AC42666-7DA3-40B7-9A27-6D60C0A5BA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76103" y="259508"/>
            <a:ext cx="10369869" cy="1080030"/>
          </a:xfrm>
          <a:prstGeom prst="rect">
            <a:avLst/>
          </a:prstGeom>
        </p:spPr>
        <p:txBody>
          <a:bodyPr lIns="86390" tIns="43195" rIns="86390" bIns="43195"/>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76103" y="1512043"/>
            <a:ext cx="10369869" cy="4276616"/>
          </a:xfrm>
          <a:prstGeom prst="rect">
            <a:avLst/>
          </a:prstGeom>
        </p:spPr>
        <p:txBody>
          <a:bodyPr vert="eaVert" lIns="86390" tIns="43195" rIns="86390" bIns="43195"/>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576105" y="6006164"/>
            <a:ext cx="2688485" cy="345009"/>
          </a:xfrm>
          <a:prstGeom prst="rect">
            <a:avLst/>
          </a:prstGeom>
        </p:spPr>
        <p:txBody>
          <a:bodyPr lIns="86390" tIns="43195" rIns="86390" bIns="43195"/>
          <a:lstStyle/>
          <a:p>
            <a:fld id="{B8FE71B6-01E8-4B6C-824B-EC56733794F5}" type="datetimeFigureOut">
              <a:rPr lang="zh-CN" altLang="en-US" smtClean="0"/>
              <a:t>2023-01-10</a:t>
            </a:fld>
            <a:endParaRPr lang="zh-CN" altLang="en-US"/>
          </a:p>
        </p:txBody>
      </p:sp>
      <p:sp>
        <p:nvSpPr>
          <p:cNvPr id="5" name="页脚占位符 4"/>
          <p:cNvSpPr>
            <a:spLocks noGrp="1"/>
          </p:cNvSpPr>
          <p:nvPr>
            <p:ph type="ftr" sz="quarter" idx="11"/>
          </p:nvPr>
        </p:nvSpPr>
        <p:spPr>
          <a:xfrm>
            <a:off x="3936710" y="6006164"/>
            <a:ext cx="3648657" cy="345009"/>
          </a:xfrm>
          <a:prstGeom prst="rect">
            <a:avLst/>
          </a:prstGeom>
        </p:spPr>
        <p:txBody>
          <a:bodyPr lIns="86390" tIns="43195" rIns="86390" bIns="43195"/>
          <a:lstStyle/>
          <a:p>
            <a:endParaRPr lang="zh-CN" altLang="en-US"/>
          </a:p>
        </p:txBody>
      </p:sp>
      <p:sp>
        <p:nvSpPr>
          <p:cNvPr id="6" name="灯片编号占位符 5"/>
          <p:cNvSpPr>
            <a:spLocks noGrp="1"/>
          </p:cNvSpPr>
          <p:nvPr>
            <p:ph type="sldNum" sz="quarter" idx="12"/>
          </p:nvPr>
        </p:nvSpPr>
        <p:spPr>
          <a:xfrm>
            <a:off x="8257488" y="6006164"/>
            <a:ext cx="2688485" cy="345009"/>
          </a:xfrm>
          <a:prstGeom prst="rect">
            <a:avLst/>
          </a:prstGeom>
        </p:spPr>
        <p:txBody>
          <a:bodyPr lIns="86390" tIns="43195" rIns="86390" bIns="43195"/>
          <a:lstStyle/>
          <a:p>
            <a:fld id="{4AC42666-7DA3-40B7-9A27-6D60C0A5BA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142007" y="259509"/>
            <a:ext cx="3456623" cy="5529150"/>
          </a:xfrm>
          <a:prstGeom prst="rect">
            <a:avLst/>
          </a:prstGeom>
        </p:spPr>
        <p:txBody>
          <a:bodyPr vert="eaVert" lIns="86390" tIns="43195" rIns="86390" bIns="43195"/>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68140" y="259509"/>
            <a:ext cx="10181833" cy="5529150"/>
          </a:xfrm>
          <a:prstGeom prst="rect">
            <a:avLst/>
          </a:prstGeom>
        </p:spPr>
        <p:txBody>
          <a:bodyPr vert="eaVert" lIns="86390" tIns="43195" rIns="86390" bIns="43195"/>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576105" y="6006164"/>
            <a:ext cx="2688485" cy="345009"/>
          </a:xfrm>
          <a:prstGeom prst="rect">
            <a:avLst/>
          </a:prstGeom>
        </p:spPr>
        <p:txBody>
          <a:bodyPr lIns="86390" tIns="43195" rIns="86390" bIns="43195"/>
          <a:lstStyle/>
          <a:p>
            <a:fld id="{B8FE71B6-01E8-4B6C-824B-EC56733794F5}" type="datetimeFigureOut">
              <a:rPr lang="zh-CN" altLang="en-US" smtClean="0"/>
              <a:t>2023-01-10</a:t>
            </a:fld>
            <a:endParaRPr lang="zh-CN" altLang="en-US"/>
          </a:p>
        </p:txBody>
      </p:sp>
      <p:sp>
        <p:nvSpPr>
          <p:cNvPr id="5" name="页脚占位符 4"/>
          <p:cNvSpPr>
            <a:spLocks noGrp="1"/>
          </p:cNvSpPr>
          <p:nvPr>
            <p:ph type="ftr" sz="quarter" idx="11"/>
          </p:nvPr>
        </p:nvSpPr>
        <p:spPr>
          <a:xfrm>
            <a:off x="3936710" y="6006164"/>
            <a:ext cx="3648657" cy="345009"/>
          </a:xfrm>
          <a:prstGeom prst="rect">
            <a:avLst/>
          </a:prstGeom>
        </p:spPr>
        <p:txBody>
          <a:bodyPr lIns="86390" tIns="43195" rIns="86390" bIns="43195"/>
          <a:lstStyle/>
          <a:p>
            <a:endParaRPr lang="zh-CN" altLang="en-US"/>
          </a:p>
        </p:txBody>
      </p:sp>
      <p:sp>
        <p:nvSpPr>
          <p:cNvPr id="6" name="灯片编号占位符 5"/>
          <p:cNvSpPr>
            <a:spLocks noGrp="1"/>
          </p:cNvSpPr>
          <p:nvPr>
            <p:ph type="sldNum" sz="quarter" idx="12"/>
          </p:nvPr>
        </p:nvSpPr>
        <p:spPr>
          <a:xfrm>
            <a:off x="8257488" y="6006164"/>
            <a:ext cx="2688485" cy="345009"/>
          </a:xfrm>
          <a:prstGeom prst="rect">
            <a:avLst/>
          </a:prstGeom>
        </p:spPr>
        <p:txBody>
          <a:bodyPr lIns="86390" tIns="43195" rIns="86390" bIns="43195"/>
          <a:lstStyle/>
          <a:p>
            <a:fld id="{4AC42666-7DA3-40B7-9A27-6D60C0A5BA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6103" y="259508"/>
            <a:ext cx="10369869" cy="1080030"/>
          </a:xfrm>
          <a:prstGeom prst="rect">
            <a:avLst/>
          </a:prstGeom>
        </p:spPr>
        <p:txBody>
          <a:bodyPr lIns="86390" tIns="43195" rIns="86390" bIns="43195"/>
          <a:lstStyle/>
          <a:p>
            <a:r>
              <a:rPr lang="zh-CN" altLang="en-US" smtClean="0"/>
              <a:t>单击此处编辑母版标题样式</a:t>
            </a:r>
            <a:endParaRPr lang="zh-CN" altLang="en-US"/>
          </a:p>
        </p:txBody>
      </p:sp>
      <p:sp>
        <p:nvSpPr>
          <p:cNvPr id="3" name="内容占位符 2"/>
          <p:cNvSpPr>
            <a:spLocks noGrp="1"/>
          </p:cNvSpPr>
          <p:nvPr>
            <p:ph idx="1"/>
          </p:nvPr>
        </p:nvSpPr>
        <p:spPr>
          <a:xfrm>
            <a:off x="576103" y="1512043"/>
            <a:ext cx="10369869" cy="4276616"/>
          </a:xfrm>
          <a:prstGeom prst="rect">
            <a:avLst/>
          </a:prstGeom>
        </p:spPr>
        <p:txBody>
          <a:bodyPr lIns="86390" tIns="43195" rIns="86390" bIns="43195"/>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576105" y="6006164"/>
            <a:ext cx="2688485" cy="345009"/>
          </a:xfrm>
          <a:prstGeom prst="rect">
            <a:avLst/>
          </a:prstGeom>
        </p:spPr>
        <p:txBody>
          <a:bodyPr lIns="86390" tIns="43195" rIns="86390" bIns="43195"/>
          <a:lstStyle/>
          <a:p>
            <a:fld id="{B8FE71B6-01E8-4B6C-824B-EC56733794F5}" type="datetimeFigureOut">
              <a:rPr lang="zh-CN" altLang="en-US" smtClean="0"/>
              <a:t>2023-01-10</a:t>
            </a:fld>
            <a:endParaRPr lang="zh-CN" altLang="en-US"/>
          </a:p>
        </p:txBody>
      </p:sp>
      <p:sp>
        <p:nvSpPr>
          <p:cNvPr id="5" name="页脚占位符 4"/>
          <p:cNvSpPr>
            <a:spLocks noGrp="1"/>
          </p:cNvSpPr>
          <p:nvPr>
            <p:ph type="ftr" sz="quarter" idx="11"/>
          </p:nvPr>
        </p:nvSpPr>
        <p:spPr>
          <a:xfrm>
            <a:off x="3936710" y="6006164"/>
            <a:ext cx="3648657" cy="345009"/>
          </a:xfrm>
          <a:prstGeom prst="rect">
            <a:avLst/>
          </a:prstGeom>
        </p:spPr>
        <p:txBody>
          <a:bodyPr lIns="86390" tIns="43195" rIns="86390" bIns="43195"/>
          <a:lstStyle/>
          <a:p>
            <a:endParaRPr lang="zh-CN" altLang="en-US"/>
          </a:p>
        </p:txBody>
      </p:sp>
      <p:sp>
        <p:nvSpPr>
          <p:cNvPr id="6" name="灯片编号占位符 5"/>
          <p:cNvSpPr>
            <a:spLocks noGrp="1"/>
          </p:cNvSpPr>
          <p:nvPr>
            <p:ph type="sldNum" sz="quarter" idx="12"/>
          </p:nvPr>
        </p:nvSpPr>
        <p:spPr>
          <a:xfrm>
            <a:off x="8257488" y="6006164"/>
            <a:ext cx="2688485" cy="345009"/>
          </a:xfrm>
          <a:prstGeom prst="rect">
            <a:avLst/>
          </a:prstGeom>
        </p:spPr>
        <p:txBody>
          <a:bodyPr lIns="86390" tIns="43195" rIns="86390" bIns="43195"/>
          <a:lstStyle/>
          <a:p>
            <a:fld id="{4AC42666-7DA3-40B7-9A27-6D60C0A5BA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10165" y="4164113"/>
            <a:ext cx="9793764" cy="1287035"/>
          </a:xfrm>
          <a:prstGeom prst="rect">
            <a:avLst/>
          </a:prstGeom>
        </p:spPr>
        <p:txBody>
          <a:bodyPr lIns="86390" tIns="43195" rIns="86390" bIns="43195" anchor="t"/>
          <a:lstStyle>
            <a:lvl1pPr algn="l">
              <a:defRPr sz="38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10165" y="2746575"/>
            <a:ext cx="9793764" cy="1417538"/>
          </a:xfrm>
          <a:prstGeom prst="rect">
            <a:avLst/>
          </a:prstGeom>
        </p:spPr>
        <p:txBody>
          <a:bodyPr lIns="86390" tIns="43195" rIns="86390" bIns="43195" anchor="b"/>
          <a:lstStyle>
            <a:lvl1pPr marL="0" indent="0">
              <a:buNone/>
              <a:defRPr sz="1900">
                <a:solidFill>
                  <a:schemeClr val="tx1">
                    <a:tint val="75000"/>
                  </a:schemeClr>
                </a:solidFill>
              </a:defRPr>
            </a:lvl1pPr>
            <a:lvl2pPr marL="431800" indent="0">
              <a:buNone/>
              <a:defRPr sz="1800">
                <a:solidFill>
                  <a:schemeClr val="tx1">
                    <a:tint val="75000"/>
                  </a:schemeClr>
                </a:solidFill>
              </a:defRPr>
            </a:lvl2pPr>
            <a:lvl3pPr marL="863600" indent="0">
              <a:buNone/>
              <a:defRPr sz="1500">
                <a:solidFill>
                  <a:schemeClr val="tx1">
                    <a:tint val="75000"/>
                  </a:schemeClr>
                </a:solidFill>
              </a:defRPr>
            </a:lvl3pPr>
            <a:lvl4pPr marL="1296035" indent="0">
              <a:buNone/>
              <a:defRPr sz="1400">
                <a:solidFill>
                  <a:schemeClr val="tx1">
                    <a:tint val="75000"/>
                  </a:schemeClr>
                </a:solidFill>
              </a:defRPr>
            </a:lvl4pPr>
            <a:lvl5pPr marL="1727835" indent="0">
              <a:buNone/>
              <a:defRPr sz="1400">
                <a:solidFill>
                  <a:schemeClr val="tx1">
                    <a:tint val="75000"/>
                  </a:schemeClr>
                </a:solidFill>
              </a:defRPr>
            </a:lvl5pPr>
            <a:lvl6pPr marL="2159635" indent="0">
              <a:buNone/>
              <a:defRPr sz="1400">
                <a:solidFill>
                  <a:schemeClr val="tx1">
                    <a:tint val="75000"/>
                  </a:schemeClr>
                </a:solidFill>
              </a:defRPr>
            </a:lvl6pPr>
            <a:lvl7pPr marL="2591435" indent="0">
              <a:buNone/>
              <a:defRPr sz="1400">
                <a:solidFill>
                  <a:schemeClr val="tx1">
                    <a:tint val="75000"/>
                  </a:schemeClr>
                </a:solidFill>
              </a:defRPr>
            </a:lvl7pPr>
            <a:lvl8pPr marL="3023870" indent="0">
              <a:buNone/>
              <a:defRPr sz="1400">
                <a:solidFill>
                  <a:schemeClr val="tx1">
                    <a:tint val="75000"/>
                  </a:schemeClr>
                </a:solidFill>
              </a:defRPr>
            </a:lvl8pPr>
            <a:lvl9pPr marL="345567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576105" y="6006164"/>
            <a:ext cx="2688485" cy="345009"/>
          </a:xfrm>
          <a:prstGeom prst="rect">
            <a:avLst/>
          </a:prstGeom>
        </p:spPr>
        <p:txBody>
          <a:bodyPr lIns="86390" tIns="43195" rIns="86390" bIns="43195"/>
          <a:lstStyle/>
          <a:p>
            <a:fld id="{B8FE71B6-01E8-4B6C-824B-EC56733794F5}" type="datetimeFigureOut">
              <a:rPr lang="zh-CN" altLang="en-US" smtClean="0"/>
              <a:t>2023-01-10</a:t>
            </a:fld>
            <a:endParaRPr lang="zh-CN" altLang="en-US"/>
          </a:p>
        </p:txBody>
      </p:sp>
      <p:sp>
        <p:nvSpPr>
          <p:cNvPr id="5" name="页脚占位符 4"/>
          <p:cNvSpPr>
            <a:spLocks noGrp="1"/>
          </p:cNvSpPr>
          <p:nvPr>
            <p:ph type="ftr" sz="quarter" idx="11"/>
          </p:nvPr>
        </p:nvSpPr>
        <p:spPr>
          <a:xfrm>
            <a:off x="3936710" y="6006164"/>
            <a:ext cx="3648657" cy="345009"/>
          </a:xfrm>
          <a:prstGeom prst="rect">
            <a:avLst/>
          </a:prstGeom>
        </p:spPr>
        <p:txBody>
          <a:bodyPr lIns="86390" tIns="43195" rIns="86390" bIns="43195"/>
          <a:lstStyle/>
          <a:p>
            <a:endParaRPr lang="zh-CN" altLang="en-US"/>
          </a:p>
        </p:txBody>
      </p:sp>
      <p:sp>
        <p:nvSpPr>
          <p:cNvPr id="6" name="灯片编号占位符 5"/>
          <p:cNvSpPr>
            <a:spLocks noGrp="1"/>
          </p:cNvSpPr>
          <p:nvPr>
            <p:ph type="sldNum" sz="quarter" idx="12"/>
          </p:nvPr>
        </p:nvSpPr>
        <p:spPr>
          <a:xfrm>
            <a:off x="8257488" y="6006164"/>
            <a:ext cx="2688485" cy="345009"/>
          </a:xfrm>
          <a:prstGeom prst="rect">
            <a:avLst/>
          </a:prstGeom>
        </p:spPr>
        <p:txBody>
          <a:bodyPr lIns="86390" tIns="43195" rIns="86390" bIns="43195"/>
          <a:lstStyle/>
          <a:p>
            <a:fld id="{4AC42666-7DA3-40B7-9A27-6D60C0A5BA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76103" y="259508"/>
            <a:ext cx="10369869" cy="1080030"/>
          </a:xfrm>
          <a:prstGeom prst="rect">
            <a:avLst/>
          </a:prstGeom>
        </p:spPr>
        <p:txBody>
          <a:bodyPr lIns="86390" tIns="43195" rIns="86390" bIns="43195"/>
          <a:lstStyle/>
          <a:p>
            <a:r>
              <a:rPr lang="zh-CN" altLang="en-US" smtClean="0"/>
              <a:t>单击此处编辑母版标题样式</a:t>
            </a:r>
            <a:endParaRPr lang="zh-CN" altLang="en-US"/>
          </a:p>
        </p:txBody>
      </p:sp>
      <p:sp>
        <p:nvSpPr>
          <p:cNvPr id="3" name="内容占位符 2"/>
          <p:cNvSpPr>
            <a:spLocks noGrp="1"/>
          </p:cNvSpPr>
          <p:nvPr>
            <p:ph sz="half" idx="1"/>
          </p:nvPr>
        </p:nvSpPr>
        <p:spPr>
          <a:xfrm>
            <a:off x="768138" y="1512043"/>
            <a:ext cx="6819229" cy="4276616"/>
          </a:xfrm>
          <a:prstGeom prst="rect">
            <a:avLst/>
          </a:prstGeom>
        </p:spPr>
        <p:txBody>
          <a:bodyPr lIns="86390" tIns="43195" rIns="86390" bIns="43195"/>
          <a:lstStyle>
            <a:lvl1pPr>
              <a:defRPr sz="26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7779403" y="1512043"/>
            <a:ext cx="6819228" cy="4276616"/>
          </a:xfrm>
          <a:prstGeom prst="rect">
            <a:avLst/>
          </a:prstGeom>
        </p:spPr>
        <p:txBody>
          <a:bodyPr lIns="86390" tIns="43195" rIns="86390" bIns="43195"/>
          <a:lstStyle>
            <a:lvl1pPr>
              <a:defRPr sz="26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576105" y="6006164"/>
            <a:ext cx="2688485" cy="345009"/>
          </a:xfrm>
          <a:prstGeom prst="rect">
            <a:avLst/>
          </a:prstGeom>
        </p:spPr>
        <p:txBody>
          <a:bodyPr lIns="86390" tIns="43195" rIns="86390" bIns="43195"/>
          <a:lstStyle/>
          <a:p>
            <a:fld id="{B8FE71B6-01E8-4B6C-824B-EC56733794F5}" type="datetimeFigureOut">
              <a:rPr lang="zh-CN" altLang="en-US" smtClean="0"/>
              <a:t>2023-01-10</a:t>
            </a:fld>
            <a:endParaRPr lang="zh-CN" altLang="en-US"/>
          </a:p>
        </p:txBody>
      </p:sp>
      <p:sp>
        <p:nvSpPr>
          <p:cNvPr id="6" name="页脚占位符 5"/>
          <p:cNvSpPr>
            <a:spLocks noGrp="1"/>
          </p:cNvSpPr>
          <p:nvPr>
            <p:ph type="ftr" sz="quarter" idx="11"/>
          </p:nvPr>
        </p:nvSpPr>
        <p:spPr>
          <a:xfrm>
            <a:off x="3936710" y="6006164"/>
            <a:ext cx="3648657" cy="345009"/>
          </a:xfrm>
          <a:prstGeom prst="rect">
            <a:avLst/>
          </a:prstGeom>
        </p:spPr>
        <p:txBody>
          <a:bodyPr lIns="86390" tIns="43195" rIns="86390" bIns="43195"/>
          <a:lstStyle/>
          <a:p>
            <a:endParaRPr lang="zh-CN" altLang="en-US"/>
          </a:p>
        </p:txBody>
      </p:sp>
      <p:sp>
        <p:nvSpPr>
          <p:cNvPr id="7" name="灯片编号占位符 6"/>
          <p:cNvSpPr>
            <a:spLocks noGrp="1"/>
          </p:cNvSpPr>
          <p:nvPr>
            <p:ph type="sldNum" sz="quarter" idx="12"/>
          </p:nvPr>
        </p:nvSpPr>
        <p:spPr>
          <a:xfrm>
            <a:off x="8257488" y="6006164"/>
            <a:ext cx="2688485" cy="345009"/>
          </a:xfrm>
          <a:prstGeom prst="rect">
            <a:avLst/>
          </a:prstGeom>
        </p:spPr>
        <p:txBody>
          <a:bodyPr lIns="86390" tIns="43195" rIns="86390" bIns="43195"/>
          <a:lstStyle/>
          <a:p>
            <a:fld id="{4AC42666-7DA3-40B7-9A27-6D60C0A5BA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210459" y="3512168"/>
            <a:ext cx="976556" cy="267970"/>
          </a:xfrm>
          <a:prstGeom prst="rect">
            <a:avLst/>
          </a:prstGeom>
        </p:spPr>
        <p:txBody>
          <a:bodyPr wrap="square" lIns="115187" tIns="57593" rIns="115187" bIns="57593">
            <a:spAutoFit/>
          </a:bodyPr>
          <a:lstStyle/>
          <a:p>
            <a:pPr defTabSz="115189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defTabSz="115189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defTabSz="115189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defTabSz="115189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defTabSz="115189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defTabSz="115189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defTabSz="115189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defTabSz="115189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1151890"/>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defTabSz="115189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2" name="标题 1"/>
          <p:cNvSpPr>
            <a:spLocks noGrp="1"/>
          </p:cNvSpPr>
          <p:nvPr>
            <p:ph type="title"/>
          </p:nvPr>
        </p:nvSpPr>
        <p:spPr>
          <a:xfrm>
            <a:off x="576103" y="259508"/>
            <a:ext cx="10369869" cy="1080030"/>
          </a:xfrm>
          <a:prstGeom prst="rect">
            <a:avLst/>
          </a:prstGeom>
        </p:spPr>
        <p:txBody>
          <a:bodyPr lIns="86390" tIns="43195" rIns="86390" bIns="43195"/>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76103" y="1450540"/>
            <a:ext cx="5090918" cy="604516"/>
          </a:xfrm>
          <a:prstGeom prst="rect">
            <a:avLst/>
          </a:prstGeom>
        </p:spPr>
        <p:txBody>
          <a:bodyPr lIns="86390" tIns="43195" rIns="86390" bIns="43195" anchor="b"/>
          <a:lstStyle>
            <a:lvl1pPr marL="0" indent="0">
              <a:buNone/>
              <a:defRPr sz="2300" b="1"/>
            </a:lvl1pPr>
            <a:lvl2pPr marL="431800" indent="0">
              <a:buNone/>
              <a:defRPr sz="1900" b="1"/>
            </a:lvl2pPr>
            <a:lvl3pPr marL="863600" indent="0">
              <a:buNone/>
              <a:defRPr sz="1800" b="1"/>
            </a:lvl3pPr>
            <a:lvl4pPr marL="1296035" indent="0">
              <a:buNone/>
              <a:defRPr sz="1500" b="1"/>
            </a:lvl4pPr>
            <a:lvl5pPr marL="1727835" indent="0">
              <a:buNone/>
              <a:defRPr sz="1500" b="1"/>
            </a:lvl5pPr>
            <a:lvl6pPr marL="2159635" indent="0">
              <a:buNone/>
              <a:defRPr sz="1500" b="1"/>
            </a:lvl6pPr>
            <a:lvl7pPr marL="2591435" indent="0">
              <a:buNone/>
              <a:defRPr sz="1500" b="1"/>
            </a:lvl7pPr>
            <a:lvl8pPr marL="3023870" indent="0">
              <a:buNone/>
              <a:defRPr sz="1500" b="1"/>
            </a:lvl8pPr>
            <a:lvl9pPr marL="3455670" indent="0">
              <a:buNone/>
              <a:defRPr sz="1500" b="1"/>
            </a:lvl9pPr>
          </a:lstStyle>
          <a:p>
            <a:pPr lvl="0"/>
            <a:r>
              <a:rPr lang="zh-CN" altLang="en-US" smtClean="0"/>
              <a:t>单击此处编辑母版文本样式</a:t>
            </a:r>
          </a:p>
        </p:txBody>
      </p:sp>
      <p:sp>
        <p:nvSpPr>
          <p:cNvPr id="4" name="内容占位符 3"/>
          <p:cNvSpPr>
            <a:spLocks noGrp="1"/>
          </p:cNvSpPr>
          <p:nvPr>
            <p:ph sz="half" idx="2"/>
          </p:nvPr>
        </p:nvSpPr>
        <p:spPr>
          <a:xfrm>
            <a:off x="576103" y="2055057"/>
            <a:ext cx="5090918" cy="3733601"/>
          </a:xfrm>
          <a:prstGeom prst="rect">
            <a:avLst/>
          </a:prstGeom>
        </p:spPr>
        <p:txBody>
          <a:bodyPr lIns="86390" tIns="43195" rIns="86390" bIns="43195"/>
          <a:lstStyle>
            <a:lvl1pPr>
              <a:defRPr sz="2300"/>
            </a:lvl1pPr>
            <a:lvl2pPr>
              <a:defRPr sz="19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853055" y="1450540"/>
            <a:ext cx="5092917" cy="604516"/>
          </a:xfrm>
          <a:prstGeom prst="rect">
            <a:avLst/>
          </a:prstGeom>
        </p:spPr>
        <p:txBody>
          <a:bodyPr lIns="86390" tIns="43195" rIns="86390" bIns="43195" anchor="b"/>
          <a:lstStyle>
            <a:lvl1pPr marL="0" indent="0">
              <a:buNone/>
              <a:defRPr sz="2300" b="1"/>
            </a:lvl1pPr>
            <a:lvl2pPr marL="431800" indent="0">
              <a:buNone/>
              <a:defRPr sz="1900" b="1"/>
            </a:lvl2pPr>
            <a:lvl3pPr marL="863600" indent="0">
              <a:buNone/>
              <a:defRPr sz="1800" b="1"/>
            </a:lvl3pPr>
            <a:lvl4pPr marL="1296035" indent="0">
              <a:buNone/>
              <a:defRPr sz="1500" b="1"/>
            </a:lvl4pPr>
            <a:lvl5pPr marL="1727835" indent="0">
              <a:buNone/>
              <a:defRPr sz="1500" b="1"/>
            </a:lvl5pPr>
            <a:lvl6pPr marL="2159635" indent="0">
              <a:buNone/>
              <a:defRPr sz="1500" b="1"/>
            </a:lvl6pPr>
            <a:lvl7pPr marL="2591435" indent="0">
              <a:buNone/>
              <a:defRPr sz="1500" b="1"/>
            </a:lvl7pPr>
            <a:lvl8pPr marL="3023870" indent="0">
              <a:buNone/>
              <a:defRPr sz="1500" b="1"/>
            </a:lvl8pPr>
            <a:lvl9pPr marL="3455670" indent="0">
              <a:buNone/>
              <a:defRPr sz="1500" b="1"/>
            </a:lvl9pPr>
          </a:lstStyle>
          <a:p>
            <a:pPr lvl="0"/>
            <a:r>
              <a:rPr lang="zh-CN" altLang="en-US" smtClean="0"/>
              <a:t>单击此处编辑母版文本样式</a:t>
            </a:r>
          </a:p>
        </p:txBody>
      </p:sp>
      <p:sp>
        <p:nvSpPr>
          <p:cNvPr id="6" name="内容占位符 5"/>
          <p:cNvSpPr>
            <a:spLocks noGrp="1"/>
          </p:cNvSpPr>
          <p:nvPr>
            <p:ph sz="quarter" idx="4"/>
          </p:nvPr>
        </p:nvSpPr>
        <p:spPr>
          <a:xfrm>
            <a:off x="5853055" y="2055057"/>
            <a:ext cx="5092917" cy="3733601"/>
          </a:xfrm>
          <a:prstGeom prst="rect">
            <a:avLst/>
          </a:prstGeom>
        </p:spPr>
        <p:txBody>
          <a:bodyPr lIns="86390" tIns="43195" rIns="86390" bIns="43195"/>
          <a:lstStyle>
            <a:lvl1pPr>
              <a:defRPr sz="2300"/>
            </a:lvl1pPr>
            <a:lvl2pPr>
              <a:defRPr sz="19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576105" y="6006164"/>
            <a:ext cx="2688485" cy="345009"/>
          </a:xfrm>
          <a:prstGeom prst="rect">
            <a:avLst/>
          </a:prstGeom>
        </p:spPr>
        <p:txBody>
          <a:bodyPr lIns="86390" tIns="43195" rIns="86390" bIns="43195"/>
          <a:lstStyle/>
          <a:p>
            <a:fld id="{B8FE71B6-01E8-4B6C-824B-EC56733794F5}" type="datetimeFigureOut">
              <a:rPr lang="zh-CN" altLang="en-US" smtClean="0"/>
              <a:t>2023-01-10</a:t>
            </a:fld>
            <a:endParaRPr lang="zh-CN" altLang="en-US"/>
          </a:p>
        </p:txBody>
      </p:sp>
      <p:sp>
        <p:nvSpPr>
          <p:cNvPr id="8" name="页脚占位符 7"/>
          <p:cNvSpPr>
            <a:spLocks noGrp="1"/>
          </p:cNvSpPr>
          <p:nvPr>
            <p:ph type="ftr" sz="quarter" idx="11"/>
          </p:nvPr>
        </p:nvSpPr>
        <p:spPr>
          <a:xfrm>
            <a:off x="3936710" y="6006164"/>
            <a:ext cx="3648657" cy="345009"/>
          </a:xfrm>
          <a:prstGeom prst="rect">
            <a:avLst/>
          </a:prstGeom>
        </p:spPr>
        <p:txBody>
          <a:bodyPr lIns="86390" tIns="43195" rIns="86390" bIns="43195"/>
          <a:lstStyle/>
          <a:p>
            <a:endParaRPr lang="zh-CN" altLang="en-US"/>
          </a:p>
        </p:txBody>
      </p:sp>
      <p:sp>
        <p:nvSpPr>
          <p:cNvPr id="9" name="灯片编号占位符 8"/>
          <p:cNvSpPr>
            <a:spLocks noGrp="1"/>
          </p:cNvSpPr>
          <p:nvPr>
            <p:ph type="sldNum" sz="quarter" idx="12"/>
          </p:nvPr>
        </p:nvSpPr>
        <p:spPr>
          <a:xfrm>
            <a:off x="8257488" y="6006164"/>
            <a:ext cx="2688485" cy="345009"/>
          </a:xfrm>
          <a:prstGeom prst="rect">
            <a:avLst/>
          </a:prstGeom>
        </p:spPr>
        <p:txBody>
          <a:bodyPr lIns="86390" tIns="43195" rIns="86390" bIns="43195"/>
          <a:lstStyle/>
          <a:p>
            <a:fld id="{4AC42666-7DA3-40B7-9A27-6D60C0A5BA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76103" y="259508"/>
            <a:ext cx="10369869" cy="1080030"/>
          </a:xfrm>
          <a:prstGeom prst="rect">
            <a:avLst/>
          </a:prstGeom>
        </p:spPr>
        <p:txBody>
          <a:bodyPr lIns="86390" tIns="43195" rIns="86390" bIns="43195"/>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576105" y="6006164"/>
            <a:ext cx="2688485" cy="345009"/>
          </a:xfrm>
          <a:prstGeom prst="rect">
            <a:avLst/>
          </a:prstGeom>
        </p:spPr>
        <p:txBody>
          <a:bodyPr lIns="86390" tIns="43195" rIns="86390" bIns="43195"/>
          <a:lstStyle/>
          <a:p>
            <a:fld id="{B8FE71B6-01E8-4B6C-824B-EC56733794F5}" type="datetimeFigureOut">
              <a:rPr lang="zh-CN" altLang="en-US" smtClean="0"/>
              <a:t>2023-01-10</a:t>
            </a:fld>
            <a:endParaRPr lang="zh-CN" altLang="en-US"/>
          </a:p>
        </p:txBody>
      </p:sp>
      <p:sp>
        <p:nvSpPr>
          <p:cNvPr id="4" name="页脚占位符 3"/>
          <p:cNvSpPr>
            <a:spLocks noGrp="1"/>
          </p:cNvSpPr>
          <p:nvPr>
            <p:ph type="ftr" sz="quarter" idx="11"/>
          </p:nvPr>
        </p:nvSpPr>
        <p:spPr>
          <a:xfrm>
            <a:off x="3936710" y="6006164"/>
            <a:ext cx="3648657" cy="345009"/>
          </a:xfrm>
          <a:prstGeom prst="rect">
            <a:avLst/>
          </a:prstGeom>
        </p:spPr>
        <p:txBody>
          <a:bodyPr lIns="86390" tIns="43195" rIns="86390" bIns="43195"/>
          <a:lstStyle/>
          <a:p>
            <a:endParaRPr lang="zh-CN" altLang="en-US"/>
          </a:p>
        </p:txBody>
      </p:sp>
      <p:sp>
        <p:nvSpPr>
          <p:cNvPr id="5" name="灯片编号占位符 4"/>
          <p:cNvSpPr>
            <a:spLocks noGrp="1"/>
          </p:cNvSpPr>
          <p:nvPr>
            <p:ph type="sldNum" sz="quarter" idx="12"/>
          </p:nvPr>
        </p:nvSpPr>
        <p:spPr>
          <a:xfrm>
            <a:off x="8257488" y="6006164"/>
            <a:ext cx="2688485" cy="345009"/>
          </a:xfrm>
          <a:prstGeom prst="rect">
            <a:avLst/>
          </a:prstGeom>
        </p:spPr>
        <p:txBody>
          <a:bodyPr lIns="86390" tIns="43195" rIns="86390" bIns="43195"/>
          <a:lstStyle/>
          <a:p>
            <a:fld id="{4AC42666-7DA3-40B7-9A27-6D60C0A5BA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576105" y="6006164"/>
            <a:ext cx="2688485" cy="345009"/>
          </a:xfrm>
          <a:prstGeom prst="rect">
            <a:avLst/>
          </a:prstGeom>
        </p:spPr>
        <p:txBody>
          <a:bodyPr lIns="86390" tIns="43195" rIns="86390" bIns="43195"/>
          <a:lstStyle/>
          <a:p>
            <a:fld id="{B8FE71B6-01E8-4B6C-824B-EC56733794F5}" type="datetimeFigureOut">
              <a:rPr lang="zh-CN" altLang="en-US" smtClean="0"/>
              <a:t>2023-01-10</a:t>
            </a:fld>
            <a:endParaRPr lang="zh-CN" altLang="en-US"/>
          </a:p>
        </p:txBody>
      </p:sp>
      <p:sp>
        <p:nvSpPr>
          <p:cNvPr id="3" name="页脚占位符 2"/>
          <p:cNvSpPr>
            <a:spLocks noGrp="1"/>
          </p:cNvSpPr>
          <p:nvPr>
            <p:ph type="ftr" sz="quarter" idx="11"/>
          </p:nvPr>
        </p:nvSpPr>
        <p:spPr>
          <a:xfrm>
            <a:off x="3936710" y="6006164"/>
            <a:ext cx="3648657" cy="345009"/>
          </a:xfrm>
          <a:prstGeom prst="rect">
            <a:avLst/>
          </a:prstGeom>
        </p:spPr>
        <p:txBody>
          <a:bodyPr lIns="86390" tIns="43195" rIns="86390" bIns="43195"/>
          <a:lstStyle/>
          <a:p>
            <a:endParaRPr lang="zh-CN" altLang="en-US"/>
          </a:p>
        </p:txBody>
      </p:sp>
      <p:sp>
        <p:nvSpPr>
          <p:cNvPr id="4" name="灯片编号占位符 3"/>
          <p:cNvSpPr>
            <a:spLocks noGrp="1"/>
          </p:cNvSpPr>
          <p:nvPr>
            <p:ph type="sldNum" sz="quarter" idx="12"/>
          </p:nvPr>
        </p:nvSpPr>
        <p:spPr>
          <a:xfrm>
            <a:off x="8257488" y="6006164"/>
            <a:ext cx="2688485" cy="345009"/>
          </a:xfrm>
          <a:prstGeom prst="rect">
            <a:avLst/>
          </a:prstGeom>
        </p:spPr>
        <p:txBody>
          <a:bodyPr lIns="86390" tIns="43195" rIns="86390" bIns="43195"/>
          <a:lstStyle/>
          <a:p>
            <a:fld id="{4AC42666-7DA3-40B7-9A27-6D60C0A5BA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576105" y="6006164"/>
            <a:ext cx="2688485" cy="345009"/>
          </a:xfrm>
          <a:prstGeom prst="rect">
            <a:avLst/>
          </a:prstGeom>
        </p:spPr>
        <p:txBody>
          <a:bodyPr lIns="86390" tIns="43195" rIns="86390" bIns="43195"/>
          <a:lstStyle/>
          <a:p>
            <a:fld id="{B8FE71B6-01E8-4B6C-824B-EC56733794F5}" type="datetimeFigureOut">
              <a:rPr lang="zh-CN" altLang="en-US" smtClean="0"/>
              <a:t>2023-01-10</a:t>
            </a:fld>
            <a:endParaRPr lang="zh-CN" altLang="en-US"/>
          </a:p>
        </p:txBody>
      </p:sp>
      <p:sp>
        <p:nvSpPr>
          <p:cNvPr id="3" name="页脚占位符 2"/>
          <p:cNvSpPr>
            <a:spLocks noGrp="1"/>
          </p:cNvSpPr>
          <p:nvPr>
            <p:ph type="ftr" sz="quarter" idx="11"/>
          </p:nvPr>
        </p:nvSpPr>
        <p:spPr>
          <a:xfrm>
            <a:off x="3936710" y="6006164"/>
            <a:ext cx="3648657" cy="345009"/>
          </a:xfrm>
          <a:prstGeom prst="rect">
            <a:avLst/>
          </a:prstGeom>
        </p:spPr>
        <p:txBody>
          <a:bodyPr lIns="86390" tIns="43195" rIns="86390" bIns="43195"/>
          <a:lstStyle/>
          <a:p>
            <a:endParaRPr lang="zh-CN" altLang="en-US"/>
          </a:p>
        </p:txBody>
      </p:sp>
      <p:sp>
        <p:nvSpPr>
          <p:cNvPr id="4" name="灯片编号占位符 3"/>
          <p:cNvSpPr>
            <a:spLocks noGrp="1"/>
          </p:cNvSpPr>
          <p:nvPr>
            <p:ph type="sldNum" sz="quarter" idx="12"/>
          </p:nvPr>
        </p:nvSpPr>
        <p:spPr>
          <a:xfrm>
            <a:off x="8257488" y="6006164"/>
            <a:ext cx="2688485" cy="345009"/>
          </a:xfrm>
          <a:prstGeom prst="rect">
            <a:avLst/>
          </a:prstGeom>
        </p:spPr>
        <p:txBody>
          <a:bodyPr lIns="86390" tIns="43195" rIns="86390" bIns="43195"/>
          <a:lstStyle/>
          <a:p>
            <a:fld id="{4AC42666-7DA3-40B7-9A27-6D60C0A5BA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76105" y="258008"/>
            <a:ext cx="3790684" cy="1098030"/>
          </a:xfrm>
          <a:prstGeom prst="rect">
            <a:avLst/>
          </a:prstGeom>
        </p:spPr>
        <p:txBody>
          <a:bodyPr lIns="86390" tIns="43195" rIns="86390" bIns="43195" anchor="b"/>
          <a:lstStyle>
            <a:lvl1pPr algn="l">
              <a:defRPr sz="19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504810" y="258008"/>
            <a:ext cx="6441160" cy="5530650"/>
          </a:xfrm>
          <a:prstGeom prst="rect">
            <a:avLst/>
          </a:prstGeom>
        </p:spPr>
        <p:txBody>
          <a:bodyPr lIns="86390" tIns="43195" rIns="86390" bIns="43195"/>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76105" y="1356039"/>
            <a:ext cx="3790684" cy="4432620"/>
          </a:xfrm>
          <a:prstGeom prst="rect">
            <a:avLst/>
          </a:prstGeom>
        </p:spPr>
        <p:txBody>
          <a:bodyPr lIns="86390" tIns="43195" rIns="86390" bIns="43195"/>
          <a:lstStyle>
            <a:lvl1pPr marL="0" indent="0">
              <a:buNone/>
              <a:defRPr sz="1400"/>
            </a:lvl1pPr>
            <a:lvl2pPr marL="431800" indent="0">
              <a:buNone/>
              <a:defRPr sz="1100"/>
            </a:lvl2pPr>
            <a:lvl3pPr marL="863600" indent="0">
              <a:buNone/>
              <a:defRPr sz="1000"/>
            </a:lvl3pPr>
            <a:lvl4pPr marL="1296035" indent="0">
              <a:buNone/>
              <a:defRPr sz="900"/>
            </a:lvl4pPr>
            <a:lvl5pPr marL="1727835" indent="0">
              <a:buNone/>
              <a:defRPr sz="900"/>
            </a:lvl5pPr>
            <a:lvl6pPr marL="2159635" indent="0">
              <a:buNone/>
              <a:defRPr sz="900"/>
            </a:lvl6pPr>
            <a:lvl7pPr marL="2591435" indent="0">
              <a:buNone/>
              <a:defRPr sz="900"/>
            </a:lvl7pPr>
            <a:lvl8pPr marL="3023870" indent="0">
              <a:buNone/>
              <a:defRPr sz="900"/>
            </a:lvl8pPr>
            <a:lvl9pPr marL="345567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576105" y="6006164"/>
            <a:ext cx="2688485" cy="345009"/>
          </a:xfrm>
          <a:prstGeom prst="rect">
            <a:avLst/>
          </a:prstGeom>
        </p:spPr>
        <p:txBody>
          <a:bodyPr lIns="86390" tIns="43195" rIns="86390" bIns="43195"/>
          <a:lstStyle/>
          <a:p>
            <a:fld id="{B8FE71B6-01E8-4B6C-824B-EC56733794F5}" type="datetimeFigureOut">
              <a:rPr lang="zh-CN" altLang="en-US" smtClean="0"/>
              <a:t>2023-01-10</a:t>
            </a:fld>
            <a:endParaRPr lang="zh-CN" altLang="en-US"/>
          </a:p>
        </p:txBody>
      </p:sp>
      <p:sp>
        <p:nvSpPr>
          <p:cNvPr id="6" name="页脚占位符 5"/>
          <p:cNvSpPr>
            <a:spLocks noGrp="1"/>
          </p:cNvSpPr>
          <p:nvPr>
            <p:ph type="ftr" sz="quarter" idx="11"/>
          </p:nvPr>
        </p:nvSpPr>
        <p:spPr>
          <a:xfrm>
            <a:off x="3936710" y="6006164"/>
            <a:ext cx="3648657" cy="345009"/>
          </a:xfrm>
          <a:prstGeom prst="rect">
            <a:avLst/>
          </a:prstGeom>
        </p:spPr>
        <p:txBody>
          <a:bodyPr lIns="86390" tIns="43195" rIns="86390" bIns="43195"/>
          <a:lstStyle/>
          <a:p>
            <a:endParaRPr lang="zh-CN" altLang="en-US"/>
          </a:p>
        </p:txBody>
      </p:sp>
      <p:sp>
        <p:nvSpPr>
          <p:cNvPr id="7" name="灯片编号占位符 6"/>
          <p:cNvSpPr>
            <a:spLocks noGrp="1"/>
          </p:cNvSpPr>
          <p:nvPr>
            <p:ph type="sldNum" sz="quarter" idx="12"/>
          </p:nvPr>
        </p:nvSpPr>
        <p:spPr>
          <a:xfrm>
            <a:off x="8257488" y="6006164"/>
            <a:ext cx="2688485" cy="345009"/>
          </a:xfrm>
          <a:prstGeom prst="rect">
            <a:avLst/>
          </a:prstGeom>
        </p:spPr>
        <p:txBody>
          <a:bodyPr lIns="86390" tIns="43195" rIns="86390" bIns="43195"/>
          <a:lstStyle/>
          <a:p>
            <a:fld id="{4AC42666-7DA3-40B7-9A27-6D60C0A5BA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Administrator\Desktop\图片1.png"/>
          <p:cNvPicPr>
            <a:picLocks noChangeAspect="1" noChangeArrowheads="1"/>
          </p:cNvPicPr>
          <p:nvPr userDrawn="1"/>
        </p:nvPicPr>
        <p:blipFill>
          <a:blip r:embed="rId14"/>
          <a:srcRect/>
          <a:stretch>
            <a:fillRect/>
          </a:stretch>
        </p:blipFill>
        <p:spPr bwMode="auto">
          <a:xfrm>
            <a:off x="0" y="0"/>
            <a:ext cx="11529256" cy="64801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par>
    </p:tnLst>
  </p:timing>
  <p:txStyles>
    <p:titleStyle>
      <a:lvl1pPr algn="ctr" defTabSz="863600" rtl="0" eaLnBrk="1" latinLnBrk="0" hangingPunct="1">
        <a:spcBef>
          <a:spcPct val="0"/>
        </a:spcBef>
        <a:buNone/>
        <a:defRPr sz="4200" kern="1200">
          <a:solidFill>
            <a:schemeClr val="tx1"/>
          </a:solidFill>
          <a:latin typeface="+mj-lt"/>
          <a:ea typeface="+mj-ea"/>
          <a:cs typeface="+mj-cs"/>
        </a:defRPr>
      </a:lvl1pPr>
    </p:titleStyle>
    <p:bodyStyle>
      <a:lvl1pPr marL="323850" indent="-323850" algn="l" defTabSz="863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1pPr>
      <a:lvl2pPr marL="702310" indent="-270510" algn="l" defTabSz="86360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2pPr>
      <a:lvl3pPr marL="1080135" indent="-215900" algn="l" defTabSz="8636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3pPr>
      <a:lvl4pPr marL="1511935" indent="-215900" algn="l" defTabSz="863600"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4pPr>
      <a:lvl5pPr marL="1943735" indent="-215900" algn="l" defTabSz="863600"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5pPr>
      <a:lvl6pPr marL="2375535" indent="-215900" algn="l" defTabSz="863600"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6pPr>
      <a:lvl7pPr marL="2807970" indent="-215900" algn="l" defTabSz="863600"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7pPr>
      <a:lvl8pPr marL="3239770" indent="-215900" algn="l" defTabSz="863600"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8pPr>
      <a:lvl9pPr marL="3671570" indent="-215900" algn="l" defTabSz="863600"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863600" rtl="0" eaLnBrk="1" latinLnBrk="0" hangingPunct="1">
        <a:defRPr sz="1800" kern="1200">
          <a:solidFill>
            <a:schemeClr val="tx1"/>
          </a:solidFill>
          <a:latin typeface="+mn-lt"/>
          <a:ea typeface="+mn-ea"/>
          <a:cs typeface="+mn-cs"/>
        </a:defRPr>
      </a:lvl1pPr>
      <a:lvl2pPr marL="431800" algn="l" defTabSz="863600" rtl="0" eaLnBrk="1" latinLnBrk="0" hangingPunct="1">
        <a:defRPr sz="1800" kern="1200">
          <a:solidFill>
            <a:schemeClr val="tx1"/>
          </a:solidFill>
          <a:latin typeface="+mn-lt"/>
          <a:ea typeface="+mn-ea"/>
          <a:cs typeface="+mn-cs"/>
        </a:defRPr>
      </a:lvl2pPr>
      <a:lvl3pPr marL="863600" algn="l" defTabSz="863600" rtl="0" eaLnBrk="1" latinLnBrk="0" hangingPunct="1">
        <a:defRPr sz="1800" kern="1200">
          <a:solidFill>
            <a:schemeClr val="tx1"/>
          </a:solidFill>
          <a:latin typeface="+mn-lt"/>
          <a:ea typeface="+mn-ea"/>
          <a:cs typeface="+mn-cs"/>
        </a:defRPr>
      </a:lvl3pPr>
      <a:lvl4pPr marL="1296035" algn="l" defTabSz="863600" rtl="0" eaLnBrk="1" latinLnBrk="0" hangingPunct="1">
        <a:defRPr sz="1800" kern="1200">
          <a:solidFill>
            <a:schemeClr val="tx1"/>
          </a:solidFill>
          <a:latin typeface="+mn-lt"/>
          <a:ea typeface="+mn-ea"/>
          <a:cs typeface="+mn-cs"/>
        </a:defRPr>
      </a:lvl4pPr>
      <a:lvl5pPr marL="1727835" algn="l" defTabSz="863600" rtl="0" eaLnBrk="1" latinLnBrk="0" hangingPunct="1">
        <a:defRPr sz="1800" kern="1200">
          <a:solidFill>
            <a:schemeClr val="tx1"/>
          </a:solidFill>
          <a:latin typeface="+mn-lt"/>
          <a:ea typeface="+mn-ea"/>
          <a:cs typeface="+mn-cs"/>
        </a:defRPr>
      </a:lvl5pPr>
      <a:lvl6pPr marL="2159635" algn="l" defTabSz="863600" rtl="0" eaLnBrk="1" latinLnBrk="0" hangingPunct="1">
        <a:defRPr sz="1800" kern="1200">
          <a:solidFill>
            <a:schemeClr val="tx1"/>
          </a:solidFill>
          <a:latin typeface="+mn-lt"/>
          <a:ea typeface="+mn-ea"/>
          <a:cs typeface="+mn-cs"/>
        </a:defRPr>
      </a:lvl6pPr>
      <a:lvl7pPr marL="2591435" algn="l" defTabSz="863600" rtl="0" eaLnBrk="1" latinLnBrk="0" hangingPunct="1">
        <a:defRPr sz="1800" kern="1200">
          <a:solidFill>
            <a:schemeClr val="tx1"/>
          </a:solidFill>
          <a:latin typeface="+mn-lt"/>
          <a:ea typeface="+mn-ea"/>
          <a:cs typeface="+mn-cs"/>
        </a:defRPr>
      </a:lvl7pPr>
      <a:lvl8pPr marL="3023870" algn="l" defTabSz="863600" rtl="0" eaLnBrk="1" latinLnBrk="0" hangingPunct="1">
        <a:defRPr sz="1800" kern="1200">
          <a:solidFill>
            <a:schemeClr val="tx1"/>
          </a:solidFill>
          <a:latin typeface="+mn-lt"/>
          <a:ea typeface="+mn-ea"/>
          <a:cs typeface="+mn-cs"/>
        </a:defRPr>
      </a:lvl8pPr>
      <a:lvl9pPr marL="3455670" algn="l" defTabSz="8636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3" Type="http://schemas.openxmlformats.org/officeDocument/2006/relationships/tags" Target="../tags/tag5.xml"/><Relationship Id="rId21" Type="http://schemas.openxmlformats.org/officeDocument/2006/relationships/slideLayout" Target="../slideLayouts/slideLayout7.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image" Target="../media/image3.png"/><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7" name="任意多边形 56"/>
          <p:cNvSpPr/>
          <p:nvPr/>
        </p:nvSpPr>
        <p:spPr>
          <a:xfrm>
            <a:off x="2" y="2605236"/>
            <a:ext cx="11522074" cy="4916413"/>
          </a:xfrm>
          <a:custGeom>
            <a:avLst/>
            <a:gdLst>
              <a:gd name="connsiteX0" fmla="*/ 0 w 12206689"/>
              <a:gd name="connsiteY0" fmla="*/ 0 h 4590663"/>
              <a:gd name="connsiteX1" fmla="*/ 4595717 w 12206689"/>
              <a:gd name="connsiteY1" fmla="*/ 0 h 4590663"/>
              <a:gd name="connsiteX2" fmla="*/ 4591489 w 12206689"/>
              <a:gd name="connsiteY2" fmla="*/ 83728 h 4590663"/>
              <a:gd name="connsiteX3" fmla="*/ 6125961 w 12206689"/>
              <a:gd name="connsiteY3" fmla="*/ 1618200 h 4590663"/>
              <a:gd name="connsiteX4" fmla="*/ 7660433 w 12206689"/>
              <a:gd name="connsiteY4" fmla="*/ 83728 h 4590663"/>
              <a:gd name="connsiteX5" fmla="*/ 7656205 w 12206689"/>
              <a:gd name="connsiteY5" fmla="*/ 0 h 4590663"/>
              <a:gd name="connsiteX6" fmla="*/ 12206689 w 12206689"/>
              <a:gd name="connsiteY6" fmla="*/ 0 h 4590663"/>
              <a:gd name="connsiteX7" fmla="*/ 12206689 w 12206689"/>
              <a:gd name="connsiteY7" fmla="*/ 4590663 h 4590663"/>
              <a:gd name="connsiteX8" fmla="*/ 0 w 12206689"/>
              <a:gd name="connsiteY8" fmla="*/ 4590663 h 45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689" h="4590663">
                <a:moveTo>
                  <a:pt x="0" y="0"/>
                </a:moveTo>
                <a:lnTo>
                  <a:pt x="4595717" y="0"/>
                </a:lnTo>
                <a:lnTo>
                  <a:pt x="4591489" y="83728"/>
                </a:lnTo>
                <a:cubicBezTo>
                  <a:pt x="4591489" y="931193"/>
                  <a:pt x="5278496" y="1618200"/>
                  <a:pt x="6125961" y="1618200"/>
                </a:cubicBezTo>
                <a:cubicBezTo>
                  <a:pt x="6973426" y="1618200"/>
                  <a:pt x="7660433" y="931193"/>
                  <a:pt x="7660433" y="83728"/>
                </a:cubicBezTo>
                <a:lnTo>
                  <a:pt x="7656205" y="0"/>
                </a:lnTo>
                <a:lnTo>
                  <a:pt x="12206689" y="0"/>
                </a:lnTo>
                <a:lnTo>
                  <a:pt x="12206689" y="4590663"/>
                </a:lnTo>
                <a:lnTo>
                  <a:pt x="0" y="4590663"/>
                </a:lnTo>
                <a:close/>
              </a:path>
            </a:pathLst>
          </a:custGeom>
          <a:gradFill flip="none" rotWithShape="1">
            <a:gsLst>
              <a:gs pos="0">
                <a:srgbClr val="DA251E"/>
              </a:gs>
              <a:gs pos="100000">
                <a:srgbClr val="C00000"/>
              </a:gs>
            </a:gsLst>
            <a:lin ang="18900000" scaled="1"/>
            <a:tileRect/>
          </a:gradFill>
          <a:ln w="25400" cap="flat" cmpd="sng" algn="ctr">
            <a:noFill/>
            <a:prstDash val="solid"/>
          </a:ln>
          <a:effectLst/>
        </p:spPr>
        <p:txBody>
          <a:bodyPr wrap="square" lIns="115187" tIns="57593" rIns="115187" bIns="57593" rtlCol="0" anchor="ctr">
            <a:noAutofit/>
          </a:bodyPr>
          <a:lstStyle/>
          <a:p>
            <a:pPr algn="ctr" defTabSz="1536065"/>
            <a:endParaRPr lang="zh-CN" altLang="en-US" sz="4000" kern="0">
              <a:solidFill>
                <a:srgbClr val="FFFFFF"/>
              </a:solidFill>
              <a:cs typeface="+mn-ea"/>
              <a:sym typeface="+mn-lt"/>
            </a:endParaRPr>
          </a:p>
        </p:txBody>
      </p:sp>
      <p:sp>
        <p:nvSpPr>
          <p:cNvPr id="58" name="矩形 57"/>
          <p:cNvSpPr/>
          <p:nvPr/>
        </p:nvSpPr>
        <p:spPr>
          <a:xfrm>
            <a:off x="408597" y="4419099"/>
            <a:ext cx="11249196" cy="1162923"/>
          </a:xfrm>
          <a:prstGeom prst="rect">
            <a:avLst/>
          </a:prstGeom>
        </p:spPr>
        <p:txBody>
          <a:bodyPr wrap="square" lIns="115187" tIns="57593" rIns="115187" bIns="57593">
            <a:spAutoFit/>
          </a:bodyPr>
          <a:lstStyle/>
          <a:p>
            <a:pPr algn="ctr"/>
            <a:r>
              <a:rPr kumimoji="1" lang="zh-CN" altLang="en-US" sz="6800" b="1" dirty="0">
                <a:solidFill>
                  <a:schemeClr val="bg1"/>
                </a:solidFill>
                <a:cs typeface="+mn-ea"/>
                <a:sym typeface="+mn-lt"/>
              </a:rPr>
              <a:t>中国工商银行</a:t>
            </a:r>
            <a:r>
              <a:rPr kumimoji="1" lang="en-US" altLang="zh-CN" sz="6800" b="1" dirty="0">
                <a:solidFill>
                  <a:schemeClr val="bg1"/>
                </a:solidFill>
                <a:cs typeface="+mn-ea"/>
                <a:sym typeface="+mn-lt"/>
              </a:rPr>
              <a:t>PPT</a:t>
            </a:r>
            <a:r>
              <a:rPr kumimoji="1" lang="zh-CN" altLang="en-US" sz="6800" b="1" dirty="0">
                <a:solidFill>
                  <a:schemeClr val="bg1"/>
                </a:solidFill>
                <a:cs typeface="+mn-ea"/>
                <a:sym typeface="+mn-lt"/>
              </a:rPr>
              <a:t>模板</a:t>
            </a:r>
            <a:endParaRPr kumimoji="1" lang="en-US" altLang="zh-CN" sz="6800" b="1" dirty="0">
              <a:solidFill>
                <a:schemeClr val="bg1"/>
              </a:solidFill>
              <a:cs typeface="+mn-ea"/>
              <a:sym typeface="+mn-lt"/>
            </a:endParaRPr>
          </a:p>
        </p:txBody>
      </p:sp>
      <p:sp>
        <p:nvSpPr>
          <p:cNvPr id="59" name="文本框 5"/>
          <p:cNvSpPr txBox="1"/>
          <p:nvPr/>
        </p:nvSpPr>
        <p:spPr>
          <a:xfrm>
            <a:off x="3130178" y="5598111"/>
            <a:ext cx="6264626" cy="576437"/>
          </a:xfrm>
          <a:prstGeom prst="rect">
            <a:avLst/>
          </a:prstGeom>
          <a:noFill/>
        </p:spPr>
        <p:txBody>
          <a:bodyPr wrap="square" lIns="115187" tIns="57593" rIns="115187" bIns="57593" rtlCol="0">
            <a:spAutoFit/>
          </a:bodyPr>
          <a:lstStyle/>
          <a:p>
            <a:pPr algn="ctr">
              <a:lnSpc>
                <a:spcPct val="130000"/>
              </a:lnSpc>
            </a:pPr>
            <a:r>
              <a:rPr lang="zh-CN" altLang="en-US" sz="2300" dirty="0">
                <a:solidFill>
                  <a:schemeClr val="bg1"/>
                </a:solidFill>
                <a:cs typeface="+mn-ea"/>
                <a:sym typeface="+mn-lt"/>
              </a:rPr>
              <a:t>适用企业宣传</a:t>
            </a:r>
            <a:r>
              <a:rPr lang="en-US" altLang="zh-CN" sz="2300" dirty="0">
                <a:solidFill>
                  <a:schemeClr val="bg1"/>
                </a:solidFill>
                <a:cs typeface="+mn-ea"/>
                <a:sym typeface="+mn-lt"/>
              </a:rPr>
              <a:t>/</a:t>
            </a:r>
            <a:r>
              <a:rPr lang="zh-CN" altLang="en-US" sz="2300" dirty="0">
                <a:solidFill>
                  <a:schemeClr val="bg1"/>
                </a:solidFill>
                <a:cs typeface="+mn-ea"/>
                <a:sym typeface="+mn-lt"/>
              </a:rPr>
              <a:t>新年计划</a:t>
            </a:r>
            <a:r>
              <a:rPr lang="en-US" altLang="zh-CN" sz="2300" dirty="0">
                <a:solidFill>
                  <a:schemeClr val="bg1"/>
                </a:solidFill>
                <a:cs typeface="+mn-ea"/>
                <a:sym typeface="+mn-lt"/>
              </a:rPr>
              <a:t>/</a:t>
            </a:r>
            <a:r>
              <a:rPr lang="zh-CN" altLang="en-US" sz="2300" dirty="0">
                <a:solidFill>
                  <a:schemeClr val="bg1"/>
                </a:solidFill>
                <a:cs typeface="+mn-ea"/>
                <a:sym typeface="+mn-lt"/>
              </a:rPr>
              <a:t>年终总结</a:t>
            </a:r>
            <a:r>
              <a:rPr lang="en-US" altLang="zh-CN" sz="2300" dirty="0">
                <a:solidFill>
                  <a:schemeClr val="bg1"/>
                </a:solidFill>
                <a:cs typeface="+mn-ea"/>
                <a:sym typeface="+mn-lt"/>
              </a:rPr>
              <a:t>/</a:t>
            </a:r>
            <a:r>
              <a:rPr lang="zh-CN" altLang="en-US" sz="2300" dirty="0">
                <a:solidFill>
                  <a:schemeClr val="bg1"/>
                </a:solidFill>
                <a:cs typeface="+mn-ea"/>
                <a:sym typeface="+mn-lt"/>
              </a:rPr>
              <a:t>金融等</a:t>
            </a:r>
            <a:endParaRPr lang="zh-CN" altLang="en-US" sz="2000" dirty="0">
              <a:solidFill>
                <a:schemeClr val="bg1"/>
              </a:solidFill>
              <a:cs typeface="+mn-ea"/>
              <a:sym typeface="+mn-lt"/>
            </a:endParaRPr>
          </a:p>
        </p:txBody>
      </p:sp>
      <p:sp>
        <p:nvSpPr>
          <p:cNvPr id="60" name="椭圆 59"/>
          <p:cNvSpPr/>
          <p:nvPr/>
        </p:nvSpPr>
        <p:spPr>
          <a:xfrm>
            <a:off x="4220808" y="1306822"/>
            <a:ext cx="3082459" cy="3081568"/>
          </a:xfrm>
          <a:prstGeom prst="ellipse">
            <a:avLst/>
          </a:prstGeom>
          <a:solidFill>
            <a:schemeClr val="bg1"/>
          </a:solidFill>
          <a:ln w="44450" cap="flat" cmpd="sng" algn="ctr">
            <a:solidFill>
              <a:sysClr val="window" lastClr="FFFFFF"/>
            </a:solidFill>
            <a:prstDash val="solid"/>
          </a:ln>
          <a:effectLst>
            <a:outerShdw blurRad="88900" dist="63500" dir="5400000" algn="t" rotWithShape="0">
              <a:prstClr val="black">
                <a:alpha val="20000"/>
              </a:prstClr>
            </a:outerShdw>
          </a:effectLst>
        </p:spPr>
        <p:txBody>
          <a:bodyPr lIns="115187" tIns="57593" rIns="115187" bIns="57593" rtlCol="0" anchor="ctr"/>
          <a:lstStyle/>
          <a:p>
            <a:pPr algn="ctr" defTabSz="1536065">
              <a:defRPr/>
            </a:pPr>
            <a:endParaRPr lang="zh-CN" altLang="en-US" sz="2000" kern="0">
              <a:solidFill>
                <a:prstClr val="white"/>
              </a:solidFill>
              <a:cs typeface="+mn-ea"/>
              <a:sym typeface="+mn-lt"/>
            </a:endParaRPr>
          </a:p>
        </p:txBody>
      </p:sp>
      <p:pic>
        <p:nvPicPr>
          <p:cNvPr id="4" name="图片 3"/>
          <p:cNvPicPr>
            <a:picLocks noChangeAspect="1"/>
          </p:cNvPicPr>
          <p:nvPr/>
        </p:nvPicPr>
        <p:blipFill>
          <a:blip r:embed="rId5" cstate="screen"/>
          <a:stretch>
            <a:fillRect/>
          </a:stretch>
        </p:blipFill>
        <p:spPr>
          <a:xfrm>
            <a:off x="4544777" y="1636107"/>
            <a:ext cx="2436523" cy="292249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6297">
        <p:blinds dir="vert"/>
      </p:transition>
    </mc:Choice>
    <mc:Fallback xmlns="">
      <p:transition spd="slow" advTm="629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Scale>
                                      <p:cBhvr>
                                        <p:cTn id="7" dur="1000" decel="50000" fill="hold">
                                          <p:stCondLst>
                                            <p:cond delay="0"/>
                                          </p:stCondLst>
                                        </p:cTn>
                                        <p:tgtEl>
                                          <p:spTgt spid="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0"/>
                                        </p:tgtEl>
                                        <p:attrNameLst>
                                          <p:attrName>ppt_x</p:attrName>
                                          <p:attrName>ppt_y</p:attrName>
                                        </p:attrNameLst>
                                      </p:cBhvr>
                                    </p:animMotion>
                                    <p:animEffect transition="in" filter="fade">
                                      <p:cBhvr>
                                        <p:cTn id="9" dur="1000"/>
                                        <p:tgtEl>
                                          <p:spTgt spid="60"/>
                                        </p:tgtEl>
                                      </p:cBhvr>
                                    </p:animEffect>
                                  </p:childTnLst>
                                </p:cTn>
                              </p:par>
                              <p:par>
                                <p:cTn id="10" presetID="14" presetClass="entr" presetSubtype="10" fill="hold" grpId="0" nodeType="withEffect">
                                  <p:stCondLst>
                                    <p:cond delay="500"/>
                                  </p:stCondLst>
                                  <p:childTnLst>
                                    <p:set>
                                      <p:cBhvr>
                                        <p:cTn id="11" dur="1" fill="hold">
                                          <p:stCondLst>
                                            <p:cond delay="0"/>
                                          </p:stCondLst>
                                        </p:cTn>
                                        <p:tgtEl>
                                          <p:spTgt spid="57"/>
                                        </p:tgtEl>
                                        <p:attrNameLst>
                                          <p:attrName>style.visibility</p:attrName>
                                        </p:attrNameLst>
                                      </p:cBhvr>
                                      <p:to>
                                        <p:strVal val="visible"/>
                                      </p:to>
                                    </p:set>
                                    <p:animEffect transition="in" filter="randombar(horizontal)">
                                      <p:cBhvr>
                                        <p:cTn id="12" dur="500"/>
                                        <p:tgtEl>
                                          <p:spTgt spid="57"/>
                                        </p:tgtEl>
                                      </p:cBhvr>
                                    </p:animEffect>
                                  </p:childTnLst>
                                </p:cTn>
                              </p:par>
                            </p:childTnLst>
                          </p:cTn>
                        </p:par>
                        <p:par>
                          <p:cTn id="13" fill="hold">
                            <p:stCondLst>
                              <p:cond delay="1000"/>
                            </p:stCondLst>
                            <p:childTnLst>
                              <p:par>
                                <p:cTn id="14" presetID="2" presetClass="entr" presetSubtype="2" fill="hold" grpId="0" nodeType="afterEffect">
                                  <p:stCondLst>
                                    <p:cond delay="0"/>
                                  </p:stCondLst>
                                  <p:iterate type="lt">
                                    <p:tmPct val="10000"/>
                                  </p:iterate>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500" fill="hold"/>
                                        <p:tgtEl>
                                          <p:spTgt spid="58"/>
                                        </p:tgtEl>
                                        <p:attrNameLst>
                                          <p:attrName>ppt_x</p:attrName>
                                        </p:attrNameLst>
                                      </p:cBhvr>
                                      <p:tavLst>
                                        <p:tav tm="0">
                                          <p:val>
                                            <p:strVal val="1+#ppt_w/2"/>
                                          </p:val>
                                        </p:tav>
                                        <p:tav tm="100000">
                                          <p:val>
                                            <p:strVal val="#ppt_x"/>
                                          </p:val>
                                        </p:tav>
                                      </p:tavLst>
                                    </p:anim>
                                    <p:anim calcmode="lin" valueType="num">
                                      <p:cBhvr additive="base">
                                        <p:cTn id="17" dur="500" fill="hold"/>
                                        <p:tgtEl>
                                          <p:spTgt spid="58"/>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10" presetClass="entr" presetSubtype="0" fill="hold" grpId="0" nodeType="afterEffect">
                                  <p:stCondLst>
                                    <p:cond delay="0"/>
                                  </p:stCondLst>
                                  <p:iterate type="lt">
                                    <p:tmPct val="10000"/>
                                  </p:iterate>
                                  <p:childTnLst>
                                    <p:set>
                                      <p:cBhvr>
                                        <p:cTn id="20" dur="1" fill="hold">
                                          <p:stCondLst>
                                            <p:cond delay="0"/>
                                          </p:stCondLst>
                                        </p:cTn>
                                        <p:tgtEl>
                                          <p:spTgt spid="59"/>
                                        </p:tgtEl>
                                        <p:attrNameLst>
                                          <p:attrName>style.visibility</p:attrName>
                                        </p:attrNameLst>
                                      </p:cBhvr>
                                      <p:to>
                                        <p:strVal val="visible"/>
                                      </p:to>
                                    </p:set>
                                    <p:animEffect transition="in" filter="fade">
                                      <p:cBhvr>
                                        <p:cTn id="21" dur="500"/>
                                        <p:tgtEl>
                                          <p:spTgt spid="5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P spid="59" grpId="0"/>
      <p:bldP spid="6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5" name="矩形 44"/>
          <p:cNvSpPr>
            <a:spLocks noChangeArrowheads="1"/>
          </p:cNvSpPr>
          <p:nvPr/>
        </p:nvSpPr>
        <p:spPr bwMode="auto">
          <a:xfrm>
            <a:off x="1452576" y="4205516"/>
            <a:ext cx="1292509" cy="3876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defTabSz="575945">
              <a:spcBef>
                <a:spcPct val="0"/>
              </a:spcBef>
              <a:defRPr/>
            </a:pPr>
            <a:r>
              <a:rPr lang="zh-CN" altLang="en-US" sz="2000" b="1" cap="all" dirty="0">
                <a:solidFill>
                  <a:srgbClr val="C00000"/>
                </a:solidFill>
                <a:cs typeface="+mn-ea"/>
                <a:sym typeface="+mn-lt"/>
              </a:rPr>
              <a:t>代用名</a:t>
            </a:r>
            <a:endParaRPr lang="en-US" altLang="zh-CN" sz="2000" b="1" cap="all" dirty="0">
              <a:solidFill>
                <a:srgbClr val="C00000"/>
              </a:solidFill>
              <a:cs typeface="+mn-ea"/>
              <a:sym typeface="+mn-lt"/>
            </a:endParaRPr>
          </a:p>
        </p:txBody>
      </p:sp>
      <p:sp>
        <p:nvSpPr>
          <p:cNvPr id="46" name="矩形 45"/>
          <p:cNvSpPr>
            <a:spLocks noChangeArrowheads="1"/>
          </p:cNvSpPr>
          <p:nvPr/>
        </p:nvSpPr>
        <p:spPr bwMode="auto">
          <a:xfrm>
            <a:off x="3903595" y="4205516"/>
            <a:ext cx="1292509" cy="3876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defTabSz="575945">
              <a:defRPr/>
            </a:pPr>
            <a:r>
              <a:rPr lang="zh-CN" altLang="en-US" sz="2000" b="1" cap="all" dirty="0">
                <a:solidFill>
                  <a:srgbClr val="C00000"/>
                </a:solidFill>
                <a:cs typeface="+mn-ea"/>
                <a:sym typeface="+mn-lt"/>
              </a:rPr>
              <a:t>代用名</a:t>
            </a:r>
            <a:endParaRPr lang="en-US" altLang="zh-CN" sz="2000" b="1" cap="all" dirty="0">
              <a:solidFill>
                <a:srgbClr val="C00000"/>
              </a:solidFill>
              <a:cs typeface="+mn-ea"/>
              <a:sym typeface="+mn-lt"/>
            </a:endParaRPr>
          </a:p>
        </p:txBody>
      </p:sp>
      <p:sp>
        <p:nvSpPr>
          <p:cNvPr id="47" name="矩形 46"/>
          <p:cNvSpPr>
            <a:spLocks noChangeArrowheads="1"/>
          </p:cNvSpPr>
          <p:nvPr/>
        </p:nvSpPr>
        <p:spPr bwMode="auto">
          <a:xfrm>
            <a:off x="6345995" y="4205516"/>
            <a:ext cx="1292509" cy="3876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defTabSz="575945">
              <a:defRPr/>
            </a:pPr>
            <a:r>
              <a:rPr lang="zh-CN" altLang="en-US" sz="2000" b="1" cap="all" dirty="0">
                <a:solidFill>
                  <a:srgbClr val="C00000"/>
                </a:solidFill>
                <a:cs typeface="+mn-ea"/>
                <a:sym typeface="+mn-lt"/>
              </a:rPr>
              <a:t>代用名</a:t>
            </a:r>
            <a:endParaRPr lang="en-US" altLang="zh-CN" sz="2000" b="1" cap="all" dirty="0">
              <a:solidFill>
                <a:srgbClr val="C00000"/>
              </a:solidFill>
              <a:cs typeface="+mn-ea"/>
              <a:sym typeface="+mn-lt"/>
            </a:endParaRPr>
          </a:p>
        </p:txBody>
      </p:sp>
      <p:sp>
        <p:nvSpPr>
          <p:cNvPr id="48" name="矩形 47"/>
          <p:cNvSpPr>
            <a:spLocks noChangeArrowheads="1"/>
          </p:cNvSpPr>
          <p:nvPr/>
        </p:nvSpPr>
        <p:spPr bwMode="auto">
          <a:xfrm>
            <a:off x="8792703" y="4205516"/>
            <a:ext cx="1292509" cy="3876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defTabSz="575945">
              <a:defRPr/>
            </a:pPr>
            <a:r>
              <a:rPr lang="zh-CN" altLang="en-US" sz="2000" b="1" cap="all" dirty="0">
                <a:solidFill>
                  <a:srgbClr val="C00000"/>
                </a:solidFill>
                <a:cs typeface="+mn-ea"/>
                <a:sym typeface="+mn-lt"/>
              </a:rPr>
              <a:t>代用名</a:t>
            </a:r>
            <a:endParaRPr lang="en-US" altLang="zh-CN" sz="2000" b="1" cap="all" dirty="0">
              <a:solidFill>
                <a:srgbClr val="C00000"/>
              </a:solidFill>
              <a:cs typeface="+mn-ea"/>
              <a:sym typeface="+mn-lt"/>
            </a:endParaRPr>
          </a:p>
        </p:txBody>
      </p:sp>
      <p:grpSp>
        <p:nvGrpSpPr>
          <p:cNvPr id="49" name="组合 48"/>
          <p:cNvGrpSpPr/>
          <p:nvPr/>
        </p:nvGrpSpPr>
        <p:grpSpPr>
          <a:xfrm>
            <a:off x="1190948" y="4688096"/>
            <a:ext cx="1708851" cy="544774"/>
            <a:chOff x="814328" y="3219334"/>
            <a:chExt cx="1356392" cy="432536"/>
          </a:xfrm>
        </p:grpSpPr>
        <p:grpSp>
          <p:nvGrpSpPr>
            <p:cNvPr id="50" name="组合 49"/>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52" name="圆角矩形 4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srgbClr val="C00000"/>
                  </a:solidFill>
                  <a:cs typeface="+mn-ea"/>
                  <a:sym typeface="+mn-lt"/>
                </a:endParaRPr>
              </a:p>
            </p:txBody>
          </p:sp>
          <p:sp>
            <p:nvSpPr>
              <p:cNvPr id="53" name="圆角矩形 42"/>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srgbClr val="C00000"/>
                  </a:solidFill>
                  <a:cs typeface="+mn-ea"/>
                  <a:sym typeface="+mn-lt"/>
                </a:endParaRPr>
              </a:p>
            </p:txBody>
          </p:sp>
        </p:grpSp>
        <p:sp>
          <p:nvSpPr>
            <p:cNvPr id="51" name="TextBox 43"/>
            <p:cNvSpPr txBox="1"/>
            <p:nvPr/>
          </p:nvSpPr>
          <p:spPr>
            <a:xfrm>
              <a:off x="1105352" y="3331792"/>
              <a:ext cx="787838" cy="21993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defTabSz="575945">
                <a:defRPr/>
              </a:pPr>
              <a:r>
                <a:rPr lang="zh-CN" altLang="en-US" sz="1800" dirty="0">
                  <a:solidFill>
                    <a:srgbClr val="C00000"/>
                  </a:solidFill>
                  <a:latin typeface="+mn-lt"/>
                  <a:ea typeface="+mn-ea"/>
                  <a:cs typeface="+mn-ea"/>
                  <a:sym typeface="+mn-lt"/>
                </a:rPr>
                <a:t>职务名称</a:t>
              </a:r>
            </a:p>
          </p:txBody>
        </p:sp>
      </p:grpSp>
      <p:grpSp>
        <p:nvGrpSpPr>
          <p:cNvPr id="54" name="组合 53"/>
          <p:cNvGrpSpPr/>
          <p:nvPr/>
        </p:nvGrpSpPr>
        <p:grpSpPr>
          <a:xfrm>
            <a:off x="3653876" y="4682467"/>
            <a:ext cx="1708851" cy="544774"/>
            <a:chOff x="814328" y="3219334"/>
            <a:chExt cx="1356392" cy="432536"/>
          </a:xfrm>
        </p:grpSpPr>
        <p:grpSp>
          <p:nvGrpSpPr>
            <p:cNvPr id="55" name="组合 54"/>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57" name="圆角矩形 5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srgbClr val="C00000"/>
                  </a:solidFill>
                  <a:cs typeface="+mn-ea"/>
                  <a:sym typeface="+mn-lt"/>
                </a:endParaRPr>
              </a:p>
            </p:txBody>
          </p:sp>
          <p:sp>
            <p:nvSpPr>
              <p:cNvPr id="58" name="圆角矩形 5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srgbClr val="C00000"/>
                  </a:solidFill>
                  <a:cs typeface="+mn-ea"/>
                  <a:sym typeface="+mn-lt"/>
                </a:endParaRPr>
              </a:p>
            </p:txBody>
          </p:sp>
        </p:grpSp>
        <p:sp>
          <p:nvSpPr>
            <p:cNvPr id="56" name="TextBox 52"/>
            <p:cNvSpPr txBox="1"/>
            <p:nvPr/>
          </p:nvSpPr>
          <p:spPr>
            <a:xfrm>
              <a:off x="1094632" y="3331792"/>
              <a:ext cx="787838" cy="21993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defTabSz="575945">
                <a:defRPr/>
              </a:pPr>
              <a:r>
                <a:rPr lang="zh-CN" altLang="en-US" sz="1800" dirty="0">
                  <a:solidFill>
                    <a:srgbClr val="C00000"/>
                  </a:solidFill>
                  <a:latin typeface="+mn-lt"/>
                  <a:ea typeface="+mn-ea"/>
                  <a:cs typeface="+mn-ea"/>
                  <a:sym typeface="+mn-lt"/>
                </a:rPr>
                <a:t>职务名称</a:t>
              </a:r>
            </a:p>
          </p:txBody>
        </p:sp>
      </p:grpSp>
      <p:grpSp>
        <p:nvGrpSpPr>
          <p:cNvPr id="59" name="组合 58"/>
          <p:cNvGrpSpPr/>
          <p:nvPr/>
        </p:nvGrpSpPr>
        <p:grpSpPr>
          <a:xfrm>
            <a:off x="6149043" y="4682467"/>
            <a:ext cx="1708851" cy="544774"/>
            <a:chOff x="814328" y="3219334"/>
            <a:chExt cx="1356392" cy="432536"/>
          </a:xfrm>
        </p:grpSpPr>
        <p:grpSp>
          <p:nvGrpSpPr>
            <p:cNvPr id="60" name="组合 59"/>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62" name="圆角矩形 6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srgbClr val="C00000"/>
                  </a:solidFill>
                  <a:cs typeface="+mn-ea"/>
                  <a:sym typeface="+mn-lt"/>
                </a:endParaRPr>
              </a:p>
            </p:txBody>
          </p:sp>
          <p:sp>
            <p:nvSpPr>
              <p:cNvPr id="63" name="圆角矩形 63"/>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srgbClr val="C00000"/>
                  </a:solidFill>
                  <a:cs typeface="+mn-ea"/>
                  <a:sym typeface="+mn-lt"/>
                </a:endParaRPr>
              </a:p>
            </p:txBody>
          </p:sp>
        </p:grpSp>
        <p:sp>
          <p:nvSpPr>
            <p:cNvPr id="61" name="TextBox 59"/>
            <p:cNvSpPr txBox="1"/>
            <p:nvPr/>
          </p:nvSpPr>
          <p:spPr>
            <a:xfrm>
              <a:off x="1134580" y="3331792"/>
              <a:ext cx="787838" cy="21993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defTabSz="575945">
                <a:defRPr/>
              </a:pPr>
              <a:r>
                <a:rPr lang="zh-CN" altLang="en-US" sz="1800" dirty="0">
                  <a:solidFill>
                    <a:srgbClr val="C00000"/>
                  </a:solidFill>
                  <a:latin typeface="+mn-lt"/>
                  <a:ea typeface="+mn-ea"/>
                  <a:cs typeface="+mn-ea"/>
                  <a:sym typeface="+mn-lt"/>
                </a:rPr>
                <a:t>职务名称</a:t>
              </a:r>
            </a:p>
          </p:txBody>
        </p:sp>
      </p:grpSp>
      <p:grpSp>
        <p:nvGrpSpPr>
          <p:cNvPr id="64" name="组合 63"/>
          <p:cNvGrpSpPr/>
          <p:nvPr/>
        </p:nvGrpSpPr>
        <p:grpSpPr>
          <a:xfrm>
            <a:off x="8595751" y="4665346"/>
            <a:ext cx="1708851" cy="544774"/>
            <a:chOff x="814328" y="3219334"/>
            <a:chExt cx="1356392" cy="432536"/>
          </a:xfrm>
        </p:grpSpPr>
        <p:grpSp>
          <p:nvGrpSpPr>
            <p:cNvPr id="65" name="组合 64"/>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67" name="圆角矩形 6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srgbClr val="C00000"/>
                  </a:solidFill>
                  <a:cs typeface="+mn-ea"/>
                  <a:sym typeface="+mn-lt"/>
                </a:endParaRPr>
              </a:p>
            </p:txBody>
          </p:sp>
          <p:sp>
            <p:nvSpPr>
              <p:cNvPr id="68" name="圆角矩形 70"/>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srgbClr val="C00000"/>
                  </a:solidFill>
                  <a:cs typeface="+mn-ea"/>
                  <a:sym typeface="+mn-lt"/>
                </a:endParaRPr>
              </a:p>
            </p:txBody>
          </p:sp>
        </p:grpSp>
        <p:sp>
          <p:nvSpPr>
            <p:cNvPr id="66" name="TextBox 66"/>
            <p:cNvSpPr txBox="1"/>
            <p:nvPr/>
          </p:nvSpPr>
          <p:spPr>
            <a:xfrm>
              <a:off x="1132484" y="3331792"/>
              <a:ext cx="787838" cy="21993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defTabSz="575945">
                <a:defRPr/>
              </a:pPr>
              <a:r>
                <a:rPr lang="zh-CN" altLang="en-US" sz="1800" dirty="0">
                  <a:solidFill>
                    <a:srgbClr val="C00000"/>
                  </a:solidFill>
                  <a:latin typeface="+mn-lt"/>
                  <a:ea typeface="+mn-ea"/>
                  <a:cs typeface="+mn-ea"/>
                  <a:sym typeface="+mn-lt"/>
                </a:rPr>
                <a:t>职务名称</a:t>
              </a:r>
            </a:p>
          </p:txBody>
        </p:sp>
      </p:grpSp>
      <p:pic>
        <p:nvPicPr>
          <p:cNvPr id="69" name="图片占位符 5"/>
          <p:cNvPicPr>
            <a:picLocks noChangeAspect="1"/>
          </p:cNvPicPr>
          <p:nvPr/>
        </p:nvPicPr>
        <p:blipFill>
          <a:blip r:embed="rId4" cstate="email"/>
          <a:stretch>
            <a:fillRect/>
          </a:stretch>
        </p:blipFill>
        <p:spPr>
          <a:xfrm>
            <a:off x="1008566" y="1657953"/>
            <a:ext cx="2073613" cy="2073016"/>
          </a:xfrm>
          <a:prstGeom prst="ellipse">
            <a:avLst/>
          </a:prstGeom>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70" name="图片占位符 6"/>
          <p:cNvPicPr>
            <a:picLocks noChangeAspect="1"/>
          </p:cNvPicPr>
          <p:nvPr/>
        </p:nvPicPr>
        <p:blipFill>
          <a:blip r:embed="rId5" cstate="email"/>
          <a:stretch>
            <a:fillRect/>
          </a:stretch>
        </p:blipFill>
        <p:spPr>
          <a:xfrm>
            <a:off x="3479942" y="1756796"/>
            <a:ext cx="2073613" cy="2073016"/>
          </a:xfrm>
          <a:prstGeom prst="ellipse">
            <a:avLst/>
          </a:prstGeom>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71" name="图片占位符 15"/>
          <p:cNvPicPr>
            <a:picLocks noChangeAspect="1"/>
          </p:cNvPicPr>
          <p:nvPr/>
        </p:nvPicPr>
        <p:blipFill>
          <a:blip r:embed="rId6" cstate="email"/>
          <a:stretch>
            <a:fillRect/>
          </a:stretch>
        </p:blipFill>
        <p:spPr>
          <a:xfrm>
            <a:off x="5925054" y="1756796"/>
            <a:ext cx="2073613" cy="2073016"/>
          </a:xfrm>
          <a:prstGeom prst="ellipse">
            <a:avLst/>
          </a:prstGeom>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72" name="图片占位符 28"/>
          <p:cNvPicPr>
            <a:picLocks noChangeAspect="1"/>
          </p:cNvPicPr>
          <p:nvPr/>
        </p:nvPicPr>
        <p:blipFill>
          <a:blip r:embed="rId7" cstate="email"/>
          <a:stretch>
            <a:fillRect/>
          </a:stretch>
        </p:blipFill>
        <p:spPr>
          <a:xfrm>
            <a:off x="8374476" y="1756796"/>
            <a:ext cx="2073613" cy="2073016"/>
          </a:xfrm>
          <a:prstGeom prst="ellipse">
            <a:avLst/>
          </a:prstGeom>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sp>
        <p:nvSpPr>
          <p:cNvPr id="30" name="文本框 52"/>
          <p:cNvSpPr txBox="1"/>
          <p:nvPr/>
        </p:nvSpPr>
        <p:spPr>
          <a:xfrm>
            <a:off x="317878" y="247212"/>
            <a:ext cx="2495537" cy="503934"/>
          </a:xfrm>
          <a:prstGeom prst="rect">
            <a:avLst/>
          </a:prstGeom>
          <a:noFill/>
        </p:spPr>
        <p:txBody>
          <a:bodyPr wrap="square" lIns="115187" tIns="57593" rIns="115187" bIns="57593" rtlCol="0">
            <a:spAutoFit/>
          </a:bodyPr>
          <a:lstStyle/>
          <a:p>
            <a:pPr defTabSz="863600">
              <a:defRPr/>
            </a:pPr>
            <a:r>
              <a:rPr lang="zh-CN" altLang="en-US" sz="2500" b="1" dirty="0">
                <a:solidFill>
                  <a:srgbClr val="C00000"/>
                </a:solidFill>
                <a:cs typeface="+mn-ea"/>
                <a:sym typeface="+mn-lt"/>
              </a:rPr>
              <a:t>点此添加标题</a:t>
            </a:r>
          </a:p>
        </p:txBody>
      </p:sp>
      <p:grpSp>
        <p:nvGrpSpPr>
          <p:cNvPr id="31" name="组合 30"/>
          <p:cNvGrpSpPr/>
          <p:nvPr/>
        </p:nvGrpSpPr>
        <p:grpSpPr>
          <a:xfrm>
            <a:off x="-303811" y="247212"/>
            <a:ext cx="440250" cy="440123"/>
            <a:chOff x="304800" y="673100"/>
            <a:chExt cx="4000500" cy="4000500"/>
          </a:xfrm>
          <a:solidFill>
            <a:srgbClr val="C00000"/>
          </a:solidFill>
          <a:effectLst>
            <a:outerShdw blurRad="444500" dist="254000" dir="6840000" algn="tr" rotWithShape="0">
              <a:prstClr val="black">
                <a:alpha val="50000"/>
              </a:prstClr>
            </a:outerShdw>
          </a:effectLst>
        </p:grpSpPr>
        <p:sp>
          <p:nvSpPr>
            <p:cNvPr id="32" name="同心圆 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sp>
          <p:nvSpPr>
            <p:cNvPr id="33" name="椭圆 32"/>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5120">
        <p:blinds dir="vert"/>
      </p:transition>
    </mc:Choice>
    <mc:Fallback xmlns="">
      <p:transition spd="slow" advTm="512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anim calcmode="lin" valueType="num">
                                      <p:cBhvr>
                                        <p:cTn id="13" dur="500" fill="hold"/>
                                        <p:tgtEl>
                                          <p:spTgt spid="70"/>
                                        </p:tgtEl>
                                        <p:attrNameLst>
                                          <p:attrName>ppt_x</p:attrName>
                                        </p:attrNameLst>
                                      </p:cBhvr>
                                      <p:tavLst>
                                        <p:tav tm="0">
                                          <p:val>
                                            <p:strVal val="#ppt_x"/>
                                          </p:val>
                                        </p:tav>
                                        <p:tav tm="100000">
                                          <p:val>
                                            <p:strVal val="#ppt_x"/>
                                          </p:val>
                                        </p:tav>
                                      </p:tavLst>
                                    </p:anim>
                                    <p:anim calcmode="lin" valueType="num">
                                      <p:cBhvr>
                                        <p:cTn id="14" dur="500" fill="hold"/>
                                        <p:tgtEl>
                                          <p:spTgt spid="7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anim calcmode="lin" valueType="num">
                                      <p:cBhvr>
                                        <p:cTn id="18" dur="500" fill="hold"/>
                                        <p:tgtEl>
                                          <p:spTgt spid="71"/>
                                        </p:tgtEl>
                                        <p:attrNameLst>
                                          <p:attrName>ppt_x</p:attrName>
                                        </p:attrNameLst>
                                      </p:cBhvr>
                                      <p:tavLst>
                                        <p:tav tm="0">
                                          <p:val>
                                            <p:strVal val="#ppt_x"/>
                                          </p:val>
                                        </p:tav>
                                        <p:tav tm="100000">
                                          <p:val>
                                            <p:strVal val="#ppt_x"/>
                                          </p:val>
                                        </p:tav>
                                      </p:tavLst>
                                    </p:anim>
                                    <p:anim calcmode="lin" valueType="num">
                                      <p:cBhvr>
                                        <p:cTn id="19" dur="500" fill="hold"/>
                                        <p:tgtEl>
                                          <p:spTgt spid="7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anim calcmode="lin" valueType="num">
                                      <p:cBhvr>
                                        <p:cTn id="23" dur="500" fill="hold"/>
                                        <p:tgtEl>
                                          <p:spTgt spid="72"/>
                                        </p:tgtEl>
                                        <p:attrNameLst>
                                          <p:attrName>ppt_x</p:attrName>
                                        </p:attrNameLst>
                                      </p:cBhvr>
                                      <p:tavLst>
                                        <p:tav tm="0">
                                          <p:val>
                                            <p:strVal val="#ppt_x"/>
                                          </p:val>
                                        </p:tav>
                                        <p:tav tm="100000">
                                          <p:val>
                                            <p:strVal val="#ppt_x"/>
                                          </p:val>
                                        </p:tav>
                                      </p:tavLst>
                                    </p:anim>
                                    <p:anim calcmode="lin" valueType="num">
                                      <p:cBhvr>
                                        <p:cTn id="24" dur="500" fill="hold"/>
                                        <p:tgtEl>
                                          <p:spTgt spid="72"/>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12" presetClass="entr" presetSubtype="4"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additive="base">
                                        <p:cTn id="28" dur="500"/>
                                        <p:tgtEl>
                                          <p:spTgt spid="45"/>
                                        </p:tgtEl>
                                        <p:attrNameLst>
                                          <p:attrName>ppt_y</p:attrName>
                                        </p:attrNameLst>
                                      </p:cBhvr>
                                      <p:tavLst>
                                        <p:tav tm="0">
                                          <p:val>
                                            <p:strVal val="#ppt_y+#ppt_h*1.125000"/>
                                          </p:val>
                                        </p:tav>
                                        <p:tav tm="100000">
                                          <p:val>
                                            <p:strVal val="#ppt_y"/>
                                          </p:val>
                                        </p:tav>
                                      </p:tavLst>
                                    </p:anim>
                                    <p:animEffect transition="in" filter="wipe(up)">
                                      <p:cBhvr>
                                        <p:cTn id="29" dur="500"/>
                                        <p:tgtEl>
                                          <p:spTgt spid="45"/>
                                        </p:tgtEl>
                                      </p:cBhvr>
                                    </p:animEffect>
                                  </p:childTnLst>
                                </p:cTn>
                              </p:par>
                              <p:par>
                                <p:cTn id="30" presetID="12" presetClass="entr" presetSubtype="4" fill="hold" grpId="0" nodeType="withEffect">
                                  <p:stCondLst>
                                    <p:cond delay="10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500"/>
                                        <p:tgtEl>
                                          <p:spTgt spid="46"/>
                                        </p:tgtEl>
                                        <p:attrNameLst>
                                          <p:attrName>ppt_y</p:attrName>
                                        </p:attrNameLst>
                                      </p:cBhvr>
                                      <p:tavLst>
                                        <p:tav tm="0">
                                          <p:val>
                                            <p:strVal val="#ppt_y+#ppt_h*1.125000"/>
                                          </p:val>
                                        </p:tav>
                                        <p:tav tm="100000">
                                          <p:val>
                                            <p:strVal val="#ppt_y"/>
                                          </p:val>
                                        </p:tav>
                                      </p:tavLst>
                                    </p:anim>
                                    <p:animEffect transition="in" filter="wipe(up)">
                                      <p:cBhvr>
                                        <p:cTn id="33" dur="500"/>
                                        <p:tgtEl>
                                          <p:spTgt spid="46"/>
                                        </p:tgtEl>
                                      </p:cBhvr>
                                    </p:animEffect>
                                  </p:childTnLst>
                                </p:cTn>
                              </p:par>
                              <p:par>
                                <p:cTn id="34" presetID="12" presetClass="entr" presetSubtype="4" fill="hold" grpId="0" nodeType="withEffect">
                                  <p:stCondLst>
                                    <p:cond delay="20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p:tgtEl>
                                          <p:spTgt spid="47"/>
                                        </p:tgtEl>
                                        <p:attrNameLst>
                                          <p:attrName>ppt_y</p:attrName>
                                        </p:attrNameLst>
                                      </p:cBhvr>
                                      <p:tavLst>
                                        <p:tav tm="0">
                                          <p:val>
                                            <p:strVal val="#ppt_y+#ppt_h*1.125000"/>
                                          </p:val>
                                        </p:tav>
                                        <p:tav tm="100000">
                                          <p:val>
                                            <p:strVal val="#ppt_y"/>
                                          </p:val>
                                        </p:tav>
                                      </p:tavLst>
                                    </p:anim>
                                    <p:animEffect transition="in" filter="wipe(up)">
                                      <p:cBhvr>
                                        <p:cTn id="37" dur="500"/>
                                        <p:tgtEl>
                                          <p:spTgt spid="47"/>
                                        </p:tgtEl>
                                      </p:cBhvr>
                                    </p:animEffect>
                                  </p:childTnLst>
                                </p:cTn>
                              </p:par>
                              <p:par>
                                <p:cTn id="38" presetID="12" presetClass="entr" presetSubtype="4" fill="hold" grpId="0" nodeType="withEffect">
                                  <p:stCondLst>
                                    <p:cond delay="30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p:tgtEl>
                                          <p:spTgt spid="48"/>
                                        </p:tgtEl>
                                        <p:attrNameLst>
                                          <p:attrName>ppt_y</p:attrName>
                                        </p:attrNameLst>
                                      </p:cBhvr>
                                      <p:tavLst>
                                        <p:tav tm="0">
                                          <p:val>
                                            <p:strVal val="#ppt_y+#ppt_h*1.125000"/>
                                          </p:val>
                                        </p:tav>
                                        <p:tav tm="100000">
                                          <p:val>
                                            <p:strVal val="#ppt_y"/>
                                          </p:val>
                                        </p:tav>
                                      </p:tavLst>
                                    </p:anim>
                                    <p:animEffect transition="in" filter="wipe(up)">
                                      <p:cBhvr>
                                        <p:cTn id="41" dur="500"/>
                                        <p:tgtEl>
                                          <p:spTgt spid="48"/>
                                        </p:tgtEl>
                                      </p:cBhvr>
                                    </p:animEffect>
                                  </p:childTnLst>
                                </p:cTn>
                              </p:par>
                            </p:childTnLst>
                          </p:cTn>
                        </p:par>
                        <p:par>
                          <p:cTn id="42" fill="hold">
                            <p:stCondLst>
                              <p:cond delay="1000"/>
                            </p:stCondLst>
                            <p:childTnLst>
                              <p:par>
                                <p:cTn id="43" presetID="53" presetClass="entr" presetSubtype="16" fill="hold" nodeType="after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p:cTn id="45" dur="500" fill="hold"/>
                                        <p:tgtEl>
                                          <p:spTgt spid="49"/>
                                        </p:tgtEl>
                                        <p:attrNameLst>
                                          <p:attrName>ppt_w</p:attrName>
                                        </p:attrNameLst>
                                      </p:cBhvr>
                                      <p:tavLst>
                                        <p:tav tm="0">
                                          <p:val>
                                            <p:fltVal val="0"/>
                                          </p:val>
                                        </p:tav>
                                        <p:tav tm="100000">
                                          <p:val>
                                            <p:strVal val="#ppt_w"/>
                                          </p:val>
                                        </p:tav>
                                      </p:tavLst>
                                    </p:anim>
                                    <p:anim calcmode="lin" valueType="num">
                                      <p:cBhvr>
                                        <p:cTn id="46" dur="500" fill="hold"/>
                                        <p:tgtEl>
                                          <p:spTgt spid="49"/>
                                        </p:tgtEl>
                                        <p:attrNameLst>
                                          <p:attrName>ppt_h</p:attrName>
                                        </p:attrNameLst>
                                      </p:cBhvr>
                                      <p:tavLst>
                                        <p:tav tm="0">
                                          <p:val>
                                            <p:fltVal val="0"/>
                                          </p:val>
                                        </p:tav>
                                        <p:tav tm="100000">
                                          <p:val>
                                            <p:strVal val="#ppt_h"/>
                                          </p:val>
                                        </p:tav>
                                      </p:tavLst>
                                    </p:anim>
                                    <p:animEffect transition="in" filter="fade">
                                      <p:cBhvr>
                                        <p:cTn id="47" dur="500"/>
                                        <p:tgtEl>
                                          <p:spTgt spid="49"/>
                                        </p:tgtEl>
                                      </p:cBhvr>
                                    </p:animEffect>
                                  </p:childTnLst>
                                </p:cTn>
                              </p:par>
                              <p:par>
                                <p:cTn id="48" presetID="53" presetClass="entr" presetSubtype="16" fill="hold" nodeType="withEffect">
                                  <p:stCondLst>
                                    <p:cond delay="20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animEffect transition="in" filter="fade">
                                      <p:cBhvr>
                                        <p:cTn id="52" dur="500"/>
                                        <p:tgtEl>
                                          <p:spTgt spid="54"/>
                                        </p:tgtEl>
                                      </p:cBhvr>
                                    </p:animEffect>
                                  </p:childTnLst>
                                </p:cTn>
                              </p:par>
                              <p:par>
                                <p:cTn id="53" presetID="53" presetClass="entr" presetSubtype="16" fill="hold" nodeType="withEffect">
                                  <p:stCondLst>
                                    <p:cond delay="400"/>
                                  </p:stCondLst>
                                  <p:childTnLst>
                                    <p:set>
                                      <p:cBhvr>
                                        <p:cTn id="54" dur="1" fill="hold">
                                          <p:stCondLst>
                                            <p:cond delay="0"/>
                                          </p:stCondLst>
                                        </p:cTn>
                                        <p:tgtEl>
                                          <p:spTgt spid="59"/>
                                        </p:tgtEl>
                                        <p:attrNameLst>
                                          <p:attrName>style.visibility</p:attrName>
                                        </p:attrNameLst>
                                      </p:cBhvr>
                                      <p:to>
                                        <p:strVal val="visible"/>
                                      </p:to>
                                    </p:set>
                                    <p:anim calcmode="lin" valueType="num">
                                      <p:cBhvr>
                                        <p:cTn id="55" dur="500" fill="hold"/>
                                        <p:tgtEl>
                                          <p:spTgt spid="59"/>
                                        </p:tgtEl>
                                        <p:attrNameLst>
                                          <p:attrName>ppt_w</p:attrName>
                                        </p:attrNameLst>
                                      </p:cBhvr>
                                      <p:tavLst>
                                        <p:tav tm="0">
                                          <p:val>
                                            <p:fltVal val="0"/>
                                          </p:val>
                                        </p:tav>
                                        <p:tav tm="100000">
                                          <p:val>
                                            <p:strVal val="#ppt_w"/>
                                          </p:val>
                                        </p:tav>
                                      </p:tavLst>
                                    </p:anim>
                                    <p:anim calcmode="lin" valueType="num">
                                      <p:cBhvr>
                                        <p:cTn id="56" dur="500" fill="hold"/>
                                        <p:tgtEl>
                                          <p:spTgt spid="59"/>
                                        </p:tgtEl>
                                        <p:attrNameLst>
                                          <p:attrName>ppt_h</p:attrName>
                                        </p:attrNameLst>
                                      </p:cBhvr>
                                      <p:tavLst>
                                        <p:tav tm="0">
                                          <p:val>
                                            <p:fltVal val="0"/>
                                          </p:val>
                                        </p:tav>
                                        <p:tav tm="100000">
                                          <p:val>
                                            <p:strVal val="#ppt_h"/>
                                          </p:val>
                                        </p:tav>
                                      </p:tavLst>
                                    </p:anim>
                                    <p:animEffect transition="in" filter="fade">
                                      <p:cBhvr>
                                        <p:cTn id="57" dur="500"/>
                                        <p:tgtEl>
                                          <p:spTgt spid="59"/>
                                        </p:tgtEl>
                                      </p:cBhvr>
                                    </p:animEffect>
                                  </p:childTnLst>
                                </p:cTn>
                              </p:par>
                              <p:par>
                                <p:cTn id="58" presetID="53" presetClass="entr" presetSubtype="16" fill="hold" nodeType="withEffect">
                                  <p:stCondLst>
                                    <p:cond delay="60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grpSp>
        <p:nvGrpSpPr>
          <p:cNvPr id="98" name="组合 97"/>
          <p:cNvGrpSpPr/>
          <p:nvPr/>
        </p:nvGrpSpPr>
        <p:grpSpPr>
          <a:xfrm>
            <a:off x="4318551" y="2153136"/>
            <a:ext cx="2803357" cy="2684612"/>
            <a:chOff x="4569644" y="2278672"/>
            <a:chExt cx="2966351" cy="2841137"/>
          </a:xfrm>
        </p:grpSpPr>
        <p:sp>
          <p:nvSpPr>
            <p:cNvPr id="99" name="MH_Other_2"/>
            <p:cNvSpPr/>
            <p:nvPr>
              <p:custDataLst>
                <p:tags r:id="rId14"/>
              </p:custDataLst>
            </p:nvPr>
          </p:nvSpPr>
          <p:spPr>
            <a:xfrm>
              <a:off x="5603105" y="2278672"/>
              <a:ext cx="1527266" cy="1566065"/>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 name="connsiteX0-1" fmla="*/ 0 w 1768701"/>
                <a:gd name="connsiteY0-2" fmla="*/ 0 h 1819275"/>
                <a:gd name="connsiteX1-3" fmla="*/ 1239837 w 1768701"/>
                <a:gd name="connsiteY1-4" fmla="*/ 0 h 1819275"/>
                <a:gd name="connsiteX2-5" fmla="*/ 1425575 w 1768701"/>
                <a:gd name="connsiteY2-6" fmla="*/ 1819275 h 1819275"/>
                <a:gd name="connsiteX3-7" fmla="*/ 1217011 w 1768701"/>
                <a:gd name="connsiteY3-8" fmla="*/ 1151279 h 1819275"/>
                <a:gd name="connsiteX4-9" fmla="*/ 1120532 w 1768701"/>
                <a:gd name="connsiteY4-10" fmla="*/ 960656 h 1819275"/>
                <a:gd name="connsiteX5-11" fmla="*/ 1125218 w 1768701"/>
                <a:gd name="connsiteY5-12" fmla="*/ 962449 h 1819275"/>
                <a:gd name="connsiteX6-13" fmla="*/ 1087312 w 1768701"/>
                <a:gd name="connsiteY6-14" fmla="*/ 895020 h 1819275"/>
                <a:gd name="connsiteX7-15" fmla="*/ 1067594 w 1768701"/>
                <a:gd name="connsiteY7-16" fmla="*/ 856060 h 1819275"/>
                <a:gd name="connsiteX8-17" fmla="*/ 1044723 w 1768701"/>
                <a:gd name="connsiteY8-18" fmla="*/ 819259 h 1819275"/>
                <a:gd name="connsiteX9-19" fmla="*/ 1032247 w 1768701"/>
                <a:gd name="connsiteY9-20" fmla="*/ 797066 h 1819275"/>
                <a:gd name="connsiteX10-21" fmla="*/ 1011074 w 1768701"/>
                <a:gd name="connsiteY10-22" fmla="*/ 765115 h 1819275"/>
                <a:gd name="connsiteX11-23" fmla="*/ 976419 w 1768701"/>
                <a:gd name="connsiteY11-24" fmla="*/ 709350 h 1819275"/>
                <a:gd name="connsiteX12-25" fmla="*/ 949071 w 1768701"/>
                <a:gd name="connsiteY12-26" fmla="*/ 671548 h 1819275"/>
                <a:gd name="connsiteX13-27" fmla="*/ 932625 w 1768701"/>
                <a:gd name="connsiteY13-28" fmla="*/ 646730 h 1819275"/>
                <a:gd name="connsiteX14-29" fmla="*/ 911183 w 1768701"/>
                <a:gd name="connsiteY14-30" fmla="*/ 619176 h 1819275"/>
                <a:gd name="connsiteX15-31" fmla="*/ 873826 w 1768701"/>
                <a:gd name="connsiteY15-32" fmla="*/ 567538 h 1819275"/>
                <a:gd name="connsiteX16-33" fmla="*/ 842456 w 1768701"/>
                <a:gd name="connsiteY16-34" fmla="*/ 530859 h 1819275"/>
                <a:gd name="connsiteX17-35" fmla="*/ 827460 w 1768701"/>
                <a:gd name="connsiteY17-36" fmla="*/ 511589 h 1819275"/>
                <a:gd name="connsiteX18-37" fmla="*/ 804660 w 1768701"/>
                <a:gd name="connsiteY18-38" fmla="*/ 486667 h 1819275"/>
                <a:gd name="connsiteX19-39" fmla="*/ 759485 w 1768701"/>
                <a:gd name="connsiteY19-40" fmla="*/ 433846 h 1819275"/>
                <a:gd name="connsiteX20-41" fmla="*/ 732019 w 1768701"/>
                <a:gd name="connsiteY20-42" fmla="*/ 407265 h 1819275"/>
                <a:gd name="connsiteX21-43" fmla="*/ 717863 w 1768701"/>
                <a:gd name="connsiteY21-44" fmla="*/ 391791 h 1819275"/>
                <a:gd name="connsiteX22-45" fmla="*/ 677622 w 1768701"/>
                <a:gd name="connsiteY22-46" fmla="*/ 354620 h 1819275"/>
                <a:gd name="connsiteX23-47" fmla="*/ 633065 w 1768701"/>
                <a:gd name="connsiteY23-48" fmla="*/ 311498 h 1819275"/>
                <a:gd name="connsiteX24-49" fmla="*/ 619739 w 1768701"/>
                <a:gd name="connsiteY24-50" fmla="*/ 301151 h 1819275"/>
                <a:gd name="connsiteX25-51" fmla="*/ 604942 w 1768701"/>
                <a:gd name="connsiteY25-52" fmla="*/ 287483 h 1819275"/>
                <a:gd name="connsiteX26-53" fmla="*/ 29334 w 1768701"/>
                <a:gd name="connsiteY26-54" fmla="*/ 3471 h 1819275"/>
                <a:gd name="connsiteX27-55" fmla="*/ 7152 w 1768701"/>
                <a:gd name="connsiteY27-56" fmla="*/ 1798 h 1819275"/>
                <a:gd name="connsiteX28" fmla="*/ 0 w 1768701"/>
                <a:gd name="connsiteY28" fmla="*/ 0 h 1819275"/>
                <a:gd name="connsiteX0-57" fmla="*/ 0 w 1774058"/>
                <a:gd name="connsiteY0-58" fmla="*/ 0 h 1819275"/>
                <a:gd name="connsiteX1-59" fmla="*/ 1239837 w 1774058"/>
                <a:gd name="connsiteY1-60" fmla="*/ 0 h 1819275"/>
                <a:gd name="connsiteX2-61" fmla="*/ 1425575 w 1774058"/>
                <a:gd name="connsiteY2-62" fmla="*/ 1819275 h 1819275"/>
                <a:gd name="connsiteX3-63" fmla="*/ 1217011 w 1774058"/>
                <a:gd name="connsiteY3-64" fmla="*/ 1151279 h 1819275"/>
                <a:gd name="connsiteX4-65" fmla="*/ 1120532 w 1774058"/>
                <a:gd name="connsiteY4-66" fmla="*/ 960656 h 1819275"/>
                <a:gd name="connsiteX5-67" fmla="*/ 1125218 w 1774058"/>
                <a:gd name="connsiteY5-68" fmla="*/ 962449 h 1819275"/>
                <a:gd name="connsiteX6-69" fmla="*/ 1087312 w 1774058"/>
                <a:gd name="connsiteY6-70" fmla="*/ 895020 h 1819275"/>
                <a:gd name="connsiteX7-71" fmla="*/ 1067594 w 1774058"/>
                <a:gd name="connsiteY7-72" fmla="*/ 856060 h 1819275"/>
                <a:gd name="connsiteX8-73" fmla="*/ 1044723 w 1774058"/>
                <a:gd name="connsiteY8-74" fmla="*/ 819259 h 1819275"/>
                <a:gd name="connsiteX9-75" fmla="*/ 1032247 w 1774058"/>
                <a:gd name="connsiteY9-76" fmla="*/ 797066 h 1819275"/>
                <a:gd name="connsiteX10-77" fmla="*/ 1011074 w 1774058"/>
                <a:gd name="connsiteY10-78" fmla="*/ 765115 h 1819275"/>
                <a:gd name="connsiteX11-79" fmla="*/ 976419 w 1774058"/>
                <a:gd name="connsiteY11-80" fmla="*/ 709350 h 1819275"/>
                <a:gd name="connsiteX12-81" fmla="*/ 949071 w 1774058"/>
                <a:gd name="connsiteY12-82" fmla="*/ 671548 h 1819275"/>
                <a:gd name="connsiteX13-83" fmla="*/ 932625 w 1774058"/>
                <a:gd name="connsiteY13-84" fmla="*/ 646730 h 1819275"/>
                <a:gd name="connsiteX14-85" fmla="*/ 911183 w 1774058"/>
                <a:gd name="connsiteY14-86" fmla="*/ 619176 h 1819275"/>
                <a:gd name="connsiteX15-87" fmla="*/ 873826 w 1774058"/>
                <a:gd name="connsiteY15-88" fmla="*/ 567538 h 1819275"/>
                <a:gd name="connsiteX16-89" fmla="*/ 842456 w 1774058"/>
                <a:gd name="connsiteY16-90" fmla="*/ 530859 h 1819275"/>
                <a:gd name="connsiteX17-91" fmla="*/ 827460 w 1774058"/>
                <a:gd name="connsiteY17-92" fmla="*/ 511589 h 1819275"/>
                <a:gd name="connsiteX18-93" fmla="*/ 804660 w 1774058"/>
                <a:gd name="connsiteY18-94" fmla="*/ 486667 h 1819275"/>
                <a:gd name="connsiteX19-95" fmla="*/ 759485 w 1774058"/>
                <a:gd name="connsiteY19-96" fmla="*/ 433846 h 1819275"/>
                <a:gd name="connsiteX20-97" fmla="*/ 732019 w 1774058"/>
                <a:gd name="connsiteY20-98" fmla="*/ 407265 h 1819275"/>
                <a:gd name="connsiteX21-99" fmla="*/ 717863 w 1774058"/>
                <a:gd name="connsiteY21-100" fmla="*/ 391791 h 1819275"/>
                <a:gd name="connsiteX22-101" fmla="*/ 677622 w 1774058"/>
                <a:gd name="connsiteY22-102" fmla="*/ 354620 h 1819275"/>
                <a:gd name="connsiteX23-103" fmla="*/ 633065 w 1774058"/>
                <a:gd name="connsiteY23-104" fmla="*/ 311498 h 1819275"/>
                <a:gd name="connsiteX24-105" fmla="*/ 619739 w 1774058"/>
                <a:gd name="connsiteY24-106" fmla="*/ 301151 h 1819275"/>
                <a:gd name="connsiteX25-107" fmla="*/ 604942 w 1774058"/>
                <a:gd name="connsiteY25-108" fmla="*/ 287483 h 1819275"/>
                <a:gd name="connsiteX26-109" fmla="*/ 29334 w 1774058"/>
                <a:gd name="connsiteY26-110" fmla="*/ 3471 h 1819275"/>
                <a:gd name="connsiteX27-111" fmla="*/ 7152 w 1774058"/>
                <a:gd name="connsiteY27-112" fmla="*/ 1798 h 1819275"/>
                <a:gd name="connsiteX28-113" fmla="*/ 0 w 1774058"/>
                <a:gd name="connsiteY28-114" fmla="*/ 0 h 1819275"/>
                <a:gd name="connsiteX0-115" fmla="*/ 0 w 1775399"/>
                <a:gd name="connsiteY0-116" fmla="*/ 0 h 1819275"/>
                <a:gd name="connsiteX1-117" fmla="*/ 1239837 w 1775399"/>
                <a:gd name="connsiteY1-118" fmla="*/ 0 h 1819275"/>
                <a:gd name="connsiteX2-119" fmla="*/ 1425575 w 1775399"/>
                <a:gd name="connsiteY2-120" fmla="*/ 1819275 h 1819275"/>
                <a:gd name="connsiteX3-121" fmla="*/ 1217011 w 1775399"/>
                <a:gd name="connsiteY3-122" fmla="*/ 1151279 h 1819275"/>
                <a:gd name="connsiteX4-123" fmla="*/ 1120532 w 1775399"/>
                <a:gd name="connsiteY4-124" fmla="*/ 960656 h 1819275"/>
                <a:gd name="connsiteX5-125" fmla="*/ 1125218 w 1775399"/>
                <a:gd name="connsiteY5-126" fmla="*/ 962449 h 1819275"/>
                <a:gd name="connsiteX6-127" fmla="*/ 1087312 w 1775399"/>
                <a:gd name="connsiteY6-128" fmla="*/ 895020 h 1819275"/>
                <a:gd name="connsiteX7-129" fmla="*/ 1067594 w 1775399"/>
                <a:gd name="connsiteY7-130" fmla="*/ 856060 h 1819275"/>
                <a:gd name="connsiteX8-131" fmla="*/ 1044723 w 1775399"/>
                <a:gd name="connsiteY8-132" fmla="*/ 819259 h 1819275"/>
                <a:gd name="connsiteX9-133" fmla="*/ 1032247 w 1775399"/>
                <a:gd name="connsiteY9-134" fmla="*/ 797066 h 1819275"/>
                <a:gd name="connsiteX10-135" fmla="*/ 1011074 w 1775399"/>
                <a:gd name="connsiteY10-136" fmla="*/ 765115 h 1819275"/>
                <a:gd name="connsiteX11-137" fmla="*/ 976419 w 1775399"/>
                <a:gd name="connsiteY11-138" fmla="*/ 709350 h 1819275"/>
                <a:gd name="connsiteX12-139" fmla="*/ 949071 w 1775399"/>
                <a:gd name="connsiteY12-140" fmla="*/ 671548 h 1819275"/>
                <a:gd name="connsiteX13-141" fmla="*/ 932625 w 1775399"/>
                <a:gd name="connsiteY13-142" fmla="*/ 646730 h 1819275"/>
                <a:gd name="connsiteX14-143" fmla="*/ 911183 w 1775399"/>
                <a:gd name="connsiteY14-144" fmla="*/ 619176 h 1819275"/>
                <a:gd name="connsiteX15-145" fmla="*/ 873826 w 1775399"/>
                <a:gd name="connsiteY15-146" fmla="*/ 567538 h 1819275"/>
                <a:gd name="connsiteX16-147" fmla="*/ 842456 w 1775399"/>
                <a:gd name="connsiteY16-148" fmla="*/ 530859 h 1819275"/>
                <a:gd name="connsiteX17-149" fmla="*/ 827460 w 1775399"/>
                <a:gd name="connsiteY17-150" fmla="*/ 511589 h 1819275"/>
                <a:gd name="connsiteX18-151" fmla="*/ 804660 w 1775399"/>
                <a:gd name="connsiteY18-152" fmla="*/ 486667 h 1819275"/>
                <a:gd name="connsiteX19-153" fmla="*/ 759485 w 1775399"/>
                <a:gd name="connsiteY19-154" fmla="*/ 433846 h 1819275"/>
                <a:gd name="connsiteX20-155" fmla="*/ 732019 w 1775399"/>
                <a:gd name="connsiteY20-156" fmla="*/ 407265 h 1819275"/>
                <a:gd name="connsiteX21-157" fmla="*/ 717863 w 1775399"/>
                <a:gd name="connsiteY21-158" fmla="*/ 391791 h 1819275"/>
                <a:gd name="connsiteX22-159" fmla="*/ 677622 w 1775399"/>
                <a:gd name="connsiteY22-160" fmla="*/ 354620 h 1819275"/>
                <a:gd name="connsiteX23-161" fmla="*/ 633065 w 1775399"/>
                <a:gd name="connsiteY23-162" fmla="*/ 311498 h 1819275"/>
                <a:gd name="connsiteX24-163" fmla="*/ 619739 w 1775399"/>
                <a:gd name="connsiteY24-164" fmla="*/ 301151 h 1819275"/>
                <a:gd name="connsiteX25-165" fmla="*/ 604942 w 1775399"/>
                <a:gd name="connsiteY25-166" fmla="*/ 287483 h 1819275"/>
                <a:gd name="connsiteX26-167" fmla="*/ 29334 w 1775399"/>
                <a:gd name="connsiteY26-168" fmla="*/ 3471 h 1819275"/>
                <a:gd name="connsiteX27-169" fmla="*/ 7152 w 1775399"/>
                <a:gd name="connsiteY27-170" fmla="*/ 1798 h 1819275"/>
                <a:gd name="connsiteX28-171" fmla="*/ 0 w 1775399"/>
                <a:gd name="connsiteY28-172" fmla="*/ 0 h 18192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113" y="connsiteY28-114"/>
                </a:cxn>
              </a:cxnLst>
              <a:rect l="l" t="t" r="r" b="b"/>
              <a:pathLst>
                <a:path w="1775399" h="1819275">
                  <a:moveTo>
                    <a:pt x="0" y="0"/>
                  </a:moveTo>
                  <a:lnTo>
                    <a:pt x="1239837" y="0"/>
                  </a:lnTo>
                  <a:cubicBezTo>
                    <a:pt x="1820863" y="101600"/>
                    <a:pt x="1997075"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gradFill flip="none" rotWithShape="1">
              <a:gsLst>
                <a:gs pos="14000">
                  <a:srgbClr val="E94744"/>
                </a:gs>
                <a:gs pos="64000">
                  <a:srgbClr val="E94744"/>
                </a:gs>
                <a:gs pos="42000">
                  <a:srgbClr val="E94744"/>
                </a:gs>
                <a:gs pos="100000">
                  <a:srgbClr val="E94744">
                    <a:lumMod val="75000"/>
                  </a:srgbClr>
                </a:gs>
              </a:gsLst>
              <a:lin ang="0" scaled="0"/>
              <a:tileRect/>
            </a:gradFill>
            <a:ln w="3175" cap="flat" cmpd="sng" algn="ctr">
              <a:noFill/>
              <a:prstDash val="solid"/>
              <a:miter lim="800000"/>
            </a:ln>
            <a:effectLst/>
          </p:spPr>
          <p:txBody>
            <a:bodyPr anchor="ctr">
              <a:normAutofit/>
            </a:bodyPr>
            <a:lstStyle/>
            <a:p>
              <a:pPr algn="ctr" defTabSz="1151890">
                <a:defRPr/>
              </a:pPr>
              <a:endParaRPr lang="zh-CN" altLang="en-US" sz="1100" kern="0">
                <a:solidFill>
                  <a:sysClr val="window" lastClr="FFFFFF">
                    <a:lumMod val="50000"/>
                  </a:sysClr>
                </a:solidFill>
                <a:cs typeface="+mn-ea"/>
                <a:sym typeface="+mn-lt"/>
              </a:endParaRPr>
            </a:p>
          </p:txBody>
        </p:sp>
        <p:sp>
          <p:nvSpPr>
            <p:cNvPr id="100" name="MH_Other_3"/>
            <p:cNvSpPr/>
            <p:nvPr>
              <p:custDataLst>
                <p:tags r:id="rId15"/>
              </p:custDataLst>
            </p:nvPr>
          </p:nvSpPr>
          <p:spPr>
            <a:xfrm rot="18018922">
              <a:off x="4902080" y="2334226"/>
              <a:ext cx="1520211" cy="1564301"/>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C00000"/>
            </a:solidFill>
            <a:ln w="3175" cap="flat" cmpd="sng" algn="ctr">
              <a:noFill/>
              <a:prstDash val="solid"/>
              <a:miter lim="800000"/>
            </a:ln>
            <a:effectLst/>
          </p:spPr>
          <p:txBody>
            <a:bodyPr anchor="ctr">
              <a:normAutofit/>
            </a:bodyPr>
            <a:lstStyle/>
            <a:p>
              <a:pPr algn="ctr" defTabSz="1151890">
                <a:defRPr/>
              </a:pPr>
              <a:endParaRPr lang="zh-CN" altLang="en-US" sz="1100" kern="0">
                <a:solidFill>
                  <a:sysClr val="window" lastClr="FFFFFF">
                    <a:lumMod val="50000"/>
                  </a:sysClr>
                </a:solidFill>
                <a:cs typeface="+mn-ea"/>
                <a:sym typeface="+mn-lt"/>
              </a:endParaRPr>
            </a:p>
          </p:txBody>
        </p:sp>
        <p:sp>
          <p:nvSpPr>
            <p:cNvPr id="101" name="MH_Other_4"/>
            <p:cNvSpPr/>
            <p:nvPr>
              <p:custDataLst>
                <p:tags r:id="rId16"/>
              </p:custDataLst>
            </p:nvPr>
          </p:nvSpPr>
          <p:spPr>
            <a:xfrm rot="14427225">
              <a:off x="4591689" y="2963825"/>
              <a:ext cx="1520211" cy="1564301"/>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gradFill flip="none" rotWithShape="1">
              <a:gsLst>
                <a:gs pos="14000">
                  <a:srgbClr val="E94744"/>
                </a:gs>
                <a:gs pos="64000">
                  <a:srgbClr val="E94744"/>
                </a:gs>
                <a:gs pos="42000">
                  <a:srgbClr val="E94744"/>
                </a:gs>
                <a:gs pos="100000">
                  <a:srgbClr val="E94744">
                    <a:lumMod val="75000"/>
                  </a:srgbClr>
                </a:gs>
              </a:gsLst>
              <a:lin ang="0" scaled="0"/>
              <a:tileRect/>
            </a:gradFill>
            <a:ln w="3175" cap="flat" cmpd="sng" algn="ctr">
              <a:noFill/>
              <a:prstDash val="solid"/>
              <a:miter lim="800000"/>
            </a:ln>
            <a:effectLst/>
          </p:spPr>
          <p:txBody>
            <a:bodyPr anchor="ctr">
              <a:normAutofit/>
            </a:bodyPr>
            <a:lstStyle/>
            <a:p>
              <a:pPr algn="ctr" defTabSz="1151890"/>
              <a:endParaRPr lang="zh-CN" altLang="en-US" sz="1100" kern="0">
                <a:solidFill>
                  <a:sysClr val="window" lastClr="FFFFFF">
                    <a:lumMod val="50000"/>
                  </a:sysClr>
                </a:solidFill>
                <a:cs typeface="+mn-ea"/>
                <a:sym typeface="+mn-lt"/>
              </a:endParaRPr>
            </a:p>
          </p:txBody>
        </p:sp>
        <p:sp>
          <p:nvSpPr>
            <p:cNvPr id="102" name="MH_Other_5"/>
            <p:cNvSpPr/>
            <p:nvPr>
              <p:custDataLst>
                <p:tags r:id="rId17"/>
              </p:custDataLst>
            </p:nvPr>
          </p:nvSpPr>
          <p:spPr>
            <a:xfrm rot="10859581">
              <a:off x="4982323" y="3553744"/>
              <a:ext cx="1520211" cy="1566065"/>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C00000"/>
            </a:solidFill>
            <a:ln w="3175" cap="flat" cmpd="sng" algn="ctr">
              <a:noFill/>
              <a:prstDash val="solid"/>
              <a:miter lim="800000"/>
            </a:ln>
            <a:effectLst/>
          </p:spPr>
          <p:txBody>
            <a:bodyPr anchor="ctr">
              <a:normAutofit/>
            </a:bodyPr>
            <a:lstStyle/>
            <a:p>
              <a:pPr algn="ctr" defTabSz="1151890">
                <a:defRPr/>
              </a:pPr>
              <a:endParaRPr lang="zh-CN" altLang="en-US" sz="1100" kern="0">
                <a:solidFill>
                  <a:sysClr val="window" lastClr="FFFFFF">
                    <a:lumMod val="50000"/>
                  </a:sysClr>
                </a:solidFill>
                <a:cs typeface="+mn-ea"/>
                <a:sym typeface="+mn-lt"/>
              </a:endParaRPr>
            </a:p>
          </p:txBody>
        </p:sp>
        <p:sp>
          <p:nvSpPr>
            <p:cNvPr id="103" name="MH_Other_6"/>
            <p:cNvSpPr/>
            <p:nvPr>
              <p:custDataLst>
                <p:tags r:id="rId18"/>
              </p:custDataLst>
            </p:nvPr>
          </p:nvSpPr>
          <p:spPr>
            <a:xfrm rot="7267884">
              <a:off x="5678939" y="3509655"/>
              <a:ext cx="1521974" cy="1564300"/>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gradFill flip="none" rotWithShape="1">
              <a:gsLst>
                <a:gs pos="14000">
                  <a:srgbClr val="E94744"/>
                </a:gs>
                <a:gs pos="64000">
                  <a:srgbClr val="E94744"/>
                </a:gs>
                <a:gs pos="42000">
                  <a:srgbClr val="E94744"/>
                </a:gs>
                <a:gs pos="100000">
                  <a:srgbClr val="E94744">
                    <a:lumMod val="75000"/>
                  </a:srgbClr>
                </a:gs>
              </a:gsLst>
              <a:lin ang="0" scaled="0"/>
              <a:tileRect/>
            </a:gradFill>
            <a:ln w="3175" cap="flat" cmpd="sng" algn="ctr">
              <a:noFill/>
              <a:prstDash val="solid"/>
              <a:miter lim="800000"/>
            </a:ln>
            <a:effectLst/>
          </p:spPr>
          <p:txBody>
            <a:bodyPr anchor="ctr">
              <a:normAutofit/>
            </a:bodyPr>
            <a:lstStyle/>
            <a:p>
              <a:pPr algn="ctr" defTabSz="1151890">
                <a:defRPr/>
              </a:pPr>
              <a:endParaRPr lang="zh-CN" altLang="en-US" sz="1100" kern="0">
                <a:solidFill>
                  <a:sysClr val="window" lastClr="FFFFFF">
                    <a:lumMod val="50000"/>
                  </a:sysClr>
                </a:solidFill>
                <a:cs typeface="+mn-ea"/>
                <a:sym typeface="+mn-lt"/>
              </a:endParaRPr>
            </a:p>
          </p:txBody>
        </p:sp>
        <p:sp>
          <p:nvSpPr>
            <p:cNvPr id="104" name="MH_Other_7"/>
            <p:cNvSpPr/>
            <p:nvPr>
              <p:custDataLst>
                <p:tags r:id="rId19"/>
              </p:custDataLst>
            </p:nvPr>
          </p:nvSpPr>
          <p:spPr>
            <a:xfrm rot="3662163">
              <a:off x="5992857" y="2881818"/>
              <a:ext cx="1520211" cy="1566064"/>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C00000"/>
            </a:solidFill>
            <a:ln w="3175" cap="flat" cmpd="sng" algn="ctr">
              <a:noFill/>
              <a:prstDash val="solid"/>
              <a:miter lim="800000"/>
            </a:ln>
            <a:effectLst/>
          </p:spPr>
          <p:txBody>
            <a:bodyPr anchor="ctr">
              <a:normAutofit/>
            </a:bodyPr>
            <a:lstStyle/>
            <a:p>
              <a:pPr algn="ctr" defTabSz="1151890"/>
              <a:endParaRPr lang="zh-CN" altLang="en-US" sz="1100" kern="0">
                <a:solidFill>
                  <a:sysClr val="window" lastClr="FFFFFF">
                    <a:lumMod val="50000"/>
                  </a:sysClr>
                </a:solidFill>
                <a:cs typeface="+mn-ea"/>
                <a:sym typeface="+mn-lt"/>
              </a:endParaRPr>
            </a:p>
          </p:txBody>
        </p:sp>
        <p:sp>
          <p:nvSpPr>
            <p:cNvPr id="105" name="MH_Other_14"/>
            <p:cNvSpPr txBox="1">
              <a:spLocks noChangeArrowheads="1"/>
            </p:cNvSpPr>
            <p:nvPr>
              <p:custDataLst>
                <p:tags r:id="rId20"/>
              </p:custDataLst>
            </p:nvPr>
          </p:nvSpPr>
          <p:spPr bwMode="auto">
            <a:xfrm>
              <a:off x="5386409" y="3141055"/>
              <a:ext cx="1327439" cy="115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defTabSz="1151890">
                <a:defRPr/>
              </a:pPr>
              <a:r>
                <a:rPr lang="zh-CN" altLang="en-US" sz="2600" kern="0" dirty="0">
                  <a:solidFill>
                    <a:sysClr val="window" lastClr="FFFFFF">
                      <a:lumMod val="50000"/>
                    </a:sysClr>
                  </a:solidFill>
                  <a:latin typeface="+mn-lt"/>
                  <a:ea typeface="+mn-ea"/>
                  <a:cs typeface="+mn-ea"/>
                  <a:sym typeface="+mn-lt"/>
                </a:rPr>
                <a:t>文字标题内容</a:t>
              </a:r>
            </a:p>
          </p:txBody>
        </p:sp>
      </p:grpSp>
      <p:sp>
        <p:nvSpPr>
          <p:cNvPr id="106" name="MH_Other_1"/>
          <p:cNvSpPr>
            <a:spLocks noChangeArrowheads="1"/>
          </p:cNvSpPr>
          <p:nvPr>
            <p:custDataLst>
              <p:tags r:id="rId1"/>
            </p:custDataLst>
          </p:nvPr>
        </p:nvSpPr>
        <p:spPr bwMode="auto">
          <a:xfrm rot="10800000" flipV="1">
            <a:off x="3341360" y="4800185"/>
            <a:ext cx="4696707" cy="728228"/>
          </a:xfrm>
          <a:prstGeom prst="ellipse">
            <a:avLst/>
          </a:prstGeom>
          <a:gradFill rotWithShape="1">
            <a:gsLst>
              <a:gs pos="0">
                <a:sysClr val="windowText" lastClr="000000">
                  <a:lumMod val="81000"/>
                  <a:lumOff val="19000"/>
                  <a:alpha val="88000"/>
                </a:sysClr>
              </a:gs>
              <a:gs pos="100000">
                <a:srgbClr val="EEECE1">
                  <a:alpha val="0"/>
                </a:srgbClr>
              </a:gs>
            </a:gsLst>
            <a:path path="shape">
              <a:fillToRect l="50000" t="50000" r="50000" b="50000"/>
            </a:path>
          </a:gradFill>
          <a:ln w="9525">
            <a:noFill/>
            <a:round/>
          </a:ln>
          <a:effectLst/>
        </p:spPr>
        <p:txBody>
          <a:bodyPr lIns="86391" tIns="43196" rIns="86391" bIns="43196" anchor="ctr">
            <a:normAutofit/>
          </a:bodyPr>
          <a:lstStyle/>
          <a:p>
            <a:pPr defTabSz="1151890">
              <a:defRPr/>
            </a:pPr>
            <a:endParaRPr lang="zh-CN" altLang="en-US" sz="2300" kern="0">
              <a:solidFill>
                <a:sysClr val="window" lastClr="FFFFFF">
                  <a:lumMod val="50000"/>
                </a:sysClr>
              </a:solidFill>
              <a:cs typeface="+mn-ea"/>
              <a:sym typeface="+mn-lt"/>
            </a:endParaRPr>
          </a:p>
        </p:txBody>
      </p:sp>
      <p:grpSp>
        <p:nvGrpSpPr>
          <p:cNvPr id="107" name="组合 106"/>
          <p:cNvGrpSpPr/>
          <p:nvPr/>
        </p:nvGrpSpPr>
        <p:grpSpPr>
          <a:xfrm>
            <a:off x="973893" y="1618213"/>
            <a:ext cx="4131334" cy="923199"/>
            <a:chOff x="1030515" y="1712561"/>
            <a:chExt cx="4371541" cy="977027"/>
          </a:xfrm>
        </p:grpSpPr>
        <p:sp>
          <p:nvSpPr>
            <p:cNvPr id="108" name="MH_Other_8"/>
            <p:cNvSpPr/>
            <p:nvPr>
              <p:custDataLst>
                <p:tags r:id="rId12"/>
              </p:custDataLst>
            </p:nvPr>
          </p:nvSpPr>
          <p:spPr>
            <a:xfrm flipH="1">
              <a:off x="4181654" y="2202837"/>
              <a:ext cx="1220402" cy="439134"/>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9050" cap="flat" cmpd="sng" algn="ctr">
              <a:solidFill>
                <a:srgbClr val="ADADAD"/>
              </a:solidFill>
              <a:prstDash val="sysDot"/>
              <a:miter lim="800000"/>
              <a:headEnd type="oval" w="sm" len="sm"/>
              <a:tailEnd type="oval" w="sm" len="sm"/>
            </a:ln>
            <a:effectLst/>
          </p:spPr>
          <p:txBody>
            <a:bodyPr anchor="ctr">
              <a:normAutofit/>
            </a:bodyPr>
            <a:lstStyle/>
            <a:p>
              <a:pPr algn="ctr" defTabSz="1151890">
                <a:defRPr/>
              </a:pPr>
              <a:endParaRPr lang="zh-CN" altLang="en-US" sz="1100" kern="0">
                <a:solidFill>
                  <a:sysClr val="window" lastClr="FFFFFF">
                    <a:lumMod val="50000"/>
                  </a:sysClr>
                </a:solidFill>
                <a:cs typeface="+mn-ea"/>
                <a:sym typeface="+mn-lt"/>
              </a:endParaRPr>
            </a:p>
          </p:txBody>
        </p:sp>
        <p:sp>
          <p:nvSpPr>
            <p:cNvPr id="109" name="MH_SubTitle_1"/>
            <p:cNvSpPr txBox="1">
              <a:spLocks noChangeArrowheads="1"/>
            </p:cNvSpPr>
            <p:nvPr>
              <p:custDataLst>
                <p:tags r:id="rId13"/>
              </p:custDataLst>
            </p:nvPr>
          </p:nvSpPr>
          <p:spPr bwMode="auto">
            <a:xfrm>
              <a:off x="1030515" y="1712561"/>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defTabSz="1151890">
                <a:lnSpc>
                  <a:spcPct val="130000"/>
                </a:lnSpc>
                <a:defRPr/>
              </a:pPr>
              <a:r>
                <a:rPr lang="zh-CN" altLang="en-US" sz="1500" kern="0" dirty="0">
                  <a:solidFill>
                    <a:sysClr val="window" lastClr="FFFFFF">
                      <a:lumMod val="50000"/>
                    </a:sysClr>
                  </a:solidFill>
                  <a:latin typeface="+mn-lt"/>
                  <a:ea typeface="+mn-ea"/>
                  <a:cs typeface="+mn-ea"/>
                  <a:sym typeface="+mn-lt"/>
                </a:rPr>
                <a:t>此处添加详细文本描述，建议与标题相关并符合整体语言风格。</a:t>
              </a:r>
              <a:endParaRPr lang="en-US" altLang="zh-CN" sz="1500" kern="0" dirty="0">
                <a:solidFill>
                  <a:sysClr val="window" lastClr="FFFFFF">
                    <a:lumMod val="50000"/>
                  </a:sysClr>
                </a:solidFill>
                <a:latin typeface="+mn-lt"/>
                <a:ea typeface="+mn-ea"/>
                <a:cs typeface="+mn-ea"/>
                <a:sym typeface="+mn-lt"/>
              </a:endParaRPr>
            </a:p>
          </p:txBody>
        </p:sp>
      </p:grpSp>
      <p:grpSp>
        <p:nvGrpSpPr>
          <p:cNvPr id="110" name="组合 109"/>
          <p:cNvGrpSpPr/>
          <p:nvPr/>
        </p:nvGrpSpPr>
        <p:grpSpPr>
          <a:xfrm>
            <a:off x="963209" y="3001344"/>
            <a:ext cx="3475342" cy="923199"/>
            <a:chOff x="1019213" y="3176336"/>
            <a:chExt cx="3677408" cy="977027"/>
          </a:xfrm>
        </p:grpSpPr>
        <p:cxnSp>
          <p:nvCxnSpPr>
            <p:cNvPr id="111" name="MH_Other_13"/>
            <p:cNvCxnSpPr>
              <a:cxnSpLocks noChangeShapeType="1"/>
            </p:cNvCxnSpPr>
            <p:nvPr>
              <p:custDataLst>
                <p:tags r:id="rId10"/>
              </p:custDataLst>
            </p:nvPr>
          </p:nvCxnSpPr>
          <p:spPr bwMode="auto">
            <a:xfrm flipH="1">
              <a:off x="4181654" y="3765374"/>
              <a:ext cx="514967" cy="0"/>
            </a:xfrm>
            <a:prstGeom prst="straightConnector1">
              <a:avLst/>
            </a:prstGeom>
            <a:noFill/>
            <a:ln w="19050" algn="ctr">
              <a:solidFill>
                <a:srgbClr val="ADADAD"/>
              </a:solidFill>
              <a:prstDash val="sysDot"/>
              <a:miter lim="800000"/>
              <a:headEnd type="oval" w="sm" len="sm"/>
              <a:tailEnd type="oval" w="sm" len="sm"/>
            </a:ln>
            <a:extLst>
              <a:ext uri="{909E8E84-426E-40DD-AFC4-6F175D3DCCD1}">
                <a14:hiddenFill xmlns:a14="http://schemas.microsoft.com/office/drawing/2010/main">
                  <a:noFill/>
                </a14:hiddenFill>
              </a:ext>
            </a:extLst>
          </p:spPr>
        </p:cxnSp>
        <p:sp>
          <p:nvSpPr>
            <p:cNvPr id="112" name="MH_SubTitle_1"/>
            <p:cNvSpPr txBox="1">
              <a:spLocks noChangeArrowheads="1"/>
            </p:cNvSpPr>
            <p:nvPr>
              <p:custDataLst>
                <p:tags r:id="rId11"/>
              </p:custDataLst>
            </p:nvPr>
          </p:nvSpPr>
          <p:spPr bwMode="auto">
            <a:xfrm>
              <a:off x="1019213" y="3176336"/>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defTabSz="1151890">
                <a:lnSpc>
                  <a:spcPct val="130000"/>
                </a:lnSpc>
                <a:defRPr/>
              </a:pPr>
              <a:r>
                <a:rPr lang="zh-CN" altLang="en-US" sz="1500" kern="0" dirty="0">
                  <a:solidFill>
                    <a:sysClr val="window" lastClr="FFFFFF">
                      <a:lumMod val="50000"/>
                    </a:sysClr>
                  </a:solidFill>
                  <a:latin typeface="+mn-lt"/>
                  <a:ea typeface="+mn-ea"/>
                  <a:cs typeface="+mn-ea"/>
                  <a:sym typeface="+mn-lt"/>
                </a:rPr>
                <a:t>此处添加详细文本描述，建议与标题相关并符合整体语言风格。</a:t>
              </a:r>
              <a:endParaRPr lang="en-US" altLang="zh-CN" sz="1500" kern="0" dirty="0">
                <a:solidFill>
                  <a:sysClr val="window" lastClr="FFFFFF">
                    <a:lumMod val="50000"/>
                  </a:sysClr>
                </a:solidFill>
                <a:latin typeface="+mn-lt"/>
                <a:ea typeface="+mn-ea"/>
                <a:cs typeface="+mn-ea"/>
                <a:sym typeface="+mn-lt"/>
              </a:endParaRPr>
            </a:p>
          </p:txBody>
        </p:sp>
      </p:grpSp>
      <p:grpSp>
        <p:nvGrpSpPr>
          <p:cNvPr id="113" name="组合 112"/>
          <p:cNvGrpSpPr/>
          <p:nvPr/>
        </p:nvGrpSpPr>
        <p:grpSpPr>
          <a:xfrm>
            <a:off x="988811" y="4450513"/>
            <a:ext cx="4116415" cy="923199"/>
            <a:chOff x="1046302" y="4709999"/>
            <a:chExt cx="4355754" cy="977027"/>
          </a:xfrm>
        </p:grpSpPr>
        <p:sp>
          <p:nvSpPr>
            <p:cNvPr id="114" name="MH_Other_10"/>
            <p:cNvSpPr/>
            <p:nvPr>
              <p:custDataLst>
                <p:tags r:id="rId8"/>
              </p:custDataLst>
            </p:nvPr>
          </p:nvSpPr>
          <p:spPr>
            <a:xfrm flipH="1" flipV="1">
              <a:off x="4181654" y="4798836"/>
              <a:ext cx="1220402" cy="439134"/>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9050" cap="flat" cmpd="sng" algn="ctr">
              <a:solidFill>
                <a:srgbClr val="ADADAD"/>
              </a:solidFill>
              <a:prstDash val="sysDot"/>
              <a:miter lim="800000"/>
              <a:headEnd type="oval" w="sm" len="sm"/>
              <a:tailEnd type="oval" w="sm" len="sm"/>
            </a:ln>
            <a:effectLst/>
          </p:spPr>
          <p:txBody>
            <a:bodyPr anchor="ctr">
              <a:normAutofit/>
            </a:bodyPr>
            <a:lstStyle/>
            <a:p>
              <a:pPr algn="ctr" defTabSz="1151890">
                <a:defRPr/>
              </a:pPr>
              <a:endParaRPr lang="zh-CN" altLang="en-US" sz="1100" kern="0">
                <a:solidFill>
                  <a:sysClr val="window" lastClr="FFFFFF">
                    <a:lumMod val="50000"/>
                  </a:sysClr>
                </a:solidFill>
                <a:cs typeface="+mn-ea"/>
                <a:sym typeface="+mn-lt"/>
              </a:endParaRPr>
            </a:p>
          </p:txBody>
        </p:sp>
        <p:sp>
          <p:nvSpPr>
            <p:cNvPr id="115" name="MH_SubTitle_1"/>
            <p:cNvSpPr txBox="1">
              <a:spLocks noChangeArrowheads="1"/>
            </p:cNvSpPr>
            <p:nvPr>
              <p:custDataLst>
                <p:tags r:id="rId9"/>
              </p:custDataLst>
            </p:nvPr>
          </p:nvSpPr>
          <p:spPr bwMode="auto">
            <a:xfrm>
              <a:off x="1046302" y="4709999"/>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defTabSz="1151890">
                <a:lnSpc>
                  <a:spcPct val="130000"/>
                </a:lnSpc>
                <a:defRPr/>
              </a:pPr>
              <a:r>
                <a:rPr lang="zh-CN" altLang="en-US" sz="1500" kern="0" dirty="0">
                  <a:solidFill>
                    <a:sysClr val="window" lastClr="FFFFFF">
                      <a:lumMod val="50000"/>
                    </a:sysClr>
                  </a:solidFill>
                  <a:latin typeface="+mn-lt"/>
                  <a:ea typeface="+mn-ea"/>
                  <a:cs typeface="+mn-ea"/>
                  <a:sym typeface="+mn-lt"/>
                </a:rPr>
                <a:t>此处添加详细文本描述，建议与标题相关并符合整体语言风格。</a:t>
              </a:r>
              <a:endParaRPr lang="en-US" altLang="zh-CN" sz="1500" kern="0" dirty="0">
                <a:solidFill>
                  <a:sysClr val="window" lastClr="FFFFFF">
                    <a:lumMod val="50000"/>
                  </a:sysClr>
                </a:solidFill>
                <a:latin typeface="+mn-lt"/>
                <a:ea typeface="+mn-ea"/>
                <a:cs typeface="+mn-ea"/>
                <a:sym typeface="+mn-lt"/>
              </a:endParaRPr>
            </a:p>
          </p:txBody>
        </p:sp>
      </p:grpSp>
      <p:grpSp>
        <p:nvGrpSpPr>
          <p:cNvPr id="116" name="组合 115"/>
          <p:cNvGrpSpPr/>
          <p:nvPr/>
        </p:nvGrpSpPr>
        <p:grpSpPr>
          <a:xfrm>
            <a:off x="6301901" y="1618213"/>
            <a:ext cx="4238585" cy="923199"/>
            <a:chOff x="6668310" y="1712561"/>
            <a:chExt cx="4485028" cy="977027"/>
          </a:xfrm>
        </p:grpSpPr>
        <p:sp>
          <p:nvSpPr>
            <p:cNvPr id="117" name="MH_Other_9"/>
            <p:cNvSpPr/>
            <p:nvPr>
              <p:custDataLst>
                <p:tags r:id="rId6"/>
              </p:custDataLst>
            </p:nvPr>
          </p:nvSpPr>
          <p:spPr>
            <a:xfrm>
              <a:off x="6668310" y="2202837"/>
              <a:ext cx="1220402" cy="439134"/>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9050" cap="flat" cmpd="sng" algn="ctr">
              <a:solidFill>
                <a:srgbClr val="ADADAD"/>
              </a:solidFill>
              <a:prstDash val="sysDot"/>
              <a:miter lim="800000"/>
              <a:headEnd type="oval" w="sm" len="sm"/>
              <a:tailEnd type="oval" w="sm" len="sm"/>
            </a:ln>
            <a:effectLst/>
          </p:spPr>
          <p:txBody>
            <a:bodyPr anchor="ctr">
              <a:normAutofit/>
            </a:bodyPr>
            <a:lstStyle/>
            <a:p>
              <a:pPr algn="ctr" defTabSz="1151890">
                <a:defRPr/>
              </a:pPr>
              <a:endParaRPr lang="zh-CN" altLang="en-US" sz="1100" kern="0">
                <a:solidFill>
                  <a:sysClr val="window" lastClr="FFFFFF">
                    <a:lumMod val="50000"/>
                  </a:sysClr>
                </a:solidFill>
                <a:cs typeface="+mn-ea"/>
                <a:sym typeface="+mn-lt"/>
              </a:endParaRPr>
            </a:p>
          </p:txBody>
        </p:sp>
        <p:sp>
          <p:nvSpPr>
            <p:cNvPr id="118" name="MH_SubTitle_1"/>
            <p:cNvSpPr txBox="1">
              <a:spLocks noChangeArrowheads="1"/>
            </p:cNvSpPr>
            <p:nvPr>
              <p:custDataLst>
                <p:tags r:id="rId7"/>
              </p:custDataLst>
            </p:nvPr>
          </p:nvSpPr>
          <p:spPr bwMode="auto">
            <a:xfrm>
              <a:off x="8039234" y="1712561"/>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defTabSz="1151890">
                <a:lnSpc>
                  <a:spcPct val="130000"/>
                </a:lnSpc>
                <a:defRPr/>
              </a:pPr>
              <a:r>
                <a:rPr lang="zh-CN" altLang="en-US" sz="1500" kern="0" dirty="0">
                  <a:solidFill>
                    <a:sysClr val="window" lastClr="FFFFFF">
                      <a:lumMod val="50000"/>
                    </a:sysClr>
                  </a:solidFill>
                  <a:latin typeface="+mn-lt"/>
                  <a:ea typeface="+mn-ea"/>
                  <a:cs typeface="+mn-ea"/>
                  <a:sym typeface="+mn-lt"/>
                </a:rPr>
                <a:t>此处添加详细文本描述，建议与标题相关并符合整体语言风格。</a:t>
              </a:r>
              <a:endParaRPr lang="en-US" altLang="zh-CN" sz="1500" kern="0" dirty="0">
                <a:solidFill>
                  <a:sysClr val="window" lastClr="FFFFFF">
                    <a:lumMod val="50000"/>
                  </a:sysClr>
                </a:solidFill>
                <a:latin typeface="+mn-lt"/>
                <a:ea typeface="+mn-ea"/>
                <a:cs typeface="+mn-ea"/>
                <a:sym typeface="+mn-lt"/>
              </a:endParaRPr>
            </a:p>
          </p:txBody>
        </p:sp>
      </p:grpSp>
      <p:grpSp>
        <p:nvGrpSpPr>
          <p:cNvPr id="119" name="组合 118"/>
          <p:cNvGrpSpPr/>
          <p:nvPr/>
        </p:nvGrpSpPr>
        <p:grpSpPr>
          <a:xfrm>
            <a:off x="6806909" y="3001344"/>
            <a:ext cx="3722898" cy="923199"/>
            <a:chOff x="7202679" y="3176336"/>
            <a:chExt cx="3939357" cy="977027"/>
          </a:xfrm>
        </p:grpSpPr>
        <p:cxnSp>
          <p:nvCxnSpPr>
            <p:cNvPr id="120" name="MH_Other_12"/>
            <p:cNvCxnSpPr>
              <a:cxnSpLocks noChangeShapeType="1"/>
            </p:cNvCxnSpPr>
            <p:nvPr>
              <p:custDataLst>
                <p:tags r:id="rId4"/>
              </p:custDataLst>
            </p:nvPr>
          </p:nvCxnSpPr>
          <p:spPr bwMode="auto">
            <a:xfrm flipH="1">
              <a:off x="7202679" y="3747740"/>
              <a:ext cx="686034" cy="10582"/>
            </a:xfrm>
            <a:prstGeom prst="straightConnector1">
              <a:avLst/>
            </a:prstGeom>
            <a:noFill/>
            <a:ln w="19050" algn="ctr">
              <a:solidFill>
                <a:srgbClr val="ADADAD"/>
              </a:solidFill>
              <a:prstDash val="sysDot"/>
              <a:miter lim="800000"/>
              <a:headEnd type="oval" w="sm" len="sm"/>
              <a:tailEnd type="oval" w="sm" len="sm"/>
            </a:ln>
            <a:extLst>
              <a:ext uri="{909E8E84-426E-40DD-AFC4-6F175D3DCCD1}">
                <a14:hiddenFill xmlns:a14="http://schemas.microsoft.com/office/drawing/2010/main">
                  <a:noFill/>
                </a14:hiddenFill>
              </a:ext>
            </a:extLst>
          </p:spPr>
        </p:cxnSp>
        <p:sp>
          <p:nvSpPr>
            <p:cNvPr id="121" name="MH_SubTitle_1"/>
            <p:cNvSpPr txBox="1">
              <a:spLocks noChangeArrowheads="1"/>
            </p:cNvSpPr>
            <p:nvPr>
              <p:custDataLst>
                <p:tags r:id="rId5"/>
              </p:custDataLst>
            </p:nvPr>
          </p:nvSpPr>
          <p:spPr bwMode="auto">
            <a:xfrm>
              <a:off x="8027932" y="3176336"/>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defTabSz="1151890">
                <a:lnSpc>
                  <a:spcPct val="130000"/>
                </a:lnSpc>
                <a:defRPr/>
              </a:pPr>
              <a:r>
                <a:rPr lang="zh-CN" altLang="en-US" sz="1500" kern="0" dirty="0">
                  <a:solidFill>
                    <a:sysClr val="window" lastClr="FFFFFF">
                      <a:lumMod val="50000"/>
                    </a:sysClr>
                  </a:solidFill>
                  <a:latin typeface="+mn-lt"/>
                  <a:ea typeface="+mn-ea"/>
                  <a:cs typeface="+mn-ea"/>
                  <a:sym typeface="+mn-lt"/>
                </a:rPr>
                <a:t>此处添加详细文本描述，建议与标题相关并符合整体语言风格。</a:t>
              </a:r>
              <a:endParaRPr lang="en-US" altLang="zh-CN" sz="1500" kern="0" dirty="0">
                <a:solidFill>
                  <a:sysClr val="window" lastClr="FFFFFF">
                    <a:lumMod val="50000"/>
                  </a:sysClr>
                </a:solidFill>
                <a:latin typeface="+mn-lt"/>
                <a:ea typeface="+mn-ea"/>
                <a:cs typeface="+mn-ea"/>
                <a:sym typeface="+mn-lt"/>
              </a:endParaRPr>
            </a:p>
          </p:txBody>
        </p:sp>
      </p:grpSp>
      <p:grpSp>
        <p:nvGrpSpPr>
          <p:cNvPr id="122" name="组合 121"/>
          <p:cNvGrpSpPr/>
          <p:nvPr/>
        </p:nvGrpSpPr>
        <p:grpSpPr>
          <a:xfrm>
            <a:off x="6301902" y="4450513"/>
            <a:ext cx="4253504" cy="923199"/>
            <a:chOff x="6668310" y="4709999"/>
            <a:chExt cx="4500815" cy="977027"/>
          </a:xfrm>
        </p:grpSpPr>
        <p:sp>
          <p:nvSpPr>
            <p:cNvPr id="123" name="MH_Other_11"/>
            <p:cNvSpPr/>
            <p:nvPr>
              <p:custDataLst>
                <p:tags r:id="rId2"/>
              </p:custDataLst>
            </p:nvPr>
          </p:nvSpPr>
          <p:spPr>
            <a:xfrm flipV="1">
              <a:off x="6668310" y="4798836"/>
              <a:ext cx="1220402" cy="439134"/>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9050" cap="flat" cmpd="sng" algn="ctr">
              <a:solidFill>
                <a:srgbClr val="ADADAD"/>
              </a:solidFill>
              <a:prstDash val="sysDot"/>
              <a:miter lim="800000"/>
              <a:headEnd type="oval" w="sm" len="sm"/>
              <a:tailEnd type="oval" w="sm" len="sm"/>
            </a:ln>
            <a:effectLst/>
          </p:spPr>
          <p:txBody>
            <a:bodyPr anchor="ctr">
              <a:normAutofit/>
            </a:bodyPr>
            <a:lstStyle/>
            <a:p>
              <a:pPr algn="ctr" defTabSz="1151890">
                <a:defRPr/>
              </a:pPr>
              <a:endParaRPr lang="zh-CN" altLang="en-US" sz="1100" kern="0">
                <a:solidFill>
                  <a:sysClr val="window" lastClr="FFFFFF">
                    <a:lumMod val="50000"/>
                  </a:sysClr>
                </a:solidFill>
                <a:cs typeface="+mn-ea"/>
                <a:sym typeface="+mn-lt"/>
              </a:endParaRPr>
            </a:p>
          </p:txBody>
        </p:sp>
        <p:sp>
          <p:nvSpPr>
            <p:cNvPr id="124" name="MH_SubTitle_1"/>
            <p:cNvSpPr txBox="1">
              <a:spLocks noChangeArrowheads="1"/>
            </p:cNvSpPr>
            <p:nvPr>
              <p:custDataLst>
                <p:tags r:id="rId3"/>
              </p:custDataLst>
            </p:nvPr>
          </p:nvSpPr>
          <p:spPr bwMode="auto">
            <a:xfrm>
              <a:off x="8055021" y="4709999"/>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defTabSz="1151890">
                <a:lnSpc>
                  <a:spcPct val="130000"/>
                </a:lnSpc>
                <a:defRPr/>
              </a:pPr>
              <a:r>
                <a:rPr lang="zh-CN" altLang="en-US" sz="1500" kern="0" dirty="0">
                  <a:solidFill>
                    <a:sysClr val="window" lastClr="FFFFFF">
                      <a:lumMod val="50000"/>
                    </a:sysClr>
                  </a:solidFill>
                  <a:latin typeface="+mn-lt"/>
                  <a:ea typeface="+mn-ea"/>
                  <a:cs typeface="+mn-ea"/>
                  <a:sym typeface="+mn-lt"/>
                </a:rPr>
                <a:t>此处添加详细文本描述，建议与标题相关并符合整体语言风格。</a:t>
              </a:r>
              <a:endParaRPr lang="en-US" altLang="zh-CN" sz="1500" kern="0" dirty="0">
                <a:solidFill>
                  <a:sysClr val="window" lastClr="FFFFFF">
                    <a:lumMod val="50000"/>
                  </a:sysClr>
                </a:solidFill>
                <a:latin typeface="+mn-lt"/>
                <a:ea typeface="+mn-ea"/>
                <a:cs typeface="+mn-ea"/>
                <a:sym typeface="+mn-lt"/>
              </a:endParaRPr>
            </a:p>
          </p:txBody>
        </p:sp>
      </p:grpSp>
      <p:sp>
        <p:nvSpPr>
          <p:cNvPr id="29" name="文本框 52"/>
          <p:cNvSpPr txBox="1"/>
          <p:nvPr/>
        </p:nvSpPr>
        <p:spPr>
          <a:xfrm>
            <a:off x="317878" y="247212"/>
            <a:ext cx="2495537" cy="503934"/>
          </a:xfrm>
          <a:prstGeom prst="rect">
            <a:avLst/>
          </a:prstGeom>
          <a:noFill/>
        </p:spPr>
        <p:txBody>
          <a:bodyPr wrap="square" lIns="115187" tIns="57593" rIns="115187" bIns="57593" rtlCol="0">
            <a:spAutoFit/>
          </a:bodyPr>
          <a:lstStyle/>
          <a:p>
            <a:pPr defTabSz="863600">
              <a:defRPr/>
            </a:pPr>
            <a:r>
              <a:rPr lang="zh-CN" altLang="en-US" sz="2500" b="1" dirty="0">
                <a:solidFill>
                  <a:srgbClr val="C00000"/>
                </a:solidFill>
                <a:cs typeface="+mn-ea"/>
                <a:sym typeface="+mn-lt"/>
              </a:rPr>
              <a:t>点此添加标题</a:t>
            </a:r>
          </a:p>
        </p:txBody>
      </p:sp>
      <p:grpSp>
        <p:nvGrpSpPr>
          <p:cNvPr id="30" name="组合 29"/>
          <p:cNvGrpSpPr/>
          <p:nvPr/>
        </p:nvGrpSpPr>
        <p:grpSpPr>
          <a:xfrm>
            <a:off x="-303811" y="247212"/>
            <a:ext cx="440250" cy="440123"/>
            <a:chOff x="304800" y="673100"/>
            <a:chExt cx="4000500" cy="4000500"/>
          </a:xfrm>
          <a:solidFill>
            <a:srgbClr val="C00000"/>
          </a:solidFill>
          <a:effectLst>
            <a:outerShdw blurRad="444500" dist="254000" dir="6840000" algn="tr" rotWithShape="0">
              <a:prstClr val="black">
                <a:alpha val="50000"/>
              </a:prstClr>
            </a:outerShdw>
          </a:effectLst>
        </p:grpSpPr>
        <p:sp>
          <p:nvSpPr>
            <p:cNvPr id="31" name="同心圆 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sp>
          <p:nvSpPr>
            <p:cNvPr id="32" name="椭圆 31"/>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4445">
        <p:blinds dir="vert"/>
      </p:transition>
    </mc:Choice>
    <mc:Fallback xmlns="">
      <p:transition spd="slow" advTm="444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p:cTn id="7" dur="500" fill="hold"/>
                                        <p:tgtEl>
                                          <p:spTgt spid="98"/>
                                        </p:tgtEl>
                                        <p:attrNameLst>
                                          <p:attrName>ppt_w</p:attrName>
                                        </p:attrNameLst>
                                      </p:cBhvr>
                                      <p:tavLst>
                                        <p:tav tm="0">
                                          <p:val>
                                            <p:fltVal val="0"/>
                                          </p:val>
                                        </p:tav>
                                        <p:tav tm="100000">
                                          <p:val>
                                            <p:strVal val="#ppt_w"/>
                                          </p:val>
                                        </p:tav>
                                      </p:tavLst>
                                    </p:anim>
                                    <p:anim calcmode="lin" valueType="num">
                                      <p:cBhvr>
                                        <p:cTn id="8" dur="500" fill="hold"/>
                                        <p:tgtEl>
                                          <p:spTgt spid="98"/>
                                        </p:tgtEl>
                                        <p:attrNameLst>
                                          <p:attrName>ppt_h</p:attrName>
                                        </p:attrNameLst>
                                      </p:cBhvr>
                                      <p:tavLst>
                                        <p:tav tm="0">
                                          <p:val>
                                            <p:fltVal val="0"/>
                                          </p:val>
                                        </p:tav>
                                        <p:tav tm="100000">
                                          <p:val>
                                            <p:strVal val="#ppt_h"/>
                                          </p:val>
                                        </p:tav>
                                      </p:tavLst>
                                    </p:anim>
                                    <p:animEffect transition="in" filter="fade">
                                      <p:cBhvr>
                                        <p:cTn id="9" dur="500"/>
                                        <p:tgtEl>
                                          <p:spTgt spid="9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6"/>
                                        </p:tgtEl>
                                        <p:attrNameLst>
                                          <p:attrName>style.visibility</p:attrName>
                                        </p:attrNameLst>
                                      </p:cBhvr>
                                      <p:to>
                                        <p:strVal val="visible"/>
                                      </p:to>
                                    </p:set>
                                    <p:anim calcmode="lin" valueType="num">
                                      <p:cBhvr>
                                        <p:cTn id="12" dur="500" fill="hold"/>
                                        <p:tgtEl>
                                          <p:spTgt spid="106"/>
                                        </p:tgtEl>
                                        <p:attrNameLst>
                                          <p:attrName>ppt_w</p:attrName>
                                        </p:attrNameLst>
                                      </p:cBhvr>
                                      <p:tavLst>
                                        <p:tav tm="0">
                                          <p:val>
                                            <p:fltVal val="0"/>
                                          </p:val>
                                        </p:tav>
                                        <p:tav tm="100000">
                                          <p:val>
                                            <p:strVal val="#ppt_w"/>
                                          </p:val>
                                        </p:tav>
                                      </p:tavLst>
                                    </p:anim>
                                    <p:anim calcmode="lin" valueType="num">
                                      <p:cBhvr>
                                        <p:cTn id="13" dur="500" fill="hold"/>
                                        <p:tgtEl>
                                          <p:spTgt spid="106"/>
                                        </p:tgtEl>
                                        <p:attrNameLst>
                                          <p:attrName>ppt_h</p:attrName>
                                        </p:attrNameLst>
                                      </p:cBhvr>
                                      <p:tavLst>
                                        <p:tav tm="0">
                                          <p:val>
                                            <p:fltVal val="0"/>
                                          </p:val>
                                        </p:tav>
                                        <p:tav tm="100000">
                                          <p:val>
                                            <p:strVal val="#ppt_h"/>
                                          </p:val>
                                        </p:tav>
                                      </p:tavLst>
                                    </p:anim>
                                    <p:animEffect transition="in" filter="fade">
                                      <p:cBhvr>
                                        <p:cTn id="14" dur="500"/>
                                        <p:tgtEl>
                                          <p:spTgt spid="106"/>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16"/>
                                        </p:tgtEl>
                                        <p:attrNameLst>
                                          <p:attrName>style.visibility</p:attrName>
                                        </p:attrNameLst>
                                      </p:cBhvr>
                                      <p:to>
                                        <p:strVal val="visible"/>
                                      </p:to>
                                    </p:set>
                                    <p:animEffect transition="in" filter="wipe(left)">
                                      <p:cBhvr>
                                        <p:cTn id="18" dur="500"/>
                                        <p:tgtEl>
                                          <p:spTgt spid="116"/>
                                        </p:tgtEl>
                                      </p:cBhvr>
                                    </p:animEffect>
                                  </p:childTnLst>
                                </p:cTn>
                              </p:par>
                              <p:par>
                                <p:cTn id="19" presetID="22" presetClass="entr" presetSubtype="8" fill="hold" nodeType="withEffect">
                                  <p:stCondLst>
                                    <p:cond delay="0"/>
                                  </p:stCondLst>
                                  <p:childTnLst>
                                    <p:set>
                                      <p:cBhvr>
                                        <p:cTn id="20" dur="1" fill="hold">
                                          <p:stCondLst>
                                            <p:cond delay="0"/>
                                          </p:stCondLst>
                                        </p:cTn>
                                        <p:tgtEl>
                                          <p:spTgt spid="119"/>
                                        </p:tgtEl>
                                        <p:attrNameLst>
                                          <p:attrName>style.visibility</p:attrName>
                                        </p:attrNameLst>
                                      </p:cBhvr>
                                      <p:to>
                                        <p:strVal val="visible"/>
                                      </p:to>
                                    </p:set>
                                    <p:animEffect transition="in" filter="wipe(left)">
                                      <p:cBhvr>
                                        <p:cTn id="21" dur="500"/>
                                        <p:tgtEl>
                                          <p:spTgt spid="119"/>
                                        </p:tgtEl>
                                      </p:cBhvr>
                                    </p:animEffect>
                                  </p:childTnLst>
                                </p:cTn>
                              </p:par>
                              <p:par>
                                <p:cTn id="22" presetID="22" presetClass="entr" presetSubtype="8" fill="hold" nodeType="withEffect">
                                  <p:stCondLst>
                                    <p:cond delay="0"/>
                                  </p:stCondLst>
                                  <p:childTnLst>
                                    <p:set>
                                      <p:cBhvr>
                                        <p:cTn id="23" dur="1" fill="hold">
                                          <p:stCondLst>
                                            <p:cond delay="0"/>
                                          </p:stCondLst>
                                        </p:cTn>
                                        <p:tgtEl>
                                          <p:spTgt spid="122"/>
                                        </p:tgtEl>
                                        <p:attrNameLst>
                                          <p:attrName>style.visibility</p:attrName>
                                        </p:attrNameLst>
                                      </p:cBhvr>
                                      <p:to>
                                        <p:strVal val="visible"/>
                                      </p:to>
                                    </p:set>
                                    <p:animEffect transition="in" filter="wipe(left)">
                                      <p:cBhvr>
                                        <p:cTn id="24" dur="500"/>
                                        <p:tgtEl>
                                          <p:spTgt spid="122"/>
                                        </p:tgtEl>
                                      </p:cBhvr>
                                    </p:animEffect>
                                  </p:childTnLst>
                                </p:cTn>
                              </p:par>
                              <p:par>
                                <p:cTn id="25" presetID="22" presetClass="entr" presetSubtype="2" fill="hold" nodeType="withEffect">
                                  <p:stCondLst>
                                    <p:cond delay="0"/>
                                  </p:stCondLst>
                                  <p:childTnLst>
                                    <p:set>
                                      <p:cBhvr>
                                        <p:cTn id="26" dur="1" fill="hold">
                                          <p:stCondLst>
                                            <p:cond delay="0"/>
                                          </p:stCondLst>
                                        </p:cTn>
                                        <p:tgtEl>
                                          <p:spTgt spid="113"/>
                                        </p:tgtEl>
                                        <p:attrNameLst>
                                          <p:attrName>style.visibility</p:attrName>
                                        </p:attrNameLst>
                                      </p:cBhvr>
                                      <p:to>
                                        <p:strVal val="visible"/>
                                      </p:to>
                                    </p:set>
                                    <p:animEffect transition="in" filter="wipe(right)">
                                      <p:cBhvr>
                                        <p:cTn id="27" dur="500"/>
                                        <p:tgtEl>
                                          <p:spTgt spid="113"/>
                                        </p:tgtEl>
                                      </p:cBhvr>
                                    </p:animEffect>
                                  </p:childTnLst>
                                </p:cTn>
                              </p:par>
                              <p:par>
                                <p:cTn id="28" presetID="22" presetClass="entr" presetSubtype="2" fill="hold" nodeType="withEffect">
                                  <p:stCondLst>
                                    <p:cond delay="0"/>
                                  </p:stCondLst>
                                  <p:childTnLst>
                                    <p:set>
                                      <p:cBhvr>
                                        <p:cTn id="29" dur="1" fill="hold">
                                          <p:stCondLst>
                                            <p:cond delay="0"/>
                                          </p:stCondLst>
                                        </p:cTn>
                                        <p:tgtEl>
                                          <p:spTgt spid="110"/>
                                        </p:tgtEl>
                                        <p:attrNameLst>
                                          <p:attrName>style.visibility</p:attrName>
                                        </p:attrNameLst>
                                      </p:cBhvr>
                                      <p:to>
                                        <p:strVal val="visible"/>
                                      </p:to>
                                    </p:set>
                                    <p:animEffect transition="in" filter="wipe(right)">
                                      <p:cBhvr>
                                        <p:cTn id="30" dur="500"/>
                                        <p:tgtEl>
                                          <p:spTgt spid="110"/>
                                        </p:tgtEl>
                                      </p:cBhvr>
                                    </p:animEffect>
                                  </p:childTnLst>
                                </p:cTn>
                              </p:par>
                              <p:par>
                                <p:cTn id="31" presetID="22" presetClass="entr" presetSubtype="2" fill="hold" nodeType="withEffect">
                                  <p:stCondLst>
                                    <p:cond delay="0"/>
                                  </p:stCondLst>
                                  <p:childTnLst>
                                    <p:set>
                                      <p:cBhvr>
                                        <p:cTn id="32" dur="1" fill="hold">
                                          <p:stCondLst>
                                            <p:cond delay="0"/>
                                          </p:stCondLst>
                                        </p:cTn>
                                        <p:tgtEl>
                                          <p:spTgt spid="107"/>
                                        </p:tgtEl>
                                        <p:attrNameLst>
                                          <p:attrName>style.visibility</p:attrName>
                                        </p:attrNameLst>
                                      </p:cBhvr>
                                      <p:to>
                                        <p:strVal val="visible"/>
                                      </p:to>
                                    </p:set>
                                    <p:animEffect transition="in" filter="wipe(right)">
                                      <p:cBhvr>
                                        <p:cTn id="33" dur="500"/>
                                        <p:tgtEl>
                                          <p:spTgt spid="10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98"/>
                                        </p:tgtEl>
                                      </p:cBhvr>
                                    </p:animEffect>
                                    <p:animScale>
                                      <p:cBhvr>
                                        <p:cTn id="36" dur="250" autoRev="1" fill="hold"/>
                                        <p:tgtEl>
                                          <p:spTgt spid="9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9" name="组合 18"/>
          <p:cNvGrpSpPr/>
          <p:nvPr/>
        </p:nvGrpSpPr>
        <p:grpSpPr>
          <a:xfrm>
            <a:off x="6705384" y="4601145"/>
            <a:ext cx="1152388" cy="1152056"/>
            <a:chOff x="7096484" y="4461342"/>
            <a:chExt cx="1219603" cy="1219603"/>
          </a:xfrm>
        </p:grpSpPr>
        <p:grpSp>
          <p:nvGrpSpPr>
            <p:cNvPr id="20" name="组合 19"/>
            <p:cNvGrpSpPr/>
            <p:nvPr/>
          </p:nvGrpSpPr>
          <p:grpSpPr>
            <a:xfrm>
              <a:off x="7096484" y="4461342"/>
              <a:ext cx="1219603" cy="1219603"/>
              <a:chOff x="6936464" y="4628982"/>
              <a:chExt cx="1219603" cy="1219603"/>
            </a:xfrm>
          </p:grpSpPr>
          <p:sp>
            <p:nvSpPr>
              <p:cNvPr id="24" name="泪滴形 23"/>
              <p:cNvSpPr/>
              <p:nvPr/>
            </p:nvSpPr>
            <p:spPr>
              <a:xfrm flipH="1">
                <a:off x="6936464" y="4628982"/>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5875">
                <a:gradFill flip="none" rotWithShape="1">
                  <a:gsLst>
                    <a:gs pos="0">
                      <a:schemeClr val="bg1"/>
                    </a:gs>
                    <a:gs pos="100000">
                      <a:schemeClr val="bg1">
                        <a:lumMod val="85000"/>
                      </a:schemeClr>
                    </a:gs>
                  </a:gsLst>
                  <a:lin ang="8100000" scaled="0"/>
                  <a:tileRect/>
                </a:gradFill>
              </a:ln>
              <a:effectLst>
                <a:outerShdw blurRad="279400" dist="1270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srgbClr val="C00000"/>
                  </a:solidFill>
                  <a:cs typeface="+mn-ea"/>
                  <a:sym typeface="+mn-lt"/>
                </a:endParaRPr>
              </a:p>
            </p:txBody>
          </p:sp>
          <p:sp>
            <p:nvSpPr>
              <p:cNvPr id="25" name="泪滴形 24"/>
              <p:cNvSpPr/>
              <p:nvPr/>
            </p:nvSpPr>
            <p:spPr>
              <a:xfrm flipH="1">
                <a:off x="7087222" y="4779740"/>
                <a:ext cx="918086" cy="918086"/>
              </a:xfrm>
              <a:prstGeom prst="teardrop">
                <a:avLst/>
              </a:prstGeom>
              <a:solidFill>
                <a:srgbClr val="C00000"/>
              </a:solidFill>
              <a:ln w="15875">
                <a:gradFill flip="none" rotWithShape="1">
                  <a:gsLst>
                    <a:gs pos="100000">
                      <a:schemeClr val="bg1"/>
                    </a:gs>
                    <a:gs pos="0">
                      <a:schemeClr val="bg1">
                        <a:lumMod val="75000"/>
                      </a:schemeClr>
                    </a:gs>
                  </a:gsLst>
                  <a:lin ang="8100000" scaled="0"/>
                  <a:tileRect/>
                </a:gradFill>
              </a:ln>
              <a:effectLst>
                <a:innerShdw blurRad="88900" dist="381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srgbClr val="C00000"/>
                  </a:solidFill>
                  <a:cs typeface="+mn-ea"/>
                  <a:sym typeface="+mn-lt"/>
                </a:endParaRPr>
              </a:p>
            </p:txBody>
          </p:sp>
        </p:grpSp>
        <p:grpSp>
          <p:nvGrpSpPr>
            <p:cNvPr id="21" name="组合 20"/>
            <p:cNvGrpSpPr/>
            <p:nvPr/>
          </p:nvGrpSpPr>
          <p:grpSpPr>
            <a:xfrm>
              <a:off x="7431165" y="4796639"/>
              <a:ext cx="484361" cy="457384"/>
              <a:chOff x="6460269" y="872801"/>
              <a:chExt cx="709154" cy="669655"/>
            </a:xfrm>
            <a:solidFill>
              <a:schemeClr val="bg1"/>
            </a:solidFill>
          </p:grpSpPr>
          <p:sp>
            <p:nvSpPr>
              <p:cNvPr id="22"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srgbClr val="C00000"/>
                  </a:solidFill>
                  <a:cs typeface="+mn-ea"/>
                  <a:sym typeface="+mn-lt"/>
                </a:endParaRPr>
              </a:p>
            </p:txBody>
          </p:sp>
          <p:sp>
            <p:nvSpPr>
              <p:cNvPr id="23"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srgbClr val="C00000"/>
                  </a:solidFill>
                  <a:cs typeface="+mn-ea"/>
                  <a:sym typeface="+mn-lt"/>
                </a:endParaRPr>
              </a:p>
            </p:txBody>
          </p:sp>
        </p:grpSp>
      </p:grpSp>
      <p:sp>
        <p:nvSpPr>
          <p:cNvPr id="26" name="椭圆 25"/>
          <p:cNvSpPr/>
          <p:nvPr/>
        </p:nvSpPr>
        <p:spPr>
          <a:xfrm>
            <a:off x="3813508" y="1729101"/>
            <a:ext cx="3572756" cy="3571727"/>
          </a:xfrm>
          <a:prstGeom prst="ellipse">
            <a:avLst/>
          </a:prstGeom>
          <a:gradFill flip="none" rotWithShape="1">
            <a:gsLst>
              <a:gs pos="0">
                <a:schemeClr val="bg1">
                  <a:lumMod val="75000"/>
                </a:schemeClr>
              </a:gs>
              <a:gs pos="54000">
                <a:schemeClr val="bg1">
                  <a:lumMod val="95000"/>
                </a:schemeClr>
              </a:gs>
              <a:gs pos="100000">
                <a:schemeClr val="bg1">
                  <a:lumMod val="94000"/>
                  <a:lumOff val="6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381000" dist="228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5187" tIns="57593" rIns="115187" bIns="57593" rtlCol="0" anchor="ctr"/>
          <a:lstStyle/>
          <a:p>
            <a:pPr algn="ctr"/>
            <a:endParaRPr lang="zh-CN" altLang="en-US" sz="1300">
              <a:solidFill>
                <a:srgbClr val="C00000"/>
              </a:solidFill>
              <a:cs typeface="+mn-ea"/>
              <a:sym typeface="+mn-lt"/>
            </a:endParaRPr>
          </a:p>
        </p:txBody>
      </p:sp>
      <p:grpSp>
        <p:nvGrpSpPr>
          <p:cNvPr id="27" name="组合 26"/>
          <p:cNvGrpSpPr/>
          <p:nvPr/>
        </p:nvGrpSpPr>
        <p:grpSpPr>
          <a:xfrm>
            <a:off x="6486792" y="1426224"/>
            <a:ext cx="1152388" cy="1152056"/>
            <a:chOff x="6898019" y="1168381"/>
            <a:chExt cx="1219603" cy="1219603"/>
          </a:xfrm>
        </p:grpSpPr>
        <p:grpSp>
          <p:nvGrpSpPr>
            <p:cNvPr id="28" name="组合 27"/>
            <p:cNvGrpSpPr/>
            <p:nvPr/>
          </p:nvGrpSpPr>
          <p:grpSpPr>
            <a:xfrm>
              <a:off x="6898019" y="1168381"/>
              <a:ext cx="1219603" cy="1219603"/>
              <a:chOff x="6898019" y="1168381"/>
              <a:chExt cx="1219603" cy="1219603"/>
            </a:xfrm>
          </p:grpSpPr>
          <p:sp>
            <p:nvSpPr>
              <p:cNvPr id="33" name="泪滴形 32"/>
              <p:cNvSpPr/>
              <p:nvPr/>
            </p:nvSpPr>
            <p:spPr>
              <a:xfrm flipH="1" flipV="1">
                <a:off x="6898019" y="1168381"/>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5875">
                <a:gradFill flip="none" rotWithShape="1">
                  <a:gsLst>
                    <a:gs pos="0">
                      <a:schemeClr val="bg1"/>
                    </a:gs>
                    <a:gs pos="100000">
                      <a:schemeClr val="bg1">
                        <a:lumMod val="85000"/>
                      </a:schemeClr>
                    </a:gs>
                  </a:gsLst>
                  <a:lin ang="13500000" scaled="0"/>
                  <a:tileRect/>
                </a:gradFill>
              </a:ln>
              <a:effectLst>
                <a:outerShdw blurRad="279400" dist="1270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srgbClr val="C00000"/>
                  </a:solidFill>
                  <a:cs typeface="+mn-ea"/>
                  <a:sym typeface="+mn-lt"/>
                </a:endParaRPr>
              </a:p>
            </p:txBody>
          </p:sp>
          <p:sp>
            <p:nvSpPr>
              <p:cNvPr id="34" name="泪滴形 33"/>
              <p:cNvSpPr/>
              <p:nvPr/>
            </p:nvSpPr>
            <p:spPr>
              <a:xfrm flipH="1" flipV="1">
                <a:off x="7048777" y="1319139"/>
                <a:ext cx="918086" cy="918086"/>
              </a:xfrm>
              <a:prstGeom prst="teardrop">
                <a:avLst/>
              </a:prstGeom>
              <a:solidFill>
                <a:srgbClr val="C00000"/>
              </a:solidFill>
              <a:ln w="15875">
                <a:gradFill flip="none" rotWithShape="1">
                  <a:gsLst>
                    <a:gs pos="100000">
                      <a:schemeClr val="bg1"/>
                    </a:gs>
                    <a:gs pos="0">
                      <a:schemeClr val="bg1">
                        <a:lumMod val="75000"/>
                      </a:schemeClr>
                    </a:gs>
                  </a:gsLst>
                  <a:lin ang="13500000" scaled="0"/>
                  <a:tileRect/>
                </a:gradFill>
              </a:ln>
              <a:effectLst>
                <a:innerShdw blurRad="88900" dist="381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srgbClr val="C00000"/>
                  </a:solidFill>
                  <a:cs typeface="+mn-ea"/>
                  <a:sym typeface="+mn-lt"/>
                </a:endParaRPr>
              </a:p>
            </p:txBody>
          </p:sp>
        </p:grpSp>
        <p:grpSp>
          <p:nvGrpSpPr>
            <p:cNvPr id="29" name="组合 28"/>
            <p:cNvGrpSpPr/>
            <p:nvPr/>
          </p:nvGrpSpPr>
          <p:grpSpPr>
            <a:xfrm>
              <a:off x="7283143" y="1563830"/>
              <a:ext cx="461131" cy="427906"/>
              <a:chOff x="7903081" y="894379"/>
              <a:chExt cx="675141" cy="626498"/>
            </a:xfrm>
            <a:solidFill>
              <a:schemeClr val="bg1"/>
            </a:solidFill>
          </p:grpSpPr>
          <p:sp>
            <p:nvSpPr>
              <p:cNvPr id="30" name="Freeform 36"/>
              <p:cNvSpPr>
                <a:spLocks noEditPoints="1"/>
              </p:cNvSpPr>
              <p:nvPr/>
            </p:nvSpPr>
            <p:spPr bwMode="auto">
              <a:xfrm>
                <a:off x="7990491" y="894379"/>
                <a:ext cx="321479" cy="213587"/>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srgbClr val="C00000"/>
                  </a:solidFill>
                  <a:cs typeface="+mn-ea"/>
                  <a:sym typeface="+mn-lt"/>
                </a:endParaRPr>
              </a:p>
            </p:txBody>
          </p:sp>
          <p:sp>
            <p:nvSpPr>
              <p:cNvPr id="31" name="Freeform 37"/>
              <p:cNvSpPr>
                <a:spLocks noEditPoints="1"/>
              </p:cNvSpPr>
              <p:nvPr/>
            </p:nvSpPr>
            <p:spPr bwMode="auto">
              <a:xfrm>
                <a:off x="8242846" y="1021288"/>
                <a:ext cx="335376" cy="351103"/>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srgbClr val="C00000"/>
                  </a:solidFill>
                  <a:cs typeface="+mn-ea"/>
                  <a:sym typeface="+mn-lt"/>
                </a:endParaRPr>
              </a:p>
            </p:txBody>
          </p:sp>
          <p:sp>
            <p:nvSpPr>
              <p:cNvPr id="32" name="Freeform 38"/>
              <p:cNvSpPr>
                <a:spLocks noEditPoints="1"/>
              </p:cNvSpPr>
              <p:nvPr/>
            </p:nvSpPr>
            <p:spPr bwMode="auto">
              <a:xfrm>
                <a:off x="7903081" y="1114915"/>
                <a:ext cx="406328" cy="405962"/>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srgbClr val="C00000"/>
                  </a:solidFill>
                  <a:cs typeface="+mn-ea"/>
                  <a:sym typeface="+mn-lt"/>
                </a:endParaRPr>
              </a:p>
            </p:txBody>
          </p:sp>
        </p:grpSp>
      </p:grpSp>
      <p:sp>
        <p:nvSpPr>
          <p:cNvPr id="35" name="椭圆 34"/>
          <p:cNvSpPr/>
          <p:nvPr/>
        </p:nvSpPr>
        <p:spPr>
          <a:xfrm>
            <a:off x="4105714" y="2021226"/>
            <a:ext cx="2988336" cy="2987475"/>
          </a:xfrm>
          <a:prstGeom prst="ellipse">
            <a:avLst/>
          </a:prstGeom>
          <a:gradFill flip="none" rotWithShape="1">
            <a:gsLst>
              <a:gs pos="0">
                <a:schemeClr val="bg1">
                  <a:lumMod val="75000"/>
                </a:schemeClr>
              </a:gs>
              <a:gs pos="54000">
                <a:schemeClr val="bg1">
                  <a:lumMod val="95000"/>
                </a:schemeClr>
              </a:gs>
              <a:gs pos="100000">
                <a:schemeClr val="bg1">
                  <a:lumMod val="94000"/>
                  <a:lumOff val="6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5187" tIns="57593" rIns="115187" bIns="57593" rtlCol="0" anchor="ctr"/>
          <a:lstStyle/>
          <a:p>
            <a:pPr algn="ctr"/>
            <a:endParaRPr lang="zh-CN" altLang="en-US" sz="1300">
              <a:solidFill>
                <a:srgbClr val="C00000"/>
              </a:solidFill>
              <a:cs typeface="+mn-ea"/>
              <a:sym typeface="+mn-lt"/>
            </a:endParaRPr>
          </a:p>
        </p:txBody>
      </p:sp>
      <p:grpSp>
        <p:nvGrpSpPr>
          <p:cNvPr id="36" name="组合 35"/>
          <p:cNvGrpSpPr/>
          <p:nvPr/>
        </p:nvGrpSpPr>
        <p:grpSpPr>
          <a:xfrm>
            <a:off x="3828735" y="4218175"/>
            <a:ext cx="1152388" cy="1152056"/>
            <a:chOff x="4052051" y="4055916"/>
            <a:chExt cx="1219603" cy="1219603"/>
          </a:xfrm>
        </p:grpSpPr>
        <p:grpSp>
          <p:nvGrpSpPr>
            <p:cNvPr id="37" name="组合 36"/>
            <p:cNvGrpSpPr/>
            <p:nvPr/>
          </p:nvGrpSpPr>
          <p:grpSpPr>
            <a:xfrm>
              <a:off x="4052051" y="4055916"/>
              <a:ext cx="1219603" cy="1219603"/>
              <a:chOff x="4052051" y="4055916"/>
              <a:chExt cx="1219603" cy="1219603"/>
            </a:xfrm>
          </p:grpSpPr>
          <p:sp>
            <p:nvSpPr>
              <p:cNvPr id="41" name="泪滴形 40"/>
              <p:cNvSpPr/>
              <p:nvPr/>
            </p:nvSpPr>
            <p:spPr>
              <a:xfrm>
                <a:off x="4052051" y="4055916"/>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5875">
                <a:gradFill flip="none" rotWithShape="1">
                  <a:gsLst>
                    <a:gs pos="0">
                      <a:schemeClr val="bg1"/>
                    </a:gs>
                    <a:gs pos="100000">
                      <a:schemeClr val="bg1">
                        <a:lumMod val="85000"/>
                      </a:schemeClr>
                    </a:gs>
                  </a:gsLst>
                  <a:lin ang="2700000" scaled="1"/>
                  <a:tileRect/>
                </a:gradFill>
              </a:ln>
              <a:effectLst>
                <a:outerShdw blurRad="279400" dist="1270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srgbClr val="C00000"/>
                  </a:solidFill>
                  <a:cs typeface="+mn-ea"/>
                  <a:sym typeface="+mn-lt"/>
                </a:endParaRPr>
              </a:p>
            </p:txBody>
          </p:sp>
          <p:sp>
            <p:nvSpPr>
              <p:cNvPr id="42" name="泪滴形 41"/>
              <p:cNvSpPr/>
              <p:nvPr/>
            </p:nvSpPr>
            <p:spPr>
              <a:xfrm>
                <a:off x="4202809" y="4206674"/>
                <a:ext cx="918086" cy="918086"/>
              </a:xfrm>
              <a:prstGeom prst="teardrop">
                <a:avLst/>
              </a:prstGeom>
              <a:solidFill>
                <a:srgbClr val="C00000"/>
              </a:solidFill>
              <a:ln w="15875">
                <a:gradFill flip="none" rotWithShape="1">
                  <a:gsLst>
                    <a:gs pos="100000">
                      <a:schemeClr val="bg1"/>
                    </a:gs>
                    <a:gs pos="0">
                      <a:schemeClr val="bg1">
                        <a:lumMod val="75000"/>
                      </a:schemeClr>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srgbClr val="C00000"/>
                  </a:solidFill>
                  <a:cs typeface="+mn-ea"/>
                  <a:sym typeface="+mn-lt"/>
                </a:endParaRPr>
              </a:p>
            </p:txBody>
          </p:sp>
        </p:grpSp>
        <p:grpSp>
          <p:nvGrpSpPr>
            <p:cNvPr id="38" name="组合 37"/>
            <p:cNvGrpSpPr/>
            <p:nvPr/>
          </p:nvGrpSpPr>
          <p:grpSpPr>
            <a:xfrm>
              <a:off x="4469710" y="4427033"/>
              <a:ext cx="393685" cy="479865"/>
              <a:chOff x="3683997" y="856343"/>
              <a:chExt cx="576394" cy="702571"/>
            </a:xfrm>
            <a:solidFill>
              <a:schemeClr val="bg1"/>
            </a:solidFill>
          </p:grpSpPr>
          <p:sp>
            <p:nvSpPr>
              <p:cNvPr id="39"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srgbClr val="C00000"/>
                  </a:solidFill>
                  <a:cs typeface="+mn-ea"/>
                  <a:sym typeface="+mn-lt"/>
                </a:endParaRPr>
              </a:p>
            </p:txBody>
          </p:sp>
          <p:sp>
            <p:nvSpPr>
              <p:cNvPr id="40"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srgbClr val="C00000"/>
                  </a:solidFill>
                  <a:cs typeface="+mn-ea"/>
                  <a:sym typeface="+mn-lt"/>
                </a:endParaRPr>
              </a:p>
            </p:txBody>
          </p:sp>
        </p:grpSp>
      </p:grpSp>
      <p:sp>
        <p:nvSpPr>
          <p:cNvPr id="43" name="椭圆 42"/>
          <p:cNvSpPr/>
          <p:nvPr/>
        </p:nvSpPr>
        <p:spPr>
          <a:xfrm>
            <a:off x="4435081" y="2350494"/>
            <a:ext cx="2329611" cy="2328940"/>
          </a:xfrm>
          <a:prstGeom prst="ellipse">
            <a:avLst/>
          </a:prstGeom>
          <a:gradFill flip="none" rotWithShape="1">
            <a:gsLst>
              <a:gs pos="0">
                <a:schemeClr val="bg1">
                  <a:lumMod val="75000"/>
                </a:schemeClr>
              </a:gs>
              <a:gs pos="54000">
                <a:schemeClr val="bg1">
                  <a:lumMod val="95000"/>
                </a:schemeClr>
              </a:gs>
              <a:gs pos="100000">
                <a:schemeClr val="bg1">
                  <a:lumMod val="94000"/>
                  <a:lumOff val="6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5187" tIns="57593" rIns="115187" bIns="57593" rtlCol="0" anchor="ctr"/>
          <a:lstStyle/>
          <a:p>
            <a:pPr algn="ctr"/>
            <a:endParaRPr lang="zh-CN" altLang="en-US" sz="1300">
              <a:solidFill>
                <a:srgbClr val="C00000"/>
              </a:solidFill>
              <a:cs typeface="+mn-ea"/>
              <a:sym typeface="+mn-lt"/>
            </a:endParaRPr>
          </a:p>
        </p:txBody>
      </p:sp>
      <p:grpSp>
        <p:nvGrpSpPr>
          <p:cNvPr id="44" name="组合 43"/>
          <p:cNvGrpSpPr/>
          <p:nvPr/>
        </p:nvGrpSpPr>
        <p:grpSpPr>
          <a:xfrm>
            <a:off x="3986413" y="1920528"/>
            <a:ext cx="1152388" cy="1152056"/>
            <a:chOff x="4218926" y="1623555"/>
            <a:chExt cx="1219603" cy="1219603"/>
          </a:xfrm>
        </p:grpSpPr>
        <p:grpSp>
          <p:nvGrpSpPr>
            <p:cNvPr id="45" name="组合 44"/>
            <p:cNvGrpSpPr/>
            <p:nvPr/>
          </p:nvGrpSpPr>
          <p:grpSpPr>
            <a:xfrm>
              <a:off x="4218926" y="1623555"/>
              <a:ext cx="1219603" cy="1219603"/>
              <a:chOff x="4218926" y="1623555"/>
              <a:chExt cx="1219603" cy="1219603"/>
            </a:xfrm>
          </p:grpSpPr>
          <p:sp>
            <p:nvSpPr>
              <p:cNvPr id="50" name="泪滴形 49"/>
              <p:cNvSpPr/>
              <p:nvPr/>
            </p:nvSpPr>
            <p:spPr>
              <a:xfrm flipV="1">
                <a:off x="4218926" y="1623555"/>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5875">
                <a:gradFill flip="none" rotWithShape="1">
                  <a:gsLst>
                    <a:gs pos="0">
                      <a:schemeClr val="bg1"/>
                    </a:gs>
                    <a:gs pos="100000">
                      <a:schemeClr val="bg1">
                        <a:lumMod val="85000"/>
                      </a:schemeClr>
                    </a:gs>
                  </a:gsLst>
                  <a:lin ang="18900000" scaled="0"/>
                  <a:tileRect/>
                </a:gradFill>
              </a:ln>
              <a:effectLst>
                <a:outerShdw blurRad="279400" dist="1270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srgbClr val="C00000"/>
                  </a:solidFill>
                  <a:cs typeface="+mn-ea"/>
                  <a:sym typeface="+mn-lt"/>
                </a:endParaRPr>
              </a:p>
            </p:txBody>
          </p:sp>
          <p:sp>
            <p:nvSpPr>
              <p:cNvPr id="51" name="泪滴形 50"/>
              <p:cNvSpPr/>
              <p:nvPr/>
            </p:nvSpPr>
            <p:spPr>
              <a:xfrm flipV="1">
                <a:off x="4384506" y="1789299"/>
                <a:ext cx="918086" cy="918086"/>
              </a:xfrm>
              <a:prstGeom prst="teardrop">
                <a:avLst/>
              </a:prstGeom>
              <a:solidFill>
                <a:srgbClr val="C00000"/>
              </a:solidFill>
              <a:ln w="15875">
                <a:gradFill flip="none" rotWithShape="1">
                  <a:gsLst>
                    <a:gs pos="100000">
                      <a:schemeClr val="bg1"/>
                    </a:gs>
                    <a:gs pos="0">
                      <a:schemeClr val="bg1">
                        <a:lumMod val="75000"/>
                      </a:schemeClr>
                    </a:gs>
                  </a:gsLst>
                  <a:lin ang="18900000" scaled="0"/>
                  <a:tileRect/>
                </a:gradFill>
              </a:ln>
              <a:effectLst>
                <a:innerShdw blurRad="88900" dist="381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srgbClr val="C00000"/>
                  </a:solidFill>
                  <a:cs typeface="+mn-ea"/>
                  <a:sym typeface="+mn-lt"/>
                </a:endParaRPr>
              </a:p>
            </p:txBody>
          </p:sp>
        </p:grpSp>
        <p:grpSp>
          <p:nvGrpSpPr>
            <p:cNvPr id="46" name="组合 45"/>
            <p:cNvGrpSpPr/>
            <p:nvPr/>
          </p:nvGrpSpPr>
          <p:grpSpPr>
            <a:xfrm>
              <a:off x="4639345" y="2026231"/>
              <a:ext cx="488359" cy="479865"/>
              <a:chOff x="5037571" y="856343"/>
              <a:chExt cx="715006" cy="702571"/>
            </a:xfrm>
            <a:solidFill>
              <a:schemeClr val="bg1"/>
            </a:solidFill>
          </p:grpSpPr>
          <p:sp>
            <p:nvSpPr>
              <p:cNvPr id="47"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srgbClr val="C00000"/>
                  </a:solidFill>
                  <a:cs typeface="+mn-ea"/>
                  <a:sym typeface="+mn-lt"/>
                </a:endParaRPr>
              </a:p>
            </p:txBody>
          </p:sp>
          <p:sp>
            <p:nvSpPr>
              <p:cNvPr id="48"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srgbClr val="C00000"/>
                  </a:solidFill>
                  <a:cs typeface="+mn-ea"/>
                  <a:sym typeface="+mn-lt"/>
                </a:endParaRPr>
              </a:p>
            </p:txBody>
          </p:sp>
          <p:sp>
            <p:nvSpPr>
              <p:cNvPr id="49"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srgbClr val="C00000"/>
                  </a:solidFill>
                  <a:cs typeface="+mn-ea"/>
                  <a:sym typeface="+mn-lt"/>
                </a:endParaRPr>
              </a:p>
            </p:txBody>
          </p:sp>
        </p:grpSp>
      </p:grpSp>
      <p:sp>
        <p:nvSpPr>
          <p:cNvPr id="52" name="椭圆 51"/>
          <p:cNvSpPr/>
          <p:nvPr/>
        </p:nvSpPr>
        <p:spPr>
          <a:xfrm>
            <a:off x="4727292" y="2642619"/>
            <a:ext cx="1745189" cy="1744686"/>
          </a:xfrm>
          <a:prstGeom prst="ellipse">
            <a:avLst/>
          </a:prstGeom>
          <a:gradFill flip="none" rotWithShape="1">
            <a:gsLst>
              <a:gs pos="0">
                <a:schemeClr val="bg1">
                  <a:lumMod val="75000"/>
                </a:schemeClr>
              </a:gs>
              <a:gs pos="54000">
                <a:schemeClr val="bg1">
                  <a:lumMod val="95000"/>
                </a:schemeClr>
              </a:gs>
              <a:gs pos="100000">
                <a:schemeClr val="bg1">
                  <a:lumMod val="94000"/>
                  <a:lumOff val="6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5187" tIns="57593" rIns="115187" bIns="57593" rtlCol="0" anchor="ctr"/>
          <a:lstStyle/>
          <a:p>
            <a:pPr algn="ctr"/>
            <a:endParaRPr lang="zh-CN" altLang="en-US" sz="1300">
              <a:solidFill>
                <a:srgbClr val="C00000"/>
              </a:solidFill>
              <a:cs typeface="+mn-ea"/>
              <a:sym typeface="+mn-lt"/>
            </a:endParaRPr>
          </a:p>
        </p:txBody>
      </p:sp>
      <p:sp>
        <p:nvSpPr>
          <p:cNvPr id="53" name="文本框 38"/>
          <p:cNvSpPr txBox="1"/>
          <p:nvPr/>
        </p:nvSpPr>
        <p:spPr>
          <a:xfrm rot="18900000">
            <a:off x="4801609" y="2920555"/>
            <a:ext cx="1245608" cy="817633"/>
          </a:xfrm>
          <a:prstGeom prst="rect">
            <a:avLst/>
          </a:prstGeom>
          <a:noFill/>
        </p:spPr>
        <p:txBody>
          <a:bodyPr wrap="square" lIns="115187" tIns="57593" rIns="115187" bIns="57593" rtlCol="0">
            <a:prstTxWarp prst="textArchUp">
              <a:avLst>
                <a:gd name="adj" fmla="val 5581200"/>
              </a:avLst>
            </a:prstTxWarp>
            <a:spAutoFit/>
          </a:bodyPr>
          <a:lstStyle/>
          <a:p>
            <a:pPr algn="ctr"/>
            <a:r>
              <a:rPr lang="en-US" altLang="zh-CN" sz="1500" dirty="0">
                <a:solidFill>
                  <a:srgbClr val="C00000"/>
                </a:solidFill>
                <a:cs typeface="+mn-ea"/>
                <a:sym typeface="+mn-lt"/>
              </a:rPr>
              <a:t>OPTION 01</a:t>
            </a:r>
            <a:endParaRPr lang="zh-CN" altLang="en-US" sz="1500" dirty="0">
              <a:solidFill>
                <a:srgbClr val="C00000"/>
              </a:solidFill>
              <a:cs typeface="+mn-ea"/>
              <a:sym typeface="+mn-lt"/>
            </a:endParaRPr>
          </a:p>
        </p:txBody>
      </p:sp>
      <p:sp>
        <p:nvSpPr>
          <p:cNvPr id="54" name="文本框 39"/>
          <p:cNvSpPr txBox="1"/>
          <p:nvPr/>
        </p:nvSpPr>
        <p:spPr>
          <a:xfrm rot="2700000">
            <a:off x="5569500" y="2450152"/>
            <a:ext cx="1245249" cy="817869"/>
          </a:xfrm>
          <a:prstGeom prst="rect">
            <a:avLst/>
          </a:prstGeom>
          <a:noFill/>
        </p:spPr>
        <p:txBody>
          <a:bodyPr wrap="square" lIns="115187" tIns="57593" rIns="115187" bIns="57593" rtlCol="0">
            <a:prstTxWarp prst="textArchUp">
              <a:avLst>
                <a:gd name="adj" fmla="val 5581200"/>
              </a:avLst>
            </a:prstTxWarp>
            <a:spAutoFit/>
          </a:bodyPr>
          <a:lstStyle/>
          <a:p>
            <a:pPr algn="ctr"/>
            <a:r>
              <a:rPr lang="en-US" altLang="zh-CN" sz="1500" dirty="0">
                <a:solidFill>
                  <a:srgbClr val="C00000"/>
                </a:solidFill>
                <a:cs typeface="+mn-ea"/>
                <a:sym typeface="+mn-lt"/>
              </a:rPr>
              <a:t>OPTION 03</a:t>
            </a:r>
            <a:endParaRPr lang="zh-CN" altLang="en-US" sz="1500" dirty="0">
              <a:solidFill>
                <a:srgbClr val="C00000"/>
              </a:solidFill>
              <a:cs typeface="+mn-ea"/>
              <a:sym typeface="+mn-lt"/>
            </a:endParaRPr>
          </a:p>
        </p:txBody>
      </p:sp>
      <p:sp>
        <p:nvSpPr>
          <p:cNvPr id="55" name="文本框 40"/>
          <p:cNvSpPr txBox="1"/>
          <p:nvPr/>
        </p:nvSpPr>
        <p:spPr>
          <a:xfrm rot="8100000">
            <a:off x="5838486" y="3926828"/>
            <a:ext cx="1245608" cy="817633"/>
          </a:xfrm>
          <a:prstGeom prst="rect">
            <a:avLst/>
          </a:prstGeom>
          <a:noFill/>
        </p:spPr>
        <p:txBody>
          <a:bodyPr wrap="square" lIns="115187" tIns="57593" rIns="115187" bIns="57593" rtlCol="0">
            <a:prstTxWarp prst="textArchUp">
              <a:avLst>
                <a:gd name="adj" fmla="val 5581200"/>
              </a:avLst>
            </a:prstTxWarp>
            <a:spAutoFit/>
          </a:bodyPr>
          <a:lstStyle/>
          <a:p>
            <a:pPr algn="ctr"/>
            <a:r>
              <a:rPr lang="en-US" altLang="zh-CN" sz="1500" dirty="0">
                <a:solidFill>
                  <a:srgbClr val="C00000"/>
                </a:solidFill>
                <a:cs typeface="+mn-ea"/>
                <a:sym typeface="+mn-lt"/>
              </a:rPr>
              <a:t>OPTION 04</a:t>
            </a:r>
            <a:endParaRPr lang="zh-CN" altLang="en-US" sz="1500" dirty="0">
              <a:solidFill>
                <a:srgbClr val="C00000"/>
              </a:solidFill>
              <a:cs typeface="+mn-ea"/>
              <a:sym typeface="+mn-lt"/>
            </a:endParaRPr>
          </a:p>
        </p:txBody>
      </p:sp>
      <p:sp>
        <p:nvSpPr>
          <p:cNvPr id="56" name="文本框 41"/>
          <p:cNvSpPr txBox="1"/>
          <p:nvPr/>
        </p:nvSpPr>
        <p:spPr>
          <a:xfrm rot="13500000">
            <a:off x="4593135" y="3524638"/>
            <a:ext cx="1245249" cy="817869"/>
          </a:xfrm>
          <a:prstGeom prst="rect">
            <a:avLst/>
          </a:prstGeom>
          <a:noFill/>
        </p:spPr>
        <p:txBody>
          <a:bodyPr wrap="square" lIns="115187" tIns="57593" rIns="115187" bIns="57593" rtlCol="0">
            <a:prstTxWarp prst="textArchUp">
              <a:avLst>
                <a:gd name="adj" fmla="val 5581200"/>
              </a:avLst>
            </a:prstTxWarp>
            <a:spAutoFit/>
          </a:bodyPr>
          <a:lstStyle/>
          <a:p>
            <a:pPr algn="ctr"/>
            <a:r>
              <a:rPr lang="en-US" altLang="zh-CN" sz="1500" dirty="0">
                <a:solidFill>
                  <a:srgbClr val="C00000"/>
                </a:solidFill>
                <a:cs typeface="+mn-ea"/>
                <a:sym typeface="+mn-lt"/>
              </a:rPr>
              <a:t>OPTION 02</a:t>
            </a:r>
            <a:endParaRPr lang="zh-CN" altLang="en-US" sz="1500" dirty="0">
              <a:solidFill>
                <a:srgbClr val="C00000"/>
              </a:solidFill>
              <a:cs typeface="+mn-ea"/>
              <a:sym typeface="+mn-lt"/>
            </a:endParaRPr>
          </a:p>
        </p:txBody>
      </p:sp>
      <p:grpSp>
        <p:nvGrpSpPr>
          <p:cNvPr id="57" name="组合 56"/>
          <p:cNvGrpSpPr/>
          <p:nvPr/>
        </p:nvGrpSpPr>
        <p:grpSpPr>
          <a:xfrm>
            <a:off x="1922640" y="2021226"/>
            <a:ext cx="2049777" cy="795003"/>
            <a:chOff x="3776606" y="2004244"/>
            <a:chExt cx="2169333" cy="841615"/>
          </a:xfrm>
        </p:grpSpPr>
        <p:sp>
          <p:nvSpPr>
            <p:cNvPr id="58" name="文本框 43"/>
            <p:cNvSpPr txBox="1"/>
            <p:nvPr/>
          </p:nvSpPr>
          <p:spPr>
            <a:xfrm>
              <a:off x="3776606" y="2004244"/>
              <a:ext cx="2169333" cy="472441"/>
            </a:xfrm>
            <a:prstGeom prst="rect">
              <a:avLst/>
            </a:prstGeom>
            <a:noFill/>
          </p:spPr>
          <p:txBody>
            <a:bodyPr wrap="square" rtlCol="0">
              <a:spAutoFit/>
            </a:bodyPr>
            <a:lstStyle/>
            <a:p>
              <a:r>
                <a:rPr lang="zh-CN" altLang="en-US" sz="2300" dirty="0">
                  <a:solidFill>
                    <a:srgbClr val="C00000"/>
                  </a:solidFill>
                  <a:cs typeface="+mn-ea"/>
                  <a:sym typeface="+mn-lt"/>
                </a:rPr>
                <a:t>在此添加标题</a:t>
              </a:r>
            </a:p>
          </p:txBody>
        </p:sp>
        <p:sp>
          <p:nvSpPr>
            <p:cNvPr id="59" name="文本框 44"/>
            <p:cNvSpPr txBox="1"/>
            <p:nvPr/>
          </p:nvSpPr>
          <p:spPr>
            <a:xfrm>
              <a:off x="3782527" y="2389709"/>
              <a:ext cx="2011012" cy="456150"/>
            </a:xfrm>
            <a:prstGeom prst="rect">
              <a:avLst/>
            </a:prstGeom>
            <a:noFill/>
          </p:spPr>
          <p:txBody>
            <a:bodyPr wrap="square" rtlCol="0">
              <a:spAutoFit/>
            </a:bodyPr>
            <a:lstStyle/>
            <a:p>
              <a:pPr algn="just"/>
              <a:r>
                <a:rPr lang="zh-CN" altLang="en-US" sz="1100" dirty="0">
                  <a:solidFill>
                    <a:prstClr val="black">
                      <a:lumMod val="50000"/>
                      <a:lumOff val="50000"/>
                    </a:prstClr>
                  </a:solidFill>
                  <a:cs typeface="+mn-ea"/>
                  <a:sym typeface="+mn-lt"/>
                </a:rPr>
                <a:t>点击添加文字说明或复制文本黏贴自此内容要言简意赅</a:t>
              </a:r>
            </a:p>
          </p:txBody>
        </p:sp>
      </p:grpSp>
      <p:grpSp>
        <p:nvGrpSpPr>
          <p:cNvPr id="61" name="组合 60"/>
          <p:cNvGrpSpPr/>
          <p:nvPr/>
        </p:nvGrpSpPr>
        <p:grpSpPr>
          <a:xfrm>
            <a:off x="1868335" y="4306875"/>
            <a:ext cx="2049777" cy="795003"/>
            <a:chOff x="3776606" y="2004244"/>
            <a:chExt cx="2169333" cy="841615"/>
          </a:xfrm>
        </p:grpSpPr>
        <p:sp>
          <p:nvSpPr>
            <p:cNvPr id="62" name="文本框 46"/>
            <p:cNvSpPr txBox="1"/>
            <p:nvPr/>
          </p:nvSpPr>
          <p:spPr>
            <a:xfrm>
              <a:off x="3776606" y="2004244"/>
              <a:ext cx="2169333" cy="472441"/>
            </a:xfrm>
            <a:prstGeom prst="rect">
              <a:avLst/>
            </a:prstGeom>
            <a:noFill/>
          </p:spPr>
          <p:txBody>
            <a:bodyPr wrap="square" rtlCol="0">
              <a:spAutoFit/>
            </a:bodyPr>
            <a:lstStyle/>
            <a:p>
              <a:r>
                <a:rPr lang="zh-CN" altLang="en-US" sz="2300" dirty="0">
                  <a:solidFill>
                    <a:srgbClr val="C00000"/>
                  </a:solidFill>
                  <a:cs typeface="+mn-ea"/>
                  <a:sym typeface="+mn-lt"/>
                </a:rPr>
                <a:t>在此添加标题</a:t>
              </a:r>
            </a:p>
          </p:txBody>
        </p:sp>
        <p:sp>
          <p:nvSpPr>
            <p:cNvPr id="63" name="文本框 47"/>
            <p:cNvSpPr txBox="1"/>
            <p:nvPr/>
          </p:nvSpPr>
          <p:spPr>
            <a:xfrm>
              <a:off x="3782527" y="2389709"/>
              <a:ext cx="2011012" cy="456150"/>
            </a:xfrm>
            <a:prstGeom prst="rect">
              <a:avLst/>
            </a:prstGeom>
            <a:noFill/>
          </p:spPr>
          <p:txBody>
            <a:bodyPr wrap="square" rtlCol="0">
              <a:spAutoFit/>
            </a:bodyPr>
            <a:lstStyle/>
            <a:p>
              <a:pPr algn="just"/>
              <a:r>
                <a:rPr lang="zh-CN" altLang="en-US" sz="1100" dirty="0">
                  <a:solidFill>
                    <a:prstClr val="black">
                      <a:lumMod val="50000"/>
                      <a:lumOff val="50000"/>
                    </a:prstClr>
                  </a:solidFill>
                  <a:cs typeface="+mn-ea"/>
                  <a:sym typeface="+mn-lt"/>
                </a:rPr>
                <a:t>点击添加文字说明或复制文本黏贴自此内容要言简意赅</a:t>
              </a:r>
            </a:p>
          </p:txBody>
        </p:sp>
      </p:grpSp>
      <p:grpSp>
        <p:nvGrpSpPr>
          <p:cNvPr id="64" name="组合 63"/>
          <p:cNvGrpSpPr/>
          <p:nvPr/>
        </p:nvGrpSpPr>
        <p:grpSpPr>
          <a:xfrm>
            <a:off x="7927493" y="4646571"/>
            <a:ext cx="2049777" cy="795003"/>
            <a:chOff x="3776606" y="2004244"/>
            <a:chExt cx="2169333" cy="841615"/>
          </a:xfrm>
        </p:grpSpPr>
        <p:sp>
          <p:nvSpPr>
            <p:cNvPr id="65" name="文本框 49"/>
            <p:cNvSpPr txBox="1"/>
            <p:nvPr/>
          </p:nvSpPr>
          <p:spPr>
            <a:xfrm>
              <a:off x="3776606" y="2004244"/>
              <a:ext cx="2169333" cy="472441"/>
            </a:xfrm>
            <a:prstGeom prst="rect">
              <a:avLst/>
            </a:prstGeom>
            <a:noFill/>
          </p:spPr>
          <p:txBody>
            <a:bodyPr wrap="square" rtlCol="0">
              <a:spAutoFit/>
            </a:bodyPr>
            <a:lstStyle/>
            <a:p>
              <a:r>
                <a:rPr lang="zh-CN" altLang="en-US" sz="2300" dirty="0">
                  <a:solidFill>
                    <a:srgbClr val="C00000"/>
                  </a:solidFill>
                  <a:cs typeface="+mn-ea"/>
                  <a:sym typeface="+mn-lt"/>
                </a:rPr>
                <a:t>在此添加标题</a:t>
              </a:r>
            </a:p>
          </p:txBody>
        </p:sp>
        <p:sp>
          <p:nvSpPr>
            <p:cNvPr id="67" name="文本框 50"/>
            <p:cNvSpPr txBox="1"/>
            <p:nvPr/>
          </p:nvSpPr>
          <p:spPr>
            <a:xfrm>
              <a:off x="3782527" y="2389709"/>
              <a:ext cx="2011012" cy="456150"/>
            </a:xfrm>
            <a:prstGeom prst="rect">
              <a:avLst/>
            </a:prstGeom>
            <a:noFill/>
          </p:spPr>
          <p:txBody>
            <a:bodyPr wrap="square" rtlCol="0">
              <a:spAutoFit/>
            </a:bodyPr>
            <a:lstStyle/>
            <a:p>
              <a:pPr algn="just"/>
              <a:r>
                <a:rPr lang="zh-CN" altLang="en-US" sz="1100" dirty="0">
                  <a:solidFill>
                    <a:prstClr val="black">
                      <a:lumMod val="50000"/>
                      <a:lumOff val="50000"/>
                    </a:prstClr>
                  </a:solidFill>
                  <a:cs typeface="+mn-ea"/>
                  <a:sym typeface="+mn-lt"/>
                </a:rPr>
                <a:t>点击添加文字说明或复制文本黏贴自此内容要言简意赅</a:t>
              </a:r>
            </a:p>
          </p:txBody>
        </p:sp>
      </p:grpSp>
      <p:grpSp>
        <p:nvGrpSpPr>
          <p:cNvPr id="70" name="组合 69"/>
          <p:cNvGrpSpPr/>
          <p:nvPr/>
        </p:nvGrpSpPr>
        <p:grpSpPr>
          <a:xfrm>
            <a:off x="7803433" y="1571926"/>
            <a:ext cx="2049777" cy="795003"/>
            <a:chOff x="3776606" y="2004244"/>
            <a:chExt cx="2169333" cy="841615"/>
          </a:xfrm>
        </p:grpSpPr>
        <p:sp>
          <p:nvSpPr>
            <p:cNvPr id="84" name="文本框 52"/>
            <p:cNvSpPr txBox="1"/>
            <p:nvPr/>
          </p:nvSpPr>
          <p:spPr>
            <a:xfrm>
              <a:off x="3776606" y="2004244"/>
              <a:ext cx="2169333" cy="472441"/>
            </a:xfrm>
            <a:prstGeom prst="rect">
              <a:avLst/>
            </a:prstGeom>
            <a:noFill/>
          </p:spPr>
          <p:txBody>
            <a:bodyPr wrap="square" rtlCol="0">
              <a:spAutoFit/>
            </a:bodyPr>
            <a:lstStyle/>
            <a:p>
              <a:r>
                <a:rPr lang="zh-CN" altLang="en-US" sz="2300" dirty="0">
                  <a:solidFill>
                    <a:srgbClr val="C00000"/>
                  </a:solidFill>
                  <a:cs typeface="+mn-ea"/>
                  <a:sym typeface="+mn-lt"/>
                </a:rPr>
                <a:t>在此添加标题</a:t>
              </a:r>
            </a:p>
          </p:txBody>
        </p:sp>
        <p:sp>
          <p:nvSpPr>
            <p:cNvPr id="85" name="文本框 53"/>
            <p:cNvSpPr txBox="1"/>
            <p:nvPr/>
          </p:nvSpPr>
          <p:spPr>
            <a:xfrm>
              <a:off x="3782527" y="2389709"/>
              <a:ext cx="2011012" cy="456150"/>
            </a:xfrm>
            <a:prstGeom prst="rect">
              <a:avLst/>
            </a:prstGeom>
            <a:noFill/>
          </p:spPr>
          <p:txBody>
            <a:bodyPr wrap="square" rtlCol="0">
              <a:spAutoFit/>
            </a:bodyPr>
            <a:lstStyle/>
            <a:p>
              <a:pPr algn="just"/>
              <a:r>
                <a:rPr lang="zh-CN" altLang="en-US" sz="1100" dirty="0">
                  <a:solidFill>
                    <a:prstClr val="black">
                      <a:lumMod val="50000"/>
                      <a:lumOff val="50000"/>
                    </a:prstClr>
                  </a:solidFill>
                  <a:cs typeface="+mn-ea"/>
                  <a:sym typeface="+mn-lt"/>
                </a:rPr>
                <a:t>点击添加文字说明或复制文本黏贴自此内容要言简意赅</a:t>
              </a:r>
            </a:p>
          </p:txBody>
        </p:sp>
      </p:grpSp>
      <p:sp>
        <p:nvSpPr>
          <p:cNvPr id="86" name="椭圆 85"/>
          <p:cNvSpPr/>
          <p:nvPr/>
        </p:nvSpPr>
        <p:spPr>
          <a:xfrm>
            <a:off x="5051080" y="2961379"/>
            <a:ext cx="1097607" cy="1097291"/>
          </a:xfrm>
          <a:prstGeom prst="ellipse">
            <a:avLst/>
          </a:prstGeom>
          <a:gradFill flip="none" rotWithShape="1">
            <a:gsLst>
              <a:gs pos="0">
                <a:schemeClr val="bg1">
                  <a:lumMod val="75000"/>
                </a:schemeClr>
              </a:gs>
              <a:gs pos="54000">
                <a:schemeClr val="bg1">
                  <a:lumMod val="95000"/>
                </a:schemeClr>
              </a:gs>
              <a:gs pos="100000">
                <a:schemeClr val="bg1">
                  <a:lumMod val="94000"/>
                  <a:lumOff val="6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54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5187" tIns="57593" rIns="115187" bIns="57593" rtlCol="0" anchor="ctr"/>
          <a:lstStyle/>
          <a:p>
            <a:pPr algn="ctr"/>
            <a:endParaRPr lang="zh-CN" altLang="en-US" sz="1300">
              <a:solidFill>
                <a:srgbClr val="C00000"/>
              </a:solidFill>
              <a:cs typeface="+mn-ea"/>
              <a:sym typeface="+mn-lt"/>
            </a:endParaRPr>
          </a:p>
        </p:txBody>
      </p:sp>
      <p:sp>
        <p:nvSpPr>
          <p:cNvPr id="87" name="Freeform 48"/>
          <p:cNvSpPr>
            <a:spLocks noEditPoints="1"/>
          </p:cNvSpPr>
          <p:nvPr/>
        </p:nvSpPr>
        <p:spPr bwMode="auto">
          <a:xfrm>
            <a:off x="5449722" y="3171831"/>
            <a:ext cx="300329" cy="326545"/>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ffectLst>
            <a:innerShdw blurRad="12700" dist="1143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86390" tIns="43195" rIns="86390" bIns="43195" numCol="1" anchor="t" anchorCtr="0" compatLnSpc="1"/>
          <a:lstStyle/>
          <a:p>
            <a:endParaRPr lang="zh-CN" altLang="en-US" sz="1300">
              <a:solidFill>
                <a:srgbClr val="C00000"/>
              </a:solidFill>
              <a:cs typeface="+mn-ea"/>
              <a:sym typeface="+mn-lt"/>
            </a:endParaRPr>
          </a:p>
        </p:txBody>
      </p:sp>
      <p:sp>
        <p:nvSpPr>
          <p:cNvPr id="88" name="文本框 56"/>
          <p:cNvSpPr txBox="1"/>
          <p:nvPr/>
        </p:nvSpPr>
        <p:spPr>
          <a:xfrm>
            <a:off x="5013349" y="3465470"/>
            <a:ext cx="1178123" cy="348877"/>
          </a:xfrm>
          <a:prstGeom prst="rect">
            <a:avLst/>
          </a:prstGeom>
          <a:noFill/>
        </p:spPr>
        <p:txBody>
          <a:bodyPr wrap="square" lIns="115187" tIns="57593" rIns="115187" bIns="57593" rtlCol="0">
            <a:spAutoFit/>
          </a:bodyPr>
          <a:lstStyle/>
          <a:p>
            <a:pPr algn="ctr"/>
            <a:r>
              <a:rPr lang="zh-CN" altLang="en-US" sz="1500" dirty="0">
                <a:solidFill>
                  <a:srgbClr val="C00000"/>
                </a:solidFill>
                <a:effectLst>
                  <a:innerShdw blurRad="25400" dist="38100" dir="13500000">
                    <a:prstClr val="black">
                      <a:alpha val="50000"/>
                    </a:prstClr>
                  </a:innerShdw>
                </a:effectLst>
                <a:cs typeface="+mn-ea"/>
                <a:sym typeface="+mn-lt"/>
              </a:rPr>
              <a:t>添加标题</a:t>
            </a:r>
          </a:p>
        </p:txBody>
      </p:sp>
      <p:sp>
        <p:nvSpPr>
          <p:cNvPr id="60" name="文本框 52"/>
          <p:cNvSpPr txBox="1"/>
          <p:nvPr/>
        </p:nvSpPr>
        <p:spPr>
          <a:xfrm>
            <a:off x="317878" y="247212"/>
            <a:ext cx="2495537" cy="503934"/>
          </a:xfrm>
          <a:prstGeom prst="rect">
            <a:avLst/>
          </a:prstGeom>
          <a:noFill/>
        </p:spPr>
        <p:txBody>
          <a:bodyPr wrap="square" lIns="115187" tIns="57593" rIns="115187" bIns="57593" rtlCol="0">
            <a:spAutoFit/>
          </a:bodyPr>
          <a:lstStyle/>
          <a:p>
            <a:pPr defTabSz="863600">
              <a:defRPr/>
            </a:pPr>
            <a:r>
              <a:rPr lang="zh-CN" altLang="en-US" sz="2500" b="1" dirty="0">
                <a:solidFill>
                  <a:srgbClr val="C00000"/>
                </a:solidFill>
                <a:cs typeface="+mn-ea"/>
                <a:sym typeface="+mn-lt"/>
              </a:rPr>
              <a:t>点此添加标题</a:t>
            </a:r>
          </a:p>
        </p:txBody>
      </p:sp>
      <p:grpSp>
        <p:nvGrpSpPr>
          <p:cNvPr id="66" name="组合 65"/>
          <p:cNvGrpSpPr/>
          <p:nvPr/>
        </p:nvGrpSpPr>
        <p:grpSpPr>
          <a:xfrm>
            <a:off x="-303811" y="247212"/>
            <a:ext cx="440250" cy="440123"/>
            <a:chOff x="304800" y="673100"/>
            <a:chExt cx="4000500" cy="4000500"/>
          </a:xfrm>
          <a:solidFill>
            <a:srgbClr val="C00000"/>
          </a:solidFill>
          <a:effectLst>
            <a:outerShdw blurRad="444500" dist="254000" dir="6840000" algn="tr" rotWithShape="0">
              <a:prstClr val="black">
                <a:alpha val="50000"/>
              </a:prstClr>
            </a:outerShdw>
          </a:effectLst>
        </p:grpSpPr>
        <p:sp>
          <p:nvSpPr>
            <p:cNvPr id="68" name="同心圆 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sp>
          <p:nvSpPr>
            <p:cNvPr id="69" name="椭圆 68"/>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11949">
        <p:blinds dir="vert"/>
      </p:transition>
    </mc:Choice>
    <mc:Fallback xmlns="">
      <p:transition spd="slow" advTm="11949">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750" fill="hold"/>
                                        <p:tgtEl>
                                          <p:spTgt spid="26"/>
                                        </p:tgtEl>
                                        <p:attrNameLst>
                                          <p:attrName>ppt_w</p:attrName>
                                        </p:attrNameLst>
                                      </p:cBhvr>
                                      <p:tavLst>
                                        <p:tav tm="0">
                                          <p:val>
                                            <p:fltVal val="0"/>
                                          </p:val>
                                        </p:tav>
                                        <p:tav tm="100000">
                                          <p:val>
                                            <p:strVal val="#ppt_w"/>
                                          </p:val>
                                        </p:tav>
                                      </p:tavLst>
                                    </p:anim>
                                    <p:anim calcmode="lin" valueType="num">
                                      <p:cBhvr>
                                        <p:cTn id="8" dur="750" fill="hold"/>
                                        <p:tgtEl>
                                          <p:spTgt spid="26"/>
                                        </p:tgtEl>
                                        <p:attrNameLst>
                                          <p:attrName>ppt_h</p:attrName>
                                        </p:attrNameLst>
                                      </p:cBhvr>
                                      <p:tavLst>
                                        <p:tav tm="0">
                                          <p:val>
                                            <p:fltVal val="0"/>
                                          </p:val>
                                        </p:tav>
                                        <p:tav tm="100000">
                                          <p:val>
                                            <p:strVal val="#ppt_h"/>
                                          </p:val>
                                        </p:tav>
                                      </p:tavLst>
                                    </p:anim>
                                    <p:animEffect transition="in" filter="fade">
                                      <p:cBhvr>
                                        <p:cTn id="9" dur="750"/>
                                        <p:tgtEl>
                                          <p:spTgt spid="2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5"/>
                                        </p:tgtEl>
                                        <p:attrNameLst>
                                          <p:attrName>style.visibility</p:attrName>
                                        </p:attrNameLst>
                                      </p:cBhvr>
                                      <p:to>
                                        <p:strVal val="visible"/>
                                      </p:to>
                                    </p:set>
                                    <p:anim calcmode="lin" valueType="num">
                                      <p:cBhvr>
                                        <p:cTn id="12" dur="750" fill="hold"/>
                                        <p:tgtEl>
                                          <p:spTgt spid="35"/>
                                        </p:tgtEl>
                                        <p:attrNameLst>
                                          <p:attrName>ppt_w</p:attrName>
                                        </p:attrNameLst>
                                      </p:cBhvr>
                                      <p:tavLst>
                                        <p:tav tm="0">
                                          <p:val>
                                            <p:fltVal val="0"/>
                                          </p:val>
                                        </p:tav>
                                        <p:tav tm="100000">
                                          <p:val>
                                            <p:strVal val="#ppt_w"/>
                                          </p:val>
                                        </p:tav>
                                      </p:tavLst>
                                    </p:anim>
                                    <p:anim calcmode="lin" valueType="num">
                                      <p:cBhvr>
                                        <p:cTn id="13" dur="750" fill="hold"/>
                                        <p:tgtEl>
                                          <p:spTgt spid="35"/>
                                        </p:tgtEl>
                                        <p:attrNameLst>
                                          <p:attrName>ppt_h</p:attrName>
                                        </p:attrNameLst>
                                      </p:cBhvr>
                                      <p:tavLst>
                                        <p:tav tm="0">
                                          <p:val>
                                            <p:fltVal val="0"/>
                                          </p:val>
                                        </p:tav>
                                        <p:tav tm="100000">
                                          <p:val>
                                            <p:strVal val="#ppt_h"/>
                                          </p:val>
                                        </p:tav>
                                      </p:tavLst>
                                    </p:anim>
                                    <p:animEffect transition="in" filter="fade">
                                      <p:cBhvr>
                                        <p:cTn id="14" dur="750"/>
                                        <p:tgtEl>
                                          <p:spTgt spid="35"/>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43"/>
                                        </p:tgtEl>
                                        <p:attrNameLst>
                                          <p:attrName>style.visibility</p:attrName>
                                        </p:attrNameLst>
                                      </p:cBhvr>
                                      <p:to>
                                        <p:strVal val="visible"/>
                                      </p:to>
                                    </p:set>
                                    <p:anim calcmode="lin" valueType="num">
                                      <p:cBhvr>
                                        <p:cTn id="17" dur="750" fill="hold"/>
                                        <p:tgtEl>
                                          <p:spTgt spid="43"/>
                                        </p:tgtEl>
                                        <p:attrNameLst>
                                          <p:attrName>ppt_w</p:attrName>
                                        </p:attrNameLst>
                                      </p:cBhvr>
                                      <p:tavLst>
                                        <p:tav tm="0">
                                          <p:val>
                                            <p:fltVal val="0"/>
                                          </p:val>
                                        </p:tav>
                                        <p:tav tm="100000">
                                          <p:val>
                                            <p:strVal val="#ppt_w"/>
                                          </p:val>
                                        </p:tav>
                                      </p:tavLst>
                                    </p:anim>
                                    <p:anim calcmode="lin" valueType="num">
                                      <p:cBhvr>
                                        <p:cTn id="18" dur="750" fill="hold"/>
                                        <p:tgtEl>
                                          <p:spTgt spid="43"/>
                                        </p:tgtEl>
                                        <p:attrNameLst>
                                          <p:attrName>ppt_h</p:attrName>
                                        </p:attrNameLst>
                                      </p:cBhvr>
                                      <p:tavLst>
                                        <p:tav tm="0">
                                          <p:val>
                                            <p:fltVal val="0"/>
                                          </p:val>
                                        </p:tav>
                                        <p:tav tm="100000">
                                          <p:val>
                                            <p:strVal val="#ppt_h"/>
                                          </p:val>
                                        </p:tav>
                                      </p:tavLst>
                                    </p:anim>
                                    <p:animEffect transition="in" filter="fade">
                                      <p:cBhvr>
                                        <p:cTn id="19" dur="750"/>
                                        <p:tgtEl>
                                          <p:spTgt spid="43"/>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52"/>
                                        </p:tgtEl>
                                        <p:attrNameLst>
                                          <p:attrName>style.visibility</p:attrName>
                                        </p:attrNameLst>
                                      </p:cBhvr>
                                      <p:to>
                                        <p:strVal val="visible"/>
                                      </p:to>
                                    </p:set>
                                    <p:anim calcmode="lin" valueType="num">
                                      <p:cBhvr>
                                        <p:cTn id="22" dur="750" fill="hold"/>
                                        <p:tgtEl>
                                          <p:spTgt spid="52"/>
                                        </p:tgtEl>
                                        <p:attrNameLst>
                                          <p:attrName>ppt_w</p:attrName>
                                        </p:attrNameLst>
                                      </p:cBhvr>
                                      <p:tavLst>
                                        <p:tav tm="0">
                                          <p:val>
                                            <p:fltVal val="0"/>
                                          </p:val>
                                        </p:tav>
                                        <p:tav tm="100000">
                                          <p:val>
                                            <p:strVal val="#ppt_w"/>
                                          </p:val>
                                        </p:tav>
                                      </p:tavLst>
                                    </p:anim>
                                    <p:anim calcmode="lin" valueType="num">
                                      <p:cBhvr>
                                        <p:cTn id="23" dur="750" fill="hold"/>
                                        <p:tgtEl>
                                          <p:spTgt spid="52"/>
                                        </p:tgtEl>
                                        <p:attrNameLst>
                                          <p:attrName>ppt_h</p:attrName>
                                        </p:attrNameLst>
                                      </p:cBhvr>
                                      <p:tavLst>
                                        <p:tav tm="0">
                                          <p:val>
                                            <p:fltVal val="0"/>
                                          </p:val>
                                        </p:tav>
                                        <p:tav tm="100000">
                                          <p:val>
                                            <p:strVal val="#ppt_h"/>
                                          </p:val>
                                        </p:tav>
                                      </p:tavLst>
                                    </p:anim>
                                    <p:animEffect transition="in" filter="fade">
                                      <p:cBhvr>
                                        <p:cTn id="24" dur="750"/>
                                        <p:tgtEl>
                                          <p:spTgt spid="52"/>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86"/>
                                        </p:tgtEl>
                                        <p:attrNameLst>
                                          <p:attrName>style.visibility</p:attrName>
                                        </p:attrNameLst>
                                      </p:cBhvr>
                                      <p:to>
                                        <p:strVal val="visible"/>
                                      </p:to>
                                    </p:set>
                                    <p:anim calcmode="lin" valueType="num">
                                      <p:cBhvr>
                                        <p:cTn id="27" dur="750" fill="hold"/>
                                        <p:tgtEl>
                                          <p:spTgt spid="86"/>
                                        </p:tgtEl>
                                        <p:attrNameLst>
                                          <p:attrName>ppt_w</p:attrName>
                                        </p:attrNameLst>
                                      </p:cBhvr>
                                      <p:tavLst>
                                        <p:tav tm="0">
                                          <p:val>
                                            <p:fltVal val="0"/>
                                          </p:val>
                                        </p:tav>
                                        <p:tav tm="100000">
                                          <p:val>
                                            <p:strVal val="#ppt_w"/>
                                          </p:val>
                                        </p:tav>
                                      </p:tavLst>
                                    </p:anim>
                                    <p:anim calcmode="lin" valueType="num">
                                      <p:cBhvr>
                                        <p:cTn id="28" dur="750" fill="hold"/>
                                        <p:tgtEl>
                                          <p:spTgt spid="86"/>
                                        </p:tgtEl>
                                        <p:attrNameLst>
                                          <p:attrName>ppt_h</p:attrName>
                                        </p:attrNameLst>
                                      </p:cBhvr>
                                      <p:tavLst>
                                        <p:tav tm="0">
                                          <p:val>
                                            <p:fltVal val="0"/>
                                          </p:val>
                                        </p:tav>
                                        <p:tav tm="100000">
                                          <p:val>
                                            <p:strVal val="#ppt_h"/>
                                          </p:val>
                                        </p:tav>
                                      </p:tavLst>
                                    </p:anim>
                                    <p:animEffect transition="in" filter="fade">
                                      <p:cBhvr>
                                        <p:cTn id="29" dur="750"/>
                                        <p:tgtEl>
                                          <p:spTgt spid="86"/>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87"/>
                                        </p:tgtEl>
                                        <p:attrNameLst>
                                          <p:attrName>style.visibility</p:attrName>
                                        </p:attrNameLst>
                                      </p:cBhvr>
                                      <p:to>
                                        <p:strVal val="visible"/>
                                      </p:to>
                                    </p:set>
                                    <p:anim calcmode="lin" valueType="num">
                                      <p:cBhvr>
                                        <p:cTn id="32" dur="750" fill="hold"/>
                                        <p:tgtEl>
                                          <p:spTgt spid="87"/>
                                        </p:tgtEl>
                                        <p:attrNameLst>
                                          <p:attrName>ppt_w</p:attrName>
                                        </p:attrNameLst>
                                      </p:cBhvr>
                                      <p:tavLst>
                                        <p:tav tm="0">
                                          <p:val>
                                            <p:fltVal val="0"/>
                                          </p:val>
                                        </p:tav>
                                        <p:tav tm="100000">
                                          <p:val>
                                            <p:strVal val="#ppt_w"/>
                                          </p:val>
                                        </p:tav>
                                      </p:tavLst>
                                    </p:anim>
                                    <p:anim calcmode="lin" valueType="num">
                                      <p:cBhvr>
                                        <p:cTn id="33" dur="750" fill="hold"/>
                                        <p:tgtEl>
                                          <p:spTgt spid="87"/>
                                        </p:tgtEl>
                                        <p:attrNameLst>
                                          <p:attrName>ppt_h</p:attrName>
                                        </p:attrNameLst>
                                      </p:cBhvr>
                                      <p:tavLst>
                                        <p:tav tm="0">
                                          <p:val>
                                            <p:fltVal val="0"/>
                                          </p:val>
                                        </p:tav>
                                        <p:tav tm="100000">
                                          <p:val>
                                            <p:strVal val="#ppt_h"/>
                                          </p:val>
                                        </p:tav>
                                      </p:tavLst>
                                    </p:anim>
                                    <p:animEffect transition="in" filter="fade">
                                      <p:cBhvr>
                                        <p:cTn id="34" dur="750"/>
                                        <p:tgtEl>
                                          <p:spTgt spid="87"/>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88"/>
                                        </p:tgtEl>
                                        <p:attrNameLst>
                                          <p:attrName>style.visibility</p:attrName>
                                        </p:attrNameLst>
                                      </p:cBhvr>
                                      <p:to>
                                        <p:strVal val="visible"/>
                                      </p:to>
                                    </p:set>
                                    <p:anim calcmode="lin" valueType="num">
                                      <p:cBhvr>
                                        <p:cTn id="37" dur="750" fill="hold"/>
                                        <p:tgtEl>
                                          <p:spTgt spid="88"/>
                                        </p:tgtEl>
                                        <p:attrNameLst>
                                          <p:attrName>ppt_w</p:attrName>
                                        </p:attrNameLst>
                                      </p:cBhvr>
                                      <p:tavLst>
                                        <p:tav tm="0">
                                          <p:val>
                                            <p:fltVal val="0"/>
                                          </p:val>
                                        </p:tav>
                                        <p:tav tm="100000">
                                          <p:val>
                                            <p:strVal val="#ppt_w"/>
                                          </p:val>
                                        </p:tav>
                                      </p:tavLst>
                                    </p:anim>
                                    <p:anim calcmode="lin" valueType="num">
                                      <p:cBhvr>
                                        <p:cTn id="38" dur="750" fill="hold"/>
                                        <p:tgtEl>
                                          <p:spTgt spid="88"/>
                                        </p:tgtEl>
                                        <p:attrNameLst>
                                          <p:attrName>ppt_h</p:attrName>
                                        </p:attrNameLst>
                                      </p:cBhvr>
                                      <p:tavLst>
                                        <p:tav tm="0">
                                          <p:val>
                                            <p:fltVal val="0"/>
                                          </p:val>
                                        </p:tav>
                                        <p:tav tm="100000">
                                          <p:val>
                                            <p:strVal val="#ppt_h"/>
                                          </p:val>
                                        </p:tav>
                                      </p:tavLst>
                                    </p:anim>
                                    <p:animEffect transition="in" filter="fade">
                                      <p:cBhvr>
                                        <p:cTn id="39" dur="750"/>
                                        <p:tgtEl>
                                          <p:spTgt spid="88"/>
                                        </p:tgtEl>
                                      </p:cBhvr>
                                    </p:animEffect>
                                  </p:childTnLst>
                                </p:cTn>
                              </p:par>
                            </p:childTnLst>
                          </p:cTn>
                        </p:par>
                        <p:par>
                          <p:cTn id="40" fill="hold">
                            <p:stCondLst>
                              <p:cond delay="1000"/>
                            </p:stCondLst>
                            <p:childTnLst>
                              <p:par>
                                <p:cTn id="41" presetID="22" presetClass="entr" presetSubtype="4"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childTnLst>
                          </p:cTn>
                        </p:par>
                        <p:par>
                          <p:cTn id="44" fill="hold">
                            <p:stCondLst>
                              <p:cond delay="1500"/>
                            </p:stCondLst>
                            <p:childTnLst>
                              <p:par>
                                <p:cTn id="45" presetID="22" presetClass="entr" presetSubtype="1"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up)">
                                      <p:cBhvr>
                                        <p:cTn id="47" dur="500"/>
                                        <p:tgtEl>
                                          <p:spTgt spid="56"/>
                                        </p:tgtEl>
                                      </p:cBhvr>
                                    </p:animEffect>
                                  </p:childTnLst>
                                </p:cTn>
                              </p:par>
                            </p:childTnLst>
                          </p:cTn>
                        </p:par>
                        <p:par>
                          <p:cTn id="48" fill="hold">
                            <p:stCondLst>
                              <p:cond delay="2000"/>
                            </p:stCondLst>
                            <p:childTnLst>
                              <p:par>
                                <p:cTn id="49" presetID="22" presetClass="entr" presetSubtype="4"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down)">
                                      <p:cBhvr>
                                        <p:cTn id="51" dur="500"/>
                                        <p:tgtEl>
                                          <p:spTgt spid="55"/>
                                        </p:tgtEl>
                                      </p:cBhvr>
                                    </p:animEffect>
                                  </p:childTnLst>
                                </p:cTn>
                              </p:par>
                            </p:childTnLst>
                          </p:cTn>
                        </p:par>
                        <p:par>
                          <p:cTn id="52" fill="hold">
                            <p:stCondLst>
                              <p:cond delay="2500"/>
                            </p:stCondLst>
                            <p:childTnLst>
                              <p:par>
                                <p:cTn id="53" presetID="22" presetClass="entr" presetSubtype="4"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down)">
                                      <p:cBhvr>
                                        <p:cTn id="55" dur="500"/>
                                        <p:tgtEl>
                                          <p:spTgt spid="54"/>
                                        </p:tgtEl>
                                      </p:cBhvr>
                                    </p:animEffect>
                                  </p:childTnLst>
                                </p:cTn>
                              </p:par>
                            </p:childTnLst>
                          </p:cTn>
                        </p:par>
                        <p:par>
                          <p:cTn id="56" fill="hold">
                            <p:stCondLst>
                              <p:cond delay="3000"/>
                            </p:stCondLst>
                            <p:childTnLst>
                              <p:par>
                                <p:cTn id="57" presetID="30" presetClass="entr" presetSubtype="0"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800" decel="100000"/>
                                        <p:tgtEl>
                                          <p:spTgt spid="44"/>
                                        </p:tgtEl>
                                      </p:cBhvr>
                                    </p:animEffect>
                                    <p:anim calcmode="lin" valueType="num">
                                      <p:cBhvr>
                                        <p:cTn id="60" dur="800" decel="100000" fill="hold"/>
                                        <p:tgtEl>
                                          <p:spTgt spid="44"/>
                                        </p:tgtEl>
                                        <p:attrNameLst>
                                          <p:attrName>style.rotation</p:attrName>
                                        </p:attrNameLst>
                                      </p:cBhvr>
                                      <p:tavLst>
                                        <p:tav tm="0">
                                          <p:val>
                                            <p:fltVal val="-90"/>
                                          </p:val>
                                        </p:tav>
                                        <p:tav tm="100000">
                                          <p:val>
                                            <p:fltVal val="0"/>
                                          </p:val>
                                        </p:tav>
                                      </p:tavLst>
                                    </p:anim>
                                    <p:anim calcmode="lin" valueType="num">
                                      <p:cBhvr>
                                        <p:cTn id="61" dur="800" decel="100000" fill="hold"/>
                                        <p:tgtEl>
                                          <p:spTgt spid="44"/>
                                        </p:tgtEl>
                                        <p:attrNameLst>
                                          <p:attrName>ppt_x</p:attrName>
                                        </p:attrNameLst>
                                      </p:cBhvr>
                                      <p:tavLst>
                                        <p:tav tm="0">
                                          <p:val>
                                            <p:strVal val="#ppt_x+0.4"/>
                                          </p:val>
                                        </p:tav>
                                        <p:tav tm="100000">
                                          <p:val>
                                            <p:strVal val="#ppt_x-0.05"/>
                                          </p:val>
                                        </p:tav>
                                      </p:tavLst>
                                    </p:anim>
                                    <p:anim calcmode="lin" valueType="num">
                                      <p:cBhvr>
                                        <p:cTn id="62" dur="800" decel="100000" fill="hold"/>
                                        <p:tgtEl>
                                          <p:spTgt spid="44"/>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44"/>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44"/>
                                        </p:tgtEl>
                                        <p:attrNameLst>
                                          <p:attrName>ppt_y</p:attrName>
                                        </p:attrNameLst>
                                      </p:cBhvr>
                                      <p:tavLst>
                                        <p:tav tm="0">
                                          <p:val>
                                            <p:strVal val="#ppt_y+0.1"/>
                                          </p:val>
                                        </p:tav>
                                        <p:tav tm="100000">
                                          <p:val>
                                            <p:strVal val="#ppt_y"/>
                                          </p:val>
                                        </p:tav>
                                      </p:tavLst>
                                    </p:anim>
                                  </p:childTnLst>
                                </p:cTn>
                              </p:par>
                            </p:childTnLst>
                          </p:cTn>
                        </p:par>
                        <p:par>
                          <p:cTn id="65" fill="hold">
                            <p:stCondLst>
                              <p:cond delay="4000"/>
                            </p:stCondLst>
                            <p:childTnLst>
                              <p:par>
                                <p:cTn id="66" presetID="22" presetClass="entr" presetSubtype="2" fill="hold" nodeType="after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wipe(right)">
                                      <p:cBhvr>
                                        <p:cTn id="68" dur="500"/>
                                        <p:tgtEl>
                                          <p:spTgt spid="57"/>
                                        </p:tgtEl>
                                      </p:cBhvr>
                                    </p:animEffect>
                                  </p:childTnLst>
                                </p:cTn>
                              </p:par>
                            </p:childTnLst>
                          </p:cTn>
                        </p:par>
                        <p:par>
                          <p:cTn id="69" fill="hold">
                            <p:stCondLst>
                              <p:cond delay="4500"/>
                            </p:stCondLst>
                            <p:childTnLst>
                              <p:par>
                                <p:cTn id="70" presetID="30"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800" decel="100000"/>
                                        <p:tgtEl>
                                          <p:spTgt spid="36"/>
                                        </p:tgtEl>
                                      </p:cBhvr>
                                    </p:animEffect>
                                    <p:anim calcmode="lin" valueType="num">
                                      <p:cBhvr>
                                        <p:cTn id="73" dur="800" decel="100000" fill="hold"/>
                                        <p:tgtEl>
                                          <p:spTgt spid="36"/>
                                        </p:tgtEl>
                                        <p:attrNameLst>
                                          <p:attrName>style.rotation</p:attrName>
                                        </p:attrNameLst>
                                      </p:cBhvr>
                                      <p:tavLst>
                                        <p:tav tm="0">
                                          <p:val>
                                            <p:fltVal val="-90"/>
                                          </p:val>
                                        </p:tav>
                                        <p:tav tm="100000">
                                          <p:val>
                                            <p:fltVal val="0"/>
                                          </p:val>
                                        </p:tav>
                                      </p:tavLst>
                                    </p:anim>
                                    <p:anim calcmode="lin" valueType="num">
                                      <p:cBhvr>
                                        <p:cTn id="74" dur="800" decel="100000" fill="hold"/>
                                        <p:tgtEl>
                                          <p:spTgt spid="36"/>
                                        </p:tgtEl>
                                        <p:attrNameLst>
                                          <p:attrName>ppt_x</p:attrName>
                                        </p:attrNameLst>
                                      </p:cBhvr>
                                      <p:tavLst>
                                        <p:tav tm="0">
                                          <p:val>
                                            <p:strVal val="#ppt_x+0.4"/>
                                          </p:val>
                                        </p:tav>
                                        <p:tav tm="100000">
                                          <p:val>
                                            <p:strVal val="#ppt_x-0.05"/>
                                          </p:val>
                                        </p:tav>
                                      </p:tavLst>
                                    </p:anim>
                                    <p:anim calcmode="lin" valueType="num">
                                      <p:cBhvr>
                                        <p:cTn id="75" dur="800" decel="100000" fill="hold"/>
                                        <p:tgtEl>
                                          <p:spTgt spid="36"/>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childTnLst>
                          </p:cTn>
                        </p:par>
                        <p:par>
                          <p:cTn id="78" fill="hold">
                            <p:stCondLst>
                              <p:cond delay="5500"/>
                            </p:stCondLst>
                            <p:childTnLst>
                              <p:par>
                                <p:cTn id="79" presetID="22" presetClass="entr" presetSubtype="2" fill="hold"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wipe(right)">
                                      <p:cBhvr>
                                        <p:cTn id="81" dur="500"/>
                                        <p:tgtEl>
                                          <p:spTgt spid="61"/>
                                        </p:tgtEl>
                                      </p:cBhvr>
                                    </p:animEffect>
                                  </p:childTnLst>
                                </p:cTn>
                              </p:par>
                            </p:childTnLst>
                          </p:cTn>
                        </p:par>
                        <p:par>
                          <p:cTn id="82" fill="hold">
                            <p:stCondLst>
                              <p:cond delay="6000"/>
                            </p:stCondLst>
                            <p:childTnLst>
                              <p:par>
                                <p:cTn id="83" presetID="30" presetClass="entr" presetSubtype="0" fill="hold"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800" decel="100000"/>
                                        <p:tgtEl>
                                          <p:spTgt spid="27"/>
                                        </p:tgtEl>
                                      </p:cBhvr>
                                    </p:animEffect>
                                    <p:anim calcmode="lin" valueType="num">
                                      <p:cBhvr>
                                        <p:cTn id="86" dur="800" decel="100000" fill="hold"/>
                                        <p:tgtEl>
                                          <p:spTgt spid="27"/>
                                        </p:tgtEl>
                                        <p:attrNameLst>
                                          <p:attrName>style.rotation</p:attrName>
                                        </p:attrNameLst>
                                      </p:cBhvr>
                                      <p:tavLst>
                                        <p:tav tm="0">
                                          <p:val>
                                            <p:fltVal val="-90"/>
                                          </p:val>
                                        </p:tav>
                                        <p:tav tm="100000">
                                          <p:val>
                                            <p:fltVal val="0"/>
                                          </p:val>
                                        </p:tav>
                                      </p:tavLst>
                                    </p:anim>
                                    <p:anim calcmode="lin" valueType="num">
                                      <p:cBhvr>
                                        <p:cTn id="87" dur="800" decel="100000" fill="hold"/>
                                        <p:tgtEl>
                                          <p:spTgt spid="27"/>
                                        </p:tgtEl>
                                        <p:attrNameLst>
                                          <p:attrName>ppt_x</p:attrName>
                                        </p:attrNameLst>
                                      </p:cBhvr>
                                      <p:tavLst>
                                        <p:tav tm="0">
                                          <p:val>
                                            <p:strVal val="#ppt_x+0.4"/>
                                          </p:val>
                                        </p:tav>
                                        <p:tav tm="100000">
                                          <p:val>
                                            <p:strVal val="#ppt_x-0.05"/>
                                          </p:val>
                                        </p:tav>
                                      </p:tavLst>
                                    </p:anim>
                                    <p:anim calcmode="lin" valueType="num">
                                      <p:cBhvr>
                                        <p:cTn id="88" dur="800" decel="100000" fill="hold"/>
                                        <p:tgtEl>
                                          <p:spTgt spid="27"/>
                                        </p:tgtEl>
                                        <p:attrNameLst>
                                          <p:attrName>ppt_y</p:attrName>
                                        </p:attrNameLst>
                                      </p:cBhvr>
                                      <p:tavLst>
                                        <p:tav tm="0">
                                          <p:val>
                                            <p:strVal val="#ppt_y-0.4"/>
                                          </p:val>
                                        </p:tav>
                                        <p:tav tm="100000">
                                          <p:val>
                                            <p:strVal val="#ppt_y+0.1"/>
                                          </p:val>
                                        </p:tav>
                                      </p:tavLst>
                                    </p:anim>
                                    <p:anim calcmode="lin" valueType="num">
                                      <p:cBhvr>
                                        <p:cTn id="89"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90"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91" fill="hold">
                            <p:stCondLst>
                              <p:cond delay="7000"/>
                            </p:stCondLst>
                            <p:childTnLst>
                              <p:par>
                                <p:cTn id="92" presetID="22" presetClass="entr" presetSubtype="8" fill="hold" nodeType="after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wipe(left)">
                                      <p:cBhvr>
                                        <p:cTn id="94" dur="500"/>
                                        <p:tgtEl>
                                          <p:spTgt spid="70"/>
                                        </p:tgtEl>
                                      </p:cBhvr>
                                    </p:animEffect>
                                  </p:childTnLst>
                                </p:cTn>
                              </p:par>
                            </p:childTnLst>
                          </p:cTn>
                        </p:par>
                        <p:par>
                          <p:cTn id="95" fill="hold">
                            <p:stCondLst>
                              <p:cond delay="7500"/>
                            </p:stCondLst>
                            <p:childTnLst>
                              <p:par>
                                <p:cTn id="96" presetID="30" presetClass="entr" presetSubtype="0" fill="hold"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fade">
                                      <p:cBhvr>
                                        <p:cTn id="98" dur="800" decel="100000"/>
                                        <p:tgtEl>
                                          <p:spTgt spid="19"/>
                                        </p:tgtEl>
                                      </p:cBhvr>
                                    </p:animEffect>
                                    <p:anim calcmode="lin" valueType="num">
                                      <p:cBhvr>
                                        <p:cTn id="99" dur="800" decel="100000" fill="hold"/>
                                        <p:tgtEl>
                                          <p:spTgt spid="19"/>
                                        </p:tgtEl>
                                        <p:attrNameLst>
                                          <p:attrName>style.rotation</p:attrName>
                                        </p:attrNameLst>
                                      </p:cBhvr>
                                      <p:tavLst>
                                        <p:tav tm="0">
                                          <p:val>
                                            <p:fltVal val="-90"/>
                                          </p:val>
                                        </p:tav>
                                        <p:tav tm="100000">
                                          <p:val>
                                            <p:fltVal val="0"/>
                                          </p:val>
                                        </p:tav>
                                      </p:tavLst>
                                    </p:anim>
                                    <p:anim calcmode="lin" valueType="num">
                                      <p:cBhvr>
                                        <p:cTn id="100" dur="800" decel="100000" fill="hold"/>
                                        <p:tgtEl>
                                          <p:spTgt spid="19"/>
                                        </p:tgtEl>
                                        <p:attrNameLst>
                                          <p:attrName>ppt_x</p:attrName>
                                        </p:attrNameLst>
                                      </p:cBhvr>
                                      <p:tavLst>
                                        <p:tav tm="0">
                                          <p:val>
                                            <p:strVal val="#ppt_x+0.4"/>
                                          </p:val>
                                        </p:tav>
                                        <p:tav tm="100000">
                                          <p:val>
                                            <p:strVal val="#ppt_x-0.05"/>
                                          </p:val>
                                        </p:tav>
                                      </p:tavLst>
                                    </p:anim>
                                    <p:anim calcmode="lin" valueType="num">
                                      <p:cBhvr>
                                        <p:cTn id="101" dur="800" decel="100000" fill="hold"/>
                                        <p:tgtEl>
                                          <p:spTgt spid="19"/>
                                        </p:tgtEl>
                                        <p:attrNameLst>
                                          <p:attrName>ppt_y</p:attrName>
                                        </p:attrNameLst>
                                      </p:cBhvr>
                                      <p:tavLst>
                                        <p:tav tm="0">
                                          <p:val>
                                            <p:strVal val="#ppt_y-0.4"/>
                                          </p:val>
                                        </p:tav>
                                        <p:tav tm="100000">
                                          <p:val>
                                            <p:strVal val="#ppt_y+0.1"/>
                                          </p:val>
                                        </p:tav>
                                      </p:tavLst>
                                    </p:anim>
                                    <p:anim calcmode="lin" valueType="num">
                                      <p:cBhvr>
                                        <p:cTn id="102"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03"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104" fill="hold">
                            <p:stCondLst>
                              <p:cond delay="8500"/>
                            </p:stCondLst>
                            <p:childTnLst>
                              <p:par>
                                <p:cTn id="105" presetID="22" presetClass="entr" presetSubtype="8" fill="hold" nodeType="afterEffect">
                                  <p:stCondLst>
                                    <p:cond delay="0"/>
                                  </p:stCondLst>
                                  <p:childTnLst>
                                    <p:set>
                                      <p:cBhvr>
                                        <p:cTn id="106" dur="1" fill="hold">
                                          <p:stCondLst>
                                            <p:cond delay="0"/>
                                          </p:stCondLst>
                                        </p:cTn>
                                        <p:tgtEl>
                                          <p:spTgt spid="64"/>
                                        </p:tgtEl>
                                        <p:attrNameLst>
                                          <p:attrName>style.visibility</p:attrName>
                                        </p:attrNameLst>
                                      </p:cBhvr>
                                      <p:to>
                                        <p:strVal val="visible"/>
                                      </p:to>
                                    </p:set>
                                    <p:animEffect transition="in" filter="wipe(left)">
                                      <p:cBhvr>
                                        <p:cTn id="10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5" grpId="0" animBg="1"/>
      <p:bldP spid="43" grpId="0" animBg="1"/>
      <p:bldP spid="52" grpId="0" animBg="1"/>
      <p:bldP spid="53" grpId="0"/>
      <p:bldP spid="54" grpId="0"/>
      <p:bldP spid="55" grpId="0"/>
      <p:bldP spid="56" grpId="0"/>
      <p:bldP spid="86" grpId="0" animBg="1"/>
      <p:bldP spid="87" grpId="0" animBg="1"/>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
          <p:cNvSpPr txBox="1"/>
          <p:nvPr/>
        </p:nvSpPr>
        <p:spPr>
          <a:xfrm>
            <a:off x="4576858" y="2424012"/>
            <a:ext cx="3722424" cy="1356743"/>
          </a:xfrm>
          <a:prstGeom prst="rect">
            <a:avLst/>
          </a:prstGeom>
          <a:noFill/>
        </p:spPr>
        <p:txBody>
          <a:bodyPr wrap="none" lIns="115187" tIns="57593" rIns="115187" bIns="57593" rtlCol="0">
            <a:spAutoFit/>
          </a:bodyPr>
          <a:lstStyle/>
          <a:p>
            <a:pPr marL="0" lvl="1" defTabSz="575945">
              <a:defRPr/>
            </a:pPr>
            <a:r>
              <a:rPr lang="zh-CN" altLang="en-US" b="1" dirty="0">
                <a:solidFill>
                  <a:srgbClr val="C00000"/>
                </a:solidFill>
                <a:cs typeface="+mn-ea"/>
                <a:sym typeface="+mn-lt"/>
              </a:rPr>
              <a:t>    </a:t>
            </a:r>
            <a:r>
              <a:rPr lang="zh-CN" altLang="en-US" sz="3500" b="1" dirty="0">
                <a:solidFill>
                  <a:srgbClr val="C00000"/>
                </a:solidFill>
                <a:cs typeface="+mn-ea"/>
                <a:sym typeface="+mn-lt"/>
              </a:rPr>
              <a:t>第三部分</a:t>
            </a:r>
            <a:endParaRPr lang="en-US" altLang="zh-CN" sz="3500" b="1" dirty="0">
              <a:solidFill>
                <a:srgbClr val="C00000"/>
              </a:solidFill>
              <a:cs typeface="+mn-ea"/>
              <a:sym typeface="+mn-lt"/>
            </a:endParaRPr>
          </a:p>
          <a:p>
            <a:pPr marL="0" lvl="1" algn="ctr" defTabSz="575945">
              <a:defRPr/>
            </a:pPr>
            <a:r>
              <a:rPr lang="zh-CN" altLang="en-US" sz="4500" b="1" dirty="0">
                <a:solidFill>
                  <a:srgbClr val="C00000"/>
                </a:solidFill>
                <a:cs typeface="+mn-ea"/>
                <a:sym typeface="+mn-lt"/>
              </a:rPr>
              <a:t>点此添加标题</a:t>
            </a:r>
          </a:p>
        </p:txBody>
      </p:sp>
      <p:cxnSp>
        <p:nvCxnSpPr>
          <p:cNvPr id="15" name="直接连接符 14"/>
          <p:cNvCxnSpPr/>
          <p:nvPr/>
        </p:nvCxnSpPr>
        <p:spPr>
          <a:xfrm flipV="1">
            <a:off x="4304697" y="2257337"/>
            <a:ext cx="0" cy="318630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2399591" y="2698617"/>
            <a:ext cx="1508262" cy="1507827"/>
            <a:chOff x="1068965" y="491752"/>
            <a:chExt cx="1197175" cy="1197175"/>
          </a:xfrm>
        </p:grpSpPr>
        <p:grpSp>
          <p:nvGrpSpPr>
            <p:cNvPr id="17" name="组合 16"/>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19"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prstClr val="black"/>
                  </a:solidFill>
                  <a:cs typeface="+mn-ea"/>
                  <a:sym typeface="+mn-lt"/>
                </a:endParaRPr>
              </a:p>
            </p:txBody>
          </p:sp>
          <p:sp>
            <p:nvSpPr>
              <p:cNvPr id="20" name="椭圆 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prstClr val="white"/>
                  </a:solidFill>
                  <a:cs typeface="+mn-ea"/>
                  <a:sym typeface="+mn-lt"/>
                </a:endParaRPr>
              </a:p>
            </p:txBody>
          </p:sp>
        </p:grpSp>
        <p:sp>
          <p:nvSpPr>
            <p:cNvPr id="18" name="KSO_Shape"/>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prstClr val="white"/>
                </a:solidFill>
                <a:cs typeface="+mn-ea"/>
                <a:sym typeface="+mn-lt"/>
              </a:endParaRPr>
            </a:p>
          </p:txBody>
        </p:sp>
      </p:grpSp>
      <p:sp>
        <p:nvSpPr>
          <p:cNvPr id="21" name="文本框 20"/>
          <p:cNvSpPr txBox="1"/>
          <p:nvPr/>
        </p:nvSpPr>
        <p:spPr>
          <a:xfrm>
            <a:off x="4836910" y="4169431"/>
            <a:ext cx="2529705" cy="353943"/>
          </a:xfrm>
          <a:prstGeom prst="rect">
            <a:avLst/>
          </a:prstGeom>
          <a:noFill/>
        </p:spPr>
        <p:txBody>
          <a:bodyPr wrap="square" lIns="0" tIns="0" rIns="0" bIns="0" rtlCol="0">
            <a:spAutoFit/>
          </a:bodyPr>
          <a:lstStyle/>
          <a:p>
            <a:pPr marL="360045" lvl="1" indent="-360045" defTabSz="575945">
              <a:buFont typeface="Wingdings" panose="05000000000000000000" pitchFamily="2" charset="2"/>
              <a:buChar char="Ø"/>
              <a:defRPr/>
            </a:pPr>
            <a:r>
              <a:rPr lang="zh-CN" altLang="en-US" sz="2300" dirty="0">
                <a:solidFill>
                  <a:prstClr val="black">
                    <a:lumMod val="75000"/>
                    <a:lumOff val="25000"/>
                  </a:prstClr>
                </a:solidFill>
                <a:cs typeface="+mn-ea"/>
                <a:sym typeface="+mn-lt"/>
              </a:rPr>
              <a:t>点此添加内容</a:t>
            </a:r>
          </a:p>
        </p:txBody>
      </p:sp>
      <p:sp>
        <p:nvSpPr>
          <p:cNvPr id="22" name="文本框 9"/>
          <p:cNvSpPr txBox="1"/>
          <p:nvPr/>
        </p:nvSpPr>
        <p:spPr>
          <a:xfrm>
            <a:off x="4836909" y="4740979"/>
            <a:ext cx="2529705" cy="353943"/>
          </a:xfrm>
          <a:prstGeom prst="rect">
            <a:avLst/>
          </a:prstGeom>
          <a:noFill/>
        </p:spPr>
        <p:txBody>
          <a:bodyPr wrap="square" lIns="0" tIns="0" rIns="0" bIns="0" rtlCol="0">
            <a:spAutoFit/>
          </a:bodyPr>
          <a:lstStyle/>
          <a:p>
            <a:pPr marL="360045" lvl="1" indent="-360045" defTabSz="575945">
              <a:buFont typeface="Wingdings" panose="05000000000000000000" pitchFamily="2" charset="2"/>
              <a:buChar char="Ø"/>
              <a:defRPr/>
            </a:pPr>
            <a:r>
              <a:rPr lang="zh-CN" altLang="en-US" sz="2300" dirty="0">
                <a:solidFill>
                  <a:prstClr val="black">
                    <a:lumMod val="75000"/>
                    <a:lumOff val="25000"/>
                  </a:prstClr>
                </a:solidFill>
                <a:cs typeface="+mn-ea"/>
                <a:sym typeface="+mn-lt"/>
              </a:rPr>
              <a:t>点此添加内容</a:t>
            </a:r>
          </a:p>
        </p:txBody>
      </p:sp>
      <p:sp>
        <p:nvSpPr>
          <p:cNvPr id="23" name="文本框 9"/>
          <p:cNvSpPr txBox="1"/>
          <p:nvPr/>
        </p:nvSpPr>
        <p:spPr>
          <a:xfrm>
            <a:off x="6982708" y="4173535"/>
            <a:ext cx="2529705" cy="353943"/>
          </a:xfrm>
          <a:prstGeom prst="rect">
            <a:avLst/>
          </a:prstGeom>
          <a:noFill/>
        </p:spPr>
        <p:txBody>
          <a:bodyPr wrap="square" lIns="0" tIns="0" rIns="0" bIns="0" rtlCol="0">
            <a:spAutoFit/>
          </a:bodyPr>
          <a:lstStyle/>
          <a:p>
            <a:pPr marL="360045" lvl="1" indent="-360045" defTabSz="575945">
              <a:buFont typeface="Wingdings" panose="05000000000000000000" pitchFamily="2" charset="2"/>
              <a:buChar char="Ø"/>
              <a:defRPr/>
            </a:pPr>
            <a:r>
              <a:rPr lang="zh-CN" altLang="en-US" sz="2300" dirty="0">
                <a:solidFill>
                  <a:prstClr val="black">
                    <a:lumMod val="75000"/>
                    <a:lumOff val="25000"/>
                  </a:prstClr>
                </a:solidFill>
                <a:cs typeface="+mn-ea"/>
                <a:sym typeface="+mn-lt"/>
              </a:rPr>
              <a:t>点此添加内容</a:t>
            </a:r>
          </a:p>
        </p:txBody>
      </p:sp>
      <p:sp>
        <p:nvSpPr>
          <p:cNvPr id="24" name="文本框 9"/>
          <p:cNvSpPr txBox="1"/>
          <p:nvPr/>
        </p:nvSpPr>
        <p:spPr>
          <a:xfrm>
            <a:off x="6982709" y="4745649"/>
            <a:ext cx="2529705" cy="353943"/>
          </a:xfrm>
          <a:prstGeom prst="rect">
            <a:avLst/>
          </a:prstGeom>
          <a:noFill/>
        </p:spPr>
        <p:txBody>
          <a:bodyPr wrap="square" lIns="0" tIns="0" rIns="0" bIns="0" rtlCol="0">
            <a:spAutoFit/>
          </a:bodyPr>
          <a:lstStyle/>
          <a:p>
            <a:pPr marL="360045" lvl="1" indent="-360045" defTabSz="575945">
              <a:buFont typeface="Wingdings" panose="05000000000000000000" pitchFamily="2" charset="2"/>
              <a:buChar char="Ø"/>
              <a:defRPr/>
            </a:pPr>
            <a:r>
              <a:rPr lang="zh-CN" altLang="en-US" sz="2300" dirty="0">
                <a:solidFill>
                  <a:prstClr val="black">
                    <a:lumMod val="75000"/>
                    <a:lumOff val="25000"/>
                  </a:prstClr>
                </a:solidFill>
                <a:cs typeface="+mn-ea"/>
                <a:sym typeface="+mn-lt"/>
              </a:rPr>
              <a:t>点此添加内容</a:t>
            </a:r>
          </a:p>
        </p:txBody>
      </p:sp>
    </p:spTree>
  </p:cSld>
  <p:clrMapOvr>
    <a:masterClrMapping/>
  </p:clrMapOvr>
  <mc:AlternateContent xmlns:mc="http://schemas.openxmlformats.org/markup-compatibility/2006" xmlns:p14="http://schemas.microsoft.com/office/powerpoint/2010/main">
    <mc:Choice Requires="p14">
      <p:transition spd="slow" p14:dur="1600" advTm="4032">
        <p:blinds dir="vert"/>
      </p:transition>
    </mc:Choice>
    <mc:Fallback xmlns="">
      <p:transition spd="slow" advTm="4032">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p:tgtEl>
                                          <p:spTgt spid="16"/>
                                        </p:tgtEl>
                                        <p:attrNameLst>
                                          <p:attrName>ppt_x</p:attrName>
                                        </p:attrNameLst>
                                      </p:cBhvr>
                                      <p:tavLst>
                                        <p:tav tm="0">
                                          <p:val>
                                            <p:strVal val="#ppt_x+#ppt_w*1.125000"/>
                                          </p:val>
                                        </p:tav>
                                        <p:tav tm="100000">
                                          <p:val>
                                            <p:strVal val="#ppt_x"/>
                                          </p:val>
                                        </p:tav>
                                      </p:tavLst>
                                    </p:anim>
                                    <p:animEffect transition="in" filter="wipe(left)">
                                      <p:cBhvr>
                                        <p:cTn id="12" dur="500"/>
                                        <p:tgtEl>
                                          <p:spTgt spid="16"/>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ppt_x</p:attrName>
                                        </p:attrNameLst>
                                      </p:cBhvr>
                                      <p:tavLst>
                                        <p:tav tm="0">
                                          <p:val>
                                            <p:strVal val="#ppt_x-#ppt_w*1.125000"/>
                                          </p:val>
                                        </p:tav>
                                        <p:tav tm="100000">
                                          <p:val>
                                            <p:strVal val="#ppt_x"/>
                                          </p:val>
                                        </p:tav>
                                      </p:tavLst>
                                    </p:anim>
                                    <p:animEffect transition="in" filter="wipe(right)">
                                      <p:cBhvr>
                                        <p:cTn id="17" dur="500"/>
                                        <p:tgtEl>
                                          <p:spTgt spid="14"/>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40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 name="Rectangle 2"/>
          <p:cNvSpPr/>
          <p:nvPr/>
        </p:nvSpPr>
        <p:spPr>
          <a:xfrm>
            <a:off x="13056" y="1244838"/>
            <a:ext cx="10362122" cy="2204268"/>
          </a:xfrm>
          <a:prstGeom prst="rect">
            <a:avLst/>
          </a:prstGeom>
          <a:solidFill>
            <a:schemeClr val="tx1">
              <a:lumMod val="95000"/>
              <a:lumOff val="5000"/>
              <a:alpha val="5098"/>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86390" tIns="43195" rIns="86390" bIns="43195" anchor="ctr"/>
          <a:lstStyle/>
          <a:p>
            <a:pPr algn="ctr">
              <a:defRPr/>
            </a:pPr>
            <a:endParaRPr lang="en-US">
              <a:solidFill>
                <a:schemeClr val="bg1">
                  <a:lumMod val="95000"/>
                </a:schemeClr>
              </a:solidFill>
              <a:cs typeface="+mn-ea"/>
              <a:sym typeface="+mn-lt"/>
            </a:endParaRPr>
          </a:p>
        </p:txBody>
      </p:sp>
      <p:sp>
        <p:nvSpPr>
          <p:cNvPr id="31" name="Rectangle 2"/>
          <p:cNvSpPr/>
          <p:nvPr/>
        </p:nvSpPr>
        <p:spPr>
          <a:xfrm>
            <a:off x="5774094" y="1244838"/>
            <a:ext cx="4613630" cy="2204268"/>
          </a:xfrm>
          <a:prstGeom prst="rect">
            <a:avLst/>
          </a:prstGeom>
          <a:blipFill>
            <a:blip r:embed="rId4" cstate="screen">
              <a:extLst>
                <a:ext uri="{BEBA8EAE-BF5A-486C-A8C5-ECC9F3942E4B}">
                  <a14:imgProps xmlns:a14="http://schemas.microsoft.com/office/drawing/2010/main">
                    <a14:imgLayer r:embed="rId5">
                      <a14:imgEffect>
                        <a14:colorTemperature colorTemp="11200"/>
                      </a14:imgEffect>
                    </a14:imgLayer>
                  </a14:imgProps>
                </a:ext>
              </a:extLst>
            </a:blip>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lIns="86390" tIns="43195" rIns="86390" bIns="43195" anchor="ctr"/>
          <a:lstStyle/>
          <a:p>
            <a:pPr algn="ctr">
              <a:defRPr/>
            </a:pPr>
            <a:endParaRPr lang="en-US">
              <a:solidFill>
                <a:schemeClr val="bg1">
                  <a:lumMod val="95000"/>
                </a:schemeClr>
              </a:solidFill>
              <a:cs typeface="+mn-ea"/>
              <a:sym typeface="+mn-lt"/>
            </a:endParaRPr>
          </a:p>
        </p:txBody>
      </p:sp>
      <p:sp>
        <p:nvSpPr>
          <p:cNvPr id="32" name="矩形 31"/>
          <p:cNvSpPr/>
          <p:nvPr/>
        </p:nvSpPr>
        <p:spPr>
          <a:xfrm>
            <a:off x="4294433" y="1683834"/>
            <a:ext cx="1097779" cy="364224"/>
          </a:xfrm>
          <a:prstGeom prst="rect">
            <a:avLst/>
          </a:prstGeom>
        </p:spPr>
        <p:txBody>
          <a:bodyPr wrap="none" lIns="86381" tIns="43191" rIns="86381" bIns="43191">
            <a:spAutoFit/>
          </a:bodyPr>
          <a:lstStyle/>
          <a:p>
            <a:pPr algn="r"/>
            <a:r>
              <a:rPr lang="zh-CN" altLang="en-US" b="1" dirty="0" smtClean="0">
                <a:solidFill>
                  <a:srgbClr val="C00000"/>
                </a:solidFill>
                <a:cs typeface="+mn-ea"/>
                <a:sym typeface="+mn-lt"/>
              </a:rPr>
              <a:t>添加标题</a:t>
            </a:r>
            <a:endParaRPr lang="en-US" altLang="zh-CN" b="1" dirty="0">
              <a:solidFill>
                <a:srgbClr val="C00000"/>
              </a:solidFill>
              <a:cs typeface="+mn-ea"/>
              <a:sym typeface="+mn-lt"/>
            </a:endParaRPr>
          </a:p>
        </p:txBody>
      </p:sp>
      <p:sp>
        <p:nvSpPr>
          <p:cNvPr id="33" name="矩形 47"/>
          <p:cNvSpPr>
            <a:spLocks noChangeArrowheads="1"/>
          </p:cNvSpPr>
          <p:nvPr/>
        </p:nvSpPr>
        <p:spPr bwMode="auto">
          <a:xfrm>
            <a:off x="1283876" y="2020248"/>
            <a:ext cx="4119152" cy="119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381" tIns="43191" rIns="86381" bIns="4319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30000"/>
              </a:lnSpc>
              <a:spcBef>
                <a:spcPct val="0"/>
              </a:spcBef>
              <a:buNone/>
            </a:pPr>
            <a:r>
              <a:rPr lang="zh-CN" altLang="en-US" sz="1400" dirty="0">
                <a:solidFill>
                  <a:schemeClr val="bg1">
                    <a:lumMod val="50000"/>
                  </a:schemeClr>
                </a:solidFill>
                <a:latin typeface="+mn-lt"/>
                <a:ea typeface="+mn-ea"/>
                <a:cs typeface="+mn-ea"/>
                <a:sym typeface="+mn-lt"/>
              </a:rPr>
              <a:t>在此录入上述图表的综合描述说明，在此录入上述图表的上述图表的综合描述说明入。在此录入上述图表的综合描述说明，在此录入上述图表的上述图表的综合描述说明入</a:t>
            </a:r>
          </a:p>
        </p:txBody>
      </p:sp>
      <p:grpSp>
        <p:nvGrpSpPr>
          <p:cNvPr id="34" name="组合 33"/>
          <p:cNvGrpSpPr/>
          <p:nvPr/>
        </p:nvGrpSpPr>
        <p:grpSpPr>
          <a:xfrm>
            <a:off x="2853162" y="3681037"/>
            <a:ext cx="1073239" cy="1073354"/>
            <a:chOff x="1677608" y="2996952"/>
            <a:chExt cx="1395643" cy="1395643"/>
          </a:xfrm>
        </p:grpSpPr>
        <p:sp>
          <p:nvSpPr>
            <p:cNvPr id="35"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cs typeface="+mn-ea"/>
                <a:sym typeface="+mn-lt"/>
              </a:endParaRPr>
            </a:p>
          </p:txBody>
        </p:sp>
        <p:sp>
          <p:nvSpPr>
            <p:cNvPr id="36" name="Oval 29"/>
            <p:cNvSpPr>
              <a:spLocks noChangeAspect="1"/>
            </p:cNvSpPr>
            <p:nvPr/>
          </p:nvSpPr>
          <p:spPr>
            <a:xfrm>
              <a:off x="1850114" y="3169459"/>
              <a:ext cx="1050631" cy="1050629"/>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prstClr val="white"/>
                </a:solidFill>
                <a:effectLst>
                  <a:outerShdw blurRad="38100" dist="38100" dir="2700000" algn="tl">
                    <a:srgbClr val="000000">
                      <a:alpha val="43137"/>
                    </a:srgbClr>
                  </a:outerShdw>
                </a:effectLst>
                <a:cs typeface="+mn-ea"/>
                <a:sym typeface="+mn-lt"/>
              </a:endParaRPr>
            </a:p>
          </p:txBody>
        </p:sp>
      </p:grpSp>
      <p:sp>
        <p:nvSpPr>
          <p:cNvPr id="37" name="矩形 36"/>
          <p:cNvSpPr/>
          <p:nvPr/>
        </p:nvSpPr>
        <p:spPr>
          <a:xfrm>
            <a:off x="3117489" y="4014143"/>
            <a:ext cx="481442" cy="416707"/>
          </a:xfrm>
          <a:prstGeom prst="rect">
            <a:avLst/>
          </a:prstGeom>
        </p:spPr>
        <p:txBody>
          <a:bodyPr wrap="none" lIns="86381" tIns="43191" rIns="86381" bIns="43191">
            <a:spAutoFit/>
          </a:bodyPr>
          <a:lstStyle/>
          <a:p>
            <a:pPr algn="r"/>
            <a:r>
              <a:rPr lang="en-US" altLang="zh-CN" sz="2100" b="1" dirty="0">
                <a:solidFill>
                  <a:schemeClr val="bg1"/>
                </a:solidFill>
                <a:cs typeface="+mn-ea"/>
                <a:sym typeface="+mn-lt"/>
              </a:rPr>
              <a:t>01</a:t>
            </a:r>
          </a:p>
        </p:txBody>
      </p:sp>
      <p:grpSp>
        <p:nvGrpSpPr>
          <p:cNvPr id="38" name="组合 37"/>
          <p:cNvGrpSpPr/>
          <p:nvPr/>
        </p:nvGrpSpPr>
        <p:grpSpPr>
          <a:xfrm>
            <a:off x="2234318" y="4822828"/>
            <a:ext cx="2315170" cy="970546"/>
            <a:chOff x="8779234" y="1963160"/>
            <a:chExt cx="2450418" cy="1027134"/>
          </a:xfrm>
        </p:grpSpPr>
        <p:sp>
          <p:nvSpPr>
            <p:cNvPr id="39" name="矩形 38"/>
            <p:cNvSpPr/>
            <p:nvPr/>
          </p:nvSpPr>
          <p:spPr>
            <a:xfrm>
              <a:off x="9179950" y="1963160"/>
              <a:ext cx="1661357" cy="390866"/>
            </a:xfrm>
            <a:prstGeom prst="rect">
              <a:avLst/>
            </a:prstGeom>
          </p:spPr>
          <p:txBody>
            <a:bodyPr wrap="none">
              <a:spAutoFit/>
            </a:bodyPr>
            <a:lstStyle/>
            <a:p>
              <a:pPr algn="ctr">
                <a:spcBef>
                  <a:spcPct val="0"/>
                </a:spcBef>
                <a:buFont typeface="Arial" panose="020B0604020202020204" pitchFamily="34" charset="0"/>
                <a:buNone/>
              </a:pPr>
              <a:r>
                <a:rPr lang="zh-CN" altLang="en-US" b="1" dirty="0" smtClean="0">
                  <a:solidFill>
                    <a:srgbClr val="C00000"/>
                  </a:solidFill>
                  <a:cs typeface="+mn-ea"/>
                  <a:sym typeface="+mn-lt"/>
                </a:rPr>
                <a:t>点击输入标题</a:t>
              </a:r>
            </a:p>
          </p:txBody>
        </p:sp>
        <p:sp>
          <p:nvSpPr>
            <p:cNvPr id="40" name="矩形 39"/>
            <p:cNvSpPr/>
            <p:nvPr/>
          </p:nvSpPr>
          <p:spPr>
            <a:xfrm>
              <a:off x="8779234" y="2299765"/>
              <a:ext cx="2450418" cy="690529"/>
            </a:xfrm>
            <a:prstGeom prst="rect">
              <a:avLst/>
            </a:prstGeom>
          </p:spPr>
          <p:txBody>
            <a:bodyPr wrap="square" anchor="ctr">
              <a:spAutoFit/>
            </a:bodyPr>
            <a:lstStyle/>
            <a:p>
              <a:pPr algn="ctr">
                <a:lnSpc>
                  <a:spcPct val="130000"/>
                </a:lnSpc>
              </a:pPr>
              <a:r>
                <a:rPr lang="zh-CN" altLang="en-US" sz="1400" dirty="0">
                  <a:solidFill>
                    <a:schemeClr val="bg1">
                      <a:lumMod val="50000"/>
                    </a:schemeClr>
                  </a:solidFill>
                  <a:cs typeface="+mn-ea"/>
                  <a:sym typeface="+mn-lt"/>
                </a:rPr>
                <a:t>请在此输入详细的文字介绍信息，表达图表的含义。</a:t>
              </a:r>
            </a:p>
          </p:txBody>
        </p:sp>
      </p:grpSp>
      <p:grpSp>
        <p:nvGrpSpPr>
          <p:cNvPr id="41" name="组合 40"/>
          <p:cNvGrpSpPr/>
          <p:nvPr/>
        </p:nvGrpSpPr>
        <p:grpSpPr>
          <a:xfrm>
            <a:off x="5234338" y="3681037"/>
            <a:ext cx="1073239" cy="1073354"/>
            <a:chOff x="1677608" y="2996952"/>
            <a:chExt cx="1395643" cy="1395643"/>
          </a:xfrm>
        </p:grpSpPr>
        <p:sp>
          <p:nvSpPr>
            <p:cNvPr id="42"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cs typeface="+mn-ea"/>
                <a:sym typeface="+mn-lt"/>
              </a:endParaRPr>
            </a:p>
          </p:txBody>
        </p:sp>
        <p:sp>
          <p:nvSpPr>
            <p:cNvPr id="43" name="Oval 29"/>
            <p:cNvSpPr>
              <a:spLocks noChangeAspect="1"/>
            </p:cNvSpPr>
            <p:nvPr/>
          </p:nvSpPr>
          <p:spPr>
            <a:xfrm>
              <a:off x="1850114" y="3169458"/>
              <a:ext cx="1050630" cy="1050630"/>
            </a:xfrm>
            <a:prstGeom prst="ellipse">
              <a:avLst/>
            </a:prstGeom>
            <a:solidFill>
              <a:srgbClr val="E3413E"/>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prstClr val="white"/>
                </a:solidFill>
                <a:effectLst>
                  <a:outerShdw blurRad="38100" dist="38100" dir="2700000" algn="tl">
                    <a:srgbClr val="000000">
                      <a:alpha val="43137"/>
                    </a:srgbClr>
                  </a:outerShdw>
                </a:effectLst>
                <a:cs typeface="+mn-ea"/>
                <a:sym typeface="+mn-lt"/>
              </a:endParaRPr>
            </a:p>
          </p:txBody>
        </p:sp>
      </p:grpSp>
      <p:sp>
        <p:nvSpPr>
          <p:cNvPr id="44" name="矩形 43"/>
          <p:cNvSpPr/>
          <p:nvPr/>
        </p:nvSpPr>
        <p:spPr>
          <a:xfrm>
            <a:off x="5551754" y="4009360"/>
            <a:ext cx="481442" cy="416707"/>
          </a:xfrm>
          <a:prstGeom prst="rect">
            <a:avLst/>
          </a:prstGeom>
        </p:spPr>
        <p:txBody>
          <a:bodyPr wrap="none" lIns="86381" tIns="43191" rIns="86381" bIns="43191">
            <a:spAutoFit/>
          </a:bodyPr>
          <a:lstStyle/>
          <a:p>
            <a:pPr algn="r"/>
            <a:r>
              <a:rPr lang="en-US" altLang="zh-CN" sz="2100" b="1" dirty="0">
                <a:solidFill>
                  <a:schemeClr val="bg1"/>
                </a:solidFill>
                <a:cs typeface="+mn-ea"/>
                <a:sym typeface="+mn-lt"/>
              </a:rPr>
              <a:t>02</a:t>
            </a:r>
          </a:p>
        </p:txBody>
      </p:sp>
      <p:grpSp>
        <p:nvGrpSpPr>
          <p:cNvPr id="45" name="组合 44"/>
          <p:cNvGrpSpPr/>
          <p:nvPr/>
        </p:nvGrpSpPr>
        <p:grpSpPr>
          <a:xfrm>
            <a:off x="4615494" y="4822828"/>
            <a:ext cx="2315170" cy="970546"/>
            <a:chOff x="8779234" y="1963160"/>
            <a:chExt cx="2450418" cy="1027134"/>
          </a:xfrm>
        </p:grpSpPr>
        <p:sp>
          <p:nvSpPr>
            <p:cNvPr id="46" name="矩形 45"/>
            <p:cNvSpPr/>
            <p:nvPr/>
          </p:nvSpPr>
          <p:spPr>
            <a:xfrm>
              <a:off x="9179950" y="1963160"/>
              <a:ext cx="1661357" cy="390866"/>
            </a:xfrm>
            <a:prstGeom prst="rect">
              <a:avLst/>
            </a:prstGeom>
          </p:spPr>
          <p:txBody>
            <a:bodyPr wrap="none">
              <a:spAutoFit/>
            </a:bodyPr>
            <a:lstStyle/>
            <a:p>
              <a:pPr algn="ctr">
                <a:spcBef>
                  <a:spcPct val="0"/>
                </a:spcBef>
                <a:buFont typeface="Arial" panose="020B0604020202020204" pitchFamily="34" charset="0"/>
                <a:buNone/>
              </a:pPr>
              <a:r>
                <a:rPr lang="zh-CN" altLang="en-US" b="1" dirty="0" smtClean="0">
                  <a:solidFill>
                    <a:srgbClr val="C00000"/>
                  </a:solidFill>
                  <a:cs typeface="+mn-ea"/>
                  <a:sym typeface="+mn-lt"/>
                </a:rPr>
                <a:t>点击输入标题</a:t>
              </a:r>
            </a:p>
          </p:txBody>
        </p:sp>
        <p:sp>
          <p:nvSpPr>
            <p:cNvPr id="47" name="矩形 46"/>
            <p:cNvSpPr/>
            <p:nvPr/>
          </p:nvSpPr>
          <p:spPr>
            <a:xfrm>
              <a:off x="8779234" y="2299765"/>
              <a:ext cx="2450418" cy="690529"/>
            </a:xfrm>
            <a:prstGeom prst="rect">
              <a:avLst/>
            </a:prstGeom>
          </p:spPr>
          <p:txBody>
            <a:bodyPr wrap="square" anchor="ctr">
              <a:spAutoFit/>
            </a:bodyPr>
            <a:lstStyle/>
            <a:p>
              <a:pPr algn="ctr">
                <a:lnSpc>
                  <a:spcPct val="130000"/>
                </a:lnSpc>
              </a:pPr>
              <a:r>
                <a:rPr lang="zh-CN" altLang="en-US" sz="1400" dirty="0">
                  <a:solidFill>
                    <a:schemeClr val="bg1">
                      <a:lumMod val="50000"/>
                    </a:schemeClr>
                  </a:solidFill>
                  <a:cs typeface="+mn-ea"/>
                  <a:sym typeface="+mn-lt"/>
                </a:rPr>
                <a:t>请在此输入详细的文字介绍信息，表达图表的含义。</a:t>
              </a:r>
            </a:p>
          </p:txBody>
        </p:sp>
      </p:grpSp>
      <p:grpSp>
        <p:nvGrpSpPr>
          <p:cNvPr id="48" name="组合 47"/>
          <p:cNvGrpSpPr/>
          <p:nvPr/>
        </p:nvGrpSpPr>
        <p:grpSpPr>
          <a:xfrm>
            <a:off x="7683548" y="3681037"/>
            <a:ext cx="1073239" cy="1073354"/>
            <a:chOff x="1677608" y="2996952"/>
            <a:chExt cx="1395643" cy="1395643"/>
          </a:xfrm>
        </p:grpSpPr>
        <p:sp>
          <p:nvSpPr>
            <p:cNvPr id="49"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cs typeface="+mn-ea"/>
                <a:sym typeface="+mn-lt"/>
              </a:endParaRPr>
            </a:p>
          </p:txBody>
        </p:sp>
        <p:sp>
          <p:nvSpPr>
            <p:cNvPr id="50"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prstClr val="white"/>
                </a:solidFill>
                <a:effectLst>
                  <a:outerShdw blurRad="38100" dist="38100" dir="2700000" algn="tl">
                    <a:srgbClr val="000000">
                      <a:alpha val="43137"/>
                    </a:srgbClr>
                  </a:outerShdw>
                </a:effectLst>
                <a:cs typeface="+mn-ea"/>
                <a:sym typeface="+mn-lt"/>
              </a:endParaRPr>
            </a:p>
          </p:txBody>
        </p:sp>
      </p:grpSp>
      <p:sp>
        <p:nvSpPr>
          <p:cNvPr id="51" name="矩形 50"/>
          <p:cNvSpPr/>
          <p:nvPr/>
        </p:nvSpPr>
        <p:spPr>
          <a:xfrm>
            <a:off x="7938301" y="4014706"/>
            <a:ext cx="481442" cy="416707"/>
          </a:xfrm>
          <a:prstGeom prst="rect">
            <a:avLst/>
          </a:prstGeom>
        </p:spPr>
        <p:txBody>
          <a:bodyPr wrap="none" lIns="86381" tIns="43191" rIns="86381" bIns="43191">
            <a:spAutoFit/>
          </a:bodyPr>
          <a:lstStyle/>
          <a:p>
            <a:pPr algn="r"/>
            <a:r>
              <a:rPr lang="en-US" altLang="zh-CN" sz="2100" b="1" dirty="0">
                <a:solidFill>
                  <a:schemeClr val="bg1"/>
                </a:solidFill>
                <a:cs typeface="+mn-ea"/>
                <a:sym typeface="+mn-lt"/>
              </a:rPr>
              <a:t>03</a:t>
            </a:r>
          </a:p>
        </p:txBody>
      </p:sp>
      <p:grpSp>
        <p:nvGrpSpPr>
          <p:cNvPr id="52" name="组合 51"/>
          <p:cNvGrpSpPr/>
          <p:nvPr/>
        </p:nvGrpSpPr>
        <p:grpSpPr>
          <a:xfrm>
            <a:off x="7064703" y="4822828"/>
            <a:ext cx="2315170" cy="970546"/>
            <a:chOff x="8779234" y="1963160"/>
            <a:chExt cx="2450418" cy="1027134"/>
          </a:xfrm>
        </p:grpSpPr>
        <p:sp>
          <p:nvSpPr>
            <p:cNvPr id="53" name="矩形 52"/>
            <p:cNvSpPr/>
            <p:nvPr/>
          </p:nvSpPr>
          <p:spPr>
            <a:xfrm>
              <a:off x="9179950" y="1963160"/>
              <a:ext cx="1661357" cy="390866"/>
            </a:xfrm>
            <a:prstGeom prst="rect">
              <a:avLst/>
            </a:prstGeom>
          </p:spPr>
          <p:txBody>
            <a:bodyPr wrap="none">
              <a:spAutoFit/>
            </a:bodyPr>
            <a:lstStyle/>
            <a:p>
              <a:pPr algn="ctr">
                <a:spcBef>
                  <a:spcPct val="0"/>
                </a:spcBef>
                <a:buFont typeface="Arial" panose="020B0604020202020204" pitchFamily="34" charset="0"/>
                <a:buNone/>
              </a:pPr>
              <a:r>
                <a:rPr lang="zh-CN" altLang="en-US" b="1" dirty="0" smtClean="0">
                  <a:solidFill>
                    <a:srgbClr val="C00000"/>
                  </a:solidFill>
                  <a:cs typeface="+mn-ea"/>
                  <a:sym typeface="+mn-lt"/>
                </a:rPr>
                <a:t>点击输入标题</a:t>
              </a:r>
            </a:p>
          </p:txBody>
        </p:sp>
        <p:sp>
          <p:nvSpPr>
            <p:cNvPr id="54" name="矩形 53"/>
            <p:cNvSpPr/>
            <p:nvPr/>
          </p:nvSpPr>
          <p:spPr>
            <a:xfrm>
              <a:off x="8779234" y="2299765"/>
              <a:ext cx="2450418" cy="690529"/>
            </a:xfrm>
            <a:prstGeom prst="rect">
              <a:avLst/>
            </a:prstGeom>
          </p:spPr>
          <p:txBody>
            <a:bodyPr wrap="square" anchor="ctr">
              <a:spAutoFit/>
            </a:bodyPr>
            <a:lstStyle/>
            <a:p>
              <a:pPr algn="ctr">
                <a:lnSpc>
                  <a:spcPct val="130000"/>
                </a:lnSpc>
              </a:pPr>
              <a:r>
                <a:rPr lang="zh-CN" altLang="en-US" sz="1400" dirty="0">
                  <a:solidFill>
                    <a:schemeClr val="bg1">
                      <a:lumMod val="50000"/>
                    </a:schemeClr>
                  </a:solidFill>
                  <a:cs typeface="+mn-ea"/>
                  <a:sym typeface="+mn-lt"/>
                </a:rPr>
                <a:t>请在此输入详细的文字介绍信息，表达图表的含义。</a:t>
              </a:r>
            </a:p>
          </p:txBody>
        </p:sp>
      </p:grpSp>
      <p:sp>
        <p:nvSpPr>
          <p:cNvPr id="27" name="文本框 52"/>
          <p:cNvSpPr txBox="1"/>
          <p:nvPr/>
        </p:nvSpPr>
        <p:spPr>
          <a:xfrm>
            <a:off x="317878" y="247212"/>
            <a:ext cx="2495537" cy="503934"/>
          </a:xfrm>
          <a:prstGeom prst="rect">
            <a:avLst/>
          </a:prstGeom>
          <a:noFill/>
        </p:spPr>
        <p:txBody>
          <a:bodyPr wrap="square" lIns="115187" tIns="57593" rIns="115187" bIns="57593" rtlCol="0">
            <a:spAutoFit/>
          </a:bodyPr>
          <a:lstStyle/>
          <a:p>
            <a:pPr defTabSz="863600">
              <a:defRPr/>
            </a:pPr>
            <a:r>
              <a:rPr lang="zh-CN" altLang="en-US" sz="2500" b="1" dirty="0">
                <a:solidFill>
                  <a:srgbClr val="C00000"/>
                </a:solidFill>
                <a:cs typeface="+mn-ea"/>
                <a:sym typeface="+mn-lt"/>
              </a:rPr>
              <a:t>点此添加标题</a:t>
            </a:r>
          </a:p>
        </p:txBody>
      </p:sp>
      <p:grpSp>
        <p:nvGrpSpPr>
          <p:cNvPr id="28" name="组合 27"/>
          <p:cNvGrpSpPr/>
          <p:nvPr/>
        </p:nvGrpSpPr>
        <p:grpSpPr>
          <a:xfrm>
            <a:off x="-303811" y="247212"/>
            <a:ext cx="440250" cy="440123"/>
            <a:chOff x="304800" y="673100"/>
            <a:chExt cx="4000500" cy="4000500"/>
          </a:xfrm>
          <a:solidFill>
            <a:srgbClr val="C00000"/>
          </a:solidFill>
          <a:effectLst>
            <a:outerShdw blurRad="444500" dist="254000" dir="6840000" algn="tr" rotWithShape="0">
              <a:prstClr val="black">
                <a:alpha val="50000"/>
              </a:prstClr>
            </a:outerShdw>
          </a:effectLst>
        </p:grpSpPr>
        <p:sp>
          <p:nvSpPr>
            <p:cNvPr id="29" name="同心圆 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sp>
          <p:nvSpPr>
            <p:cNvPr id="55" name="椭圆 54"/>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9256">
        <p:blinds dir="vert"/>
      </p:transition>
    </mc:Choice>
    <mc:Fallback xmlns="">
      <p:transition spd="slow" advTm="9256">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1+#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0-#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0-#ppt_w/2"/>
                                          </p:val>
                                        </p:tav>
                                        <p:tav tm="100000">
                                          <p:val>
                                            <p:strVal val="#ppt_x"/>
                                          </p:val>
                                        </p:tav>
                                      </p:tavLst>
                                    </p:anim>
                                    <p:anim calcmode="lin" valueType="num">
                                      <p:cBhvr additive="base">
                                        <p:cTn id="18" dur="500" fill="hold"/>
                                        <p:tgtEl>
                                          <p:spTgt spid="3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6"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down)">
                                      <p:cBhvr>
                                        <p:cTn id="27" dur="290">
                                          <p:stCondLst>
                                            <p:cond delay="0"/>
                                          </p:stCondLst>
                                        </p:cTn>
                                        <p:tgtEl>
                                          <p:spTgt spid="34"/>
                                        </p:tgtEl>
                                      </p:cBhvr>
                                    </p:animEffect>
                                    <p:anim calcmode="lin" valueType="num">
                                      <p:cBhvr>
                                        <p:cTn id="28" dur="911"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29" dur="332"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30" dur="332" tmFilter="0, 0; 0.125,0.2665; 0.25,0.4; 0.375,0.465; 0.5,0.5;  0.625,0.535; 0.75,0.6; 0.875,0.7335; 1,1">
                                          <p:stCondLst>
                                            <p:cond delay="332"/>
                                          </p:stCondLst>
                                        </p:cTn>
                                        <p:tgtEl>
                                          <p:spTgt spid="34"/>
                                        </p:tgtEl>
                                        <p:attrNameLst>
                                          <p:attrName>ppt_y</p:attrName>
                                        </p:attrNameLst>
                                      </p:cBhvr>
                                      <p:tavLst>
                                        <p:tav tm="0" fmla="#ppt_y-sin(pi*$)/9">
                                          <p:val>
                                            <p:fltVal val="0"/>
                                          </p:val>
                                        </p:tav>
                                        <p:tav tm="100000">
                                          <p:val>
                                            <p:fltVal val="1"/>
                                          </p:val>
                                        </p:tav>
                                      </p:tavLst>
                                    </p:anim>
                                    <p:anim calcmode="lin" valueType="num">
                                      <p:cBhvr>
                                        <p:cTn id="31" dur="166" tmFilter="0, 0; 0.125,0.2665; 0.25,0.4; 0.375,0.465; 0.5,0.5;  0.625,0.535; 0.75,0.6; 0.875,0.7335; 1,1">
                                          <p:stCondLst>
                                            <p:cond delay="662"/>
                                          </p:stCondLst>
                                        </p:cTn>
                                        <p:tgtEl>
                                          <p:spTgt spid="34"/>
                                        </p:tgtEl>
                                        <p:attrNameLst>
                                          <p:attrName>ppt_y</p:attrName>
                                        </p:attrNameLst>
                                      </p:cBhvr>
                                      <p:tavLst>
                                        <p:tav tm="0" fmla="#ppt_y-sin(pi*$)/27">
                                          <p:val>
                                            <p:fltVal val="0"/>
                                          </p:val>
                                        </p:tav>
                                        <p:tav tm="100000">
                                          <p:val>
                                            <p:fltVal val="1"/>
                                          </p:val>
                                        </p:tav>
                                      </p:tavLst>
                                    </p:anim>
                                    <p:anim calcmode="lin" valueType="num">
                                      <p:cBhvr>
                                        <p:cTn id="32" dur="82" tmFilter="0, 0; 0.125,0.2665; 0.25,0.4; 0.375,0.465; 0.5,0.5;  0.625,0.535; 0.75,0.6; 0.875,0.7335; 1,1">
                                          <p:stCondLst>
                                            <p:cond delay="828"/>
                                          </p:stCondLst>
                                        </p:cTn>
                                        <p:tgtEl>
                                          <p:spTgt spid="34"/>
                                        </p:tgtEl>
                                        <p:attrNameLst>
                                          <p:attrName>ppt_y</p:attrName>
                                        </p:attrNameLst>
                                      </p:cBhvr>
                                      <p:tavLst>
                                        <p:tav tm="0" fmla="#ppt_y-sin(pi*$)/81">
                                          <p:val>
                                            <p:fltVal val="0"/>
                                          </p:val>
                                        </p:tav>
                                        <p:tav tm="100000">
                                          <p:val>
                                            <p:fltVal val="1"/>
                                          </p:val>
                                        </p:tav>
                                      </p:tavLst>
                                    </p:anim>
                                    <p:animScale>
                                      <p:cBhvr>
                                        <p:cTn id="33" dur="13">
                                          <p:stCondLst>
                                            <p:cond delay="325"/>
                                          </p:stCondLst>
                                        </p:cTn>
                                        <p:tgtEl>
                                          <p:spTgt spid="34"/>
                                        </p:tgtEl>
                                      </p:cBhvr>
                                      <p:to x="100000" y="60000"/>
                                    </p:animScale>
                                    <p:animScale>
                                      <p:cBhvr>
                                        <p:cTn id="34" dur="83" decel="50000">
                                          <p:stCondLst>
                                            <p:cond delay="338"/>
                                          </p:stCondLst>
                                        </p:cTn>
                                        <p:tgtEl>
                                          <p:spTgt spid="34"/>
                                        </p:tgtEl>
                                      </p:cBhvr>
                                      <p:to x="100000" y="100000"/>
                                    </p:animScale>
                                    <p:animScale>
                                      <p:cBhvr>
                                        <p:cTn id="35" dur="13">
                                          <p:stCondLst>
                                            <p:cond delay="656"/>
                                          </p:stCondLst>
                                        </p:cTn>
                                        <p:tgtEl>
                                          <p:spTgt spid="34"/>
                                        </p:tgtEl>
                                      </p:cBhvr>
                                      <p:to x="100000" y="80000"/>
                                    </p:animScale>
                                    <p:animScale>
                                      <p:cBhvr>
                                        <p:cTn id="36" dur="83" decel="50000">
                                          <p:stCondLst>
                                            <p:cond delay="669"/>
                                          </p:stCondLst>
                                        </p:cTn>
                                        <p:tgtEl>
                                          <p:spTgt spid="34"/>
                                        </p:tgtEl>
                                      </p:cBhvr>
                                      <p:to x="100000" y="100000"/>
                                    </p:animScale>
                                    <p:animScale>
                                      <p:cBhvr>
                                        <p:cTn id="37" dur="13">
                                          <p:stCondLst>
                                            <p:cond delay="821"/>
                                          </p:stCondLst>
                                        </p:cTn>
                                        <p:tgtEl>
                                          <p:spTgt spid="34"/>
                                        </p:tgtEl>
                                      </p:cBhvr>
                                      <p:to x="100000" y="90000"/>
                                    </p:animScale>
                                    <p:animScale>
                                      <p:cBhvr>
                                        <p:cTn id="38" dur="83" decel="50000">
                                          <p:stCondLst>
                                            <p:cond delay="834"/>
                                          </p:stCondLst>
                                        </p:cTn>
                                        <p:tgtEl>
                                          <p:spTgt spid="34"/>
                                        </p:tgtEl>
                                      </p:cBhvr>
                                      <p:to x="100000" y="100000"/>
                                    </p:animScale>
                                    <p:animScale>
                                      <p:cBhvr>
                                        <p:cTn id="39" dur="13">
                                          <p:stCondLst>
                                            <p:cond delay="904"/>
                                          </p:stCondLst>
                                        </p:cTn>
                                        <p:tgtEl>
                                          <p:spTgt spid="34"/>
                                        </p:tgtEl>
                                      </p:cBhvr>
                                      <p:to x="100000" y="95000"/>
                                    </p:animScale>
                                    <p:animScale>
                                      <p:cBhvr>
                                        <p:cTn id="40" dur="83" decel="50000">
                                          <p:stCondLst>
                                            <p:cond delay="917"/>
                                          </p:stCondLst>
                                        </p:cTn>
                                        <p:tgtEl>
                                          <p:spTgt spid="34"/>
                                        </p:tgtEl>
                                      </p:cBhvr>
                                      <p:to x="100000" y="100000"/>
                                    </p:animScale>
                                  </p:childTnLst>
                                </p:cTn>
                              </p:par>
                            </p:childTnLst>
                          </p:cTn>
                        </p:par>
                        <p:par>
                          <p:cTn id="41" fill="hold">
                            <p:stCondLst>
                              <p:cond delay="3000"/>
                            </p:stCondLst>
                            <p:childTnLst>
                              <p:par>
                                <p:cTn id="42" presetID="2" presetClass="entr" presetSubtype="8"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fill="hold"/>
                                        <p:tgtEl>
                                          <p:spTgt spid="37"/>
                                        </p:tgtEl>
                                        <p:attrNameLst>
                                          <p:attrName>ppt_x</p:attrName>
                                        </p:attrNameLst>
                                      </p:cBhvr>
                                      <p:tavLst>
                                        <p:tav tm="0">
                                          <p:val>
                                            <p:strVal val="0-#ppt_w/2"/>
                                          </p:val>
                                        </p:tav>
                                        <p:tav tm="100000">
                                          <p:val>
                                            <p:strVal val="#ppt_x"/>
                                          </p:val>
                                        </p:tav>
                                      </p:tavLst>
                                    </p:anim>
                                    <p:anim calcmode="lin" valueType="num">
                                      <p:cBhvr additive="base">
                                        <p:cTn id="45" dur="500" fill="hold"/>
                                        <p:tgtEl>
                                          <p:spTgt spid="37"/>
                                        </p:tgtEl>
                                        <p:attrNameLst>
                                          <p:attrName>ppt_y</p:attrName>
                                        </p:attrNameLst>
                                      </p:cBhvr>
                                      <p:tavLst>
                                        <p:tav tm="0">
                                          <p:val>
                                            <p:strVal val="#ppt_y"/>
                                          </p:val>
                                        </p:tav>
                                        <p:tav tm="100000">
                                          <p:val>
                                            <p:strVal val="#ppt_y"/>
                                          </p:val>
                                        </p:tav>
                                      </p:tavLst>
                                    </p:anim>
                                  </p:childTnLst>
                                </p:cTn>
                              </p:par>
                            </p:childTnLst>
                          </p:cTn>
                        </p:par>
                        <p:par>
                          <p:cTn id="46" fill="hold">
                            <p:stCondLst>
                              <p:cond delay="3500"/>
                            </p:stCondLst>
                            <p:childTnLst>
                              <p:par>
                                <p:cTn id="47" presetID="10" presetClass="entr" presetSubtype="0"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par>
                          <p:cTn id="50" fill="hold">
                            <p:stCondLst>
                              <p:cond delay="4000"/>
                            </p:stCondLst>
                            <p:childTnLst>
                              <p:par>
                                <p:cTn id="51" presetID="26" presetClass="entr" presetSubtype="0" fill="hold"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down)">
                                      <p:cBhvr>
                                        <p:cTn id="53" dur="290">
                                          <p:stCondLst>
                                            <p:cond delay="0"/>
                                          </p:stCondLst>
                                        </p:cTn>
                                        <p:tgtEl>
                                          <p:spTgt spid="41"/>
                                        </p:tgtEl>
                                      </p:cBhvr>
                                    </p:animEffect>
                                    <p:anim calcmode="lin" valueType="num">
                                      <p:cBhvr>
                                        <p:cTn id="54" dur="911"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55" dur="332"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56" dur="332" tmFilter="0, 0; 0.125,0.2665; 0.25,0.4; 0.375,0.465; 0.5,0.5;  0.625,0.535; 0.75,0.6; 0.875,0.7335; 1,1">
                                          <p:stCondLst>
                                            <p:cond delay="332"/>
                                          </p:stCondLst>
                                        </p:cTn>
                                        <p:tgtEl>
                                          <p:spTgt spid="41"/>
                                        </p:tgtEl>
                                        <p:attrNameLst>
                                          <p:attrName>ppt_y</p:attrName>
                                        </p:attrNameLst>
                                      </p:cBhvr>
                                      <p:tavLst>
                                        <p:tav tm="0" fmla="#ppt_y-sin(pi*$)/9">
                                          <p:val>
                                            <p:fltVal val="0"/>
                                          </p:val>
                                        </p:tav>
                                        <p:tav tm="100000">
                                          <p:val>
                                            <p:fltVal val="1"/>
                                          </p:val>
                                        </p:tav>
                                      </p:tavLst>
                                    </p:anim>
                                    <p:anim calcmode="lin" valueType="num">
                                      <p:cBhvr>
                                        <p:cTn id="57" dur="166" tmFilter="0, 0; 0.125,0.2665; 0.25,0.4; 0.375,0.465; 0.5,0.5;  0.625,0.535; 0.75,0.6; 0.875,0.7335; 1,1">
                                          <p:stCondLst>
                                            <p:cond delay="662"/>
                                          </p:stCondLst>
                                        </p:cTn>
                                        <p:tgtEl>
                                          <p:spTgt spid="41"/>
                                        </p:tgtEl>
                                        <p:attrNameLst>
                                          <p:attrName>ppt_y</p:attrName>
                                        </p:attrNameLst>
                                      </p:cBhvr>
                                      <p:tavLst>
                                        <p:tav tm="0" fmla="#ppt_y-sin(pi*$)/27">
                                          <p:val>
                                            <p:fltVal val="0"/>
                                          </p:val>
                                        </p:tav>
                                        <p:tav tm="100000">
                                          <p:val>
                                            <p:fltVal val="1"/>
                                          </p:val>
                                        </p:tav>
                                      </p:tavLst>
                                    </p:anim>
                                    <p:anim calcmode="lin" valueType="num">
                                      <p:cBhvr>
                                        <p:cTn id="58" dur="82" tmFilter="0, 0; 0.125,0.2665; 0.25,0.4; 0.375,0.465; 0.5,0.5;  0.625,0.535; 0.75,0.6; 0.875,0.7335; 1,1">
                                          <p:stCondLst>
                                            <p:cond delay="828"/>
                                          </p:stCondLst>
                                        </p:cTn>
                                        <p:tgtEl>
                                          <p:spTgt spid="41"/>
                                        </p:tgtEl>
                                        <p:attrNameLst>
                                          <p:attrName>ppt_y</p:attrName>
                                        </p:attrNameLst>
                                      </p:cBhvr>
                                      <p:tavLst>
                                        <p:tav tm="0" fmla="#ppt_y-sin(pi*$)/81">
                                          <p:val>
                                            <p:fltVal val="0"/>
                                          </p:val>
                                        </p:tav>
                                        <p:tav tm="100000">
                                          <p:val>
                                            <p:fltVal val="1"/>
                                          </p:val>
                                        </p:tav>
                                      </p:tavLst>
                                    </p:anim>
                                    <p:animScale>
                                      <p:cBhvr>
                                        <p:cTn id="59" dur="13">
                                          <p:stCondLst>
                                            <p:cond delay="325"/>
                                          </p:stCondLst>
                                        </p:cTn>
                                        <p:tgtEl>
                                          <p:spTgt spid="41"/>
                                        </p:tgtEl>
                                      </p:cBhvr>
                                      <p:to x="100000" y="60000"/>
                                    </p:animScale>
                                    <p:animScale>
                                      <p:cBhvr>
                                        <p:cTn id="60" dur="83" decel="50000">
                                          <p:stCondLst>
                                            <p:cond delay="338"/>
                                          </p:stCondLst>
                                        </p:cTn>
                                        <p:tgtEl>
                                          <p:spTgt spid="41"/>
                                        </p:tgtEl>
                                      </p:cBhvr>
                                      <p:to x="100000" y="100000"/>
                                    </p:animScale>
                                    <p:animScale>
                                      <p:cBhvr>
                                        <p:cTn id="61" dur="13">
                                          <p:stCondLst>
                                            <p:cond delay="656"/>
                                          </p:stCondLst>
                                        </p:cTn>
                                        <p:tgtEl>
                                          <p:spTgt spid="41"/>
                                        </p:tgtEl>
                                      </p:cBhvr>
                                      <p:to x="100000" y="80000"/>
                                    </p:animScale>
                                    <p:animScale>
                                      <p:cBhvr>
                                        <p:cTn id="62" dur="83" decel="50000">
                                          <p:stCondLst>
                                            <p:cond delay="669"/>
                                          </p:stCondLst>
                                        </p:cTn>
                                        <p:tgtEl>
                                          <p:spTgt spid="41"/>
                                        </p:tgtEl>
                                      </p:cBhvr>
                                      <p:to x="100000" y="100000"/>
                                    </p:animScale>
                                    <p:animScale>
                                      <p:cBhvr>
                                        <p:cTn id="63" dur="13">
                                          <p:stCondLst>
                                            <p:cond delay="821"/>
                                          </p:stCondLst>
                                        </p:cTn>
                                        <p:tgtEl>
                                          <p:spTgt spid="41"/>
                                        </p:tgtEl>
                                      </p:cBhvr>
                                      <p:to x="100000" y="90000"/>
                                    </p:animScale>
                                    <p:animScale>
                                      <p:cBhvr>
                                        <p:cTn id="64" dur="83" decel="50000">
                                          <p:stCondLst>
                                            <p:cond delay="834"/>
                                          </p:stCondLst>
                                        </p:cTn>
                                        <p:tgtEl>
                                          <p:spTgt spid="41"/>
                                        </p:tgtEl>
                                      </p:cBhvr>
                                      <p:to x="100000" y="100000"/>
                                    </p:animScale>
                                    <p:animScale>
                                      <p:cBhvr>
                                        <p:cTn id="65" dur="13">
                                          <p:stCondLst>
                                            <p:cond delay="904"/>
                                          </p:stCondLst>
                                        </p:cTn>
                                        <p:tgtEl>
                                          <p:spTgt spid="41"/>
                                        </p:tgtEl>
                                      </p:cBhvr>
                                      <p:to x="100000" y="95000"/>
                                    </p:animScale>
                                    <p:animScale>
                                      <p:cBhvr>
                                        <p:cTn id="66" dur="83" decel="50000">
                                          <p:stCondLst>
                                            <p:cond delay="917"/>
                                          </p:stCondLst>
                                        </p:cTn>
                                        <p:tgtEl>
                                          <p:spTgt spid="41"/>
                                        </p:tgtEl>
                                      </p:cBhvr>
                                      <p:to x="100000" y="100000"/>
                                    </p:animScale>
                                  </p:childTnLst>
                                </p:cTn>
                              </p:par>
                            </p:childTnLst>
                          </p:cTn>
                        </p:par>
                        <p:par>
                          <p:cTn id="67" fill="hold">
                            <p:stCondLst>
                              <p:cond delay="5000"/>
                            </p:stCondLst>
                            <p:childTnLst>
                              <p:par>
                                <p:cTn id="68" presetID="2" presetClass="entr" presetSubtype="8"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additive="base">
                                        <p:cTn id="70" dur="500" fill="hold"/>
                                        <p:tgtEl>
                                          <p:spTgt spid="44"/>
                                        </p:tgtEl>
                                        <p:attrNameLst>
                                          <p:attrName>ppt_x</p:attrName>
                                        </p:attrNameLst>
                                      </p:cBhvr>
                                      <p:tavLst>
                                        <p:tav tm="0">
                                          <p:val>
                                            <p:strVal val="0-#ppt_w/2"/>
                                          </p:val>
                                        </p:tav>
                                        <p:tav tm="100000">
                                          <p:val>
                                            <p:strVal val="#ppt_x"/>
                                          </p:val>
                                        </p:tav>
                                      </p:tavLst>
                                    </p:anim>
                                    <p:anim calcmode="lin" valueType="num">
                                      <p:cBhvr additive="base">
                                        <p:cTn id="71" dur="500" fill="hold"/>
                                        <p:tgtEl>
                                          <p:spTgt spid="44"/>
                                        </p:tgtEl>
                                        <p:attrNameLst>
                                          <p:attrName>ppt_y</p:attrName>
                                        </p:attrNameLst>
                                      </p:cBhvr>
                                      <p:tavLst>
                                        <p:tav tm="0">
                                          <p:val>
                                            <p:strVal val="#ppt_y"/>
                                          </p:val>
                                        </p:tav>
                                        <p:tav tm="100000">
                                          <p:val>
                                            <p:strVal val="#ppt_y"/>
                                          </p:val>
                                        </p:tav>
                                      </p:tavLst>
                                    </p:anim>
                                  </p:childTnLst>
                                </p:cTn>
                              </p:par>
                            </p:childTnLst>
                          </p:cTn>
                        </p:par>
                        <p:par>
                          <p:cTn id="72" fill="hold">
                            <p:stCondLst>
                              <p:cond delay="5500"/>
                            </p:stCondLst>
                            <p:childTnLst>
                              <p:par>
                                <p:cTn id="73" presetID="10" presetClass="entr" presetSubtype="0"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childTnLst>
                          </p:cTn>
                        </p:par>
                        <p:par>
                          <p:cTn id="76" fill="hold">
                            <p:stCondLst>
                              <p:cond delay="6000"/>
                            </p:stCondLst>
                            <p:childTnLst>
                              <p:par>
                                <p:cTn id="77" presetID="26" presetClass="entr" presetSubtype="0" fill="hold"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ipe(down)">
                                      <p:cBhvr>
                                        <p:cTn id="79" dur="290">
                                          <p:stCondLst>
                                            <p:cond delay="0"/>
                                          </p:stCondLst>
                                        </p:cTn>
                                        <p:tgtEl>
                                          <p:spTgt spid="48"/>
                                        </p:tgtEl>
                                      </p:cBhvr>
                                    </p:animEffect>
                                    <p:anim calcmode="lin" valueType="num">
                                      <p:cBhvr>
                                        <p:cTn id="80" dur="911"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81" dur="332"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82" dur="332" tmFilter="0, 0; 0.125,0.2665; 0.25,0.4; 0.375,0.465; 0.5,0.5;  0.625,0.535; 0.75,0.6; 0.875,0.7335; 1,1">
                                          <p:stCondLst>
                                            <p:cond delay="332"/>
                                          </p:stCondLst>
                                        </p:cTn>
                                        <p:tgtEl>
                                          <p:spTgt spid="48"/>
                                        </p:tgtEl>
                                        <p:attrNameLst>
                                          <p:attrName>ppt_y</p:attrName>
                                        </p:attrNameLst>
                                      </p:cBhvr>
                                      <p:tavLst>
                                        <p:tav tm="0" fmla="#ppt_y-sin(pi*$)/9">
                                          <p:val>
                                            <p:fltVal val="0"/>
                                          </p:val>
                                        </p:tav>
                                        <p:tav tm="100000">
                                          <p:val>
                                            <p:fltVal val="1"/>
                                          </p:val>
                                        </p:tav>
                                      </p:tavLst>
                                    </p:anim>
                                    <p:anim calcmode="lin" valueType="num">
                                      <p:cBhvr>
                                        <p:cTn id="83" dur="166" tmFilter="0, 0; 0.125,0.2665; 0.25,0.4; 0.375,0.465; 0.5,0.5;  0.625,0.535; 0.75,0.6; 0.875,0.7335; 1,1">
                                          <p:stCondLst>
                                            <p:cond delay="662"/>
                                          </p:stCondLst>
                                        </p:cTn>
                                        <p:tgtEl>
                                          <p:spTgt spid="48"/>
                                        </p:tgtEl>
                                        <p:attrNameLst>
                                          <p:attrName>ppt_y</p:attrName>
                                        </p:attrNameLst>
                                      </p:cBhvr>
                                      <p:tavLst>
                                        <p:tav tm="0" fmla="#ppt_y-sin(pi*$)/27">
                                          <p:val>
                                            <p:fltVal val="0"/>
                                          </p:val>
                                        </p:tav>
                                        <p:tav tm="100000">
                                          <p:val>
                                            <p:fltVal val="1"/>
                                          </p:val>
                                        </p:tav>
                                      </p:tavLst>
                                    </p:anim>
                                    <p:anim calcmode="lin" valueType="num">
                                      <p:cBhvr>
                                        <p:cTn id="84" dur="82" tmFilter="0, 0; 0.125,0.2665; 0.25,0.4; 0.375,0.465; 0.5,0.5;  0.625,0.535; 0.75,0.6; 0.875,0.7335; 1,1">
                                          <p:stCondLst>
                                            <p:cond delay="828"/>
                                          </p:stCondLst>
                                        </p:cTn>
                                        <p:tgtEl>
                                          <p:spTgt spid="48"/>
                                        </p:tgtEl>
                                        <p:attrNameLst>
                                          <p:attrName>ppt_y</p:attrName>
                                        </p:attrNameLst>
                                      </p:cBhvr>
                                      <p:tavLst>
                                        <p:tav tm="0" fmla="#ppt_y-sin(pi*$)/81">
                                          <p:val>
                                            <p:fltVal val="0"/>
                                          </p:val>
                                        </p:tav>
                                        <p:tav tm="100000">
                                          <p:val>
                                            <p:fltVal val="1"/>
                                          </p:val>
                                        </p:tav>
                                      </p:tavLst>
                                    </p:anim>
                                    <p:animScale>
                                      <p:cBhvr>
                                        <p:cTn id="85" dur="13">
                                          <p:stCondLst>
                                            <p:cond delay="325"/>
                                          </p:stCondLst>
                                        </p:cTn>
                                        <p:tgtEl>
                                          <p:spTgt spid="48"/>
                                        </p:tgtEl>
                                      </p:cBhvr>
                                      <p:to x="100000" y="60000"/>
                                    </p:animScale>
                                    <p:animScale>
                                      <p:cBhvr>
                                        <p:cTn id="86" dur="83" decel="50000">
                                          <p:stCondLst>
                                            <p:cond delay="338"/>
                                          </p:stCondLst>
                                        </p:cTn>
                                        <p:tgtEl>
                                          <p:spTgt spid="48"/>
                                        </p:tgtEl>
                                      </p:cBhvr>
                                      <p:to x="100000" y="100000"/>
                                    </p:animScale>
                                    <p:animScale>
                                      <p:cBhvr>
                                        <p:cTn id="87" dur="13">
                                          <p:stCondLst>
                                            <p:cond delay="656"/>
                                          </p:stCondLst>
                                        </p:cTn>
                                        <p:tgtEl>
                                          <p:spTgt spid="48"/>
                                        </p:tgtEl>
                                      </p:cBhvr>
                                      <p:to x="100000" y="80000"/>
                                    </p:animScale>
                                    <p:animScale>
                                      <p:cBhvr>
                                        <p:cTn id="88" dur="83" decel="50000">
                                          <p:stCondLst>
                                            <p:cond delay="669"/>
                                          </p:stCondLst>
                                        </p:cTn>
                                        <p:tgtEl>
                                          <p:spTgt spid="48"/>
                                        </p:tgtEl>
                                      </p:cBhvr>
                                      <p:to x="100000" y="100000"/>
                                    </p:animScale>
                                    <p:animScale>
                                      <p:cBhvr>
                                        <p:cTn id="89" dur="13">
                                          <p:stCondLst>
                                            <p:cond delay="821"/>
                                          </p:stCondLst>
                                        </p:cTn>
                                        <p:tgtEl>
                                          <p:spTgt spid="48"/>
                                        </p:tgtEl>
                                      </p:cBhvr>
                                      <p:to x="100000" y="90000"/>
                                    </p:animScale>
                                    <p:animScale>
                                      <p:cBhvr>
                                        <p:cTn id="90" dur="83" decel="50000">
                                          <p:stCondLst>
                                            <p:cond delay="834"/>
                                          </p:stCondLst>
                                        </p:cTn>
                                        <p:tgtEl>
                                          <p:spTgt spid="48"/>
                                        </p:tgtEl>
                                      </p:cBhvr>
                                      <p:to x="100000" y="100000"/>
                                    </p:animScale>
                                    <p:animScale>
                                      <p:cBhvr>
                                        <p:cTn id="91" dur="13">
                                          <p:stCondLst>
                                            <p:cond delay="904"/>
                                          </p:stCondLst>
                                        </p:cTn>
                                        <p:tgtEl>
                                          <p:spTgt spid="48"/>
                                        </p:tgtEl>
                                      </p:cBhvr>
                                      <p:to x="100000" y="95000"/>
                                    </p:animScale>
                                    <p:animScale>
                                      <p:cBhvr>
                                        <p:cTn id="92" dur="83" decel="50000">
                                          <p:stCondLst>
                                            <p:cond delay="917"/>
                                          </p:stCondLst>
                                        </p:cTn>
                                        <p:tgtEl>
                                          <p:spTgt spid="48"/>
                                        </p:tgtEl>
                                      </p:cBhvr>
                                      <p:to x="100000" y="100000"/>
                                    </p:animScale>
                                  </p:childTnLst>
                                </p:cTn>
                              </p:par>
                            </p:childTnLst>
                          </p:cTn>
                        </p:par>
                        <p:par>
                          <p:cTn id="93" fill="hold">
                            <p:stCondLst>
                              <p:cond delay="7000"/>
                            </p:stCondLst>
                            <p:childTnLst>
                              <p:par>
                                <p:cTn id="94" presetID="2" presetClass="entr" presetSubtype="8"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500" fill="hold"/>
                                        <p:tgtEl>
                                          <p:spTgt spid="51"/>
                                        </p:tgtEl>
                                        <p:attrNameLst>
                                          <p:attrName>ppt_x</p:attrName>
                                        </p:attrNameLst>
                                      </p:cBhvr>
                                      <p:tavLst>
                                        <p:tav tm="0">
                                          <p:val>
                                            <p:strVal val="0-#ppt_w/2"/>
                                          </p:val>
                                        </p:tav>
                                        <p:tav tm="100000">
                                          <p:val>
                                            <p:strVal val="#ppt_x"/>
                                          </p:val>
                                        </p:tav>
                                      </p:tavLst>
                                    </p:anim>
                                    <p:anim calcmode="lin" valueType="num">
                                      <p:cBhvr additive="base">
                                        <p:cTn id="97" dur="500" fill="hold"/>
                                        <p:tgtEl>
                                          <p:spTgt spid="51"/>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10" presetClass="entr" presetSubtype="0" fill="hold" nodeType="after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fade">
                                      <p:cBhvr>
                                        <p:cTn id="10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p:bldP spid="33" grpId="0"/>
      <p:bldP spid="37" grpId="0"/>
      <p:bldP spid="44"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083519" y="2071704"/>
            <a:ext cx="5355039" cy="4201844"/>
            <a:chOff x="2447527" y="1356846"/>
            <a:chExt cx="4250535" cy="3336153"/>
          </a:xfrm>
        </p:grpSpPr>
        <p:grpSp>
          <p:nvGrpSpPr>
            <p:cNvPr id="136" name="组合 135"/>
            <p:cNvGrpSpPr/>
            <p:nvPr/>
          </p:nvGrpSpPr>
          <p:grpSpPr>
            <a:xfrm>
              <a:off x="2447527" y="1356846"/>
              <a:ext cx="4250535" cy="3336153"/>
              <a:chOff x="1425599" y="85410"/>
              <a:chExt cx="7541974" cy="5918732"/>
            </a:xfrm>
          </p:grpSpPr>
          <p:grpSp>
            <p:nvGrpSpPr>
              <p:cNvPr id="137" name="组合 136"/>
              <p:cNvGrpSpPr/>
              <p:nvPr/>
            </p:nvGrpSpPr>
            <p:grpSpPr>
              <a:xfrm>
                <a:off x="4081886" y="85410"/>
                <a:ext cx="2225037" cy="3241314"/>
                <a:chOff x="3787142" y="1675007"/>
                <a:chExt cx="2225037" cy="3241314"/>
              </a:xfrm>
            </p:grpSpPr>
            <p:sp>
              <p:nvSpPr>
                <p:cNvPr id="158" name="任意多边形 157"/>
                <p:cNvSpPr/>
                <p:nvPr/>
              </p:nvSpPr>
              <p:spPr>
                <a:xfrm rot="5400000" flipH="1">
                  <a:off x="3833358" y="2737499"/>
                  <a:ext cx="3241313" cy="1116329"/>
                </a:xfrm>
                <a:custGeom>
                  <a:avLst/>
                  <a:gdLst>
                    <a:gd name="connsiteX0" fmla="*/ 3241313 w 3241313"/>
                    <a:gd name="connsiteY0" fmla="*/ 1108709 h 1108709"/>
                    <a:gd name="connsiteX1" fmla="*/ 0 w 3241313"/>
                    <a:gd name="connsiteY1" fmla="*/ 1108709 h 1108709"/>
                    <a:gd name="connsiteX2" fmla="*/ 1097467 w 3241313"/>
                    <a:gd name="connsiteY2" fmla="*/ 0 h 1108709"/>
                    <a:gd name="connsiteX3" fmla="*/ 2143846 w 3241313"/>
                    <a:gd name="connsiteY3" fmla="*/ 0 h 1108709"/>
                  </a:gdLst>
                  <a:ahLst/>
                  <a:cxnLst>
                    <a:cxn ang="0">
                      <a:pos x="connsiteX0" y="connsiteY0"/>
                    </a:cxn>
                    <a:cxn ang="0">
                      <a:pos x="connsiteX1" y="connsiteY1"/>
                    </a:cxn>
                    <a:cxn ang="0">
                      <a:pos x="connsiteX2" y="connsiteY2"/>
                    </a:cxn>
                    <a:cxn ang="0">
                      <a:pos x="connsiteX3" y="connsiteY3"/>
                    </a:cxn>
                  </a:cxnLst>
                  <a:rect l="l" t="t" r="r" b="b"/>
                  <a:pathLst>
                    <a:path w="3241313" h="1108709">
                      <a:moveTo>
                        <a:pt x="3241313" y="1108709"/>
                      </a:moveTo>
                      <a:lnTo>
                        <a:pt x="0" y="1108709"/>
                      </a:lnTo>
                      <a:lnTo>
                        <a:pt x="1097467" y="0"/>
                      </a:lnTo>
                      <a:lnTo>
                        <a:pt x="2143846" y="0"/>
                      </a:lnTo>
                      <a:close/>
                    </a:path>
                  </a:pathLst>
                </a:custGeom>
                <a:gradFill>
                  <a:gsLst>
                    <a:gs pos="51000">
                      <a:srgbClr val="797979">
                        <a:alpha val="77000"/>
                      </a:srgbClr>
                    </a:gs>
                    <a:gs pos="100000">
                      <a:schemeClr val="tx1">
                        <a:alpha val="20000"/>
                      </a:schemeClr>
                    </a:gs>
                    <a:gs pos="27000">
                      <a:srgbClr val="F2F2F2">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9" name="任意多边形 158"/>
                <p:cNvSpPr/>
                <p:nvPr/>
              </p:nvSpPr>
              <p:spPr>
                <a:xfrm rot="16200000">
                  <a:off x="2720840" y="2741310"/>
                  <a:ext cx="3241313" cy="1108709"/>
                </a:xfrm>
                <a:custGeom>
                  <a:avLst/>
                  <a:gdLst>
                    <a:gd name="connsiteX0" fmla="*/ 3241313 w 3241313"/>
                    <a:gd name="connsiteY0" fmla="*/ 1108709 h 1108709"/>
                    <a:gd name="connsiteX1" fmla="*/ 0 w 3241313"/>
                    <a:gd name="connsiteY1" fmla="*/ 1108709 h 1108709"/>
                    <a:gd name="connsiteX2" fmla="*/ 1097467 w 3241313"/>
                    <a:gd name="connsiteY2" fmla="*/ 0 h 1108709"/>
                    <a:gd name="connsiteX3" fmla="*/ 2143846 w 3241313"/>
                    <a:gd name="connsiteY3" fmla="*/ 0 h 1108709"/>
                  </a:gdLst>
                  <a:ahLst/>
                  <a:cxnLst>
                    <a:cxn ang="0">
                      <a:pos x="connsiteX0" y="connsiteY0"/>
                    </a:cxn>
                    <a:cxn ang="0">
                      <a:pos x="connsiteX1" y="connsiteY1"/>
                    </a:cxn>
                    <a:cxn ang="0">
                      <a:pos x="connsiteX2" y="connsiteY2"/>
                    </a:cxn>
                    <a:cxn ang="0">
                      <a:pos x="connsiteX3" y="connsiteY3"/>
                    </a:cxn>
                  </a:cxnLst>
                  <a:rect l="l" t="t" r="r" b="b"/>
                  <a:pathLst>
                    <a:path w="3241313" h="1108709">
                      <a:moveTo>
                        <a:pt x="3241313" y="1108709"/>
                      </a:moveTo>
                      <a:lnTo>
                        <a:pt x="0" y="1108709"/>
                      </a:lnTo>
                      <a:lnTo>
                        <a:pt x="1097467" y="0"/>
                      </a:lnTo>
                      <a:lnTo>
                        <a:pt x="2143846" y="0"/>
                      </a:lnTo>
                      <a:close/>
                    </a:path>
                  </a:pathLst>
                </a:custGeom>
                <a:gradFill>
                  <a:gsLst>
                    <a:gs pos="51000">
                      <a:srgbClr val="797979">
                        <a:alpha val="77000"/>
                      </a:srgbClr>
                    </a:gs>
                    <a:gs pos="100000">
                      <a:schemeClr val="tx1">
                        <a:alpha val="20000"/>
                      </a:schemeClr>
                    </a:gs>
                    <a:gs pos="27000">
                      <a:srgbClr val="F2F2F2">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0" name="圆角矩形 159"/>
                <p:cNvSpPr/>
                <p:nvPr/>
              </p:nvSpPr>
              <p:spPr>
                <a:xfrm rot="-2700000">
                  <a:off x="4030077" y="1915885"/>
                  <a:ext cx="1741716" cy="1741716"/>
                </a:xfrm>
                <a:prstGeom prst="roundRect">
                  <a:avLst/>
                </a:prstGeom>
                <a:gradFill>
                  <a:gsLst>
                    <a:gs pos="100000">
                      <a:srgbClr val="D7D7D7"/>
                    </a:gs>
                    <a:gs pos="0">
                      <a:schemeClr val="bg1"/>
                    </a:gs>
                  </a:gsLst>
                  <a:lin ang="81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1" name="椭圆 160"/>
                <p:cNvSpPr/>
                <p:nvPr/>
              </p:nvSpPr>
              <p:spPr>
                <a:xfrm>
                  <a:off x="4189037" y="2074845"/>
                  <a:ext cx="1423797" cy="1423797"/>
                </a:xfrm>
                <a:prstGeom prst="ellipse">
                  <a:avLst/>
                </a:prstGeom>
                <a:solidFill>
                  <a:srgbClr val="C00000"/>
                </a:solidFill>
                <a:ln>
                  <a:gradFill>
                    <a:gsLst>
                      <a:gs pos="0">
                        <a:srgbClr val="D7D7D7"/>
                      </a:gs>
                      <a:gs pos="100000">
                        <a:schemeClr val="bg1"/>
                      </a:gs>
                    </a:gsLst>
                    <a:lin ang="5400000" scaled="1"/>
                  </a:gradFill>
                </a:ln>
                <a:effectLst>
                  <a:innerShdw blurRad="1270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38" name="组合 137"/>
              <p:cNvGrpSpPr/>
              <p:nvPr/>
            </p:nvGrpSpPr>
            <p:grpSpPr>
              <a:xfrm>
                <a:off x="2750296" y="1426889"/>
                <a:ext cx="2225037" cy="3241314"/>
                <a:chOff x="3787142" y="1675007"/>
                <a:chExt cx="2225037" cy="3241314"/>
              </a:xfrm>
            </p:grpSpPr>
            <p:sp>
              <p:nvSpPr>
                <p:cNvPr id="154" name="任意多边形 153"/>
                <p:cNvSpPr/>
                <p:nvPr/>
              </p:nvSpPr>
              <p:spPr>
                <a:xfrm rot="5400000" flipH="1">
                  <a:off x="3833358" y="2737499"/>
                  <a:ext cx="3241313" cy="1116329"/>
                </a:xfrm>
                <a:custGeom>
                  <a:avLst/>
                  <a:gdLst>
                    <a:gd name="connsiteX0" fmla="*/ 3241313 w 3241313"/>
                    <a:gd name="connsiteY0" fmla="*/ 1108709 h 1108709"/>
                    <a:gd name="connsiteX1" fmla="*/ 0 w 3241313"/>
                    <a:gd name="connsiteY1" fmla="*/ 1108709 h 1108709"/>
                    <a:gd name="connsiteX2" fmla="*/ 1097467 w 3241313"/>
                    <a:gd name="connsiteY2" fmla="*/ 0 h 1108709"/>
                    <a:gd name="connsiteX3" fmla="*/ 2143846 w 3241313"/>
                    <a:gd name="connsiteY3" fmla="*/ 0 h 1108709"/>
                  </a:gdLst>
                  <a:ahLst/>
                  <a:cxnLst>
                    <a:cxn ang="0">
                      <a:pos x="connsiteX0" y="connsiteY0"/>
                    </a:cxn>
                    <a:cxn ang="0">
                      <a:pos x="connsiteX1" y="connsiteY1"/>
                    </a:cxn>
                    <a:cxn ang="0">
                      <a:pos x="connsiteX2" y="connsiteY2"/>
                    </a:cxn>
                    <a:cxn ang="0">
                      <a:pos x="connsiteX3" y="connsiteY3"/>
                    </a:cxn>
                  </a:cxnLst>
                  <a:rect l="l" t="t" r="r" b="b"/>
                  <a:pathLst>
                    <a:path w="3241313" h="1108709">
                      <a:moveTo>
                        <a:pt x="3241313" y="1108709"/>
                      </a:moveTo>
                      <a:lnTo>
                        <a:pt x="0" y="1108709"/>
                      </a:lnTo>
                      <a:lnTo>
                        <a:pt x="1097467" y="0"/>
                      </a:lnTo>
                      <a:lnTo>
                        <a:pt x="2143846" y="0"/>
                      </a:lnTo>
                      <a:close/>
                    </a:path>
                  </a:pathLst>
                </a:custGeom>
                <a:gradFill>
                  <a:gsLst>
                    <a:gs pos="51000">
                      <a:srgbClr val="797979">
                        <a:alpha val="77000"/>
                      </a:srgbClr>
                    </a:gs>
                    <a:gs pos="100000">
                      <a:schemeClr val="tx1">
                        <a:alpha val="20000"/>
                      </a:schemeClr>
                    </a:gs>
                    <a:gs pos="27000">
                      <a:srgbClr val="F2F2F2">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5" name="任意多边形 154"/>
                <p:cNvSpPr/>
                <p:nvPr/>
              </p:nvSpPr>
              <p:spPr>
                <a:xfrm rot="16200000">
                  <a:off x="2720840" y="2741310"/>
                  <a:ext cx="3241313" cy="1108709"/>
                </a:xfrm>
                <a:custGeom>
                  <a:avLst/>
                  <a:gdLst>
                    <a:gd name="connsiteX0" fmla="*/ 3241313 w 3241313"/>
                    <a:gd name="connsiteY0" fmla="*/ 1108709 h 1108709"/>
                    <a:gd name="connsiteX1" fmla="*/ 0 w 3241313"/>
                    <a:gd name="connsiteY1" fmla="*/ 1108709 h 1108709"/>
                    <a:gd name="connsiteX2" fmla="*/ 1097467 w 3241313"/>
                    <a:gd name="connsiteY2" fmla="*/ 0 h 1108709"/>
                    <a:gd name="connsiteX3" fmla="*/ 2143846 w 3241313"/>
                    <a:gd name="connsiteY3" fmla="*/ 0 h 1108709"/>
                  </a:gdLst>
                  <a:ahLst/>
                  <a:cxnLst>
                    <a:cxn ang="0">
                      <a:pos x="connsiteX0" y="connsiteY0"/>
                    </a:cxn>
                    <a:cxn ang="0">
                      <a:pos x="connsiteX1" y="connsiteY1"/>
                    </a:cxn>
                    <a:cxn ang="0">
                      <a:pos x="connsiteX2" y="connsiteY2"/>
                    </a:cxn>
                    <a:cxn ang="0">
                      <a:pos x="connsiteX3" y="connsiteY3"/>
                    </a:cxn>
                  </a:cxnLst>
                  <a:rect l="l" t="t" r="r" b="b"/>
                  <a:pathLst>
                    <a:path w="3241313" h="1108709">
                      <a:moveTo>
                        <a:pt x="3241313" y="1108709"/>
                      </a:moveTo>
                      <a:lnTo>
                        <a:pt x="0" y="1108709"/>
                      </a:lnTo>
                      <a:lnTo>
                        <a:pt x="1097467" y="0"/>
                      </a:lnTo>
                      <a:lnTo>
                        <a:pt x="2143846" y="0"/>
                      </a:lnTo>
                      <a:close/>
                    </a:path>
                  </a:pathLst>
                </a:custGeom>
                <a:gradFill>
                  <a:gsLst>
                    <a:gs pos="51000">
                      <a:srgbClr val="797979">
                        <a:alpha val="77000"/>
                      </a:srgbClr>
                    </a:gs>
                    <a:gs pos="100000">
                      <a:schemeClr val="tx1">
                        <a:alpha val="20000"/>
                      </a:schemeClr>
                    </a:gs>
                    <a:gs pos="27000">
                      <a:srgbClr val="F2F2F2">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6" name="圆角矩形 155"/>
                <p:cNvSpPr/>
                <p:nvPr/>
              </p:nvSpPr>
              <p:spPr>
                <a:xfrm rot="-2700000">
                  <a:off x="4030077" y="1915885"/>
                  <a:ext cx="1741716" cy="1741716"/>
                </a:xfrm>
                <a:prstGeom prst="roundRect">
                  <a:avLst/>
                </a:prstGeom>
                <a:gradFill>
                  <a:gsLst>
                    <a:gs pos="100000">
                      <a:srgbClr val="D7D7D7"/>
                    </a:gs>
                    <a:gs pos="0">
                      <a:schemeClr val="bg1"/>
                    </a:gs>
                  </a:gsLst>
                  <a:lin ang="81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7" name="椭圆 156"/>
                <p:cNvSpPr/>
                <p:nvPr/>
              </p:nvSpPr>
              <p:spPr>
                <a:xfrm>
                  <a:off x="4189037" y="2074845"/>
                  <a:ext cx="1423797" cy="1423797"/>
                </a:xfrm>
                <a:prstGeom prst="ellipse">
                  <a:avLst/>
                </a:prstGeom>
                <a:solidFill>
                  <a:srgbClr val="C00000"/>
                </a:solidFill>
                <a:ln>
                  <a:gradFill>
                    <a:gsLst>
                      <a:gs pos="0">
                        <a:srgbClr val="D7D7D7"/>
                      </a:gs>
                      <a:gs pos="100000">
                        <a:schemeClr val="bg1"/>
                      </a:gs>
                    </a:gsLst>
                    <a:lin ang="5400000" scaled="1"/>
                  </a:gradFill>
                </a:ln>
                <a:effectLst>
                  <a:innerShdw blurRad="1270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39" name="组合 138"/>
              <p:cNvGrpSpPr/>
              <p:nvPr/>
            </p:nvGrpSpPr>
            <p:grpSpPr>
              <a:xfrm>
                <a:off x="1425599" y="2762828"/>
                <a:ext cx="2225037" cy="3241314"/>
                <a:chOff x="3787142" y="1675007"/>
                <a:chExt cx="2225037" cy="3241314"/>
              </a:xfrm>
            </p:grpSpPr>
            <p:sp>
              <p:nvSpPr>
                <p:cNvPr id="150" name="任意多边形 149"/>
                <p:cNvSpPr/>
                <p:nvPr/>
              </p:nvSpPr>
              <p:spPr>
                <a:xfrm rot="5400000" flipH="1">
                  <a:off x="3833358" y="2737499"/>
                  <a:ext cx="3241313" cy="1116329"/>
                </a:xfrm>
                <a:custGeom>
                  <a:avLst/>
                  <a:gdLst>
                    <a:gd name="connsiteX0" fmla="*/ 3241313 w 3241313"/>
                    <a:gd name="connsiteY0" fmla="*/ 1108709 h 1108709"/>
                    <a:gd name="connsiteX1" fmla="*/ 0 w 3241313"/>
                    <a:gd name="connsiteY1" fmla="*/ 1108709 h 1108709"/>
                    <a:gd name="connsiteX2" fmla="*/ 1097467 w 3241313"/>
                    <a:gd name="connsiteY2" fmla="*/ 0 h 1108709"/>
                    <a:gd name="connsiteX3" fmla="*/ 2143846 w 3241313"/>
                    <a:gd name="connsiteY3" fmla="*/ 0 h 1108709"/>
                  </a:gdLst>
                  <a:ahLst/>
                  <a:cxnLst>
                    <a:cxn ang="0">
                      <a:pos x="connsiteX0" y="connsiteY0"/>
                    </a:cxn>
                    <a:cxn ang="0">
                      <a:pos x="connsiteX1" y="connsiteY1"/>
                    </a:cxn>
                    <a:cxn ang="0">
                      <a:pos x="connsiteX2" y="connsiteY2"/>
                    </a:cxn>
                    <a:cxn ang="0">
                      <a:pos x="connsiteX3" y="connsiteY3"/>
                    </a:cxn>
                  </a:cxnLst>
                  <a:rect l="l" t="t" r="r" b="b"/>
                  <a:pathLst>
                    <a:path w="3241313" h="1108709">
                      <a:moveTo>
                        <a:pt x="3241313" y="1108709"/>
                      </a:moveTo>
                      <a:lnTo>
                        <a:pt x="0" y="1108709"/>
                      </a:lnTo>
                      <a:lnTo>
                        <a:pt x="1097467" y="0"/>
                      </a:lnTo>
                      <a:lnTo>
                        <a:pt x="2143846" y="0"/>
                      </a:lnTo>
                      <a:close/>
                    </a:path>
                  </a:pathLst>
                </a:custGeom>
                <a:gradFill>
                  <a:gsLst>
                    <a:gs pos="51000">
                      <a:srgbClr val="797979">
                        <a:alpha val="77000"/>
                      </a:srgbClr>
                    </a:gs>
                    <a:gs pos="100000">
                      <a:schemeClr val="tx1">
                        <a:alpha val="20000"/>
                      </a:schemeClr>
                    </a:gs>
                    <a:gs pos="27000">
                      <a:srgbClr val="F2F2F2">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1" name="任意多边形 150"/>
                <p:cNvSpPr/>
                <p:nvPr/>
              </p:nvSpPr>
              <p:spPr>
                <a:xfrm rot="16200000">
                  <a:off x="2720840" y="2741310"/>
                  <a:ext cx="3241313" cy="1108709"/>
                </a:xfrm>
                <a:custGeom>
                  <a:avLst/>
                  <a:gdLst>
                    <a:gd name="connsiteX0" fmla="*/ 3241313 w 3241313"/>
                    <a:gd name="connsiteY0" fmla="*/ 1108709 h 1108709"/>
                    <a:gd name="connsiteX1" fmla="*/ 0 w 3241313"/>
                    <a:gd name="connsiteY1" fmla="*/ 1108709 h 1108709"/>
                    <a:gd name="connsiteX2" fmla="*/ 1097467 w 3241313"/>
                    <a:gd name="connsiteY2" fmla="*/ 0 h 1108709"/>
                    <a:gd name="connsiteX3" fmla="*/ 2143846 w 3241313"/>
                    <a:gd name="connsiteY3" fmla="*/ 0 h 1108709"/>
                  </a:gdLst>
                  <a:ahLst/>
                  <a:cxnLst>
                    <a:cxn ang="0">
                      <a:pos x="connsiteX0" y="connsiteY0"/>
                    </a:cxn>
                    <a:cxn ang="0">
                      <a:pos x="connsiteX1" y="connsiteY1"/>
                    </a:cxn>
                    <a:cxn ang="0">
                      <a:pos x="connsiteX2" y="connsiteY2"/>
                    </a:cxn>
                    <a:cxn ang="0">
                      <a:pos x="connsiteX3" y="connsiteY3"/>
                    </a:cxn>
                  </a:cxnLst>
                  <a:rect l="l" t="t" r="r" b="b"/>
                  <a:pathLst>
                    <a:path w="3241313" h="1108709">
                      <a:moveTo>
                        <a:pt x="3241313" y="1108709"/>
                      </a:moveTo>
                      <a:lnTo>
                        <a:pt x="0" y="1108709"/>
                      </a:lnTo>
                      <a:lnTo>
                        <a:pt x="1097467" y="0"/>
                      </a:lnTo>
                      <a:lnTo>
                        <a:pt x="2143846" y="0"/>
                      </a:lnTo>
                      <a:close/>
                    </a:path>
                  </a:pathLst>
                </a:custGeom>
                <a:gradFill>
                  <a:gsLst>
                    <a:gs pos="51000">
                      <a:srgbClr val="797979">
                        <a:alpha val="77000"/>
                      </a:srgbClr>
                    </a:gs>
                    <a:gs pos="100000">
                      <a:schemeClr val="tx1">
                        <a:alpha val="20000"/>
                      </a:schemeClr>
                    </a:gs>
                    <a:gs pos="27000">
                      <a:srgbClr val="F2F2F2">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2" name="圆角矩形 151"/>
                <p:cNvSpPr/>
                <p:nvPr/>
              </p:nvSpPr>
              <p:spPr>
                <a:xfrm rot="-2700000">
                  <a:off x="4030077" y="1915885"/>
                  <a:ext cx="1741716" cy="1741716"/>
                </a:xfrm>
                <a:prstGeom prst="roundRect">
                  <a:avLst/>
                </a:prstGeom>
                <a:gradFill>
                  <a:gsLst>
                    <a:gs pos="100000">
                      <a:srgbClr val="D7D7D7"/>
                    </a:gs>
                    <a:gs pos="0">
                      <a:schemeClr val="bg1"/>
                    </a:gs>
                  </a:gsLst>
                  <a:lin ang="81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3" name="椭圆 152"/>
                <p:cNvSpPr/>
                <p:nvPr/>
              </p:nvSpPr>
              <p:spPr>
                <a:xfrm>
                  <a:off x="4189037" y="2074845"/>
                  <a:ext cx="1423797" cy="1423797"/>
                </a:xfrm>
                <a:prstGeom prst="ellipse">
                  <a:avLst/>
                </a:prstGeom>
                <a:solidFill>
                  <a:srgbClr val="C00000"/>
                </a:solidFill>
                <a:ln>
                  <a:gradFill>
                    <a:gsLst>
                      <a:gs pos="0">
                        <a:srgbClr val="D7D7D7"/>
                      </a:gs>
                      <a:gs pos="100000">
                        <a:schemeClr val="bg1"/>
                      </a:gs>
                    </a:gsLst>
                    <a:lin ang="5400000" scaled="1"/>
                  </a:gradFill>
                </a:ln>
                <a:effectLst>
                  <a:innerShdw blurRad="1270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0" name="组合 139"/>
              <p:cNvGrpSpPr/>
              <p:nvPr/>
            </p:nvGrpSpPr>
            <p:grpSpPr>
              <a:xfrm>
                <a:off x="5419283" y="1426889"/>
                <a:ext cx="2225037" cy="3241314"/>
                <a:chOff x="3787142" y="1675007"/>
                <a:chExt cx="2225037" cy="3241314"/>
              </a:xfrm>
            </p:grpSpPr>
            <p:sp>
              <p:nvSpPr>
                <p:cNvPr id="146" name="任意多边形 145"/>
                <p:cNvSpPr/>
                <p:nvPr/>
              </p:nvSpPr>
              <p:spPr>
                <a:xfrm rot="5400000" flipH="1">
                  <a:off x="3833358" y="2737499"/>
                  <a:ext cx="3241313" cy="1116329"/>
                </a:xfrm>
                <a:custGeom>
                  <a:avLst/>
                  <a:gdLst>
                    <a:gd name="connsiteX0" fmla="*/ 3241313 w 3241313"/>
                    <a:gd name="connsiteY0" fmla="*/ 1108709 h 1108709"/>
                    <a:gd name="connsiteX1" fmla="*/ 0 w 3241313"/>
                    <a:gd name="connsiteY1" fmla="*/ 1108709 h 1108709"/>
                    <a:gd name="connsiteX2" fmla="*/ 1097467 w 3241313"/>
                    <a:gd name="connsiteY2" fmla="*/ 0 h 1108709"/>
                    <a:gd name="connsiteX3" fmla="*/ 2143846 w 3241313"/>
                    <a:gd name="connsiteY3" fmla="*/ 0 h 1108709"/>
                  </a:gdLst>
                  <a:ahLst/>
                  <a:cxnLst>
                    <a:cxn ang="0">
                      <a:pos x="connsiteX0" y="connsiteY0"/>
                    </a:cxn>
                    <a:cxn ang="0">
                      <a:pos x="connsiteX1" y="connsiteY1"/>
                    </a:cxn>
                    <a:cxn ang="0">
                      <a:pos x="connsiteX2" y="connsiteY2"/>
                    </a:cxn>
                    <a:cxn ang="0">
                      <a:pos x="connsiteX3" y="connsiteY3"/>
                    </a:cxn>
                  </a:cxnLst>
                  <a:rect l="l" t="t" r="r" b="b"/>
                  <a:pathLst>
                    <a:path w="3241313" h="1108709">
                      <a:moveTo>
                        <a:pt x="3241313" y="1108709"/>
                      </a:moveTo>
                      <a:lnTo>
                        <a:pt x="0" y="1108709"/>
                      </a:lnTo>
                      <a:lnTo>
                        <a:pt x="1097467" y="0"/>
                      </a:lnTo>
                      <a:lnTo>
                        <a:pt x="2143846" y="0"/>
                      </a:lnTo>
                      <a:close/>
                    </a:path>
                  </a:pathLst>
                </a:custGeom>
                <a:gradFill>
                  <a:gsLst>
                    <a:gs pos="51000">
                      <a:srgbClr val="797979">
                        <a:alpha val="77000"/>
                      </a:srgbClr>
                    </a:gs>
                    <a:gs pos="100000">
                      <a:schemeClr val="tx1">
                        <a:alpha val="20000"/>
                      </a:schemeClr>
                    </a:gs>
                    <a:gs pos="27000">
                      <a:srgbClr val="F2F2F2">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7" name="任意多边形 146"/>
                <p:cNvSpPr/>
                <p:nvPr/>
              </p:nvSpPr>
              <p:spPr>
                <a:xfrm rot="16200000">
                  <a:off x="2720840" y="2741310"/>
                  <a:ext cx="3241313" cy="1108709"/>
                </a:xfrm>
                <a:custGeom>
                  <a:avLst/>
                  <a:gdLst>
                    <a:gd name="connsiteX0" fmla="*/ 3241313 w 3241313"/>
                    <a:gd name="connsiteY0" fmla="*/ 1108709 h 1108709"/>
                    <a:gd name="connsiteX1" fmla="*/ 0 w 3241313"/>
                    <a:gd name="connsiteY1" fmla="*/ 1108709 h 1108709"/>
                    <a:gd name="connsiteX2" fmla="*/ 1097467 w 3241313"/>
                    <a:gd name="connsiteY2" fmla="*/ 0 h 1108709"/>
                    <a:gd name="connsiteX3" fmla="*/ 2143846 w 3241313"/>
                    <a:gd name="connsiteY3" fmla="*/ 0 h 1108709"/>
                  </a:gdLst>
                  <a:ahLst/>
                  <a:cxnLst>
                    <a:cxn ang="0">
                      <a:pos x="connsiteX0" y="connsiteY0"/>
                    </a:cxn>
                    <a:cxn ang="0">
                      <a:pos x="connsiteX1" y="connsiteY1"/>
                    </a:cxn>
                    <a:cxn ang="0">
                      <a:pos x="connsiteX2" y="connsiteY2"/>
                    </a:cxn>
                    <a:cxn ang="0">
                      <a:pos x="connsiteX3" y="connsiteY3"/>
                    </a:cxn>
                  </a:cxnLst>
                  <a:rect l="l" t="t" r="r" b="b"/>
                  <a:pathLst>
                    <a:path w="3241313" h="1108709">
                      <a:moveTo>
                        <a:pt x="3241313" y="1108709"/>
                      </a:moveTo>
                      <a:lnTo>
                        <a:pt x="0" y="1108709"/>
                      </a:lnTo>
                      <a:lnTo>
                        <a:pt x="1097467" y="0"/>
                      </a:lnTo>
                      <a:lnTo>
                        <a:pt x="2143846" y="0"/>
                      </a:lnTo>
                      <a:close/>
                    </a:path>
                  </a:pathLst>
                </a:custGeom>
                <a:gradFill>
                  <a:gsLst>
                    <a:gs pos="51000">
                      <a:srgbClr val="797979">
                        <a:alpha val="77000"/>
                      </a:srgbClr>
                    </a:gs>
                    <a:gs pos="100000">
                      <a:schemeClr val="tx1">
                        <a:alpha val="20000"/>
                      </a:schemeClr>
                    </a:gs>
                    <a:gs pos="27000">
                      <a:srgbClr val="F2F2F2">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8" name="圆角矩形 147"/>
                <p:cNvSpPr/>
                <p:nvPr/>
              </p:nvSpPr>
              <p:spPr>
                <a:xfrm rot="-2700000">
                  <a:off x="4030077" y="1915885"/>
                  <a:ext cx="1741716" cy="1741716"/>
                </a:xfrm>
                <a:prstGeom prst="roundRect">
                  <a:avLst/>
                </a:prstGeom>
                <a:gradFill>
                  <a:gsLst>
                    <a:gs pos="100000">
                      <a:srgbClr val="D7D7D7"/>
                    </a:gs>
                    <a:gs pos="0">
                      <a:schemeClr val="bg1"/>
                    </a:gs>
                  </a:gsLst>
                  <a:lin ang="81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9" name="椭圆 148"/>
                <p:cNvSpPr/>
                <p:nvPr/>
              </p:nvSpPr>
              <p:spPr>
                <a:xfrm>
                  <a:off x="4189037" y="2074845"/>
                  <a:ext cx="1423797" cy="1423797"/>
                </a:xfrm>
                <a:prstGeom prst="ellipse">
                  <a:avLst/>
                </a:prstGeom>
                <a:solidFill>
                  <a:srgbClr val="C00000"/>
                </a:solidFill>
                <a:ln>
                  <a:gradFill>
                    <a:gsLst>
                      <a:gs pos="0">
                        <a:srgbClr val="D7D7D7"/>
                      </a:gs>
                      <a:gs pos="100000">
                        <a:schemeClr val="bg1"/>
                      </a:gs>
                    </a:gsLst>
                    <a:lin ang="5400000" scaled="1"/>
                  </a:gradFill>
                </a:ln>
                <a:effectLst>
                  <a:innerShdw blurRad="1270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1" name="组合 140"/>
              <p:cNvGrpSpPr/>
              <p:nvPr/>
            </p:nvGrpSpPr>
            <p:grpSpPr>
              <a:xfrm>
                <a:off x="6742536" y="2762828"/>
                <a:ext cx="2225037" cy="3241314"/>
                <a:chOff x="3787142" y="1675007"/>
                <a:chExt cx="2225037" cy="3241314"/>
              </a:xfrm>
            </p:grpSpPr>
            <p:sp>
              <p:nvSpPr>
                <p:cNvPr id="142" name="任意多边形 141"/>
                <p:cNvSpPr/>
                <p:nvPr/>
              </p:nvSpPr>
              <p:spPr>
                <a:xfrm rot="5400000" flipH="1">
                  <a:off x="3833358" y="2737499"/>
                  <a:ext cx="3241313" cy="1116329"/>
                </a:xfrm>
                <a:custGeom>
                  <a:avLst/>
                  <a:gdLst>
                    <a:gd name="connsiteX0" fmla="*/ 3241313 w 3241313"/>
                    <a:gd name="connsiteY0" fmla="*/ 1108709 h 1108709"/>
                    <a:gd name="connsiteX1" fmla="*/ 0 w 3241313"/>
                    <a:gd name="connsiteY1" fmla="*/ 1108709 h 1108709"/>
                    <a:gd name="connsiteX2" fmla="*/ 1097467 w 3241313"/>
                    <a:gd name="connsiteY2" fmla="*/ 0 h 1108709"/>
                    <a:gd name="connsiteX3" fmla="*/ 2143846 w 3241313"/>
                    <a:gd name="connsiteY3" fmla="*/ 0 h 1108709"/>
                  </a:gdLst>
                  <a:ahLst/>
                  <a:cxnLst>
                    <a:cxn ang="0">
                      <a:pos x="connsiteX0" y="connsiteY0"/>
                    </a:cxn>
                    <a:cxn ang="0">
                      <a:pos x="connsiteX1" y="connsiteY1"/>
                    </a:cxn>
                    <a:cxn ang="0">
                      <a:pos x="connsiteX2" y="connsiteY2"/>
                    </a:cxn>
                    <a:cxn ang="0">
                      <a:pos x="connsiteX3" y="connsiteY3"/>
                    </a:cxn>
                  </a:cxnLst>
                  <a:rect l="l" t="t" r="r" b="b"/>
                  <a:pathLst>
                    <a:path w="3241313" h="1108709">
                      <a:moveTo>
                        <a:pt x="3241313" y="1108709"/>
                      </a:moveTo>
                      <a:lnTo>
                        <a:pt x="0" y="1108709"/>
                      </a:lnTo>
                      <a:lnTo>
                        <a:pt x="1097467" y="0"/>
                      </a:lnTo>
                      <a:lnTo>
                        <a:pt x="2143846" y="0"/>
                      </a:lnTo>
                      <a:close/>
                    </a:path>
                  </a:pathLst>
                </a:custGeom>
                <a:gradFill>
                  <a:gsLst>
                    <a:gs pos="51000">
                      <a:srgbClr val="797979">
                        <a:alpha val="77000"/>
                      </a:srgbClr>
                    </a:gs>
                    <a:gs pos="100000">
                      <a:schemeClr val="tx1">
                        <a:alpha val="20000"/>
                      </a:schemeClr>
                    </a:gs>
                    <a:gs pos="27000">
                      <a:srgbClr val="F2F2F2">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3" name="任意多边形 142"/>
                <p:cNvSpPr/>
                <p:nvPr/>
              </p:nvSpPr>
              <p:spPr>
                <a:xfrm rot="16200000">
                  <a:off x="2720840" y="2741310"/>
                  <a:ext cx="3241313" cy="1108709"/>
                </a:xfrm>
                <a:custGeom>
                  <a:avLst/>
                  <a:gdLst>
                    <a:gd name="connsiteX0" fmla="*/ 3241313 w 3241313"/>
                    <a:gd name="connsiteY0" fmla="*/ 1108709 h 1108709"/>
                    <a:gd name="connsiteX1" fmla="*/ 0 w 3241313"/>
                    <a:gd name="connsiteY1" fmla="*/ 1108709 h 1108709"/>
                    <a:gd name="connsiteX2" fmla="*/ 1097467 w 3241313"/>
                    <a:gd name="connsiteY2" fmla="*/ 0 h 1108709"/>
                    <a:gd name="connsiteX3" fmla="*/ 2143846 w 3241313"/>
                    <a:gd name="connsiteY3" fmla="*/ 0 h 1108709"/>
                  </a:gdLst>
                  <a:ahLst/>
                  <a:cxnLst>
                    <a:cxn ang="0">
                      <a:pos x="connsiteX0" y="connsiteY0"/>
                    </a:cxn>
                    <a:cxn ang="0">
                      <a:pos x="connsiteX1" y="connsiteY1"/>
                    </a:cxn>
                    <a:cxn ang="0">
                      <a:pos x="connsiteX2" y="connsiteY2"/>
                    </a:cxn>
                    <a:cxn ang="0">
                      <a:pos x="connsiteX3" y="connsiteY3"/>
                    </a:cxn>
                  </a:cxnLst>
                  <a:rect l="l" t="t" r="r" b="b"/>
                  <a:pathLst>
                    <a:path w="3241313" h="1108709">
                      <a:moveTo>
                        <a:pt x="3241313" y="1108709"/>
                      </a:moveTo>
                      <a:lnTo>
                        <a:pt x="0" y="1108709"/>
                      </a:lnTo>
                      <a:lnTo>
                        <a:pt x="1097467" y="0"/>
                      </a:lnTo>
                      <a:lnTo>
                        <a:pt x="2143846" y="0"/>
                      </a:lnTo>
                      <a:close/>
                    </a:path>
                  </a:pathLst>
                </a:custGeom>
                <a:gradFill>
                  <a:gsLst>
                    <a:gs pos="51000">
                      <a:srgbClr val="797979">
                        <a:alpha val="77000"/>
                      </a:srgbClr>
                    </a:gs>
                    <a:gs pos="100000">
                      <a:schemeClr val="tx1">
                        <a:alpha val="20000"/>
                      </a:schemeClr>
                    </a:gs>
                    <a:gs pos="27000">
                      <a:srgbClr val="F2F2F2">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4" name="圆角矩形 143"/>
                <p:cNvSpPr/>
                <p:nvPr/>
              </p:nvSpPr>
              <p:spPr>
                <a:xfrm rot="-2700000">
                  <a:off x="4030077" y="1915885"/>
                  <a:ext cx="1741716" cy="1741716"/>
                </a:xfrm>
                <a:prstGeom prst="roundRect">
                  <a:avLst/>
                </a:prstGeom>
                <a:gradFill>
                  <a:gsLst>
                    <a:gs pos="100000">
                      <a:srgbClr val="D7D7D7"/>
                    </a:gs>
                    <a:gs pos="0">
                      <a:schemeClr val="bg1"/>
                    </a:gs>
                  </a:gsLst>
                  <a:lin ang="81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5" name="椭圆 144"/>
                <p:cNvSpPr/>
                <p:nvPr/>
              </p:nvSpPr>
              <p:spPr>
                <a:xfrm>
                  <a:off x="4189037" y="2074845"/>
                  <a:ext cx="1423797" cy="1423797"/>
                </a:xfrm>
                <a:prstGeom prst="ellipse">
                  <a:avLst/>
                </a:prstGeom>
                <a:solidFill>
                  <a:srgbClr val="C00000"/>
                </a:solidFill>
                <a:ln>
                  <a:gradFill>
                    <a:gsLst>
                      <a:gs pos="0">
                        <a:srgbClr val="D7D7D7"/>
                      </a:gs>
                      <a:gs pos="100000">
                        <a:schemeClr val="bg1"/>
                      </a:gs>
                    </a:gsLst>
                    <a:lin ang="5400000" scaled="1"/>
                  </a:gradFill>
                </a:ln>
                <a:effectLst>
                  <a:innerShdw blurRad="1270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68" name="Freeform 19"/>
            <p:cNvSpPr/>
            <p:nvPr/>
          </p:nvSpPr>
          <p:spPr bwMode="auto">
            <a:xfrm>
              <a:off x="3728550" y="2530639"/>
              <a:ext cx="209358" cy="409823"/>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chemeClr val="bg1"/>
            </a:solidFill>
            <a:ln>
              <a:noFill/>
            </a:ln>
          </p:spPr>
          <p:txBody>
            <a:bodyPr vert="horz" wrap="square" lIns="68589" tIns="34295" rIns="68589" bIns="34295" numCol="1" anchor="t" anchorCtr="0" compatLnSpc="1"/>
            <a:lstStyle/>
            <a:p>
              <a:endParaRPr lang="zh-CN" altLang="en-US">
                <a:cs typeface="+mn-ea"/>
                <a:sym typeface="+mn-lt"/>
              </a:endParaRPr>
            </a:p>
          </p:txBody>
        </p:sp>
        <p:grpSp>
          <p:nvGrpSpPr>
            <p:cNvPr id="169" name="Group 22"/>
            <p:cNvGrpSpPr>
              <a:grpSpLocks noChangeAspect="1"/>
            </p:cNvGrpSpPr>
            <p:nvPr/>
          </p:nvGrpSpPr>
          <p:grpSpPr bwMode="auto">
            <a:xfrm>
              <a:off x="5913601" y="3334658"/>
              <a:ext cx="299799" cy="299839"/>
              <a:chOff x="3617" y="1935"/>
              <a:chExt cx="446" cy="446"/>
            </a:xfrm>
            <a:solidFill>
              <a:schemeClr val="bg1"/>
            </a:solidFill>
          </p:grpSpPr>
          <p:sp>
            <p:nvSpPr>
              <p:cNvPr id="170"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24"/>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72" name="Freeform 28"/>
            <p:cNvSpPr>
              <a:spLocks noEditPoints="1"/>
            </p:cNvSpPr>
            <p:nvPr/>
          </p:nvSpPr>
          <p:spPr bwMode="auto">
            <a:xfrm>
              <a:off x="2856432" y="3292643"/>
              <a:ext cx="428557" cy="347186"/>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bg1"/>
            </a:solidFill>
            <a:ln>
              <a:noFill/>
            </a:ln>
          </p:spPr>
          <p:txBody>
            <a:bodyPr vert="horz" wrap="square" lIns="68589" tIns="34295" rIns="68589" bIns="34295" numCol="1" anchor="t" anchorCtr="0" compatLnSpc="1"/>
            <a:lstStyle/>
            <a:p>
              <a:endParaRPr lang="zh-CN" altLang="en-US">
                <a:cs typeface="+mn-ea"/>
                <a:sym typeface="+mn-lt"/>
              </a:endParaRPr>
            </a:p>
          </p:txBody>
        </p:sp>
        <p:grpSp>
          <p:nvGrpSpPr>
            <p:cNvPr id="173" name="Group 181"/>
            <p:cNvGrpSpPr>
              <a:grpSpLocks noChangeAspect="1"/>
            </p:cNvGrpSpPr>
            <p:nvPr/>
          </p:nvGrpSpPr>
          <p:grpSpPr bwMode="auto">
            <a:xfrm>
              <a:off x="4397856" y="1808475"/>
              <a:ext cx="367718" cy="365082"/>
              <a:chOff x="2160" y="2262"/>
              <a:chExt cx="411" cy="408"/>
            </a:xfrm>
            <a:solidFill>
              <a:schemeClr val="bg1"/>
            </a:solidFill>
            <a:effectLst/>
          </p:grpSpPr>
          <p:sp>
            <p:nvSpPr>
              <p:cNvPr id="174" name="Freeform 189"/>
              <p:cNvSpPr/>
              <p:nvPr/>
            </p:nvSpPr>
            <p:spPr bwMode="auto">
              <a:xfrm>
                <a:off x="2280" y="2262"/>
                <a:ext cx="163" cy="163"/>
              </a:xfrm>
              <a:custGeom>
                <a:avLst/>
                <a:gdLst>
                  <a:gd name="T0" fmla="*/ 6 w 68"/>
                  <a:gd name="T1" fmla="*/ 44 h 68"/>
                  <a:gd name="T2" fmla="*/ 34 w 68"/>
                  <a:gd name="T3" fmla="*/ 68 h 68"/>
                  <a:gd name="T4" fmla="*/ 62 w 68"/>
                  <a:gd name="T5" fmla="*/ 44 h 68"/>
                  <a:gd name="T6" fmla="*/ 68 w 68"/>
                  <a:gd name="T7" fmla="*/ 33 h 68"/>
                  <a:gd name="T8" fmla="*/ 63 w 68"/>
                  <a:gd name="T9" fmla="*/ 28 h 68"/>
                  <a:gd name="T10" fmla="*/ 34 w 68"/>
                  <a:gd name="T11" fmla="*/ 0 h 68"/>
                  <a:gd name="T12" fmla="*/ 5 w 68"/>
                  <a:gd name="T13" fmla="*/ 28 h 68"/>
                  <a:gd name="T14" fmla="*/ 0 w 68"/>
                  <a:gd name="T15" fmla="*/ 33 h 68"/>
                  <a:gd name="T16" fmla="*/ 6 w 68"/>
                  <a:gd name="T17"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6" y="44"/>
                    </a:moveTo>
                    <a:cubicBezTo>
                      <a:pt x="9" y="57"/>
                      <a:pt x="16" y="68"/>
                      <a:pt x="34" y="68"/>
                    </a:cubicBezTo>
                    <a:cubicBezTo>
                      <a:pt x="53" y="68"/>
                      <a:pt x="60" y="57"/>
                      <a:pt x="62" y="44"/>
                    </a:cubicBezTo>
                    <a:cubicBezTo>
                      <a:pt x="66" y="42"/>
                      <a:pt x="68" y="37"/>
                      <a:pt x="68" y="33"/>
                    </a:cubicBezTo>
                    <a:cubicBezTo>
                      <a:pt x="67" y="31"/>
                      <a:pt x="66" y="29"/>
                      <a:pt x="63" y="28"/>
                    </a:cubicBezTo>
                    <a:cubicBezTo>
                      <a:pt x="63" y="13"/>
                      <a:pt x="51" y="0"/>
                      <a:pt x="34" y="0"/>
                    </a:cubicBezTo>
                    <a:cubicBezTo>
                      <a:pt x="17" y="0"/>
                      <a:pt x="6" y="13"/>
                      <a:pt x="5" y="28"/>
                    </a:cubicBezTo>
                    <a:cubicBezTo>
                      <a:pt x="2" y="29"/>
                      <a:pt x="0" y="30"/>
                      <a:pt x="0" y="33"/>
                    </a:cubicBezTo>
                    <a:cubicBezTo>
                      <a:pt x="0" y="37"/>
                      <a:pt x="2" y="43"/>
                      <a:pt x="6"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75" name="Freeform 190"/>
              <p:cNvSpPr/>
              <p:nvPr/>
            </p:nvSpPr>
            <p:spPr bwMode="auto">
              <a:xfrm>
                <a:off x="2258" y="2437"/>
                <a:ext cx="214" cy="62"/>
              </a:xfrm>
              <a:custGeom>
                <a:avLst/>
                <a:gdLst>
                  <a:gd name="T0" fmla="*/ 42 w 89"/>
                  <a:gd name="T1" fmla="*/ 26 h 26"/>
                  <a:gd name="T2" fmla="*/ 48 w 89"/>
                  <a:gd name="T3" fmla="*/ 26 h 26"/>
                  <a:gd name="T4" fmla="*/ 52 w 89"/>
                  <a:gd name="T5" fmla="*/ 26 h 26"/>
                  <a:gd name="T6" fmla="*/ 89 w 89"/>
                  <a:gd name="T7" fmla="*/ 9 h 26"/>
                  <a:gd name="T8" fmla="*/ 66 w 89"/>
                  <a:gd name="T9" fmla="*/ 0 h 26"/>
                  <a:gd name="T10" fmla="*/ 56 w 89"/>
                  <a:gd name="T11" fmla="*/ 0 h 26"/>
                  <a:gd name="T12" fmla="*/ 48 w 89"/>
                  <a:gd name="T13" fmla="*/ 0 h 26"/>
                  <a:gd name="T14" fmla="*/ 42 w 89"/>
                  <a:gd name="T15" fmla="*/ 0 h 26"/>
                  <a:gd name="T16" fmla="*/ 33 w 89"/>
                  <a:gd name="T17" fmla="*/ 0 h 26"/>
                  <a:gd name="T18" fmla="*/ 24 w 89"/>
                  <a:gd name="T19" fmla="*/ 0 h 26"/>
                  <a:gd name="T20" fmla="*/ 0 w 89"/>
                  <a:gd name="T21" fmla="*/ 9 h 26"/>
                  <a:gd name="T22" fmla="*/ 38 w 89"/>
                  <a:gd name="T23" fmla="*/ 26 h 26"/>
                  <a:gd name="T24" fmla="*/ 42 w 89"/>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6">
                    <a:moveTo>
                      <a:pt x="42" y="26"/>
                    </a:moveTo>
                    <a:cubicBezTo>
                      <a:pt x="48" y="26"/>
                      <a:pt x="48" y="26"/>
                      <a:pt x="48" y="26"/>
                    </a:cubicBezTo>
                    <a:cubicBezTo>
                      <a:pt x="52" y="26"/>
                      <a:pt x="52" y="26"/>
                      <a:pt x="52" y="26"/>
                    </a:cubicBezTo>
                    <a:cubicBezTo>
                      <a:pt x="89" y="9"/>
                      <a:pt x="89" y="9"/>
                      <a:pt x="89" y="9"/>
                    </a:cubicBezTo>
                    <a:cubicBezTo>
                      <a:pt x="88" y="8"/>
                      <a:pt x="76" y="2"/>
                      <a:pt x="66" y="0"/>
                    </a:cubicBezTo>
                    <a:cubicBezTo>
                      <a:pt x="65" y="0"/>
                      <a:pt x="58" y="0"/>
                      <a:pt x="56" y="0"/>
                    </a:cubicBezTo>
                    <a:cubicBezTo>
                      <a:pt x="48" y="0"/>
                      <a:pt x="48" y="0"/>
                      <a:pt x="48" y="0"/>
                    </a:cubicBezTo>
                    <a:cubicBezTo>
                      <a:pt x="42" y="0"/>
                      <a:pt x="42" y="0"/>
                      <a:pt x="42" y="0"/>
                    </a:cubicBezTo>
                    <a:cubicBezTo>
                      <a:pt x="33" y="0"/>
                      <a:pt x="33" y="0"/>
                      <a:pt x="33" y="0"/>
                    </a:cubicBezTo>
                    <a:cubicBezTo>
                      <a:pt x="32" y="0"/>
                      <a:pt x="25" y="0"/>
                      <a:pt x="24" y="0"/>
                    </a:cubicBezTo>
                    <a:cubicBezTo>
                      <a:pt x="14" y="2"/>
                      <a:pt x="1" y="8"/>
                      <a:pt x="0" y="9"/>
                    </a:cubicBezTo>
                    <a:cubicBezTo>
                      <a:pt x="38" y="26"/>
                      <a:pt x="38" y="26"/>
                      <a:pt x="38" y="26"/>
                    </a:cubicBezTo>
                    <a:lnTo>
                      <a:pt x="42"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76" name="Freeform 191"/>
              <p:cNvSpPr/>
              <p:nvPr/>
            </p:nvSpPr>
            <p:spPr bwMode="auto">
              <a:xfrm>
                <a:off x="2354" y="2513"/>
                <a:ext cx="22" cy="157"/>
              </a:xfrm>
              <a:custGeom>
                <a:avLst/>
                <a:gdLst>
                  <a:gd name="T0" fmla="*/ 3 w 22"/>
                  <a:gd name="T1" fmla="*/ 157 h 157"/>
                  <a:gd name="T2" fmla="*/ 20 w 22"/>
                  <a:gd name="T3" fmla="*/ 157 h 157"/>
                  <a:gd name="T4" fmla="*/ 22 w 22"/>
                  <a:gd name="T5" fmla="*/ 0 h 157"/>
                  <a:gd name="T6" fmla="*/ 0 w 22"/>
                  <a:gd name="T7" fmla="*/ 0 h 157"/>
                  <a:gd name="T8" fmla="*/ 3 w 22"/>
                  <a:gd name="T9" fmla="*/ 157 h 157"/>
                </a:gdLst>
                <a:ahLst/>
                <a:cxnLst>
                  <a:cxn ang="0">
                    <a:pos x="T0" y="T1"/>
                  </a:cxn>
                  <a:cxn ang="0">
                    <a:pos x="T2" y="T3"/>
                  </a:cxn>
                  <a:cxn ang="0">
                    <a:pos x="T4" y="T5"/>
                  </a:cxn>
                  <a:cxn ang="0">
                    <a:pos x="T6" y="T7"/>
                  </a:cxn>
                  <a:cxn ang="0">
                    <a:pos x="T8" y="T9"/>
                  </a:cxn>
                </a:cxnLst>
                <a:rect l="0" t="0" r="r" b="b"/>
                <a:pathLst>
                  <a:path w="22" h="157">
                    <a:moveTo>
                      <a:pt x="3" y="157"/>
                    </a:moveTo>
                    <a:lnTo>
                      <a:pt x="20" y="157"/>
                    </a:lnTo>
                    <a:lnTo>
                      <a:pt x="22" y="0"/>
                    </a:lnTo>
                    <a:lnTo>
                      <a:pt x="0" y="0"/>
                    </a:lnTo>
                    <a:lnTo>
                      <a:pt x="3" y="1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77" name="Freeform 192"/>
              <p:cNvSpPr/>
              <p:nvPr/>
            </p:nvSpPr>
            <p:spPr bwMode="auto">
              <a:xfrm>
                <a:off x="2210" y="2470"/>
                <a:ext cx="139" cy="200"/>
              </a:xfrm>
              <a:custGeom>
                <a:avLst/>
                <a:gdLst>
                  <a:gd name="T0" fmla="*/ 0 w 58"/>
                  <a:gd name="T1" fmla="*/ 0 h 84"/>
                  <a:gd name="T2" fmla="*/ 2 w 58"/>
                  <a:gd name="T3" fmla="*/ 20 h 84"/>
                  <a:gd name="T4" fmla="*/ 9 w 58"/>
                  <a:gd name="T5" fmla="*/ 23 h 84"/>
                  <a:gd name="T6" fmla="*/ 18 w 58"/>
                  <a:gd name="T7" fmla="*/ 32 h 84"/>
                  <a:gd name="T8" fmla="*/ 17 w 58"/>
                  <a:gd name="T9" fmla="*/ 44 h 84"/>
                  <a:gd name="T10" fmla="*/ 5 w 58"/>
                  <a:gd name="T11" fmla="*/ 53 h 84"/>
                  <a:gd name="T12" fmla="*/ 6 w 58"/>
                  <a:gd name="T13" fmla="*/ 66 h 84"/>
                  <a:gd name="T14" fmla="*/ 58 w 58"/>
                  <a:gd name="T15" fmla="*/ 84 h 84"/>
                  <a:gd name="T16" fmla="*/ 57 w 58"/>
                  <a:gd name="T17" fmla="*/ 18 h 84"/>
                  <a:gd name="T18" fmla="*/ 0 w 58"/>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0" y="0"/>
                    </a:moveTo>
                    <a:cubicBezTo>
                      <a:pt x="2" y="20"/>
                      <a:pt x="2" y="20"/>
                      <a:pt x="2" y="20"/>
                    </a:cubicBezTo>
                    <a:cubicBezTo>
                      <a:pt x="9" y="23"/>
                      <a:pt x="9" y="23"/>
                      <a:pt x="9" y="23"/>
                    </a:cubicBezTo>
                    <a:cubicBezTo>
                      <a:pt x="13" y="25"/>
                      <a:pt x="16" y="28"/>
                      <a:pt x="18" y="32"/>
                    </a:cubicBezTo>
                    <a:cubicBezTo>
                      <a:pt x="19" y="36"/>
                      <a:pt x="19" y="40"/>
                      <a:pt x="17" y="44"/>
                    </a:cubicBezTo>
                    <a:cubicBezTo>
                      <a:pt x="15" y="49"/>
                      <a:pt x="10" y="52"/>
                      <a:pt x="5" y="53"/>
                    </a:cubicBezTo>
                    <a:cubicBezTo>
                      <a:pt x="6" y="66"/>
                      <a:pt x="6" y="66"/>
                      <a:pt x="6" y="66"/>
                    </a:cubicBezTo>
                    <a:cubicBezTo>
                      <a:pt x="58" y="84"/>
                      <a:pt x="58" y="84"/>
                      <a:pt x="58" y="84"/>
                    </a:cubicBezTo>
                    <a:cubicBezTo>
                      <a:pt x="57" y="18"/>
                      <a:pt x="57" y="18"/>
                      <a:pt x="57" y="18"/>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78" name="Freeform 193"/>
              <p:cNvSpPr/>
              <p:nvPr/>
            </p:nvSpPr>
            <p:spPr bwMode="auto">
              <a:xfrm>
                <a:off x="2160" y="2496"/>
                <a:ext cx="86" cy="93"/>
              </a:xfrm>
              <a:custGeom>
                <a:avLst/>
                <a:gdLst>
                  <a:gd name="T0" fmla="*/ 33 w 36"/>
                  <a:gd name="T1" fmla="*/ 31 h 39"/>
                  <a:gd name="T2" fmla="*/ 28 w 36"/>
                  <a:gd name="T3" fmla="*/ 17 h 39"/>
                  <a:gd name="T4" fmla="*/ 20 w 36"/>
                  <a:gd name="T5" fmla="*/ 14 h 39"/>
                  <a:gd name="T6" fmla="*/ 19 w 36"/>
                  <a:gd name="T7" fmla="*/ 0 h 39"/>
                  <a:gd name="T8" fmla="*/ 3 w 36"/>
                  <a:gd name="T9" fmla="*/ 18 h 39"/>
                  <a:gd name="T10" fmla="*/ 8 w 36"/>
                  <a:gd name="T11" fmla="*/ 32 h 39"/>
                  <a:gd name="T12" fmla="*/ 19 w 36"/>
                  <a:gd name="T13" fmla="*/ 36 h 39"/>
                  <a:gd name="T14" fmla="*/ 33 w 36"/>
                  <a:gd name="T15" fmla="*/ 3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33" y="31"/>
                    </a:moveTo>
                    <a:cubicBezTo>
                      <a:pt x="36" y="26"/>
                      <a:pt x="33" y="19"/>
                      <a:pt x="28" y="17"/>
                    </a:cubicBezTo>
                    <a:cubicBezTo>
                      <a:pt x="20" y="14"/>
                      <a:pt x="20" y="14"/>
                      <a:pt x="20" y="14"/>
                    </a:cubicBezTo>
                    <a:cubicBezTo>
                      <a:pt x="19" y="0"/>
                      <a:pt x="19" y="0"/>
                      <a:pt x="19" y="0"/>
                    </a:cubicBezTo>
                    <a:cubicBezTo>
                      <a:pt x="19" y="0"/>
                      <a:pt x="4" y="16"/>
                      <a:pt x="3" y="18"/>
                    </a:cubicBezTo>
                    <a:cubicBezTo>
                      <a:pt x="0" y="24"/>
                      <a:pt x="3" y="30"/>
                      <a:pt x="8" y="32"/>
                    </a:cubicBezTo>
                    <a:cubicBezTo>
                      <a:pt x="19" y="36"/>
                      <a:pt x="19" y="36"/>
                      <a:pt x="19" y="36"/>
                    </a:cubicBezTo>
                    <a:cubicBezTo>
                      <a:pt x="24" y="39"/>
                      <a:pt x="31" y="36"/>
                      <a:pt x="33"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79" name="Freeform 194"/>
              <p:cNvSpPr/>
              <p:nvPr/>
            </p:nvSpPr>
            <p:spPr bwMode="auto">
              <a:xfrm>
                <a:off x="2381" y="2470"/>
                <a:ext cx="139" cy="200"/>
              </a:xfrm>
              <a:custGeom>
                <a:avLst/>
                <a:gdLst>
                  <a:gd name="T0" fmla="*/ 41 w 58"/>
                  <a:gd name="T1" fmla="*/ 44 h 84"/>
                  <a:gd name="T2" fmla="*/ 41 w 58"/>
                  <a:gd name="T3" fmla="*/ 32 h 84"/>
                  <a:gd name="T4" fmla="*/ 50 w 58"/>
                  <a:gd name="T5" fmla="*/ 23 h 84"/>
                  <a:gd name="T6" fmla="*/ 57 w 58"/>
                  <a:gd name="T7" fmla="*/ 20 h 84"/>
                  <a:gd name="T8" fmla="*/ 58 w 58"/>
                  <a:gd name="T9" fmla="*/ 0 h 84"/>
                  <a:gd name="T10" fmla="*/ 2 w 58"/>
                  <a:gd name="T11" fmla="*/ 18 h 84"/>
                  <a:gd name="T12" fmla="*/ 0 w 58"/>
                  <a:gd name="T13" fmla="*/ 84 h 84"/>
                  <a:gd name="T14" fmla="*/ 53 w 58"/>
                  <a:gd name="T15" fmla="*/ 66 h 84"/>
                  <a:gd name="T16" fmla="*/ 54 w 58"/>
                  <a:gd name="T17" fmla="*/ 53 h 84"/>
                  <a:gd name="T18" fmla="*/ 41 w 58"/>
                  <a:gd name="T19"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41" y="44"/>
                    </a:moveTo>
                    <a:cubicBezTo>
                      <a:pt x="39" y="40"/>
                      <a:pt x="39" y="36"/>
                      <a:pt x="41" y="32"/>
                    </a:cubicBezTo>
                    <a:cubicBezTo>
                      <a:pt x="43" y="28"/>
                      <a:pt x="46" y="25"/>
                      <a:pt x="50" y="23"/>
                    </a:cubicBezTo>
                    <a:cubicBezTo>
                      <a:pt x="57" y="20"/>
                      <a:pt x="57" y="20"/>
                      <a:pt x="57" y="20"/>
                    </a:cubicBezTo>
                    <a:cubicBezTo>
                      <a:pt x="58" y="0"/>
                      <a:pt x="58" y="0"/>
                      <a:pt x="58" y="0"/>
                    </a:cubicBezTo>
                    <a:cubicBezTo>
                      <a:pt x="2" y="18"/>
                      <a:pt x="2" y="18"/>
                      <a:pt x="2" y="18"/>
                    </a:cubicBezTo>
                    <a:cubicBezTo>
                      <a:pt x="0" y="84"/>
                      <a:pt x="0" y="84"/>
                      <a:pt x="0" y="84"/>
                    </a:cubicBezTo>
                    <a:cubicBezTo>
                      <a:pt x="53" y="66"/>
                      <a:pt x="53" y="66"/>
                      <a:pt x="53" y="66"/>
                    </a:cubicBezTo>
                    <a:cubicBezTo>
                      <a:pt x="54" y="53"/>
                      <a:pt x="54" y="53"/>
                      <a:pt x="54" y="53"/>
                    </a:cubicBezTo>
                    <a:cubicBezTo>
                      <a:pt x="48" y="52"/>
                      <a:pt x="43" y="49"/>
                      <a:pt x="41"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80" name="Freeform 195"/>
              <p:cNvSpPr/>
              <p:nvPr/>
            </p:nvSpPr>
            <p:spPr bwMode="auto">
              <a:xfrm>
                <a:off x="2487" y="2496"/>
                <a:ext cx="84" cy="93"/>
              </a:xfrm>
              <a:custGeom>
                <a:avLst/>
                <a:gdLst>
                  <a:gd name="T0" fmla="*/ 33 w 35"/>
                  <a:gd name="T1" fmla="*/ 18 h 39"/>
                  <a:gd name="T2" fmla="*/ 17 w 35"/>
                  <a:gd name="T3" fmla="*/ 0 h 39"/>
                  <a:gd name="T4" fmla="*/ 16 w 35"/>
                  <a:gd name="T5" fmla="*/ 14 h 39"/>
                  <a:gd name="T6" fmla="*/ 8 w 35"/>
                  <a:gd name="T7" fmla="*/ 17 h 39"/>
                  <a:gd name="T8" fmla="*/ 2 w 35"/>
                  <a:gd name="T9" fmla="*/ 31 h 39"/>
                  <a:gd name="T10" fmla="*/ 17 w 35"/>
                  <a:gd name="T11" fmla="*/ 36 h 39"/>
                  <a:gd name="T12" fmla="*/ 27 w 35"/>
                  <a:gd name="T13" fmla="*/ 32 h 39"/>
                  <a:gd name="T14" fmla="*/ 33 w 35"/>
                  <a:gd name="T15" fmla="*/ 1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9">
                    <a:moveTo>
                      <a:pt x="33" y="18"/>
                    </a:moveTo>
                    <a:cubicBezTo>
                      <a:pt x="32" y="16"/>
                      <a:pt x="17" y="0"/>
                      <a:pt x="17" y="0"/>
                    </a:cubicBezTo>
                    <a:cubicBezTo>
                      <a:pt x="16" y="14"/>
                      <a:pt x="16" y="14"/>
                      <a:pt x="16" y="14"/>
                    </a:cubicBezTo>
                    <a:cubicBezTo>
                      <a:pt x="8" y="17"/>
                      <a:pt x="8" y="17"/>
                      <a:pt x="8" y="17"/>
                    </a:cubicBezTo>
                    <a:cubicBezTo>
                      <a:pt x="2" y="19"/>
                      <a:pt x="0" y="26"/>
                      <a:pt x="2" y="31"/>
                    </a:cubicBezTo>
                    <a:cubicBezTo>
                      <a:pt x="5" y="36"/>
                      <a:pt x="11" y="39"/>
                      <a:pt x="17" y="36"/>
                    </a:cubicBezTo>
                    <a:cubicBezTo>
                      <a:pt x="27" y="32"/>
                      <a:pt x="27" y="32"/>
                      <a:pt x="27" y="32"/>
                    </a:cubicBezTo>
                    <a:cubicBezTo>
                      <a:pt x="33" y="30"/>
                      <a:pt x="35" y="24"/>
                      <a:pt x="3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181" name="Group 198"/>
            <p:cNvGrpSpPr>
              <a:grpSpLocks noChangeAspect="1"/>
            </p:cNvGrpSpPr>
            <p:nvPr/>
          </p:nvGrpSpPr>
          <p:grpSpPr bwMode="auto">
            <a:xfrm>
              <a:off x="5131312" y="2591456"/>
              <a:ext cx="387759" cy="298241"/>
              <a:chOff x="2216" y="2944"/>
              <a:chExt cx="394" cy="303"/>
            </a:xfrm>
            <a:solidFill>
              <a:schemeClr val="bg1"/>
            </a:solidFill>
            <a:effectLst/>
          </p:grpSpPr>
          <p:sp>
            <p:nvSpPr>
              <p:cNvPr id="182" name="Line 203"/>
              <p:cNvSpPr>
                <a:spLocks noChangeShapeType="1"/>
              </p:cNvSpPr>
              <p:nvPr/>
            </p:nvSpPr>
            <p:spPr bwMode="auto">
              <a:xfrm>
                <a:off x="2423" y="318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83" name="Line 204"/>
              <p:cNvSpPr>
                <a:spLocks noChangeShapeType="1"/>
              </p:cNvSpPr>
              <p:nvPr/>
            </p:nvSpPr>
            <p:spPr bwMode="auto">
              <a:xfrm>
                <a:off x="2423" y="318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84" name="Freeform 205"/>
              <p:cNvSpPr>
                <a:spLocks noEditPoints="1"/>
              </p:cNvSpPr>
              <p:nvPr/>
            </p:nvSpPr>
            <p:spPr bwMode="auto">
              <a:xfrm>
                <a:off x="2216" y="2944"/>
                <a:ext cx="394" cy="303"/>
              </a:xfrm>
              <a:custGeom>
                <a:avLst/>
                <a:gdLst>
                  <a:gd name="T0" fmla="*/ 157 w 164"/>
                  <a:gd name="T1" fmla="*/ 12 h 126"/>
                  <a:gd name="T2" fmla="*/ 153 w 164"/>
                  <a:gd name="T3" fmla="*/ 7 h 126"/>
                  <a:gd name="T4" fmla="*/ 104 w 164"/>
                  <a:gd name="T5" fmla="*/ 0 h 126"/>
                  <a:gd name="T6" fmla="*/ 82 w 164"/>
                  <a:gd name="T7" fmla="*/ 10 h 126"/>
                  <a:gd name="T8" fmla="*/ 68 w 164"/>
                  <a:gd name="T9" fmla="*/ 1 h 126"/>
                  <a:gd name="T10" fmla="*/ 17 w 164"/>
                  <a:gd name="T11" fmla="*/ 6 h 126"/>
                  <a:gd name="T12" fmla="*/ 8 w 164"/>
                  <a:gd name="T13" fmla="*/ 10 h 126"/>
                  <a:gd name="T14" fmla="*/ 5 w 164"/>
                  <a:gd name="T15" fmla="*/ 12 h 126"/>
                  <a:gd name="T16" fmla="*/ 0 w 164"/>
                  <a:gd name="T17" fmla="*/ 83 h 126"/>
                  <a:gd name="T18" fmla="*/ 4 w 164"/>
                  <a:gd name="T19" fmla="*/ 120 h 126"/>
                  <a:gd name="T20" fmla="*/ 56 w 164"/>
                  <a:gd name="T21" fmla="*/ 120 h 126"/>
                  <a:gd name="T22" fmla="*/ 63 w 164"/>
                  <a:gd name="T23" fmla="*/ 120 h 126"/>
                  <a:gd name="T24" fmla="*/ 71 w 164"/>
                  <a:gd name="T25" fmla="*/ 126 h 126"/>
                  <a:gd name="T26" fmla="*/ 91 w 164"/>
                  <a:gd name="T27" fmla="*/ 126 h 126"/>
                  <a:gd name="T28" fmla="*/ 98 w 164"/>
                  <a:gd name="T29" fmla="*/ 123 h 126"/>
                  <a:gd name="T30" fmla="*/ 100 w 164"/>
                  <a:gd name="T31" fmla="*/ 120 h 126"/>
                  <a:gd name="T32" fmla="*/ 145 w 164"/>
                  <a:gd name="T33" fmla="*/ 120 h 126"/>
                  <a:gd name="T34" fmla="*/ 164 w 164"/>
                  <a:gd name="T35" fmla="*/ 114 h 126"/>
                  <a:gd name="T36" fmla="*/ 164 w 164"/>
                  <a:gd name="T37" fmla="*/ 21 h 126"/>
                  <a:gd name="T38" fmla="*/ 68 w 164"/>
                  <a:gd name="T39" fmla="*/ 113 h 126"/>
                  <a:gd name="T40" fmla="*/ 12 w 164"/>
                  <a:gd name="T41" fmla="*/ 107 h 126"/>
                  <a:gd name="T42" fmla="*/ 40 w 164"/>
                  <a:gd name="T43" fmla="*/ 101 h 126"/>
                  <a:gd name="T44" fmla="*/ 77 w 164"/>
                  <a:gd name="T45" fmla="*/ 109 h 126"/>
                  <a:gd name="T46" fmla="*/ 79 w 164"/>
                  <a:gd name="T47" fmla="*/ 17 h 126"/>
                  <a:gd name="T48" fmla="*/ 79 w 164"/>
                  <a:gd name="T49" fmla="*/ 98 h 126"/>
                  <a:gd name="T50" fmla="*/ 65 w 164"/>
                  <a:gd name="T51" fmla="*/ 94 h 126"/>
                  <a:gd name="T52" fmla="*/ 12 w 164"/>
                  <a:gd name="T53" fmla="*/ 100 h 126"/>
                  <a:gd name="T54" fmla="*/ 12 w 164"/>
                  <a:gd name="T55" fmla="*/ 13 h 126"/>
                  <a:gd name="T56" fmla="*/ 15 w 164"/>
                  <a:gd name="T57" fmla="*/ 11 h 126"/>
                  <a:gd name="T58" fmla="*/ 43 w 164"/>
                  <a:gd name="T59" fmla="*/ 6 h 126"/>
                  <a:gd name="T60" fmla="*/ 76 w 164"/>
                  <a:gd name="T61" fmla="*/ 10 h 126"/>
                  <a:gd name="T62" fmla="*/ 79 w 164"/>
                  <a:gd name="T63" fmla="*/ 17 h 126"/>
                  <a:gd name="T64" fmla="*/ 85 w 164"/>
                  <a:gd name="T65" fmla="*/ 40 h 126"/>
                  <a:gd name="T66" fmla="*/ 85 w 164"/>
                  <a:gd name="T67" fmla="*/ 14 h 126"/>
                  <a:gd name="T68" fmla="*/ 90 w 164"/>
                  <a:gd name="T69" fmla="*/ 8 h 126"/>
                  <a:gd name="T70" fmla="*/ 94 w 164"/>
                  <a:gd name="T71" fmla="*/ 43 h 126"/>
                  <a:gd name="T72" fmla="*/ 102 w 164"/>
                  <a:gd name="T73" fmla="*/ 43 h 126"/>
                  <a:gd name="T74" fmla="*/ 107 w 164"/>
                  <a:gd name="T75" fmla="*/ 5 h 126"/>
                  <a:gd name="T76" fmla="*/ 152 w 164"/>
                  <a:gd name="T77" fmla="*/ 11 h 126"/>
                  <a:gd name="T78" fmla="*/ 152 w 164"/>
                  <a:gd name="T79" fmla="*/ 15 h 126"/>
                  <a:gd name="T80" fmla="*/ 152 w 164"/>
                  <a:gd name="T81" fmla="*/ 100 h 126"/>
                  <a:gd name="T82" fmla="*/ 100 w 164"/>
                  <a:gd name="T83" fmla="*/ 94 h 126"/>
                  <a:gd name="T84" fmla="*/ 96 w 164"/>
                  <a:gd name="T85" fmla="*/ 113 h 126"/>
                  <a:gd name="T86" fmla="*/ 97 w 164"/>
                  <a:gd name="T87" fmla="*/ 101 h 126"/>
                  <a:gd name="T88" fmla="*/ 147 w 164"/>
                  <a:gd name="T89" fmla="*/ 106 h 126"/>
                  <a:gd name="T90" fmla="*/ 153 w 164"/>
                  <a:gd name="T91" fmla="*/ 11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126">
                    <a:moveTo>
                      <a:pt x="159" y="12"/>
                    </a:moveTo>
                    <a:cubicBezTo>
                      <a:pt x="159" y="12"/>
                      <a:pt x="158" y="12"/>
                      <a:pt x="157" y="12"/>
                    </a:cubicBezTo>
                    <a:cubicBezTo>
                      <a:pt x="156" y="12"/>
                      <a:pt x="156" y="12"/>
                      <a:pt x="156" y="11"/>
                    </a:cubicBezTo>
                    <a:cubicBezTo>
                      <a:pt x="156" y="9"/>
                      <a:pt x="155" y="8"/>
                      <a:pt x="153" y="7"/>
                    </a:cubicBezTo>
                    <a:cubicBezTo>
                      <a:pt x="146" y="6"/>
                      <a:pt x="138" y="4"/>
                      <a:pt x="131" y="3"/>
                    </a:cubicBezTo>
                    <a:cubicBezTo>
                      <a:pt x="122" y="2"/>
                      <a:pt x="113" y="0"/>
                      <a:pt x="104" y="0"/>
                    </a:cubicBezTo>
                    <a:cubicBezTo>
                      <a:pt x="100" y="0"/>
                      <a:pt x="95" y="1"/>
                      <a:pt x="92" y="2"/>
                    </a:cubicBezTo>
                    <a:cubicBezTo>
                      <a:pt x="88" y="3"/>
                      <a:pt x="85" y="7"/>
                      <a:pt x="82" y="10"/>
                    </a:cubicBezTo>
                    <a:cubicBezTo>
                      <a:pt x="80" y="8"/>
                      <a:pt x="78" y="6"/>
                      <a:pt x="76" y="4"/>
                    </a:cubicBezTo>
                    <a:cubicBezTo>
                      <a:pt x="73" y="2"/>
                      <a:pt x="71" y="2"/>
                      <a:pt x="68" y="1"/>
                    </a:cubicBezTo>
                    <a:cubicBezTo>
                      <a:pt x="62" y="0"/>
                      <a:pt x="56" y="0"/>
                      <a:pt x="50" y="1"/>
                    </a:cubicBezTo>
                    <a:cubicBezTo>
                      <a:pt x="39" y="2"/>
                      <a:pt x="28" y="4"/>
                      <a:pt x="17" y="6"/>
                    </a:cubicBezTo>
                    <a:cubicBezTo>
                      <a:pt x="14" y="7"/>
                      <a:pt x="12" y="7"/>
                      <a:pt x="10" y="7"/>
                    </a:cubicBezTo>
                    <a:cubicBezTo>
                      <a:pt x="8" y="8"/>
                      <a:pt x="8" y="9"/>
                      <a:pt x="8" y="10"/>
                    </a:cubicBezTo>
                    <a:cubicBezTo>
                      <a:pt x="8" y="12"/>
                      <a:pt x="8" y="12"/>
                      <a:pt x="8" y="12"/>
                    </a:cubicBezTo>
                    <a:cubicBezTo>
                      <a:pt x="7" y="12"/>
                      <a:pt x="6" y="12"/>
                      <a:pt x="5" y="12"/>
                    </a:cubicBezTo>
                    <a:cubicBezTo>
                      <a:pt x="1" y="12"/>
                      <a:pt x="0" y="15"/>
                      <a:pt x="0" y="19"/>
                    </a:cubicBezTo>
                    <a:cubicBezTo>
                      <a:pt x="0" y="43"/>
                      <a:pt x="0" y="59"/>
                      <a:pt x="0" y="83"/>
                    </a:cubicBezTo>
                    <a:cubicBezTo>
                      <a:pt x="0" y="93"/>
                      <a:pt x="0" y="103"/>
                      <a:pt x="0" y="113"/>
                    </a:cubicBezTo>
                    <a:cubicBezTo>
                      <a:pt x="0" y="116"/>
                      <a:pt x="0" y="120"/>
                      <a:pt x="4" y="120"/>
                    </a:cubicBezTo>
                    <a:cubicBezTo>
                      <a:pt x="8" y="120"/>
                      <a:pt x="12" y="120"/>
                      <a:pt x="15" y="120"/>
                    </a:cubicBezTo>
                    <a:cubicBezTo>
                      <a:pt x="29" y="120"/>
                      <a:pt x="42" y="120"/>
                      <a:pt x="56" y="120"/>
                    </a:cubicBezTo>
                    <a:cubicBezTo>
                      <a:pt x="58" y="120"/>
                      <a:pt x="60" y="120"/>
                      <a:pt x="62" y="120"/>
                    </a:cubicBezTo>
                    <a:cubicBezTo>
                      <a:pt x="62" y="120"/>
                      <a:pt x="63" y="120"/>
                      <a:pt x="63" y="120"/>
                    </a:cubicBezTo>
                    <a:cubicBezTo>
                      <a:pt x="65" y="120"/>
                      <a:pt x="65" y="121"/>
                      <a:pt x="65" y="122"/>
                    </a:cubicBezTo>
                    <a:cubicBezTo>
                      <a:pt x="66" y="125"/>
                      <a:pt x="69" y="126"/>
                      <a:pt x="71" y="126"/>
                    </a:cubicBezTo>
                    <a:cubicBezTo>
                      <a:pt x="74" y="126"/>
                      <a:pt x="77" y="126"/>
                      <a:pt x="80" y="126"/>
                    </a:cubicBezTo>
                    <a:cubicBezTo>
                      <a:pt x="84" y="126"/>
                      <a:pt x="87" y="126"/>
                      <a:pt x="91" y="126"/>
                    </a:cubicBezTo>
                    <a:cubicBezTo>
                      <a:pt x="92" y="126"/>
                      <a:pt x="95" y="126"/>
                      <a:pt x="96" y="125"/>
                    </a:cubicBezTo>
                    <a:cubicBezTo>
                      <a:pt x="97" y="125"/>
                      <a:pt x="98" y="124"/>
                      <a:pt x="98" y="123"/>
                    </a:cubicBezTo>
                    <a:cubicBezTo>
                      <a:pt x="99" y="122"/>
                      <a:pt x="98" y="121"/>
                      <a:pt x="99" y="120"/>
                    </a:cubicBezTo>
                    <a:cubicBezTo>
                      <a:pt x="100" y="120"/>
                      <a:pt x="100" y="120"/>
                      <a:pt x="100" y="120"/>
                    </a:cubicBezTo>
                    <a:cubicBezTo>
                      <a:pt x="102" y="120"/>
                      <a:pt x="104" y="120"/>
                      <a:pt x="105" y="120"/>
                    </a:cubicBezTo>
                    <a:cubicBezTo>
                      <a:pt x="118" y="120"/>
                      <a:pt x="132" y="120"/>
                      <a:pt x="145" y="120"/>
                    </a:cubicBezTo>
                    <a:cubicBezTo>
                      <a:pt x="149" y="120"/>
                      <a:pt x="154" y="120"/>
                      <a:pt x="159" y="120"/>
                    </a:cubicBezTo>
                    <a:cubicBezTo>
                      <a:pt x="162" y="120"/>
                      <a:pt x="164" y="118"/>
                      <a:pt x="164" y="114"/>
                    </a:cubicBezTo>
                    <a:cubicBezTo>
                      <a:pt x="164" y="105"/>
                      <a:pt x="164" y="96"/>
                      <a:pt x="164" y="87"/>
                    </a:cubicBezTo>
                    <a:cubicBezTo>
                      <a:pt x="164" y="62"/>
                      <a:pt x="164" y="46"/>
                      <a:pt x="164" y="21"/>
                    </a:cubicBezTo>
                    <a:cubicBezTo>
                      <a:pt x="164" y="17"/>
                      <a:pt x="164" y="12"/>
                      <a:pt x="159" y="12"/>
                    </a:cubicBezTo>
                    <a:close/>
                    <a:moveTo>
                      <a:pt x="68" y="113"/>
                    </a:moveTo>
                    <a:cubicBezTo>
                      <a:pt x="49" y="113"/>
                      <a:pt x="30" y="113"/>
                      <a:pt x="10" y="113"/>
                    </a:cubicBezTo>
                    <a:cubicBezTo>
                      <a:pt x="11" y="112"/>
                      <a:pt x="11" y="107"/>
                      <a:pt x="12" y="107"/>
                    </a:cubicBezTo>
                    <a:cubicBezTo>
                      <a:pt x="13" y="106"/>
                      <a:pt x="15" y="106"/>
                      <a:pt x="16" y="106"/>
                    </a:cubicBezTo>
                    <a:cubicBezTo>
                      <a:pt x="24" y="104"/>
                      <a:pt x="32" y="102"/>
                      <a:pt x="40" y="101"/>
                    </a:cubicBezTo>
                    <a:cubicBezTo>
                      <a:pt x="49" y="100"/>
                      <a:pt x="58" y="98"/>
                      <a:pt x="66" y="101"/>
                    </a:cubicBezTo>
                    <a:cubicBezTo>
                      <a:pt x="71" y="102"/>
                      <a:pt x="75" y="105"/>
                      <a:pt x="77" y="109"/>
                    </a:cubicBezTo>
                    <a:cubicBezTo>
                      <a:pt x="74" y="109"/>
                      <a:pt x="70" y="111"/>
                      <a:pt x="68" y="113"/>
                    </a:cubicBezTo>
                    <a:close/>
                    <a:moveTo>
                      <a:pt x="79" y="17"/>
                    </a:moveTo>
                    <a:cubicBezTo>
                      <a:pt x="79" y="22"/>
                      <a:pt x="79" y="20"/>
                      <a:pt x="79" y="25"/>
                    </a:cubicBezTo>
                    <a:cubicBezTo>
                      <a:pt x="79" y="50"/>
                      <a:pt x="79" y="73"/>
                      <a:pt x="79" y="98"/>
                    </a:cubicBezTo>
                    <a:cubicBezTo>
                      <a:pt x="79" y="100"/>
                      <a:pt x="79" y="101"/>
                      <a:pt x="79" y="102"/>
                    </a:cubicBezTo>
                    <a:cubicBezTo>
                      <a:pt x="75" y="99"/>
                      <a:pt x="70" y="95"/>
                      <a:pt x="65" y="94"/>
                    </a:cubicBezTo>
                    <a:cubicBezTo>
                      <a:pt x="59" y="93"/>
                      <a:pt x="53" y="93"/>
                      <a:pt x="46" y="94"/>
                    </a:cubicBezTo>
                    <a:cubicBezTo>
                      <a:pt x="35" y="95"/>
                      <a:pt x="23" y="97"/>
                      <a:pt x="12" y="100"/>
                    </a:cubicBezTo>
                    <a:cubicBezTo>
                      <a:pt x="12" y="79"/>
                      <a:pt x="12" y="57"/>
                      <a:pt x="12" y="36"/>
                    </a:cubicBezTo>
                    <a:cubicBezTo>
                      <a:pt x="12" y="25"/>
                      <a:pt x="12" y="23"/>
                      <a:pt x="12" y="13"/>
                    </a:cubicBezTo>
                    <a:cubicBezTo>
                      <a:pt x="12" y="12"/>
                      <a:pt x="12" y="11"/>
                      <a:pt x="12" y="11"/>
                    </a:cubicBezTo>
                    <a:cubicBezTo>
                      <a:pt x="13" y="11"/>
                      <a:pt x="14" y="11"/>
                      <a:pt x="15" y="11"/>
                    </a:cubicBezTo>
                    <a:cubicBezTo>
                      <a:pt x="17" y="10"/>
                      <a:pt x="20" y="10"/>
                      <a:pt x="22" y="10"/>
                    </a:cubicBezTo>
                    <a:cubicBezTo>
                      <a:pt x="29" y="8"/>
                      <a:pt x="36" y="7"/>
                      <a:pt x="43" y="6"/>
                    </a:cubicBezTo>
                    <a:cubicBezTo>
                      <a:pt x="49" y="6"/>
                      <a:pt x="55" y="5"/>
                      <a:pt x="61" y="5"/>
                    </a:cubicBezTo>
                    <a:cubicBezTo>
                      <a:pt x="67" y="5"/>
                      <a:pt x="72" y="6"/>
                      <a:pt x="76" y="10"/>
                    </a:cubicBezTo>
                    <a:cubicBezTo>
                      <a:pt x="78" y="11"/>
                      <a:pt x="79" y="12"/>
                      <a:pt x="79" y="13"/>
                    </a:cubicBezTo>
                    <a:cubicBezTo>
                      <a:pt x="79" y="15"/>
                      <a:pt x="79" y="16"/>
                      <a:pt x="79" y="17"/>
                    </a:cubicBezTo>
                    <a:close/>
                    <a:moveTo>
                      <a:pt x="85" y="103"/>
                    </a:moveTo>
                    <a:cubicBezTo>
                      <a:pt x="85" y="82"/>
                      <a:pt x="85" y="61"/>
                      <a:pt x="85" y="40"/>
                    </a:cubicBezTo>
                    <a:cubicBezTo>
                      <a:pt x="85" y="31"/>
                      <a:pt x="85" y="31"/>
                      <a:pt x="85" y="22"/>
                    </a:cubicBezTo>
                    <a:cubicBezTo>
                      <a:pt x="85" y="19"/>
                      <a:pt x="85" y="17"/>
                      <a:pt x="85" y="14"/>
                    </a:cubicBezTo>
                    <a:cubicBezTo>
                      <a:pt x="85" y="14"/>
                      <a:pt x="85" y="13"/>
                      <a:pt x="85" y="13"/>
                    </a:cubicBezTo>
                    <a:cubicBezTo>
                      <a:pt x="85" y="11"/>
                      <a:pt x="89" y="9"/>
                      <a:pt x="90" y="8"/>
                    </a:cubicBezTo>
                    <a:cubicBezTo>
                      <a:pt x="90" y="23"/>
                      <a:pt x="90" y="30"/>
                      <a:pt x="90" y="45"/>
                    </a:cubicBezTo>
                    <a:cubicBezTo>
                      <a:pt x="91" y="44"/>
                      <a:pt x="92" y="44"/>
                      <a:pt x="94" y="43"/>
                    </a:cubicBezTo>
                    <a:cubicBezTo>
                      <a:pt x="95" y="42"/>
                      <a:pt x="97" y="40"/>
                      <a:pt x="98" y="40"/>
                    </a:cubicBezTo>
                    <a:cubicBezTo>
                      <a:pt x="99" y="40"/>
                      <a:pt x="101" y="42"/>
                      <a:pt x="102" y="43"/>
                    </a:cubicBezTo>
                    <a:cubicBezTo>
                      <a:pt x="104" y="44"/>
                      <a:pt x="105" y="44"/>
                      <a:pt x="107" y="45"/>
                    </a:cubicBezTo>
                    <a:cubicBezTo>
                      <a:pt x="107" y="29"/>
                      <a:pt x="107" y="21"/>
                      <a:pt x="107" y="5"/>
                    </a:cubicBezTo>
                    <a:cubicBezTo>
                      <a:pt x="119" y="6"/>
                      <a:pt x="132" y="8"/>
                      <a:pt x="145" y="10"/>
                    </a:cubicBezTo>
                    <a:cubicBezTo>
                      <a:pt x="147" y="11"/>
                      <a:pt x="150" y="11"/>
                      <a:pt x="152" y="11"/>
                    </a:cubicBezTo>
                    <a:cubicBezTo>
                      <a:pt x="152" y="12"/>
                      <a:pt x="152" y="12"/>
                      <a:pt x="152" y="13"/>
                    </a:cubicBezTo>
                    <a:cubicBezTo>
                      <a:pt x="152" y="14"/>
                      <a:pt x="152" y="14"/>
                      <a:pt x="152" y="15"/>
                    </a:cubicBezTo>
                    <a:cubicBezTo>
                      <a:pt x="152" y="26"/>
                      <a:pt x="152" y="28"/>
                      <a:pt x="152" y="39"/>
                    </a:cubicBezTo>
                    <a:cubicBezTo>
                      <a:pt x="152" y="59"/>
                      <a:pt x="152" y="79"/>
                      <a:pt x="152" y="100"/>
                    </a:cubicBezTo>
                    <a:cubicBezTo>
                      <a:pt x="141" y="97"/>
                      <a:pt x="129" y="95"/>
                      <a:pt x="117" y="94"/>
                    </a:cubicBezTo>
                    <a:cubicBezTo>
                      <a:pt x="112" y="93"/>
                      <a:pt x="105" y="93"/>
                      <a:pt x="100" y="94"/>
                    </a:cubicBezTo>
                    <a:cubicBezTo>
                      <a:pt x="94" y="95"/>
                      <a:pt x="89" y="99"/>
                      <a:pt x="85" y="103"/>
                    </a:cubicBezTo>
                    <a:close/>
                    <a:moveTo>
                      <a:pt x="96" y="113"/>
                    </a:moveTo>
                    <a:cubicBezTo>
                      <a:pt x="93" y="111"/>
                      <a:pt x="90" y="109"/>
                      <a:pt x="87" y="109"/>
                    </a:cubicBezTo>
                    <a:cubicBezTo>
                      <a:pt x="88" y="105"/>
                      <a:pt x="93" y="103"/>
                      <a:pt x="97" y="101"/>
                    </a:cubicBezTo>
                    <a:cubicBezTo>
                      <a:pt x="105" y="98"/>
                      <a:pt x="115" y="100"/>
                      <a:pt x="124" y="101"/>
                    </a:cubicBezTo>
                    <a:cubicBezTo>
                      <a:pt x="131" y="102"/>
                      <a:pt x="139" y="104"/>
                      <a:pt x="147" y="106"/>
                    </a:cubicBezTo>
                    <a:cubicBezTo>
                      <a:pt x="149" y="106"/>
                      <a:pt x="150" y="106"/>
                      <a:pt x="152" y="107"/>
                    </a:cubicBezTo>
                    <a:cubicBezTo>
                      <a:pt x="152" y="107"/>
                      <a:pt x="153" y="112"/>
                      <a:pt x="153" y="113"/>
                    </a:cubicBezTo>
                    <a:cubicBezTo>
                      <a:pt x="134" y="113"/>
                      <a:pt x="115" y="113"/>
                      <a:pt x="96"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85" name="Freeform 206"/>
              <p:cNvSpPr/>
              <p:nvPr/>
            </p:nvSpPr>
            <p:spPr bwMode="auto">
              <a:xfrm>
                <a:off x="2420" y="3189"/>
                <a:ext cx="3" cy="2"/>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lnTo>
                      <a:pt x="3"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86" name="Freeform 207"/>
              <p:cNvSpPr/>
              <p:nvPr/>
            </p:nvSpPr>
            <p:spPr bwMode="auto">
              <a:xfrm>
                <a:off x="2420" y="319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87" name="Freeform 208"/>
              <p:cNvSpPr/>
              <p:nvPr/>
            </p:nvSpPr>
            <p:spPr bwMode="auto">
              <a:xfrm>
                <a:off x="2420" y="319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grpSp>
        <p:nvGrpSpPr>
          <p:cNvPr id="188" name="组合 187"/>
          <p:cNvGrpSpPr/>
          <p:nvPr/>
        </p:nvGrpSpPr>
        <p:grpSpPr>
          <a:xfrm>
            <a:off x="1245270" y="3512168"/>
            <a:ext cx="2098052" cy="1055722"/>
            <a:chOff x="3616333" y="5070670"/>
            <a:chExt cx="2220039" cy="1117277"/>
          </a:xfrm>
        </p:grpSpPr>
        <p:grpSp>
          <p:nvGrpSpPr>
            <p:cNvPr id="189" name="组合 188"/>
            <p:cNvGrpSpPr/>
            <p:nvPr/>
          </p:nvGrpSpPr>
          <p:grpSpPr>
            <a:xfrm>
              <a:off x="3616333" y="5070670"/>
              <a:ext cx="1000117" cy="835180"/>
              <a:chOff x="3521074" y="5204020"/>
              <a:chExt cx="1000117" cy="835180"/>
            </a:xfrm>
          </p:grpSpPr>
          <p:sp>
            <p:nvSpPr>
              <p:cNvPr id="193" name="文本框 91"/>
              <p:cNvSpPr txBox="1"/>
              <p:nvPr/>
            </p:nvSpPr>
            <p:spPr>
              <a:xfrm>
                <a:off x="3521074" y="5204020"/>
                <a:ext cx="1000117" cy="676898"/>
              </a:xfrm>
              <a:prstGeom prst="rect">
                <a:avLst/>
              </a:prstGeom>
              <a:noFill/>
            </p:spPr>
            <p:txBody>
              <a:bodyPr wrap="square" rtlCol="0">
                <a:spAutoFit/>
              </a:bodyPr>
              <a:lstStyle/>
              <a:p>
                <a:pPr algn="ctr"/>
                <a:r>
                  <a:rPr lang="en-US" altLang="zh-CN" sz="3400" dirty="0">
                    <a:solidFill>
                      <a:srgbClr val="C00000"/>
                    </a:solidFill>
                    <a:cs typeface="+mn-ea"/>
                    <a:sym typeface="+mn-lt"/>
                  </a:rPr>
                  <a:t>04</a:t>
                </a:r>
                <a:endParaRPr lang="zh-CN" altLang="en-US" sz="3400" dirty="0">
                  <a:solidFill>
                    <a:srgbClr val="C00000"/>
                  </a:solidFill>
                  <a:cs typeface="+mn-ea"/>
                  <a:sym typeface="+mn-lt"/>
                </a:endParaRPr>
              </a:p>
            </p:txBody>
          </p:sp>
          <p:sp>
            <p:nvSpPr>
              <p:cNvPr id="194" name="文本框 92"/>
              <p:cNvSpPr txBox="1"/>
              <p:nvPr/>
            </p:nvSpPr>
            <p:spPr>
              <a:xfrm>
                <a:off x="3595694" y="5778623"/>
                <a:ext cx="824701" cy="260577"/>
              </a:xfrm>
              <a:prstGeom prst="rect">
                <a:avLst/>
              </a:prstGeom>
              <a:noFill/>
            </p:spPr>
            <p:txBody>
              <a:bodyPr wrap="square" rtlCol="0">
                <a:spAutoFit/>
              </a:bodyPr>
              <a:lstStyle/>
              <a:p>
                <a:pPr algn="ctr"/>
                <a:r>
                  <a:rPr lang="en-US" altLang="zh-CN" sz="1000" dirty="0">
                    <a:solidFill>
                      <a:srgbClr val="FA783A"/>
                    </a:solidFill>
                    <a:cs typeface="+mn-ea"/>
                    <a:sym typeface="+mn-lt"/>
                  </a:rPr>
                  <a:t>OPTION</a:t>
                </a:r>
                <a:endParaRPr lang="zh-CN" altLang="en-US" sz="1000" dirty="0">
                  <a:solidFill>
                    <a:srgbClr val="FA783A"/>
                  </a:solidFill>
                  <a:cs typeface="+mn-ea"/>
                  <a:sym typeface="+mn-lt"/>
                </a:endParaRPr>
              </a:p>
            </p:txBody>
          </p:sp>
        </p:grpSp>
        <p:grpSp>
          <p:nvGrpSpPr>
            <p:cNvPr id="190" name="组合 189"/>
            <p:cNvGrpSpPr/>
            <p:nvPr/>
          </p:nvGrpSpPr>
          <p:grpSpPr>
            <a:xfrm>
              <a:off x="4317206" y="5191936"/>
              <a:ext cx="1519166" cy="996011"/>
              <a:chOff x="4420271" y="5132049"/>
              <a:chExt cx="1519166" cy="996011"/>
            </a:xfrm>
          </p:grpSpPr>
          <p:sp>
            <p:nvSpPr>
              <p:cNvPr id="191" name="文本框 89"/>
              <p:cNvSpPr txBox="1"/>
              <p:nvPr/>
            </p:nvSpPr>
            <p:spPr>
              <a:xfrm>
                <a:off x="4420271" y="5132049"/>
                <a:ext cx="1519166" cy="342007"/>
              </a:xfrm>
              <a:prstGeom prst="rect">
                <a:avLst/>
              </a:prstGeom>
              <a:noFill/>
            </p:spPr>
            <p:txBody>
              <a:bodyPr wrap="square" rtlCol="0">
                <a:spAutoFit/>
              </a:bodyPr>
              <a:lstStyle/>
              <a:p>
                <a:pPr algn="ctr">
                  <a:spcBef>
                    <a:spcPct val="0"/>
                  </a:spcBef>
                  <a:buFont typeface="Arial" panose="020B0604020202020204" pitchFamily="34" charset="0"/>
                  <a:buNone/>
                </a:pPr>
                <a:r>
                  <a:rPr lang="zh-CN" altLang="en-US" sz="1500" b="1" dirty="0">
                    <a:solidFill>
                      <a:srgbClr val="C00000"/>
                    </a:solidFill>
                    <a:cs typeface="+mn-ea"/>
                    <a:sym typeface="+mn-lt"/>
                  </a:rPr>
                  <a:t>领导力</a:t>
                </a:r>
              </a:p>
            </p:txBody>
          </p:sp>
          <p:sp>
            <p:nvSpPr>
              <p:cNvPr id="192" name="文本框 90"/>
              <p:cNvSpPr txBox="1"/>
              <p:nvPr/>
            </p:nvSpPr>
            <p:spPr>
              <a:xfrm>
                <a:off x="4424521" y="5378900"/>
                <a:ext cx="1393003" cy="749160"/>
              </a:xfrm>
              <a:prstGeom prst="rect">
                <a:avLst/>
              </a:prstGeom>
              <a:noFill/>
            </p:spPr>
            <p:txBody>
              <a:bodyPr wrap="square" rtlCol="0">
                <a:spAutoFit/>
              </a:bodyPr>
              <a:lstStyle/>
              <a:p>
                <a:pPr algn="ctr" defTabSz="0">
                  <a:tabLst>
                    <a:tab pos="1283335" algn="l"/>
                  </a:tabLst>
                </a:pPr>
                <a:r>
                  <a:rPr lang="zh-CN" altLang="en-US" sz="1000" dirty="0">
                    <a:solidFill>
                      <a:schemeClr val="tx1">
                        <a:lumMod val="50000"/>
                        <a:lumOff val="50000"/>
                      </a:schemeClr>
                    </a:solidFill>
                    <a:cs typeface="+mn-ea"/>
                    <a:sym typeface="+mn-lt"/>
                  </a:rPr>
                  <a:t>输入文本内容输入文本内容</a:t>
                </a:r>
                <a:endParaRPr lang="en-US" altLang="zh-CN" sz="1000" dirty="0">
                  <a:solidFill>
                    <a:schemeClr val="tx1">
                      <a:lumMod val="50000"/>
                      <a:lumOff val="50000"/>
                    </a:schemeClr>
                  </a:solidFill>
                  <a:cs typeface="+mn-ea"/>
                  <a:sym typeface="+mn-lt"/>
                </a:endParaRPr>
              </a:p>
              <a:p>
                <a:pPr algn="ctr" defTabSz="0">
                  <a:tabLst>
                    <a:tab pos="1283335" algn="l"/>
                  </a:tabLst>
                </a:pPr>
                <a:r>
                  <a:rPr lang="zh-CN" altLang="en-US" sz="1000" dirty="0">
                    <a:solidFill>
                      <a:schemeClr val="tx1">
                        <a:lumMod val="50000"/>
                        <a:lumOff val="50000"/>
                      </a:schemeClr>
                    </a:solidFill>
                    <a:cs typeface="+mn-ea"/>
                    <a:sym typeface="+mn-lt"/>
                  </a:rPr>
                  <a:t>输入文本内容输入文本内容</a:t>
                </a:r>
                <a:endParaRPr lang="en-US" altLang="zh-CN" sz="1000" dirty="0">
                  <a:solidFill>
                    <a:schemeClr val="tx1">
                      <a:lumMod val="50000"/>
                      <a:lumOff val="50000"/>
                    </a:schemeClr>
                  </a:solidFill>
                  <a:cs typeface="+mn-ea"/>
                  <a:sym typeface="+mn-lt"/>
                </a:endParaRPr>
              </a:p>
            </p:txBody>
          </p:sp>
        </p:grpSp>
      </p:grpSp>
      <p:grpSp>
        <p:nvGrpSpPr>
          <p:cNvPr id="195" name="组合 194"/>
          <p:cNvGrpSpPr/>
          <p:nvPr/>
        </p:nvGrpSpPr>
        <p:grpSpPr>
          <a:xfrm>
            <a:off x="2493063" y="2333153"/>
            <a:ext cx="2098052" cy="1008687"/>
            <a:chOff x="3616333" y="5120447"/>
            <a:chExt cx="2220039" cy="1067500"/>
          </a:xfrm>
        </p:grpSpPr>
        <p:grpSp>
          <p:nvGrpSpPr>
            <p:cNvPr id="196" name="组合 195"/>
            <p:cNvGrpSpPr/>
            <p:nvPr/>
          </p:nvGrpSpPr>
          <p:grpSpPr>
            <a:xfrm>
              <a:off x="3616333" y="5120447"/>
              <a:ext cx="1000117" cy="785404"/>
              <a:chOff x="3521074" y="5253797"/>
              <a:chExt cx="1000117" cy="785404"/>
            </a:xfrm>
          </p:grpSpPr>
          <p:sp>
            <p:nvSpPr>
              <p:cNvPr id="200" name="文本框 98"/>
              <p:cNvSpPr txBox="1"/>
              <p:nvPr/>
            </p:nvSpPr>
            <p:spPr>
              <a:xfrm>
                <a:off x="3521074" y="5253797"/>
                <a:ext cx="1000117" cy="676899"/>
              </a:xfrm>
              <a:prstGeom prst="rect">
                <a:avLst/>
              </a:prstGeom>
              <a:noFill/>
            </p:spPr>
            <p:txBody>
              <a:bodyPr wrap="square" rtlCol="0">
                <a:spAutoFit/>
              </a:bodyPr>
              <a:lstStyle/>
              <a:p>
                <a:pPr algn="ctr"/>
                <a:r>
                  <a:rPr lang="en-US" altLang="zh-CN" sz="3400" dirty="0">
                    <a:solidFill>
                      <a:srgbClr val="C00000"/>
                    </a:solidFill>
                    <a:cs typeface="+mn-ea"/>
                    <a:sym typeface="+mn-lt"/>
                  </a:rPr>
                  <a:t>02</a:t>
                </a:r>
                <a:endParaRPr lang="zh-CN" altLang="en-US" sz="3400" dirty="0">
                  <a:solidFill>
                    <a:srgbClr val="C00000"/>
                  </a:solidFill>
                  <a:cs typeface="+mn-ea"/>
                  <a:sym typeface="+mn-lt"/>
                </a:endParaRPr>
              </a:p>
            </p:txBody>
          </p:sp>
          <p:sp>
            <p:nvSpPr>
              <p:cNvPr id="201" name="文本框 99"/>
              <p:cNvSpPr txBox="1"/>
              <p:nvPr/>
            </p:nvSpPr>
            <p:spPr>
              <a:xfrm>
                <a:off x="3523274" y="5778624"/>
                <a:ext cx="901923" cy="260577"/>
              </a:xfrm>
              <a:prstGeom prst="rect">
                <a:avLst/>
              </a:prstGeom>
              <a:noFill/>
            </p:spPr>
            <p:txBody>
              <a:bodyPr wrap="square" rtlCol="0">
                <a:spAutoFit/>
              </a:bodyPr>
              <a:lstStyle/>
              <a:p>
                <a:pPr algn="ctr"/>
                <a:r>
                  <a:rPr lang="en-US" altLang="zh-CN" sz="1000" dirty="0">
                    <a:solidFill>
                      <a:srgbClr val="E3413E"/>
                    </a:solidFill>
                    <a:cs typeface="+mn-ea"/>
                    <a:sym typeface="+mn-lt"/>
                  </a:rPr>
                  <a:t>OPTION</a:t>
                </a:r>
                <a:endParaRPr lang="zh-CN" altLang="en-US" sz="1000" dirty="0">
                  <a:solidFill>
                    <a:srgbClr val="E3413E"/>
                  </a:solidFill>
                  <a:cs typeface="+mn-ea"/>
                  <a:sym typeface="+mn-lt"/>
                </a:endParaRPr>
              </a:p>
            </p:txBody>
          </p:sp>
        </p:grpSp>
        <p:grpSp>
          <p:nvGrpSpPr>
            <p:cNvPr id="197" name="组合 196"/>
            <p:cNvGrpSpPr/>
            <p:nvPr/>
          </p:nvGrpSpPr>
          <p:grpSpPr>
            <a:xfrm>
              <a:off x="4317206" y="5191936"/>
              <a:ext cx="1519166" cy="996011"/>
              <a:chOff x="4420271" y="5132049"/>
              <a:chExt cx="1519166" cy="996011"/>
            </a:xfrm>
          </p:grpSpPr>
          <p:sp>
            <p:nvSpPr>
              <p:cNvPr id="198" name="文本框 96"/>
              <p:cNvSpPr txBox="1"/>
              <p:nvPr/>
            </p:nvSpPr>
            <p:spPr>
              <a:xfrm>
                <a:off x="4420271" y="5132049"/>
                <a:ext cx="1519166" cy="342007"/>
              </a:xfrm>
              <a:prstGeom prst="rect">
                <a:avLst/>
              </a:prstGeom>
              <a:noFill/>
            </p:spPr>
            <p:txBody>
              <a:bodyPr wrap="square" rtlCol="0">
                <a:spAutoFit/>
              </a:bodyPr>
              <a:lstStyle/>
              <a:p>
                <a:pPr algn="ctr">
                  <a:spcBef>
                    <a:spcPct val="0"/>
                  </a:spcBef>
                  <a:buFont typeface="Arial" panose="020B0604020202020204" pitchFamily="34" charset="0"/>
                  <a:buNone/>
                </a:pPr>
                <a:r>
                  <a:rPr lang="zh-CN" altLang="en-US" sz="1500" b="1" dirty="0">
                    <a:solidFill>
                      <a:srgbClr val="C00000"/>
                    </a:solidFill>
                    <a:cs typeface="+mn-ea"/>
                    <a:sym typeface="+mn-lt"/>
                  </a:rPr>
                  <a:t>执行力</a:t>
                </a:r>
              </a:p>
            </p:txBody>
          </p:sp>
          <p:sp>
            <p:nvSpPr>
              <p:cNvPr id="199" name="文本框 97"/>
              <p:cNvSpPr txBox="1"/>
              <p:nvPr/>
            </p:nvSpPr>
            <p:spPr>
              <a:xfrm>
                <a:off x="4424521" y="5378900"/>
                <a:ext cx="1393003" cy="749160"/>
              </a:xfrm>
              <a:prstGeom prst="rect">
                <a:avLst/>
              </a:prstGeom>
              <a:noFill/>
            </p:spPr>
            <p:txBody>
              <a:bodyPr wrap="square" rtlCol="0">
                <a:spAutoFit/>
              </a:bodyPr>
              <a:lstStyle/>
              <a:p>
                <a:pPr algn="ctr" defTabSz="0">
                  <a:tabLst>
                    <a:tab pos="1283335" algn="l"/>
                  </a:tabLst>
                </a:pPr>
                <a:r>
                  <a:rPr lang="zh-CN" altLang="en-US" sz="1000" dirty="0">
                    <a:solidFill>
                      <a:schemeClr val="tx1">
                        <a:lumMod val="50000"/>
                        <a:lumOff val="50000"/>
                      </a:schemeClr>
                    </a:solidFill>
                    <a:cs typeface="+mn-ea"/>
                    <a:sym typeface="+mn-lt"/>
                  </a:rPr>
                  <a:t>输入文本内容输入文本内容</a:t>
                </a:r>
                <a:endParaRPr lang="en-US" altLang="zh-CN" sz="1000" dirty="0">
                  <a:solidFill>
                    <a:schemeClr val="tx1">
                      <a:lumMod val="50000"/>
                      <a:lumOff val="50000"/>
                    </a:schemeClr>
                  </a:solidFill>
                  <a:cs typeface="+mn-ea"/>
                  <a:sym typeface="+mn-lt"/>
                </a:endParaRPr>
              </a:p>
              <a:p>
                <a:pPr algn="ctr" defTabSz="0">
                  <a:tabLst>
                    <a:tab pos="1283335" algn="l"/>
                  </a:tabLst>
                </a:pPr>
                <a:r>
                  <a:rPr lang="zh-CN" altLang="en-US" sz="1000" dirty="0">
                    <a:solidFill>
                      <a:schemeClr val="tx1">
                        <a:lumMod val="50000"/>
                        <a:lumOff val="50000"/>
                      </a:schemeClr>
                    </a:solidFill>
                    <a:cs typeface="+mn-ea"/>
                    <a:sym typeface="+mn-lt"/>
                  </a:rPr>
                  <a:t>输入文本内容输入文本内容</a:t>
                </a:r>
                <a:endParaRPr lang="en-US" altLang="zh-CN" sz="1000" dirty="0">
                  <a:solidFill>
                    <a:schemeClr val="tx1">
                      <a:lumMod val="50000"/>
                      <a:lumOff val="50000"/>
                    </a:schemeClr>
                  </a:solidFill>
                  <a:cs typeface="+mn-ea"/>
                  <a:sym typeface="+mn-lt"/>
                </a:endParaRPr>
              </a:p>
            </p:txBody>
          </p:sp>
        </p:grpSp>
      </p:grpSp>
      <p:grpSp>
        <p:nvGrpSpPr>
          <p:cNvPr id="202" name="组合 201"/>
          <p:cNvGrpSpPr/>
          <p:nvPr/>
        </p:nvGrpSpPr>
        <p:grpSpPr>
          <a:xfrm>
            <a:off x="4672406" y="972756"/>
            <a:ext cx="2098052" cy="1024414"/>
            <a:chOff x="3616333" y="5103803"/>
            <a:chExt cx="2220039" cy="1084144"/>
          </a:xfrm>
        </p:grpSpPr>
        <p:grpSp>
          <p:nvGrpSpPr>
            <p:cNvPr id="203" name="组合 202"/>
            <p:cNvGrpSpPr/>
            <p:nvPr/>
          </p:nvGrpSpPr>
          <p:grpSpPr>
            <a:xfrm>
              <a:off x="3616333" y="5103803"/>
              <a:ext cx="1000117" cy="802047"/>
              <a:chOff x="3521074" y="5237153"/>
              <a:chExt cx="1000117" cy="802047"/>
            </a:xfrm>
          </p:grpSpPr>
          <p:sp>
            <p:nvSpPr>
              <p:cNvPr id="207" name="文本框 105"/>
              <p:cNvSpPr txBox="1"/>
              <p:nvPr/>
            </p:nvSpPr>
            <p:spPr>
              <a:xfrm>
                <a:off x="3521074" y="5237153"/>
                <a:ext cx="1000117" cy="676899"/>
              </a:xfrm>
              <a:prstGeom prst="rect">
                <a:avLst/>
              </a:prstGeom>
              <a:noFill/>
            </p:spPr>
            <p:txBody>
              <a:bodyPr wrap="square" rtlCol="0">
                <a:spAutoFit/>
              </a:bodyPr>
              <a:lstStyle/>
              <a:p>
                <a:pPr algn="ctr"/>
                <a:r>
                  <a:rPr lang="en-US" altLang="zh-CN" sz="3400" dirty="0">
                    <a:solidFill>
                      <a:srgbClr val="C00000"/>
                    </a:solidFill>
                    <a:cs typeface="+mn-ea"/>
                    <a:sym typeface="+mn-lt"/>
                  </a:rPr>
                  <a:t>01</a:t>
                </a:r>
                <a:endParaRPr lang="zh-CN" altLang="en-US" sz="3400" dirty="0">
                  <a:solidFill>
                    <a:srgbClr val="C00000"/>
                  </a:solidFill>
                  <a:cs typeface="+mn-ea"/>
                  <a:sym typeface="+mn-lt"/>
                </a:endParaRPr>
              </a:p>
            </p:txBody>
          </p:sp>
          <p:sp>
            <p:nvSpPr>
              <p:cNvPr id="208" name="文本框 106"/>
              <p:cNvSpPr txBox="1"/>
              <p:nvPr/>
            </p:nvSpPr>
            <p:spPr>
              <a:xfrm>
                <a:off x="3537221" y="5778623"/>
                <a:ext cx="918718" cy="260577"/>
              </a:xfrm>
              <a:prstGeom prst="rect">
                <a:avLst/>
              </a:prstGeom>
              <a:noFill/>
            </p:spPr>
            <p:txBody>
              <a:bodyPr wrap="square" rtlCol="0">
                <a:spAutoFit/>
              </a:bodyPr>
              <a:lstStyle/>
              <a:p>
                <a:pPr algn="ctr"/>
                <a:r>
                  <a:rPr lang="en-US" altLang="zh-CN" sz="1000" dirty="0">
                    <a:solidFill>
                      <a:srgbClr val="E3413E"/>
                    </a:solidFill>
                    <a:cs typeface="+mn-ea"/>
                    <a:sym typeface="+mn-lt"/>
                  </a:rPr>
                  <a:t>OPTION</a:t>
                </a:r>
                <a:endParaRPr lang="zh-CN" altLang="en-US" sz="1000" dirty="0">
                  <a:solidFill>
                    <a:srgbClr val="E3413E"/>
                  </a:solidFill>
                  <a:cs typeface="+mn-ea"/>
                  <a:sym typeface="+mn-lt"/>
                </a:endParaRPr>
              </a:p>
            </p:txBody>
          </p:sp>
        </p:grpSp>
        <p:grpSp>
          <p:nvGrpSpPr>
            <p:cNvPr id="204" name="组合 203"/>
            <p:cNvGrpSpPr/>
            <p:nvPr/>
          </p:nvGrpSpPr>
          <p:grpSpPr>
            <a:xfrm>
              <a:off x="4317206" y="5191936"/>
              <a:ext cx="1519166" cy="996011"/>
              <a:chOff x="4420271" y="5132049"/>
              <a:chExt cx="1519166" cy="996011"/>
            </a:xfrm>
          </p:grpSpPr>
          <p:sp>
            <p:nvSpPr>
              <p:cNvPr id="205" name="文本框 103"/>
              <p:cNvSpPr txBox="1"/>
              <p:nvPr/>
            </p:nvSpPr>
            <p:spPr>
              <a:xfrm>
                <a:off x="4420271" y="5132049"/>
                <a:ext cx="1519166" cy="342007"/>
              </a:xfrm>
              <a:prstGeom prst="rect">
                <a:avLst/>
              </a:prstGeom>
              <a:noFill/>
            </p:spPr>
            <p:txBody>
              <a:bodyPr wrap="square" rtlCol="0">
                <a:spAutoFit/>
              </a:bodyPr>
              <a:lstStyle/>
              <a:p>
                <a:pPr algn="ctr">
                  <a:spcBef>
                    <a:spcPct val="0"/>
                  </a:spcBef>
                  <a:buFont typeface="Arial" panose="020B0604020202020204" pitchFamily="34" charset="0"/>
                  <a:buNone/>
                </a:pPr>
                <a:r>
                  <a:rPr lang="zh-CN" altLang="en-US" sz="1500" b="1" dirty="0">
                    <a:solidFill>
                      <a:srgbClr val="C00000"/>
                    </a:solidFill>
                    <a:cs typeface="+mn-ea"/>
                    <a:sym typeface="+mn-lt"/>
                  </a:rPr>
                  <a:t>团队合作</a:t>
                </a:r>
              </a:p>
            </p:txBody>
          </p:sp>
          <p:sp>
            <p:nvSpPr>
              <p:cNvPr id="206" name="文本框 104"/>
              <p:cNvSpPr txBox="1"/>
              <p:nvPr/>
            </p:nvSpPr>
            <p:spPr>
              <a:xfrm>
                <a:off x="4424521" y="5378900"/>
                <a:ext cx="1393003" cy="749160"/>
              </a:xfrm>
              <a:prstGeom prst="rect">
                <a:avLst/>
              </a:prstGeom>
              <a:noFill/>
            </p:spPr>
            <p:txBody>
              <a:bodyPr wrap="square" rtlCol="0">
                <a:spAutoFit/>
              </a:bodyPr>
              <a:lstStyle/>
              <a:p>
                <a:pPr algn="ctr" defTabSz="0">
                  <a:tabLst>
                    <a:tab pos="1283335" algn="l"/>
                  </a:tabLst>
                </a:pPr>
                <a:r>
                  <a:rPr lang="zh-CN" altLang="en-US" sz="1000" dirty="0">
                    <a:solidFill>
                      <a:schemeClr val="tx1">
                        <a:lumMod val="50000"/>
                        <a:lumOff val="50000"/>
                      </a:schemeClr>
                    </a:solidFill>
                    <a:cs typeface="+mn-ea"/>
                    <a:sym typeface="+mn-lt"/>
                  </a:rPr>
                  <a:t>输入文本内容输入文本内容</a:t>
                </a:r>
                <a:endParaRPr lang="en-US" altLang="zh-CN" sz="1000" dirty="0">
                  <a:solidFill>
                    <a:schemeClr val="tx1">
                      <a:lumMod val="50000"/>
                      <a:lumOff val="50000"/>
                    </a:schemeClr>
                  </a:solidFill>
                  <a:cs typeface="+mn-ea"/>
                  <a:sym typeface="+mn-lt"/>
                </a:endParaRPr>
              </a:p>
              <a:p>
                <a:pPr algn="ctr" defTabSz="0">
                  <a:tabLst>
                    <a:tab pos="1283335" algn="l"/>
                  </a:tabLst>
                </a:pPr>
                <a:r>
                  <a:rPr lang="zh-CN" altLang="en-US" sz="1000" dirty="0">
                    <a:solidFill>
                      <a:schemeClr val="tx1">
                        <a:lumMod val="50000"/>
                        <a:lumOff val="50000"/>
                      </a:schemeClr>
                    </a:solidFill>
                    <a:cs typeface="+mn-ea"/>
                    <a:sym typeface="+mn-lt"/>
                  </a:rPr>
                  <a:t>输入文本内容输入文本内容</a:t>
                </a:r>
                <a:endParaRPr lang="en-US" altLang="zh-CN" sz="1000" dirty="0">
                  <a:solidFill>
                    <a:schemeClr val="tx1">
                      <a:lumMod val="50000"/>
                      <a:lumOff val="50000"/>
                    </a:schemeClr>
                  </a:solidFill>
                  <a:cs typeface="+mn-ea"/>
                  <a:sym typeface="+mn-lt"/>
                </a:endParaRPr>
              </a:p>
            </p:txBody>
          </p:sp>
        </p:grpSp>
      </p:grpSp>
      <p:grpSp>
        <p:nvGrpSpPr>
          <p:cNvPr id="209" name="组合 208"/>
          <p:cNvGrpSpPr/>
          <p:nvPr/>
        </p:nvGrpSpPr>
        <p:grpSpPr>
          <a:xfrm>
            <a:off x="6993217" y="2333153"/>
            <a:ext cx="2098052" cy="1008687"/>
            <a:chOff x="3616333" y="5120447"/>
            <a:chExt cx="2220039" cy="1067500"/>
          </a:xfrm>
        </p:grpSpPr>
        <p:grpSp>
          <p:nvGrpSpPr>
            <p:cNvPr id="210" name="组合 209"/>
            <p:cNvGrpSpPr/>
            <p:nvPr/>
          </p:nvGrpSpPr>
          <p:grpSpPr>
            <a:xfrm>
              <a:off x="3616333" y="5120447"/>
              <a:ext cx="1000117" cy="785404"/>
              <a:chOff x="3521074" y="5253797"/>
              <a:chExt cx="1000117" cy="785404"/>
            </a:xfrm>
          </p:grpSpPr>
          <p:sp>
            <p:nvSpPr>
              <p:cNvPr id="214" name="文本框 112"/>
              <p:cNvSpPr txBox="1"/>
              <p:nvPr/>
            </p:nvSpPr>
            <p:spPr>
              <a:xfrm>
                <a:off x="3521074" y="5253797"/>
                <a:ext cx="1000117" cy="676899"/>
              </a:xfrm>
              <a:prstGeom prst="rect">
                <a:avLst/>
              </a:prstGeom>
              <a:noFill/>
            </p:spPr>
            <p:txBody>
              <a:bodyPr wrap="square" rtlCol="0">
                <a:spAutoFit/>
              </a:bodyPr>
              <a:lstStyle/>
              <a:p>
                <a:pPr algn="ctr"/>
                <a:r>
                  <a:rPr lang="en-US" altLang="zh-CN" sz="3400" dirty="0">
                    <a:solidFill>
                      <a:srgbClr val="C00000"/>
                    </a:solidFill>
                    <a:cs typeface="+mn-ea"/>
                    <a:sym typeface="+mn-lt"/>
                  </a:rPr>
                  <a:t>03</a:t>
                </a:r>
                <a:endParaRPr lang="zh-CN" altLang="en-US" sz="3400" dirty="0">
                  <a:solidFill>
                    <a:srgbClr val="C00000"/>
                  </a:solidFill>
                  <a:cs typeface="+mn-ea"/>
                  <a:sym typeface="+mn-lt"/>
                </a:endParaRPr>
              </a:p>
            </p:txBody>
          </p:sp>
          <p:sp>
            <p:nvSpPr>
              <p:cNvPr id="215" name="文本框 113"/>
              <p:cNvSpPr txBox="1"/>
              <p:nvPr/>
            </p:nvSpPr>
            <p:spPr>
              <a:xfrm>
                <a:off x="3600414" y="5778624"/>
                <a:ext cx="824701" cy="260577"/>
              </a:xfrm>
              <a:prstGeom prst="rect">
                <a:avLst/>
              </a:prstGeom>
              <a:noFill/>
            </p:spPr>
            <p:txBody>
              <a:bodyPr wrap="square" rtlCol="0">
                <a:spAutoFit/>
              </a:bodyPr>
              <a:lstStyle/>
              <a:p>
                <a:pPr algn="ctr"/>
                <a:r>
                  <a:rPr lang="en-US" altLang="zh-CN" sz="1000" dirty="0">
                    <a:solidFill>
                      <a:srgbClr val="E3413E"/>
                    </a:solidFill>
                    <a:cs typeface="+mn-ea"/>
                    <a:sym typeface="+mn-lt"/>
                  </a:rPr>
                  <a:t>OPTION</a:t>
                </a:r>
                <a:endParaRPr lang="zh-CN" altLang="en-US" sz="1000" dirty="0">
                  <a:solidFill>
                    <a:srgbClr val="E3413E"/>
                  </a:solidFill>
                  <a:cs typeface="+mn-ea"/>
                  <a:sym typeface="+mn-lt"/>
                </a:endParaRPr>
              </a:p>
            </p:txBody>
          </p:sp>
        </p:grpSp>
        <p:grpSp>
          <p:nvGrpSpPr>
            <p:cNvPr id="211" name="组合 210"/>
            <p:cNvGrpSpPr/>
            <p:nvPr/>
          </p:nvGrpSpPr>
          <p:grpSpPr>
            <a:xfrm>
              <a:off x="4317206" y="5191936"/>
              <a:ext cx="1519166" cy="996011"/>
              <a:chOff x="4420271" y="5132049"/>
              <a:chExt cx="1519166" cy="996011"/>
            </a:xfrm>
          </p:grpSpPr>
          <p:sp>
            <p:nvSpPr>
              <p:cNvPr id="212" name="文本框 110"/>
              <p:cNvSpPr txBox="1"/>
              <p:nvPr/>
            </p:nvSpPr>
            <p:spPr>
              <a:xfrm>
                <a:off x="4420271" y="5132049"/>
                <a:ext cx="1519166" cy="342007"/>
              </a:xfrm>
              <a:prstGeom prst="rect">
                <a:avLst/>
              </a:prstGeom>
              <a:noFill/>
            </p:spPr>
            <p:txBody>
              <a:bodyPr wrap="square" rtlCol="0">
                <a:spAutoFit/>
              </a:bodyPr>
              <a:lstStyle/>
              <a:p>
                <a:pPr algn="ctr">
                  <a:spcBef>
                    <a:spcPct val="0"/>
                  </a:spcBef>
                  <a:buFont typeface="Arial" panose="020B0604020202020204" pitchFamily="34" charset="0"/>
                  <a:buNone/>
                </a:pPr>
                <a:r>
                  <a:rPr lang="zh-CN" altLang="en-US" sz="1500" b="1" dirty="0">
                    <a:solidFill>
                      <a:srgbClr val="C00000"/>
                    </a:solidFill>
                    <a:cs typeface="+mn-ea"/>
                    <a:sym typeface="+mn-lt"/>
                  </a:rPr>
                  <a:t>协调能力</a:t>
                </a:r>
              </a:p>
            </p:txBody>
          </p:sp>
          <p:sp>
            <p:nvSpPr>
              <p:cNvPr id="213" name="文本框 111"/>
              <p:cNvSpPr txBox="1"/>
              <p:nvPr/>
            </p:nvSpPr>
            <p:spPr>
              <a:xfrm>
                <a:off x="4424521" y="5378900"/>
                <a:ext cx="1393003" cy="749160"/>
              </a:xfrm>
              <a:prstGeom prst="rect">
                <a:avLst/>
              </a:prstGeom>
              <a:noFill/>
            </p:spPr>
            <p:txBody>
              <a:bodyPr wrap="square" rtlCol="0">
                <a:spAutoFit/>
              </a:bodyPr>
              <a:lstStyle/>
              <a:p>
                <a:pPr algn="ctr" defTabSz="0">
                  <a:tabLst>
                    <a:tab pos="1283335" algn="l"/>
                  </a:tabLst>
                </a:pPr>
                <a:r>
                  <a:rPr lang="zh-CN" altLang="en-US" sz="1000" dirty="0">
                    <a:solidFill>
                      <a:schemeClr val="tx1">
                        <a:lumMod val="50000"/>
                        <a:lumOff val="50000"/>
                      </a:schemeClr>
                    </a:solidFill>
                    <a:cs typeface="+mn-ea"/>
                    <a:sym typeface="+mn-lt"/>
                  </a:rPr>
                  <a:t>输入文本内容输入文本内容</a:t>
                </a:r>
                <a:endParaRPr lang="en-US" altLang="zh-CN" sz="1000" dirty="0">
                  <a:solidFill>
                    <a:schemeClr val="tx1">
                      <a:lumMod val="50000"/>
                      <a:lumOff val="50000"/>
                    </a:schemeClr>
                  </a:solidFill>
                  <a:cs typeface="+mn-ea"/>
                  <a:sym typeface="+mn-lt"/>
                </a:endParaRPr>
              </a:p>
              <a:p>
                <a:pPr algn="ctr" defTabSz="0">
                  <a:tabLst>
                    <a:tab pos="1283335" algn="l"/>
                  </a:tabLst>
                </a:pPr>
                <a:r>
                  <a:rPr lang="zh-CN" altLang="en-US" sz="1000" dirty="0">
                    <a:solidFill>
                      <a:schemeClr val="tx1">
                        <a:lumMod val="50000"/>
                        <a:lumOff val="50000"/>
                      </a:schemeClr>
                    </a:solidFill>
                    <a:cs typeface="+mn-ea"/>
                    <a:sym typeface="+mn-lt"/>
                  </a:rPr>
                  <a:t>输入文本内容输入文本内容</a:t>
                </a:r>
                <a:endParaRPr lang="en-US" altLang="zh-CN" sz="1000" dirty="0">
                  <a:solidFill>
                    <a:schemeClr val="tx1">
                      <a:lumMod val="50000"/>
                      <a:lumOff val="50000"/>
                    </a:schemeClr>
                  </a:solidFill>
                  <a:cs typeface="+mn-ea"/>
                  <a:sym typeface="+mn-lt"/>
                </a:endParaRPr>
              </a:p>
            </p:txBody>
          </p:sp>
        </p:grpSp>
      </p:grpSp>
      <p:grpSp>
        <p:nvGrpSpPr>
          <p:cNvPr id="216" name="组合 215"/>
          <p:cNvGrpSpPr/>
          <p:nvPr/>
        </p:nvGrpSpPr>
        <p:grpSpPr>
          <a:xfrm>
            <a:off x="8014083" y="3602860"/>
            <a:ext cx="2098052" cy="965028"/>
            <a:chOff x="3616333" y="5166652"/>
            <a:chExt cx="2220039" cy="1021295"/>
          </a:xfrm>
        </p:grpSpPr>
        <p:grpSp>
          <p:nvGrpSpPr>
            <p:cNvPr id="217" name="组合 216"/>
            <p:cNvGrpSpPr/>
            <p:nvPr/>
          </p:nvGrpSpPr>
          <p:grpSpPr>
            <a:xfrm>
              <a:off x="3616333" y="5166652"/>
              <a:ext cx="1000117" cy="902058"/>
              <a:chOff x="3521074" y="5300002"/>
              <a:chExt cx="1000117" cy="902058"/>
            </a:xfrm>
          </p:grpSpPr>
          <p:sp>
            <p:nvSpPr>
              <p:cNvPr id="221" name="文本框 119"/>
              <p:cNvSpPr txBox="1"/>
              <p:nvPr/>
            </p:nvSpPr>
            <p:spPr>
              <a:xfrm>
                <a:off x="3521074" y="5300002"/>
                <a:ext cx="1000117" cy="676899"/>
              </a:xfrm>
              <a:prstGeom prst="rect">
                <a:avLst/>
              </a:prstGeom>
              <a:noFill/>
            </p:spPr>
            <p:txBody>
              <a:bodyPr wrap="square" rtlCol="0">
                <a:spAutoFit/>
              </a:bodyPr>
              <a:lstStyle/>
              <a:p>
                <a:pPr algn="ctr"/>
                <a:r>
                  <a:rPr lang="en-US" altLang="zh-CN" sz="3400" dirty="0">
                    <a:solidFill>
                      <a:srgbClr val="C00000"/>
                    </a:solidFill>
                    <a:cs typeface="+mn-ea"/>
                    <a:sym typeface="+mn-lt"/>
                  </a:rPr>
                  <a:t>05</a:t>
                </a:r>
                <a:endParaRPr lang="zh-CN" altLang="en-US" sz="3400" dirty="0">
                  <a:solidFill>
                    <a:srgbClr val="C00000"/>
                  </a:solidFill>
                  <a:cs typeface="+mn-ea"/>
                  <a:sym typeface="+mn-lt"/>
                </a:endParaRPr>
              </a:p>
            </p:txBody>
          </p:sp>
          <p:sp>
            <p:nvSpPr>
              <p:cNvPr id="222" name="文本框 120"/>
              <p:cNvSpPr txBox="1"/>
              <p:nvPr/>
            </p:nvSpPr>
            <p:spPr>
              <a:xfrm>
                <a:off x="3696490" y="5778621"/>
                <a:ext cx="673100" cy="423439"/>
              </a:xfrm>
              <a:prstGeom prst="rect">
                <a:avLst/>
              </a:prstGeom>
              <a:noFill/>
            </p:spPr>
            <p:txBody>
              <a:bodyPr wrap="square" rtlCol="0">
                <a:spAutoFit/>
              </a:bodyPr>
              <a:lstStyle/>
              <a:p>
                <a:pPr algn="ctr"/>
                <a:r>
                  <a:rPr lang="en-US" altLang="zh-CN" sz="1000" dirty="0">
                    <a:solidFill>
                      <a:srgbClr val="E3413E"/>
                    </a:solidFill>
                    <a:cs typeface="+mn-ea"/>
                    <a:sym typeface="+mn-lt"/>
                  </a:rPr>
                  <a:t>OPTION</a:t>
                </a:r>
                <a:endParaRPr lang="zh-CN" altLang="en-US" sz="1000" dirty="0">
                  <a:solidFill>
                    <a:srgbClr val="E3413E"/>
                  </a:solidFill>
                  <a:cs typeface="+mn-ea"/>
                  <a:sym typeface="+mn-lt"/>
                </a:endParaRPr>
              </a:p>
            </p:txBody>
          </p:sp>
        </p:grpSp>
        <p:grpSp>
          <p:nvGrpSpPr>
            <p:cNvPr id="218" name="组合 217"/>
            <p:cNvGrpSpPr/>
            <p:nvPr/>
          </p:nvGrpSpPr>
          <p:grpSpPr>
            <a:xfrm>
              <a:off x="4317206" y="5191936"/>
              <a:ext cx="1519166" cy="996011"/>
              <a:chOff x="4420271" y="5132049"/>
              <a:chExt cx="1519166" cy="996011"/>
            </a:xfrm>
          </p:grpSpPr>
          <p:sp>
            <p:nvSpPr>
              <p:cNvPr id="219" name="文本框 117"/>
              <p:cNvSpPr txBox="1"/>
              <p:nvPr/>
            </p:nvSpPr>
            <p:spPr>
              <a:xfrm>
                <a:off x="4420271" y="5132049"/>
                <a:ext cx="1519166" cy="342007"/>
              </a:xfrm>
              <a:prstGeom prst="rect">
                <a:avLst/>
              </a:prstGeom>
              <a:noFill/>
            </p:spPr>
            <p:txBody>
              <a:bodyPr wrap="square" rtlCol="0">
                <a:spAutoFit/>
              </a:bodyPr>
              <a:lstStyle/>
              <a:p>
                <a:pPr algn="ctr">
                  <a:spcBef>
                    <a:spcPct val="0"/>
                  </a:spcBef>
                  <a:buFont typeface="Arial" panose="020B0604020202020204" pitchFamily="34" charset="0"/>
                  <a:buNone/>
                </a:pPr>
                <a:r>
                  <a:rPr lang="zh-CN" altLang="en-US" sz="1500" b="1" dirty="0">
                    <a:solidFill>
                      <a:srgbClr val="C00000"/>
                    </a:solidFill>
                    <a:cs typeface="+mn-ea"/>
                    <a:sym typeface="+mn-lt"/>
                  </a:rPr>
                  <a:t>创新合作</a:t>
                </a:r>
              </a:p>
            </p:txBody>
          </p:sp>
          <p:sp>
            <p:nvSpPr>
              <p:cNvPr id="220" name="文本框 118"/>
              <p:cNvSpPr txBox="1"/>
              <p:nvPr/>
            </p:nvSpPr>
            <p:spPr>
              <a:xfrm>
                <a:off x="4424521" y="5378900"/>
                <a:ext cx="1393003" cy="749160"/>
              </a:xfrm>
              <a:prstGeom prst="rect">
                <a:avLst/>
              </a:prstGeom>
              <a:noFill/>
            </p:spPr>
            <p:txBody>
              <a:bodyPr wrap="square" rtlCol="0">
                <a:spAutoFit/>
              </a:bodyPr>
              <a:lstStyle/>
              <a:p>
                <a:pPr algn="ctr" defTabSz="0">
                  <a:tabLst>
                    <a:tab pos="1283335" algn="l"/>
                  </a:tabLst>
                </a:pPr>
                <a:r>
                  <a:rPr lang="zh-CN" altLang="en-US" sz="1000" dirty="0">
                    <a:solidFill>
                      <a:schemeClr val="tx1">
                        <a:lumMod val="50000"/>
                        <a:lumOff val="50000"/>
                      </a:schemeClr>
                    </a:solidFill>
                    <a:cs typeface="+mn-ea"/>
                    <a:sym typeface="+mn-lt"/>
                  </a:rPr>
                  <a:t>输入文本内容输入文本内容</a:t>
                </a:r>
                <a:endParaRPr lang="en-US" altLang="zh-CN" sz="1000" dirty="0">
                  <a:solidFill>
                    <a:schemeClr val="tx1">
                      <a:lumMod val="50000"/>
                      <a:lumOff val="50000"/>
                    </a:schemeClr>
                  </a:solidFill>
                  <a:cs typeface="+mn-ea"/>
                  <a:sym typeface="+mn-lt"/>
                </a:endParaRPr>
              </a:p>
              <a:p>
                <a:pPr algn="ctr" defTabSz="0">
                  <a:tabLst>
                    <a:tab pos="1283335" algn="l"/>
                  </a:tabLst>
                </a:pPr>
                <a:r>
                  <a:rPr lang="zh-CN" altLang="en-US" sz="1000" dirty="0">
                    <a:solidFill>
                      <a:schemeClr val="tx1">
                        <a:lumMod val="50000"/>
                        <a:lumOff val="50000"/>
                      </a:schemeClr>
                    </a:solidFill>
                    <a:cs typeface="+mn-ea"/>
                    <a:sym typeface="+mn-lt"/>
                  </a:rPr>
                  <a:t>输入文本内容输入文本内容</a:t>
                </a:r>
                <a:endParaRPr lang="en-US" altLang="zh-CN" sz="1000" dirty="0">
                  <a:solidFill>
                    <a:schemeClr val="tx1">
                      <a:lumMod val="50000"/>
                      <a:lumOff val="50000"/>
                    </a:schemeClr>
                  </a:solidFill>
                  <a:cs typeface="+mn-ea"/>
                  <a:sym typeface="+mn-lt"/>
                </a:endParaRPr>
              </a:p>
            </p:txBody>
          </p:sp>
        </p:grpSp>
      </p:grpSp>
      <p:sp>
        <p:nvSpPr>
          <p:cNvPr id="86" name="矩形 85"/>
          <p:cNvSpPr/>
          <p:nvPr/>
        </p:nvSpPr>
        <p:spPr>
          <a:xfrm>
            <a:off x="4798191" y="4748420"/>
            <a:ext cx="1969831" cy="923360"/>
          </a:xfrm>
          <a:prstGeom prst="rect">
            <a:avLst/>
          </a:prstGeom>
        </p:spPr>
        <p:txBody>
          <a:bodyPr wrap="none" lIns="86390" tIns="43195" rIns="86390" bIns="43195">
            <a:spAutoFit/>
          </a:bodyPr>
          <a:lstStyle/>
          <a:p>
            <a:pPr algn="ctr">
              <a:spcBef>
                <a:spcPct val="0"/>
              </a:spcBef>
              <a:buFont typeface="Arial" panose="020B0604020202020204" pitchFamily="34" charset="0"/>
              <a:buNone/>
            </a:pPr>
            <a:r>
              <a:rPr lang="zh-CN" altLang="en-US" b="1" dirty="0" smtClean="0">
                <a:solidFill>
                  <a:srgbClr val="C00000"/>
                </a:solidFill>
                <a:cs typeface="+mn-ea"/>
                <a:sym typeface="+mn-lt"/>
              </a:rPr>
              <a:t>核心竞争力</a:t>
            </a:r>
          </a:p>
          <a:p>
            <a:pPr algn="ctr">
              <a:spcBef>
                <a:spcPts val="470"/>
              </a:spcBef>
              <a:defRPr/>
            </a:pPr>
            <a:r>
              <a:rPr lang="zh-CN" altLang="en-US" sz="1400" kern="100" dirty="0">
                <a:solidFill>
                  <a:srgbClr val="C00000"/>
                </a:solidFill>
                <a:cs typeface="+mn-ea"/>
                <a:sym typeface="+mn-lt"/>
              </a:rPr>
              <a:t>在此输入详细文字介绍</a:t>
            </a:r>
            <a:endParaRPr lang="en-US" altLang="zh-CN" sz="1400" kern="100" dirty="0">
              <a:solidFill>
                <a:srgbClr val="C00000"/>
              </a:solidFill>
              <a:cs typeface="+mn-ea"/>
              <a:sym typeface="+mn-lt"/>
            </a:endParaRPr>
          </a:p>
          <a:p>
            <a:pPr algn="ctr">
              <a:spcBef>
                <a:spcPts val="470"/>
              </a:spcBef>
              <a:defRPr/>
            </a:pPr>
            <a:r>
              <a:rPr lang="zh-CN" altLang="en-US" sz="1400" kern="100" dirty="0">
                <a:solidFill>
                  <a:srgbClr val="C00000"/>
                </a:solidFill>
                <a:cs typeface="+mn-ea"/>
                <a:sym typeface="+mn-lt"/>
              </a:rPr>
              <a:t>和详细信息。</a:t>
            </a:r>
          </a:p>
        </p:txBody>
      </p:sp>
      <p:sp>
        <p:nvSpPr>
          <p:cNvPr id="85" name="文本框 52"/>
          <p:cNvSpPr txBox="1"/>
          <p:nvPr/>
        </p:nvSpPr>
        <p:spPr>
          <a:xfrm>
            <a:off x="317878" y="247212"/>
            <a:ext cx="2495537" cy="503934"/>
          </a:xfrm>
          <a:prstGeom prst="rect">
            <a:avLst/>
          </a:prstGeom>
          <a:noFill/>
        </p:spPr>
        <p:txBody>
          <a:bodyPr wrap="square" lIns="115187" tIns="57593" rIns="115187" bIns="57593" rtlCol="0">
            <a:spAutoFit/>
          </a:bodyPr>
          <a:lstStyle/>
          <a:p>
            <a:pPr defTabSz="863600">
              <a:defRPr/>
            </a:pPr>
            <a:r>
              <a:rPr lang="zh-CN" altLang="en-US" sz="2500" b="1" dirty="0">
                <a:solidFill>
                  <a:srgbClr val="C00000"/>
                </a:solidFill>
                <a:cs typeface="+mn-ea"/>
                <a:sym typeface="+mn-lt"/>
              </a:rPr>
              <a:t>点此添加标题</a:t>
            </a:r>
          </a:p>
        </p:txBody>
      </p:sp>
      <p:grpSp>
        <p:nvGrpSpPr>
          <p:cNvPr id="87" name="组合 86"/>
          <p:cNvGrpSpPr/>
          <p:nvPr/>
        </p:nvGrpSpPr>
        <p:grpSpPr>
          <a:xfrm>
            <a:off x="-303811" y="247212"/>
            <a:ext cx="440250" cy="440123"/>
            <a:chOff x="304800" y="673100"/>
            <a:chExt cx="4000500" cy="4000500"/>
          </a:xfrm>
          <a:solidFill>
            <a:srgbClr val="C00000"/>
          </a:solidFill>
          <a:effectLst>
            <a:outerShdw blurRad="444500" dist="254000" dir="6840000" algn="tr" rotWithShape="0">
              <a:prstClr val="black">
                <a:alpha val="50000"/>
              </a:prstClr>
            </a:outerShdw>
          </a:effectLst>
        </p:grpSpPr>
        <p:sp>
          <p:nvSpPr>
            <p:cNvPr id="88" name="同心圆 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sp>
          <p:nvSpPr>
            <p:cNvPr id="89" name="椭圆 88"/>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3894">
        <p:blinds dir="vert"/>
      </p:transition>
    </mc:Choice>
    <mc:Fallback xmlns="">
      <p:transition spd="slow" advTm="3894">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additive="base">
                                            <p:cTn id="13" dur="500" fill="hold"/>
                                            <p:tgtEl>
                                              <p:spTgt spid="86"/>
                                            </p:tgtEl>
                                            <p:attrNameLst>
                                              <p:attrName>ppt_x</p:attrName>
                                            </p:attrNameLst>
                                          </p:cBhvr>
                                          <p:tavLst>
                                            <p:tav tm="0">
                                              <p:val>
                                                <p:strVal val="#ppt_x"/>
                                              </p:val>
                                            </p:tav>
                                            <p:tav tm="100000">
                                              <p:val>
                                                <p:strVal val="#ppt_x"/>
                                              </p:val>
                                            </p:tav>
                                          </p:tavLst>
                                        </p:anim>
                                        <p:anim calcmode="lin" valueType="num">
                                          <p:cBhvr additive="base">
                                            <p:cTn id="14" dur="500" fill="hold"/>
                                            <p:tgtEl>
                                              <p:spTgt spid="86"/>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 presetClass="entr" presetSubtype="8" fill="hold" nodeType="afterEffect" p14:presetBounceEnd="38000">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14:bounceEnd="38000">
                                          <p:cBhvr additive="base">
                                            <p:cTn id="18" dur="500" fill="hold"/>
                                            <p:tgtEl>
                                              <p:spTgt spid="188"/>
                                            </p:tgtEl>
                                            <p:attrNameLst>
                                              <p:attrName>ppt_x</p:attrName>
                                            </p:attrNameLst>
                                          </p:cBhvr>
                                          <p:tavLst>
                                            <p:tav tm="0">
                                              <p:val>
                                                <p:strVal val="0-#ppt_w/2"/>
                                              </p:val>
                                            </p:tav>
                                            <p:tav tm="100000">
                                              <p:val>
                                                <p:strVal val="#ppt_x"/>
                                              </p:val>
                                            </p:tav>
                                          </p:tavLst>
                                        </p:anim>
                                        <p:anim calcmode="lin" valueType="num" p14:bounceEnd="38000">
                                          <p:cBhvr additive="base">
                                            <p:cTn id="19" dur="500" fill="hold"/>
                                            <p:tgtEl>
                                              <p:spTgt spid="188"/>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14:presetBounceEnd="38000">
                                      <p:stCondLst>
                                        <p:cond delay="0"/>
                                      </p:stCondLst>
                                      <p:childTnLst>
                                        <p:set>
                                          <p:cBhvr>
                                            <p:cTn id="21" dur="1" fill="hold">
                                              <p:stCondLst>
                                                <p:cond delay="0"/>
                                              </p:stCondLst>
                                            </p:cTn>
                                            <p:tgtEl>
                                              <p:spTgt spid="195"/>
                                            </p:tgtEl>
                                            <p:attrNameLst>
                                              <p:attrName>style.visibility</p:attrName>
                                            </p:attrNameLst>
                                          </p:cBhvr>
                                          <p:to>
                                            <p:strVal val="visible"/>
                                          </p:to>
                                        </p:set>
                                        <p:anim calcmode="lin" valueType="num" p14:bounceEnd="38000">
                                          <p:cBhvr additive="base">
                                            <p:cTn id="22" dur="500" fill="hold"/>
                                            <p:tgtEl>
                                              <p:spTgt spid="195"/>
                                            </p:tgtEl>
                                            <p:attrNameLst>
                                              <p:attrName>ppt_x</p:attrName>
                                            </p:attrNameLst>
                                          </p:cBhvr>
                                          <p:tavLst>
                                            <p:tav tm="0">
                                              <p:val>
                                                <p:strVal val="0-#ppt_w/2"/>
                                              </p:val>
                                            </p:tav>
                                            <p:tav tm="100000">
                                              <p:val>
                                                <p:strVal val="#ppt_x"/>
                                              </p:val>
                                            </p:tav>
                                          </p:tavLst>
                                        </p:anim>
                                        <p:anim calcmode="lin" valueType="num" p14:bounceEnd="38000">
                                          <p:cBhvr additive="base">
                                            <p:cTn id="23" dur="500" fill="hold"/>
                                            <p:tgtEl>
                                              <p:spTgt spid="195"/>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14:presetBounceEnd="38000">
                                      <p:stCondLst>
                                        <p:cond delay="0"/>
                                      </p:stCondLst>
                                      <p:childTnLst>
                                        <p:set>
                                          <p:cBhvr>
                                            <p:cTn id="25" dur="1" fill="hold">
                                              <p:stCondLst>
                                                <p:cond delay="0"/>
                                              </p:stCondLst>
                                            </p:cTn>
                                            <p:tgtEl>
                                              <p:spTgt spid="209"/>
                                            </p:tgtEl>
                                            <p:attrNameLst>
                                              <p:attrName>style.visibility</p:attrName>
                                            </p:attrNameLst>
                                          </p:cBhvr>
                                          <p:to>
                                            <p:strVal val="visible"/>
                                          </p:to>
                                        </p:set>
                                        <p:anim calcmode="lin" valueType="num" p14:bounceEnd="38000">
                                          <p:cBhvr additive="base">
                                            <p:cTn id="26" dur="500" fill="hold"/>
                                            <p:tgtEl>
                                              <p:spTgt spid="209"/>
                                            </p:tgtEl>
                                            <p:attrNameLst>
                                              <p:attrName>ppt_x</p:attrName>
                                            </p:attrNameLst>
                                          </p:cBhvr>
                                          <p:tavLst>
                                            <p:tav tm="0">
                                              <p:val>
                                                <p:strVal val="1+#ppt_w/2"/>
                                              </p:val>
                                            </p:tav>
                                            <p:tav tm="100000">
                                              <p:val>
                                                <p:strVal val="#ppt_x"/>
                                              </p:val>
                                            </p:tav>
                                          </p:tavLst>
                                        </p:anim>
                                        <p:anim calcmode="lin" valueType="num" p14:bounceEnd="38000">
                                          <p:cBhvr additive="base">
                                            <p:cTn id="27" dur="500" fill="hold"/>
                                            <p:tgtEl>
                                              <p:spTgt spid="209"/>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14:presetBounceEnd="38000">
                                      <p:stCondLst>
                                        <p:cond delay="0"/>
                                      </p:stCondLst>
                                      <p:childTnLst>
                                        <p:set>
                                          <p:cBhvr>
                                            <p:cTn id="29" dur="1" fill="hold">
                                              <p:stCondLst>
                                                <p:cond delay="0"/>
                                              </p:stCondLst>
                                            </p:cTn>
                                            <p:tgtEl>
                                              <p:spTgt spid="216"/>
                                            </p:tgtEl>
                                            <p:attrNameLst>
                                              <p:attrName>style.visibility</p:attrName>
                                            </p:attrNameLst>
                                          </p:cBhvr>
                                          <p:to>
                                            <p:strVal val="visible"/>
                                          </p:to>
                                        </p:set>
                                        <p:anim calcmode="lin" valueType="num" p14:bounceEnd="38000">
                                          <p:cBhvr additive="base">
                                            <p:cTn id="30" dur="500" fill="hold"/>
                                            <p:tgtEl>
                                              <p:spTgt spid="216"/>
                                            </p:tgtEl>
                                            <p:attrNameLst>
                                              <p:attrName>ppt_x</p:attrName>
                                            </p:attrNameLst>
                                          </p:cBhvr>
                                          <p:tavLst>
                                            <p:tav tm="0">
                                              <p:val>
                                                <p:strVal val="1+#ppt_w/2"/>
                                              </p:val>
                                            </p:tav>
                                            <p:tav tm="100000">
                                              <p:val>
                                                <p:strVal val="#ppt_x"/>
                                              </p:val>
                                            </p:tav>
                                          </p:tavLst>
                                        </p:anim>
                                        <p:anim calcmode="lin" valueType="num" p14:bounceEnd="38000">
                                          <p:cBhvr additive="base">
                                            <p:cTn id="31" dur="500" fill="hold"/>
                                            <p:tgtEl>
                                              <p:spTgt spid="216"/>
                                            </p:tgtEl>
                                            <p:attrNameLst>
                                              <p:attrName>ppt_y</p:attrName>
                                            </p:attrNameLst>
                                          </p:cBhvr>
                                          <p:tavLst>
                                            <p:tav tm="0">
                                              <p:val>
                                                <p:strVal val="#ppt_y"/>
                                              </p:val>
                                            </p:tav>
                                            <p:tav tm="100000">
                                              <p:val>
                                                <p:strVal val="#ppt_y"/>
                                              </p:val>
                                            </p:tav>
                                          </p:tavLst>
                                        </p:anim>
                                      </p:childTnLst>
                                    </p:cTn>
                                  </p:par>
                                  <p:par>
                                    <p:cTn id="32" presetID="2" presetClass="entr" presetSubtype="1" fill="hold" nodeType="withEffect" p14:presetBounceEnd="38000">
                                      <p:stCondLst>
                                        <p:cond delay="0"/>
                                      </p:stCondLst>
                                      <p:childTnLst>
                                        <p:set>
                                          <p:cBhvr>
                                            <p:cTn id="33" dur="1" fill="hold">
                                              <p:stCondLst>
                                                <p:cond delay="0"/>
                                              </p:stCondLst>
                                            </p:cTn>
                                            <p:tgtEl>
                                              <p:spTgt spid="202"/>
                                            </p:tgtEl>
                                            <p:attrNameLst>
                                              <p:attrName>style.visibility</p:attrName>
                                            </p:attrNameLst>
                                          </p:cBhvr>
                                          <p:to>
                                            <p:strVal val="visible"/>
                                          </p:to>
                                        </p:set>
                                        <p:anim calcmode="lin" valueType="num" p14:bounceEnd="38000">
                                          <p:cBhvr additive="base">
                                            <p:cTn id="34" dur="500" fill="hold"/>
                                            <p:tgtEl>
                                              <p:spTgt spid="202"/>
                                            </p:tgtEl>
                                            <p:attrNameLst>
                                              <p:attrName>ppt_x</p:attrName>
                                            </p:attrNameLst>
                                          </p:cBhvr>
                                          <p:tavLst>
                                            <p:tav tm="0">
                                              <p:val>
                                                <p:strVal val="#ppt_x"/>
                                              </p:val>
                                            </p:tav>
                                            <p:tav tm="100000">
                                              <p:val>
                                                <p:strVal val="#ppt_x"/>
                                              </p:val>
                                            </p:tav>
                                          </p:tavLst>
                                        </p:anim>
                                        <p:anim calcmode="lin" valueType="num" p14:bounceEnd="38000">
                                          <p:cBhvr additive="base">
                                            <p:cTn id="35" dur="500" fill="hold"/>
                                            <p:tgtEl>
                                              <p:spTgt spid="20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additive="base">
                                            <p:cTn id="13" dur="500" fill="hold"/>
                                            <p:tgtEl>
                                              <p:spTgt spid="86"/>
                                            </p:tgtEl>
                                            <p:attrNameLst>
                                              <p:attrName>ppt_x</p:attrName>
                                            </p:attrNameLst>
                                          </p:cBhvr>
                                          <p:tavLst>
                                            <p:tav tm="0">
                                              <p:val>
                                                <p:strVal val="#ppt_x"/>
                                              </p:val>
                                            </p:tav>
                                            <p:tav tm="100000">
                                              <p:val>
                                                <p:strVal val="#ppt_x"/>
                                              </p:val>
                                            </p:tav>
                                          </p:tavLst>
                                        </p:anim>
                                        <p:anim calcmode="lin" valueType="num">
                                          <p:cBhvr additive="base">
                                            <p:cTn id="14" dur="500" fill="hold"/>
                                            <p:tgtEl>
                                              <p:spTgt spid="86"/>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additive="base">
                                            <p:cTn id="18" dur="500" fill="hold"/>
                                            <p:tgtEl>
                                              <p:spTgt spid="188"/>
                                            </p:tgtEl>
                                            <p:attrNameLst>
                                              <p:attrName>ppt_x</p:attrName>
                                            </p:attrNameLst>
                                          </p:cBhvr>
                                          <p:tavLst>
                                            <p:tav tm="0">
                                              <p:val>
                                                <p:strVal val="0-#ppt_w/2"/>
                                              </p:val>
                                            </p:tav>
                                            <p:tav tm="100000">
                                              <p:val>
                                                <p:strVal val="#ppt_x"/>
                                              </p:val>
                                            </p:tav>
                                          </p:tavLst>
                                        </p:anim>
                                        <p:anim calcmode="lin" valueType="num">
                                          <p:cBhvr additive="base">
                                            <p:cTn id="19" dur="500" fill="hold"/>
                                            <p:tgtEl>
                                              <p:spTgt spid="188"/>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95"/>
                                            </p:tgtEl>
                                            <p:attrNameLst>
                                              <p:attrName>style.visibility</p:attrName>
                                            </p:attrNameLst>
                                          </p:cBhvr>
                                          <p:to>
                                            <p:strVal val="visible"/>
                                          </p:to>
                                        </p:set>
                                        <p:anim calcmode="lin" valueType="num">
                                          <p:cBhvr additive="base">
                                            <p:cTn id="22" dur="500" fill="hold"/>
                                            <p:tgtEl>
                                              <p:spTgt spid="195"/>
                                            </p:tgtEl>
                                            <p:attrNameLst>
                                              <p:attrName>ppt_x</p:attrName>
                                            </p:attrNameLst>
                                          </p:cBhvr>
                                          <p:tavLst>
                                            <p:tav tm="0">
                                              <p:val>
                                                <p:strVal val="0-#ppt_w/2"/>
                                              </p:val>
                                            </p:tav>
                                            <p:tav tm="100000">
                                              <p:val>
                                                <p:strVal val="#ppt_x"/>
                                              </p:val>
                                            </p:tav>
                                          </p:tavLst>
                                        </p:anim>
                                        <p:anim calcmode="lin" valueType="num">
                                          <p:cBhvr additive="base">
                                            <p:cTn id="23" dur="500" fill="hold"/>
                                            <p:tgtEl>
                                              <p:spTgt spid="195"/>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209"/>
                                            </p:tgtEl>
                                            <p:attrNameLst>
                                              <p:attrName>style.visibility</p:attrName>
                                            </p:attrNameLst>
                                          </p:cBhvr>
                                          <p:to>
                                            <p:strVal val="visible"/>
                                          </p:to>
                                        </p:set>
                                        <p:anim calcmode="lin" valueType="num">
                                          <p:cBhvr additive="base">
                                            <p:cTn id="26" dur="500" fill="hold"/>
                                            <p:tgtEl>
                                              <p:spTgt spid="209"/>
                                            </p:tgtEl>
                                            <p:attrNameLst>
                                              <p:attrName>ppt_x</p:attrName>
                                            </p:attrNameLst>
                                          </p:cBhvr>
                                          <p:tavLst>
                                            <p:tav tm="0">
                                              <p:val>
                                                <p:strVal val="1+#ppt_w/2"/>
                                              </p:val>
                                            </p:tav>
                                            <p:tav tm="100000">
                                              <p:val>
                                                <p:strVal val="#ppt_x"/>
                                              </p:val>
                                            </p:tav>
                                          </p:tavLst>
                                        </p:anim>
                                        <p:anim calcmode="lin" valueType="num">
                                          <p:cBhvr additive="base">
                                            <p:cTn id="27" dur="500" fill="hold"/>
                                            <p:tgtEl>
                                              <p:spTgt spid="209"/>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216"/>
                                            </p:tgtEl>
                                            <p:attrNameLst>
                                              <p:attrName>style.visibility</p:attrName>
                                            </p:attrNameLst>
                                          </p:cBhvr>
                                          <p:to>
                                            <p:strVal val="visible"/>
                                          </p:to>
                                        </p:set>
                                        <p:anim calcmode="lin" valueType="num">
                                          <p:cBhvr additive="base">
                                            <p:cTn id="30" dur="500" fill="hold"/>
                                            <p:tgtEl>
                                              <p:spTgt spid="216"/>
                                            </p:tgtEl>
                                            <p:attrNameLst>
                                              <p:attrName>ppt_x</p:attrName>
                                            </p:attrNameLst>
                                          </p:cBhvr>
                                          <p:tavLst>
                                            <p:tav tm="0">
                                              <p:val>
                                                <p:strVal val="1+#ppt_w/2"/>
                                              </p:val>
                                            </p:tav>
                                            <p:tav tm="100000">
                                              <p:val>
                                                <p:strVal val="#ppt_x"/>
                                              </p:val>
                                            </p:tav>
                                          </p:tavLst>
                                        </p:anim>
                                        <p:anim calcmode="lin" valueType="num">
                                          <p:cBhvr additive="base">
                                            <p:cTn id="31" dur="500" fill="hold"/>
                                            <p:tgtEl>
                                              <p:spTgt spid="216"/>
                                            </p:tgtEl>
                                            <p:attrNameLst>
                                              <p:attrName>ppt_y</p:attrName>
                                            </p:attrNameLst>
                                          </p:cBhvr>
                                          <p:tavLst>
                                            <p:tav tm="0">
                                              <p:val>
                                                <p:strVal val="#ppt_y"/>
                                              </p:val>
                                            </p:tav>
                                            <p:tav tm="100000">
                                              <p:val>
                                                <p:strVal val="#ppt_y"/>
                                              </p:val>
                                            </p:tav>
                                          </p:tavLst>
                                        </p:anim>
                                      </p:childTnLst>
                                    </p:cTn>
                                  </p:par>
                                  <p:par>
                                    <p:cTn id="32" presetID="2" presetClass="entr" presetSubtype="1" fill="hold" nodeType="withEffect">
                                      <p:stCondLst>
                                        <p:cond delay="0"/>
                                      </p:stCondLst>
                                      <p:childTnLst>
                                        <p:set>
                                          <p:cBhvr>
                                            <p:cTn id="33" dur="1" fill="hold">
                                              <p:stCondLst>
                                                <p:cond delay="0"/>
                                              </p:stCondLst>
                                            </p:cTn>
                                            <p:tgtEl>
                                              <p:spTgt spid="202"/>
                                            </p:tgtEl>
                                            <p:attrNameLst>
                                              <p:attrName>style.visibility</p:attrName>
                                            </p:attrNameLst>
                                          </p:cBhvr>
                                          <p:to>
                                            <p:strVal val="visible"/>
                                          </p:to>
                                        </p:set>
                                        <p:anim calcmode="lin" valueType="num">
                                          <p:cBhvr additive="base">
                                            <p:cTn id="34" dur="500" fill="hold"/>
                                            <p:tgtEl>
                                              <p:spTgt spid="202"/>
                                            </p:tgtEl>
                                            <p:attrNameLst>
                                              <p:attrName>ppt_x</p:attrName>
                                            </p:attrNameLst>
                                          </p:cBhvr>
                                          <p:tavLst>
                                            <p:tav tm="0">
                                              <p:val>
                                                <p:strVal val="#ppt_x"/>
                                              </p:val>
                                            </p:tav>
                                            <p:tav tm="100000">
                                              <p:val>
                                                <p:strVal val="#ppt_x"/>
                                              </p:val>
                                            </p:tav>
                                          </p:tavLst>
                                        </p:anim>
                                        <p:anim calcmode="lin" valueType="num">
                                          <p:cBhvr additive="base">
                                            <p:cTn id="35" dur="500" fill="hold"/>
                                            <p:tgtEl>
                                              <p:spTgt spid="20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6" name="组合 3"/>
          <p:cNvGrpSpPr/>
          <p:nvPr/>
        </p:nvGrpSpPr>
        <p:grpSpPr bwMode="auto">
          <a:xfrm>
            <a:off x="4089738" y="1405420"/>
            <a:ext cx="3342602" cy="2016054"/>
            <a:chOff x="0" y="0"/>
            <a:chExt cx="3536515" cy="2133600"/>
          </a:xfrm>
        </p:grpSpPr>
        <p:pic>
          <p:nvPicPr>
            <p:cNvPr id="97" name="Picture 4"/>
            <p:cNvPicPr>
              <a:picLocks noChangeAspect="1" noChangeArrowheads="1"/>
            </p:cNvPicPr>
            <p:nvPr/>
          </p:nvPicPr>
          <p:blipFill>
            <a:blip r:embed="rId4" cstate="screen"/>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Rectangle 18"/>
            <p:cNvSpPr>
              <a:spLocks noChangeArrowheads="1"/>
            </p:cNvSpPr>
            <p:nvPr/>
          </p:nvSpPr>
          <p:spPr bwMode="auto">
            <a:xfrm>
              <a:off x="519687" y="255892"/>
              <a:ext cx="2450592" cy="1530000"/>
            </a:xfrm>
            <a:prstGeom prst="rect">
              <a:avLst/>
            </a:prstGeom>
            <a:blipFill dpi="0" rotWithShape="1">
              <a:blip r:embed="rId5" cstate="screen"/>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p>
              <a:pPr algn="ctr"/>
              <a:endParaRPr lang="zh-CN" altLang="zh-CN" sz="3000">
                <a:cs typeface="+mn-ea"/>
                <a:sym typeface="+mn-lt"/>
              </a:endParaRPr>
            </a:p>
          </p:txBody>
        </p:sp>
      </p:grpSp>
      <p:grpSp>
        <p:nvGrpSpPr>
          <p:cNvPr id="99" name="组合 2"/>
          <p:cNvGrpSpPr/>
          <p:nvPr/>
        </p:nvGrpSpPr>
        <p:grpSpPr bwMode="auto">
          <a:xfrm>
            <a:off x="825150" y="1405420"/>
            <a:ext cx="3342602" cy="2016054"/>
            <a:chOff x="0" y="0"/>
            <a:chExt cx="3536515" cy="2133600"/>
          </a:xfrm>
        </p:grpSpPr>
        <p:pic>
          <p:nvPicPr>
            <p:cNvPr id="100" name="Picture 3"/>
            <p:cNvPicPr>
              <a:picLocks noChangeAspect="1" noChangeArrowheads="1"/>
            </p:cNvPicPr>
            <p:nvPr/>
          </p:nvPicPr>
          <p:blipFill>
            <a:blip r:embed="rId4" cstate="screen"/>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Rectangle 19"/>
            <p:cNvSpPr>
              <a:spLocks noChangeArrowheads="1"/>
            </p:cNvSpPr>
            <p:nvPr/>
          </p:nvSpPr>
          <p:spPr bwMode="auto">
            <a:xfrm>
              <a:off x="524581" y="255892"/>
              <a:ext cx="2450592" cy="1530000"/>
            </a:xfrm>
            <a:prstGeom prst="rect">
              <a:avLst/>
            </a:prstGeom>
            <a:blipFill dpi="0" rotWithShape="1">
              <a:blip r:embed="rId6" cstate="screen"/>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p>
              <a:pPr algn="ctr"/>
              <a:endParaRPr lang="zh-CN" altLang="zh-CN" sz="3000">
                <a:cs typeface="+mn-ea"/>
                <a:sym typeface="+mn-lt"/>
              </a:endParaRPr>
            </a:p>
          </p:txBody>
        </p:sp>
      </p:grpSp>
      <p:grpSp>
        <p:nvGrpSpPr>
          <p:cNvPr id="102" name="组合 101"/>
          <p:cNvGrpSpPr/>
          <p:nvPr/>
        </p:nvGrpSpPr>
        <p:grpSpPr bwMode="auto">
          <a:xfrm>
            <a:off x="7354326" y="1405420"/>
            <a:ext cx="3341103" cy="2016054"/>
            <a:chOff x="0" y="0"/>
            <a:chExt cx="3536515" cy="2133600"/>
          </a:xfrm>
        </p:grpSpPr>
        <p:pic>
          <p:nvPicPr>
            <p:cNvPr id="103" name="Picture 5"/>
            <p:cNvPicPr>
              <a:picLocks noChangeAspect="1" noChangeArrowheads="1"/>
            </p:cNvPicPr>
            <p:nvPr/>
          </p:nvPicPr>
          <p:blipFill>
            <a:blip r:embed="rId4" cstate="screen"/>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Rectangle 20"/>
            <p:cNvSpPr>
              <a:spLocks noChangeArrowheads="1"/>
            </p:cNvSpPr>
            <p:nvPr/>
          </p:nvSpPr>
          <p:spPr bwMode="auto">
            <a:xfrm>
              <a:off x="515715" y="255890"/>
              <a:ext cx="2450592" cy="1530000"/>
            </a:xfrm>
            <a:prstGeom prst="rect">
              <a:avLst/>
            </a:prstGeom>
            <a:blipFill dpi="0" rotWithShape="1">
              <a:blip r:embed="rId7" cstate="screen"/>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p>
              <a:pPr algn="ctr"/>
              <a:endParaRPr lang="zh-CN" altLang="zh-CN" sz="3000">
                <a:cs typeface="+mn-ea"/>
                <a:sym typeface="+mn-lt"/>
              </a:endParaRPr>
            </a:p>
          </p:txBody>
        </p:sp>
      </p:grpSp>
      <p:grpSp>
        <p:nvGrpSpPr>
          <p:cNvPr id="2" name="组合 1"/>
          <p:cNvGrpSpPr/>
          <p:nvPr/>
        </p:nvGrpSpPr>
        <p:grpSpPr>
          <a:xfrm>
            <a:off x="1950826" y="2786622"/>
            <a:ext cx="1073239" cy="1073354"/>
            <a:chOff x="1548458" y="2212504"/>
            <a:chExt cx="851878" cy="852215"/>
          </a:xfrm>
        </p:grpSpPr>
        <p:grpSp>
          <p:nvGrpSpPr>
            <p:cNvPr id="132" name="组合 131"/>
            <p:cNvGrpSpPr/>
            <p:nvPr/>
          </p:nvGrpSpPr>
          <p:grpSpPr>
            <a:xfrm>
              <a:off x="1548458" y="2212504"/>
              <a:ext cx="851878" cy="852215"/>
              <a:chOff x="1677608" y="2996952"/>
              <a:chExt cx="1395643" cy="1395643"/>
            </a:xfrm>
          </p:grpSpPr>
          <p:sp>
            <p:nvSpPr>
              <p:cNvPr id="13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cs typeface="+mn-ea"/>
                  <a:sym typeface="+mn-lt"/>
                </a:endParaRPr>
              </a:p>
            </p:txBody>
          </p:sp>
          <p:sp>
            <p:nvSpPr>
              <p:cNvPr id="134"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prstClr val="white"/>
                  </a:solidFill>
                  <a:effectLst>
                    <a:outerShdw blurRad="38100" dist="38100" dir="2700000" algn="tl">
                      <a:srgbClr val="000000">
                        <a:alpha val="43137"/>
                      </a:srgbClr>
                    </a:outerShdw>
                  </a:effectLst>
                  <a:cs typeface="+mn-ea"/>
                  <a:sym typeface="+mn-lt"/>
                </a:endParaRPr>
              </a:p>
            </p:txBody>
          </p:sp>
        </p:grpSp>
        <p:grpSp>
          <p:nvGrpSpPr>
            <p:cNvPr id="135" name="组合 134"/>
            <p:cNvGrpSpPr/>
            <p:nvPr/>
          </p:nvGrpSpPr>
          <p:grpSpPr>
            <a:xfrm>
              <a:off x="1815729" y="2495859"/>
              <a:ext cx="317335" cy="292709"/>
              <a:chOff x="7339246" y="1487600"/>
              <a:chExt cx="423150" cy="390158"/>
            </a:xfrm>
          </p:grpSpPr>
          <p:sp>
            <p:nvSpPr>
              <p:cNvPr id="136" name="Freeform 364"/>
              <p:cNvSpPr/>
              <p:nvPr/>
            </p:nvSpPr>
            <p:spPr bwMode="auto">
              <a:xfrm>
                <a:off x="7339246" y="1689008"/>
                <a:ext cx="423150" cy="188750"/>
              </a:xfrm>
              <a:custGeom>
                <a:avLst/>
                <a:gdLst>
                  <a:gd name="T0" fmla="*/ 222 w 262"/>
                  <a:gd name="T1" fmla="*/ 18 h 94"/>
                  <a:gd name="T2" fmla="*/ 205 w 262"/>
                  <a:gd name="T3" fmla="*/ 18 h 94"/>
                  <a:gd name="T4" fmla="*/ 205 w 262"/>
                  <a:gd name="T5" fmla="*/ 0 h 94"/>
                  <a:gd name="T6" fmla="*/ 57 w 262"/>
                  <a:gd name="T7" fmla="*/ 0 h 94"/>
                  <a:gd name="T8" fmla="*/ 57 w 262"/>
                  <a:gd name="T9" fmla="*/ 18 h 94"/>
                  <a:gd name="T10" fmla="*/ 40 w 262"/>
                  <a:gd name="T11" fmla="*/ 18 h 94"/>
                  <a:gd name="T12" fmla="*/ 40 w 262"/>
                  <a:gd name="T13" fmla="*/ 0 h 94"/>
                  <a:gd name="T14" fmla="*/ 0 w 262"/>
                  <a:gd name="T15" fmla="*/ 0 h 94"/>
                  <a:gd name="T16" fmla="*/ 0 w 262"/>
                  <a:gd name="T17" fmla="*/ 83 h 94"/>
                  <a:gd name="T18" fmla="*/ 11 w 262"/>
                  <a:gd name="T19" fmla="*/ 94 h 94"/>
                  <a:gd name="T20" fmla="*/ 251 w 262"/>
                  <a:gd name="T21" fmla="*/ 94 h 94"/>
                  <a:gd name="T22" fmla="*/ 262 w 262"/>
                  <a:gd name="T23" fmla="*/ 83 h 94"/>
                  <a:gd name="T24" fmla="*/ 262 w 262"/>
                  <a:gd name="T25" fmla="*/ 0 h 94"/>
                  <a:gd name="T26" fmla="*/ 222 w 262"/>
                  <a:gd name="T27" fmla="*/ 0 h 94"/>
                  <a:gd name="T28" fmla="*/ 222 w 262"/>
                  <a:gd name="T29" fmla="*/ 1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94">
                    <a:moveTo>
                      <a:pt x="222" y="18"/>
                    </a:moveTo>
                    <a:cubicBezTo>
                      <a:pt x="205" y="18"/>
                      <a:pt x="205" y="18"/>
                      <a:pt x="205" y="18"/>
                    </a:cubicBezTo>
                    <a:cubicBezTo>
                      <a:pt x="205" y="0"/>
                      <a:pt x="205" y="0"/>
                      <a:pt x="205" y="0"/>
                    </a:cubicBezTo>
                    <a:cubicBezTo>
                      <a:pt x="57" y="0"/>
                      <a:pt x="57" y="0"/>
                      <a:pt x="57" y="0"/>
                    </a:cubicBezTo>
                    <a:cubicBezTo>
                      <a:pt x="57" y="18"/>
                      <a:pt x="57" y="18"/>
                      <a:pt x="57" y="18"/>
                    </a:cubicBezTo>
                    <a:cubicBezTo>
                      <a:pt x="40" y="18"/>
                      <a:pt x="40" y="18"/>
                      <a:pt x="40" y="18"/>
                    </a:cubicBezTo>
                    <a:cubicBezTo>
                      <a:pt x="40" y="0"/>
                      <a:pt x="40" y="0"/>
                      <a:pt x="40" y="0"/>
                    </a:cubicBezTo>
                    <a:cubicBezTo>
                      <a:pt x="0" y="0"/>
                      <a:pt x="0" y="0"/>
                      <a:pt x="0" y="0"/>
                    </a:cubicBezTo>
                    <a:cubicBezTo>
                      <a:pt x="0" y="83"/>
                      <a:pt x="0" y="83"/>
                      <a:pt x="0" y="83"/>
                    </a:cubicBezTo>
                    <a:cubicBezTo>
                      <a:pt x="0" y="89"/>
                      <a:pt x="5" y="94"/>
                      <a:pt x="11" y="94"/>
                    </a:cubicBezTo>
                    <a:cubicBezTo>
                      <a:pt x="251" y="94"/>
                      <a:pt x="251" y="94"/>
                      <a:pt x="251" y="94"/>
                    </a:cubicBezTo>
                    <a:cubicBezTo>
                      <a:pt x="258" y="94"/>
                      <a:pt x="262" y="89"/>
                      <a:pt x="262" y="83"/>
                    </a:cubicBezTo>
                    <a:cubicBezTo>
                      <a:pt x="262" y="0"/>
                      <a:pt x="262" y="0"/>
                      <a:pt x="262" y="0"/>
                    </a:cubicBezTo>
                    <a:cubicBezTo>
                      <a:pt x="222" y="0"/>
                      <a:pt x="222" y="0"/>
                      <a:pt x="222" y="0"/>
                    </a:cubicBezTo>
                    <a:lnTo>
                      <a:pt x="222" y="18"/>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37" name="Freeform 365"/>
              <p:cNvSpPr/>
              <p:nvPr/>
            </p:nvSpPr>
            <p:spPr bwMode="auto">
              <a:xfrm>
                <a:off x="7339246" y="1552399"/>
                <a:ext cx="423150" cy="128060"/>
              </a:xfrm>
              <a:custGeom>
                <a:avLst/>
                <a:gdLst>
                  <a:gd name="T0" fmla="*/ 251 w 262"/>
                  <a:gd name="T1" fmla="*/ 0 h 45"/>
                  <a:gd name="T2" fmla="*/ 11 w 262"/>
                  <a:gd name="T3" fmla="*/ 0 h 45"/>
                  <a:gd name="T4" fmla="*/ 0 w 262"/>
                  <a:gd name="T5" fmla="*/ 11 h 45"/>
                  <a:gd name="T6" fmla="*/ 0 w 262"/>
                  <a:gd name="T7" fmla="*/ 45 h 45"/>
                  <a:gd name="T8" fmla="*/ 40 w 262"/>
                  <a:gd name="T9" fmla="*/ 45 h 45"/>
                  <a:gd name="T10" fmla="*/ 40 w 262"/>
                  <a:gd name="T11" fmla="*/ 34 h 45"/>
                  <a:gd name="T12" fmla="*/ 57 w 262"/>
                  <a:gd name="T13" fmla="*/ 34 h 45"/>
                  <a:gd name="T14" fmla="*/ 57 w 262"/>
                  <a:gd name="T15" fmla="*/ 45 h 45"/>
                  <a:gd name="T16" fmla="*/ 205 w 262"/>
                  <a:gd name="T17" fmla="*/ 45 h 45"/>
                  <a:gd name="T18" fmla="*/ 205 w 262"/>
                  <a:gd name="T19" fmla="*/ 34 h 45"/>
                  <a:gd name="T20" fmla="*/ 222 w 262"/>
                  <a:gd name="T21" fmla="*/ 34 h 45"/>
                  <a:gd name="T22" fmla="*/ 222 w 262"/>
                  <a:gd name="T23" fmla="*/ 45 h 45"/>
                  <a:gd name="T24" fmla="*/ 262 w 262"/>
                  <a:gd name="T25" fmla="*/ 45 h 45"/>
                  <a:gd name="T26" fmla="*/ 262 w 262"/>
                  <a:gd name="T27" fmla="*/ 11 h 45"/>
                  <a:gd name="T28" fmla="*/ 251 w 262"/>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45">
                    <a:moveTo>
                      <a:pt x="251" y="0"/>
                    </a:moveTo>
                    <a:cubicBezTo>
                      <a:pt x="11" y="0"/>
                      <a:pt x="11" y="0"/>
                      <a:pt x="11" y="0"/>
                    </a:cubicBezTo>
                    <a:cubicBezTo>
                      <a:pt x="5" y="0"/>
                      <a:pt x="0" y="5"/>
                      <a:pt x="0" y="11"/>
                    </a:cubicBezTo>
                    <a:cubicBezTo>
                      <a:pt x="0" y="45"/>
                      <a:pt x="0" y="45"/>
                      <a:pt x="0" y="45"/>
                    </a:cubicBezTo>
                    <a:cubicBezTo>
                      <a:pt x="40" y="45"/>
                      <a:pt x="40" y="45"/>
                      <a:pt x="40" y="45"/>
                    </a:cubicBezTo>
                    <a:cubicBezTo>
                      <a:pt x="40" y="34"/>
                      <a:pt x="40" y="34"/>
                      <a:pt x="40" y="34"/>
                    </a:cubicBezTo>
                    <a:cubicBezTo>
                      <a:pt x="57" y="34"/>
                      <a:pt x="57" y="34"/>
                      <a:pt x="57" y="34"/>
                    </a:cubicBezTo>
                    <a:cubicBezTo>
                      <a:pt x="57" y="45"/>
                      <a:pt x="57" y="45"/>
                      <a:pt x="57" y="45"/>
                    </a:cubicBezTo>
                    <a:cubicBezTo>
                      <a:pt x="205" y="45"/>
                      <a:pt x="205" y="45"/>
                      <a:pt x="205" y="45"/>
                    </a:cubicBezTo>
                    <a:cubicBezTo>
                      <a:pt x="205" y="34"/>
                      <a:pt x="205" y="34"/>
                      <a:pt x="205" y="34"/>
                    </a:cubicBezTo>
                    <a:cubicBezTo>
                      <a:pt x="222" y="34"/>
                      <a:pt x="222" y="34"/>
                      <a:pt x="222" y="34"/>
                    </a:cubicBezTo>
                    <a:cubicBezTo>
                      <a:pt x="222" y="45"/>
                      <a:pt x="222" y="45"/>
                      <a:pt x="222" y="45"/>
                    </a:cubicBezTo>
                    <a:cubicBezTo>
                      <a:pt x="262" y="45"/>
                      <a:pt x="262" y="45"/>
                      <a:pt x="262" y="45"/>
                    </a:cubicBezTo>
                    <a:cubicBezTo>
                      <a:pt x="262" y="11"/>
                      <a:pt x="262" y="11"/>
                      <a:pt x="262" y="11"/>
                    </a:cubicBezTo>
                    <a:cubicBezTo>
                      <a:pt x="262" y="5"/>
                      <a:pt x="258" y="0"/>
                      <a:pt x="251" y="0"/>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38" name="Freeform 366"/>
              <p:cNvSpPr/>
              <p:nvPr/>
            </p:nvSpPr>
            <p:spPr bwMode="auto">
              <a:xfrm>
                <a:off x="7443155" y="1487600"/>
                <a:ext cx="215332" cy="79403"/>
              </a:xfrm>
              <a:custGeom>
                <a:avLst/>
                <a:gdLst>
                  <a:gd name="T0" fmla="*/ 132 w 132"/>
                  <a:gd name="T1" fmla="*/ 63 h 63"/>
                  <a:gd name="T2" fmla="*/ 115 w 132"/>
                  <a:gd name="T3" fmla="*/ 63 h 63"/>
                  <a:gd name="T4" fmla="*/ 115 w 132"/>
                  <a:gd name="T5" fmla="*/ 20 h 63"/>
                  <a:gd name="T6" fmla="*/ 112 w 132"/>
                  <a:gd name="T7" fmla="*/ 17 h 63"/>
                  <a:gd name="T8" fmla="*/ 20 w 132"/>
                  <a:gd name="T9" fmla="*/ 17 h 63"/>
                  <a:gd name="T10" fmla="*/ 18 w 132"/>
                  <a:gd name="T11" fmla="*/ 20 h 63"/>
                  <a:gd name="T12" fmla="*/ 18 w 132"/>
                  <a:gd name="T13" fmla="*/ 63 h 63"/>
                  <a:gd name="T14" fmla="*/ 0 w 132"/>
                  <a:gd name="T15" fmla="*/ 63 h 63"/>
                  <a:gd name="T16" fmla="*/ 0 w 132"/>
                  <a:gd name="T17" fmla="*/ 20 h 63"/>
                  <a:gd name="T18" fmla="*/ 20 w 132"/>
                  <a:gd name="T19" fmla="*/ 0 h 63"/>
                  <a:gd name="T20" fmla="*/ 112 w 132"/>
                  <a:gd name="T21" fmla="*/ 0 h 63"/>
                  <a:gd name="T22" fmla="*/ 132 w 132"/>
                  <a:gd name="T23" fmla="*/ 20 h 63"/>
                  <a:gd name="T24" fmla="*/ 132 w 132"/>
                  <a:gd name="T2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63">
                    <a:moveTo>
                      <a:pt x="132" y="63"/>
                    </a:moveTo>
                    <a:cubicBezTo>
                      <a:pt x="115" y="63"/>
                      <a:pt x="115" y="63"/>
                      <a:pt x="115" y="63"/>
                    </a:cubicBezTo>
                    <a:cubicBezTo>
                      <a:pt x="115" y="20"/>
                      <a:pt x="115" y="20"/>
                      <a:pt x="115" y="20"/>
                    </a:cubicBezTo>
                    <a:cubicBezTo>
                      <a:pt x="115" y="18"/>
                      <a:pt x="114" y="17"/>
                      <a:pt x="112" y="17"/>
                    </a:cubicBezTo>
                    <a:cubicBezTo>
                      <a:pt x="20" y="17"/>
                      <a:pt x="20" y="17"/>
                      <a:pt x="20" y="17"/>
                    </a:cubicBezTo>
                    <a:cubicBezTo>
                      <a:pt x="19" y="17"/>
                      <a:pt x="18" y="18"/>
                      <a:pt x="18" y="20"/>
                    </a:cubicBezTo>
                    <a:cubicBezTo>
                      <a:pt x="18" y="63"/>
                      <a:pt x="18" y="63"/>
                      <a:pt x="18" y="63"/>
                    </a:cubicBezTo>
                    <a:cubicBezTo>
                      <a:pt x="0" y="63"/>
                      <a:pt x="0" y="63"/>
                      <a:pt x="0" y="63"/>
                    </a:cubicBezTo>
                    <a:cubicBezTo>
                      <a:pt x="0" y="20"/>
                      <a:pt x="0" y="20"/>
                      <a:pt x="0" y="20"/>
                    </a:cubicBezTo>
                    <a:cubicBezTo>
                      <a:pt x="0" y="9"/>
                      <a:pt x="9" y="0"/>
                      <a:pt x="20" y="0"/>
                    </a:cubicBezTo>
                    <a:cubicBezTo>
                      <a:pt x="112" y="0"/>
                      <a:pt x="112" y="0"/>
                      <a:pt x="112" y="0"/>
                    </a:cubicBezTo>
                    <a:cubicBezTo>
                      <a:pt x="123" y="0"/>
                      <a:pt x="132" y="9"/>
                      <a:pt x="132" y="20"/>
                    </a:cubicBezTo>
                    <a:lnTo>
                      <a:pt x="132" y="63"/>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grpSp>
      <p:grpSp>
        <p:nvGrpSpPr>
          <p:cNvPr id="3" name="组合 2"/>
          <p:cNvGrpSpPr/>
          <p:nvPr/>
        </p:nvGrpSpPr>
        <p:grpSpPr>
          <a:xfrm>
            <a:off x="5262977" y="2821566"/>
            <a:ext cx="1073239" cy="1073354"/>
            <a:chOff x="4177461" y="2240248"/>
            <a:chExt cx="851878" cy="852215"/>
          </a:xfrm>
        </p:grpSpPr>
        <p:grpSp>
          <p:nvGrpSpPr>
            <p:cNvPr id="139" name="组合 138"/>
            <p:cNvGrpSpPr/>
            <p:nvPr/>
          </p:nvGrpSpPr>
          <p:grpSpPr>
            <a:xfrm>
              <a:off x="4177461" y="2240248"/>
              <a:ext cx="851878" cy="852215"/>
              <a:chOff x="1677608" y="2996952"/>
              <a:chExt cx="1395643" cy="1395643"/>
            </a:xfrm>
          </p:grpSpPr>
          <p:sp>
            <p:nvSpPr>
              <p:cNvPr id="140"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cs typeface="+mn-ea"/>
                  <a:sym typeface="+mn-lt"/>
                </a:endParaRPr>
              </a:p>
            </p:txBody>
          </p:sp>
          <p:sp>
            <p:nvSpPr>
              <p:cNvPr id="141"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prstClr val="white"/>
                  </a:solidFill>
                  <a:effectLst>
                    <a:outerShdw blurRad="38100" dist="38100" dir="2700000" algn="tl">
                      <a:srgbClr val="000000">
                        <a:alpha val="43137"/>
                      </a:srgbClr>
                    </a:outerShdw>
                  </a:effectLst>
                  <a:cs typeface="+mn-ea"/>
                  <a:sym typeface="+mn-lt"/>
                </a:endParaRPr>
              </a:p>
            </p:txBody>
          </p:sp>
        </p:grpSp>
        <p:grpSp>
          <p:nvGrpSpPr>
            <p:cNvPr id="142" name="组合 141"/>
            <p:cNvGrpSpPr/>
            <p:nvPr/>
          </p:nvGrpSpPr>
          <p:grpSpPr>
            <a:xfrm>
              <a:off x="4437429" y="2502662"/>
              <a:ext cx="336611" cy="342865"/>
              <a:chOff x="2000378" y="1974523"/>
              <a:chExt cx="576064" cy="586534"/>
            </a:xfrm>
          </p:grpSpPr>
          <p:sp>
            <p:nvSpPr>
              <p:cNvPr id="143" name="Freeform 562"/>
              <p:cNvSpPr>
                <a:spLocks noEditPoints="1"/>
              </p:cNvSpPr>
              <p:nvPr/>
            </p:nvSpPr>
            <p:spPr bwMode="auto">
              <a:xfrm>
                <a:off x="2000378" y="1974523"/>
                <a:ext cx="576064" cy="504844"/>
              </a:xfrm>
              <a:custGeom>
                <a:avLst/>
                <a:gdLst>
                  <a:gd name="T0" fmla="*/ 182 w 233"/>
                  <a:gd name="T1" fmla="*/ 7 h 204"/>
                  <a:gd name="T2" fmla="*/ 183 w 233"/>
                  <a:gd name="T3" fmla="*/ 0 h 204"/>
                  <a:gd name="T4" fmla="*/ 116 w 233"/>
                  <a:gd name="T5" fmla="*/ 0 h 204"/>
                  <a:gd name="T6" fmla="*/ 50 w 233"/>
                  <a:gd name="T7" fmla="*/ 0 h 204"/>
                  <a:gd name="T8" fmla="*/ 50 w 233"/>
                  <a:gd name="T9" fmla="*/ 7 h 204"/>
                  <a:gd name="T10" fmla="*/ 0 w 233"/>
                  <a:gd name="T11" fmla="*/ 7 h 204"/>
                  <a:gd name="T12" fmla="*/ 0 w 233"/>
                  <a:gd name="T13" fmla="*/ 14 h 204"/>
                  <a:gd name="T14" fmla="*/ 31 w 233"/>
                  <a:gd name="T15" fmla="*/ 95 h 204"/>
                  <a:gd name="T16" fmla="*/ 86 w 233"/>
                  <a:gd name="T17" fmla="*/ 131 h 204"/>
                  <a:gd name="T18" fmla="*/ 100 w 233"/>
                  <a:gd name="T19" fmla="*/ 143 h 204"/>
                  <a:gd name="T20" fmla="*/ 100 w 233"/>
                  <a:gd name="T21" fmla="*/ 186 h 204"/>
                  <a:gd name="T22" fmla="*/ 83 w 233"/>
                  <a:gd name="T23" fmla="*/ 204 h 204"/>
                  <a:gd name="T24" fmla="*/ 116 w 233"/>
                  <a:gd name="T25" fmla="*/ 204 h 204"/>
                  <a:gd name="T26" fmla="*/ 150 w 233"/>
                  <a:gd name="T27" fmla="*/ 204 h 204"/>
                  <a:gd name="T28" fmla="*/ 133 w 233"/>
                  <a:gd name="T29" fmla="*/ 186 h 204"/>
                  <a:gd name="T30" fmla="*/ 133 w 233"/>
                  <a:gd name="T31" fmla="*/ 143 h 204"/>
                  <a:gd name="T32" fmla="*/ 147 w 233"/>
                  <a:gd name="T33" fmla="*/ 131 h 204"/>
                  <a:gd name="T34" fmla="*/ 202 w 233"/>
                  <a:gd name="T35" fmla="*/ 95 h 204"/>
                  <a:gd name="T36" fmla="*/ 233 w 233"/>
                  <a:gd name="T37" fmla="*/ 14 h 204"/>
                  <a:gd name="T38" fmla="*/ 233 w 233"/>
                  <a:gd name="T39" fmla="*/ 7 h 204"/>
                  <a:gd name="T40" fmla="*/ 182 w 233"/>
                  <a:gd name="T41" fmla="*/ 7 h 204"/>
                  <a:gd name="T42" fmla="*/ 42 w 233"/>
                  <a:gd name="T43" fmla="*/ 86 h 204"/>
                  <a:gd name="T44" fmla="*/ 15 w 233"/>
                  <a:gd name="T45" fmla="*/ 21 h 204"/>
                  <a:gd name="T46" fmla="*/ 51 w 233"/>
                  <a:gd name="T47" fmla="*/ 21 h 204"/>
                  <a:gd name="T48" fmla="*/ 53 w 233"/>
                  <a:gd name="T49" fmla="*/ 49 h 204"/>
                  <a:gd name="T50" fmla="*/ 69 w 233"/>
                  <a:gd name="T51" fmla="*/ 107 h 204"/>
                  <a:gd name="T52" fmla="*/ 42 w 233"/>
                  <a:gd name="T53" fmla="*/ 86 h 204"/>
                  <a:gd name="T54" fmla="*/ 190 w 233"/>
                  <a:gd name="T55" fmla="*/ 86 h 204"/>
                  <a:gd name="T56" fmla="*/ 163 w 233"/>
                  <a:gd name="T57" fmla="*/ 107 h 204"/>
                  <a:gd name="T58" fmla="*/ 180 w 233"/>
                  <a:gd name="T59" fmla="*/ 49 h 204"/>
                  <a:gd name="T60" fmla="*/ 181 w 233"/>
                  <a:gd name="T61" fmla="*/ 21 h 204"/>
                  <a:gd name="T62" fmla="*/ 218 w 233"/>
                  <a:gd name="T63" fmla="*/ 21 h 204"/>
                  <a:gd name="T64" fmla="*/ 190 w 233"/>
                  <a:gd name="T65" fmla="*/ 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204">
                    <a:moveTo>
                      <a:pt x="182" y="7"/>
                    </a:moveTo>
                    <a:cubicBezTo>
                      <a:pt x="183" y="0"/>
                      <a:pt x="183" y="0"/>
                      <a:pt x="183" y="0"/>
                    </a:cubicBezTo>
                    <a:cubicBezTo>
                      <a:pt x="116" y="0"/>
                      <a:pt x="116" y="0"/>
                      <a:pt x="116" y="0"/>
                    </a:cubicBezTo>
                    <a:cubicBezTo>
                      <a:pt x="50" y="0"/>
                      <a:pt x="50" y="0"/>
                      <a:pt x="50" y="0"/>
                    </a:cubicBezTo>
                    <a:cubicBezTo>
                      <a:pt x="50" y="7"/>
                      <a:pt x="50" y="7"/>
                      <a:pt x="50" y="7"/>
                    </a:cubicBezTo>
                    <a:cubicBezTo>
                      <a:pt x="0" y="7"/>
                      <a:pt x="0" y="7"/>
                      <a:pt x="0" y="7"/>
                    </a:cubicBezTo>
                    <a:cubicBezTo>
                      <a:pt x="0" y="14"/>
                      <a:pt x="0" y="14"/>
                      <a:pt x="0" y="14"/>
                    </a:cubicBezTo>
                    <a:cubicBezTo>
                      <a:pt x="0" y="16"/>
                      <a:pt x="0" y="58"/>
                      <a:pt x="31" y="95"/>
                    </a:cubicBezTo>
                    <a:cubicBezTo>
                      <a:pt x="32" y="96"/>
                      <a:pt x="52" y="119"/>
                      <a:pt x="86" y="131"/>
                    </a:cubicBezTo>
                    <a:cubicBezTo>
                      <a:pt x="93" y="139"/>
                      <a:pt x="100" y="143"/>
                      <a:pt x="100" y="143"/>
                    </a:cubicBezTo>
                    <a:cubicBezTo>
                      <a:pt x="100" y="186"/>
                      <a:pt x="100" y="186"/>
                      <a:pt x="100" y="186"/>
                    </a:cubicBezTo>
                    <a:cubicBezTo>
                      <a:pt x="83" y="204"/>
                      <a:pt x="83" y="204"/>
                      <a:pt x="83" y="204"/>
                    </a:cubicBezTo>
                    <a:cubicBezTo>
                      <a:pt x="116" y="204"/>
                      <a:pt x="116" y="204"/>
                      <a:pt x="116" y="204"/>
                    </a:cubicBezTo>
                    <a:cubicBezTo>
                      <a:pt x="150" y="204"/>
                      <a:pt x="150" y="204"/>
                      <a:pt x="150" y="204"/>
                    </a:cubicBezTo>
                    <a:cubicBezTo>
                      <a:pt x="133" y="186"/>
                      <a:pt x="133" y="186"/>
                      <a:pt x="133" y="186"/>
                    </a:cubicBezTo>
                    <a:cubicBezTo>
                      <a:pt x="133" y="143"/>
                      <a:pt x="133" y="143"/>
                      <a:pt x="133" y="143"/>
                    </a:cubicBezTo>
                    <a:cubicBezTo>
                      <a:pt x="133" y="143"/>
                      <a:pt x="139" y="139"/>
                      <a:pt x="147" y="131"/>
                    </a:cubicBezTo>
                    <a:cubicBezTo>
                      <a:pt x="181" y="119"/>
                      <a:pt x="201" y="96"/>
                      <a:pt x="202" y="95"/>
                    </a:cubicBezTo>
                    <a:cubicBezTo>
                      <a:pt x="233" y="58"/>
                      <a:pt x="233" y="16"/>
                      <a:pt x="233" y="14"/>
                    </a:cubicBezTo>
                    <a:cubicBezTo>
                      <a:pt x="233" y="7"/>
                      <a:pt x="233" y="7"/>
                      <a:pt x="233" y="7"/>
                    </a:cubicBezTo>
                    <a:lnTo>
                      <a:pt x="182" y="7"/>
                    </a:lnTo>
                    <a:close/>
                    <a:moveTo>
                      <a:pt x="42" y="86"/>
                    </a:moveTo>
                    <a:cubicBezTo>
                      <a:pt x="22" y="61"/>
                      <a:pt x="16" y="34"/>
                      <a:pt x="15" y="21"/>
                    </a:cubicBezTo>
                    <a:cubicBezTo>
                      <a:pt x="51" y="21"/>
                      <a:pt x="51" y="21"/>
                      <a:pt x="51" y="21"/>
                    </a:cubicBezTo>
                    <a:cubicBezTo>
                      <a:pt x="53" y="49"/>
                      <a:pt x="53" y="49"/>
                      <a:pt x="53" y="49"/>
                    </a:cubicBezTo>
                    <a:cubicBezTo>
                      <a:pt x="55" y="74"/>
                      <a:pt x="62" y="93"/>
                      <a:pt x="69" y="107"/>
                    </a:cubicBezTo>
                    <a:cubicBezTo>
                      <a:pt x="52" y="97"/>
                      <a:pt x="43" y="86"/>
                      <a:pt x="42" y="86"/>
                    </a:cubicBezTo>
                    <a:close/>
                    <a:moveTo>
                      <a:pt x="190" y="86"/>
                    </a:moveTo>
                    <a:cubicBezTo>
                      <a:pt x="190" y="86"/>
                      <a:pt x="180" y="97"/>
                      <a:pt x="163" y="107"/>
                    </a:cubicBezTo>
                    <a:cubicBezTo>
                      <a:pt x="171" y="93"/>
                      <a:pt x="178" y="74"/>
                      <a:pt x="180" y="49"/>
                    </a:cubicBezTo>
                    <a:cubicBezTo>
                      <a:pt x="181" y="21"/>
                      <a:pt x="181" y="21"/>
                      <a:pt x="181" y="21"/>
                    </a:cubicBezTo>
                    <a:cubicBezTo>
                      <a:pt x="218" y="21"/>
                      <a:pt x="218" y="21"/>
                      <a:pt x="218" y="21"/>
                    </a:cubicBezTo>
                    <a:cubicBezTo>
                      <a:pt x="216" y="34"/>
                      <a:pt x="211" y="61"/>
                      <a:pt x="190" y="86"/>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4" name="Freeform 563"/>
              <p:cNvSpPr/>
              <p:nvPr/>
            </p:nvSpPr>
            <p:spPr bwMode="auto">
              <a:xfrm>
                <a:off x="2129730" y="2488785"/>
                <a:ext cx="317360" cy="72272"/>
              </a:xfrm>
              <a:custGeom>
                <a:avLst/>
                <a:gdLst>
                  <a:gd name="T0" fmla="*/ 0 w 303"/>
                  <a:gd name="T1" fmla="*/ 0 h 69"/>
                  <a:gd name="T2" fmla="*/ 0 w 303"/>
                  <a:gd name="T3" fmla="*/ 69 h 69"/>
                  <a:gd name="T4" fmla="*/ 152 w 303"/>
                  <a:gd name="T5" fmla="*/ 69 h 69"/>
                  <a:gd name="T6" fmla="*/ 303 w 303"/>
                  <a:gd name="T7" fmla="*/ 69 h 69"/>
                  <a:gd name="T8" fmla="*/ 303 w 303"/>
                  <a:gd name="T9" fmla="*/ 0 h 69"/>
                  <a:gd name="T10" fmla="*/ 152 w 303"/>
                  <a:gd name="T11" fmla="*/ 0 h 69"/>
                  <a:gd name="T12" fmla="*/ 0 w 303"/>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303" h="69">
                    <a:moveTo>
                      <a:pt x="0" y="0"/>
                    </a:moveTo>
                    <a:lnTo>
                      <a:pt x="0" y="69"/>
                    </a:lnTo>
                    <a:lnTo>
                      <a:pt x="152" y="69"/>
                    </a:lnTo>
                    <a:lnTo>
                      <a:pt x="303" y="69"/>
                    </a:lnTo>
                    <a:lnTo>
                      <a:pt x="303" y="0"/>
                    </a:lnTo>
                    <a:lnTo>
                      <a:pt x="152" y="0"/>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sz="2300">
                  <a:cs typeface="+mn-ea"/>
                  <a:sym typeface="+mn-lt"/>
                </a:endParaRPr>
              </a:p>
            </p:txBody>
          </p:sp>
        </p:grpSp>
      </p:grpSp>
      <p:grpSp>
        <p:nvGrpSpPr>
          <p:cNvPr id="4" name="组合 3"/>
          <p:cNvGrpSpPr/>
          <p:nvPr/>
        </p:nvGrpSpPr>
        <p:grpSpPr>
          <a:xfrm>
            <a:off x="8498010" y="2806265"/>
            <a:ext cx="1073239" cy="1073354"/>
            <a:chOff x="6745252" y="2228100"/>
            <a:chExt cx="851878" cy="852215"/>
          </a:xfrm>
        </p:grpSpPr>
        <p:grpSp>
          <p:nvGrpSpPr>
            <p:cNvPr id="145" name="组合 144"/>
            <p:cNvGrpSpPr/>
            <p:nvPr/>
          </p:nvGrpSpPr>
          <p:grpSpPr>
            <a:xfrm>
              <a:off x="6745252" y="2228100"/>
              <a:ext cx="851878" cy="852215"/>
              <a:chOff x="1677608" y="2996952"/>
              <a:chExt cx="1395643" cy="1395643"/>
            </a:xfrm>
          </p:grpSpPr>
          <p:sp>
            <p:nvSpPr>
              <p:cNvPr id="146"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cs typeface="+mn-ea"/>
                  <a:sym typeface="+mn-lt"/>
                </a:endParaRPr>
              </a:p>
            </p:txBody>
          </p:sp>
          <p:sp>
            <p:nvSpPr>
              <p:cNvPr id="147"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prstClr val="white"/>
                  </a:solidFill>
                  <a:effectLst>
                    <a:outerShdw blurRad="38100" dist="38100" dir="2700000" algn="tl">
                      <a:srgbClr val="000000">
                        <a:alpha val="43137"/>
                      </a:srgbClr>
                    </a:outerShdw>
                  </a:effectLst>
                  <a:cs typeface="+mn-ea"/>
                  <a:sym typeface="+mn-lt"/>
                </a:endParaRPr>
              </a:p>
            </p:txBody>
          </p:sp>
        </p:grpSp>
        <p:sp>
          <p:nvSpPr>
            <p:cNvPr id="148" name="Freeform 133"/>
            <p:cNvSpPr/>
            <p:nvPr/>
          </p:nvSpPr>
          <p:spPr bwMode="auto">
            <a:xfrm>
              <a:off x="6968550" y="2428283"/>
              <a:ext cx="409950" cy="369491"/>
            </a:xfrm>
            <a:custGeom>
              <a:avLst/>
              <a:gdLst>
                <a:gd name="T0" fmla="*/ 442 w 525"/>
                <a:gd name="T1" fmla="*/ 185 h 473"/>
                <a:gd name="T2" fmla="*/ 442 w 525"/>
                <a:gd name="T3" fmla="*/ 40 h 473"/>
                <a:gd name="T4" fmla="*/ 343 w 525"/>
                <a:gd name="T5" fmla="*/ 40 h 473"/>
                <a:gd name="T6" fmla="*/ 343 w 525"/>
                <a:gd name="T7" fmla="*/ 83 h 473"/>
                <a:gd name="T8" fmla="*/ 262 w 525"/>
                <a:gd name="T9" fmla="*/ 0 h 473"/>
                <a:gd name="T10" fmla="*/ 0 w 525"/>
                <a:gd name="T11" fmla="*/ 267 h 473"/>
                <a:gd name="T12" fmla="*/ 59 w 525"/>
                <a:gd name="T13" fmla="*/ 267 h 473"/>
                <a:gd name="T14" fmla="*/ 59 w 525"/>
                <a:gd name="T15" fmla="*/ 473 h 473"/>
                <a:gd name="T16" fmla="*/ 165 w 525"/>
                <a:gd name="T17" fmla="*/ 473 h 473"/>
                <a:gd name="T18" fmla="*/ 165 w 525"/>
                <a:gd name="T19" fmla="*/ 326 h 473"/>
                <a:gd name="T20" fmla="*/ 359 w 525"/>
                <a:gd name="T21" fmla="*/ 326 h 473"/>
                <a:gd name="T22" fmla="*/ 359 w 525"/>
                <a:gd name="T23" fmla="*/ 473 h 473"/>
                <a:gd name="T24" fmla="*/ 466 w 525"/>
                <a:gd name="T25" fmla="*/ 473 h 473"/>
                <a:gd name="T26" fmla="*/ 466 w 525"/>
                <a:gd name="T27" fmla="*/ 267 h 473"/>
                <a:gd name="T28" fmla="*/ 525 w 525"/>
                <a:gd name="T29" fmla="*/ 267 h 473"/>
                <a:gd name="T30" fmla="*/ 442 w 525"/>
                <a:gd name="T31" fmla="*/ 18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5" h="473">
                  <a:moveTo>
                    <a:pt x="442" y="185"/>
                  </a:moveTo>
                  <a:lnTo>
                    <a:pt x="442" y="40"/>
                  </a:lnTo>
                  <a:lnTo>
                    <a:pt x="343" y="40"/>
                  </a:lnTo>
                  <a:lnTo>
                    <a:pt x="343" y="83"/>
                  </a:lnTo>
                  <a:lnTo>
                    <a:pt x="262" y="0"/>
                  </a:lnTo>
                  <a:lnTo>
                    <a:pt x="0" y="267"/>
                  </a:lnTo>
                  <a:lnTo>
                    <a:pt x="59" y="267"/>
                  </a:lnTo>
                  <a:lnTo>
                    <a:pt x="59" y="473"/>
                  </a:lnTo>
                  <a:lnTo>
                    <a:pt x="165" y="473"/>
                  </a:lnTo>
                  <a:lnTo>
                    <a:pt x="165" y="326"/>
                  </a:lnTo>
                  <a:lnTo>
                    <a:pt x="359" y="326"/>
                  </a:lnTo>
                  <a:lnTo>
                    <a:pt x="359" y="473"/>
                  </a:lnTo>
                  <a:lnTo>
                    <a:pt x="466" y="473"/>
                  </a:lnTo>
                  <a:lnTo>
                    <a:pt x="466" y="267"/>
                  </a:lnTo>
                  <a:lnTo>
                    <a:pt x="525" y="267"/>
                  </a:lnTo>
                  <a:lnTo>
                    <a:pt x="442" y="185"/>
                  </a:lnTo>
                  <a:close/>
                </a:path>
              </a:pathLst>
            </a:custGeom>
            <a:solidFill>
              <a:schemeClr val="bg1"/>
            </a:solidFill>
            <a:ln>
              <a:noFill/>
            </a:ln>
          </p:spPr>
          <p:txBody>
            <a:bodyPr vert="horz" wrap="square" lIns="68580" tIns="34290" rIns="68580" bIns="34290" numCol="1" anchor="t" anchorCtr="0" compatLnSpc="1"/>
            <a:lstStyle/>
            <a:p>
              <a:endParaRPr lang="zh-CN" altLang="en-US">
                <a:cs typeface="+mn-ea"/>
                <a:sym typeface="+mn-lt"/>
              </a:endParaRPr>
            </a:p>
          </p:txBody>
        </p:sp>
      </p:grpSp>
      <p:sp>
        <p:nvSpPr>
          <p:cNvPr id="41" name="矩形 38"/>
          <p:cNvSpPr>
            <a:spLocks noChangeArrowheads="1"/>
          </p:cNvSpPr>
          <p:nvPr/>
        </p:nvSpPr>
        <p:spPr bwMode="auto">
          <a:xfrm>
            <a:off x="1585980" y="4076594"/>
            <a:ext cx="1822443" cy="41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93" tIns="43198" rIns="86393" bIns="43198">
            <a:spAutoFit/>
          </a:bodyPr>
          <a:lstStyle/>
          <a:p>
            <a:pPr algn="ctr"/>
            <a:r>
              <a:rPr lang="zh-CN" altLang="en-US" sz="2100" b="1" dirty="0">
                <a:solidFill>
                  <a:srgbClr val="C00000"/>
                </a:solidFill>
                <a:cs typeface="+mn-ea"/>
                <a:sym typeface="+mn-lt"/>
              </a:rPr>
              <a:t>添加产品名称</a:t>
            </a:r>
            <a:endParaRPr lang="en-US" sz="2100" b="1" dirty="0">
              <a:solidFill>
                <a:srgbClr val="C00000"/>
              </a:solidFill>
              <a:cs typeface="+mn-ea"/>
              <a:sym typeface="+mn-lt"/>
            </a:endParaRPr>
          </a:p>
        </p:txBody>
      </p:sp>
      <p:sp>
        <p:nvSpPr>
          <p:cNvPr id="42" name="矩形 47"/>
          <p:cNvSpPr>
            <a:spLocks noChangeArrowheads="1"/>
          </p:cNvSpPr>
          <p:nvPr/>
        </p:nvSpPr>
        <p:spPr bwMode="auto">
          <a:xfrm>
            <a:off x="1396752" y="4674313"/>
            <a:ext cx="2200896" cy="112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6393" tIns="43198" rIns="86393" bIns="43198">
            <a:spAutoFit/>
          </a:bodyPr>
          <a:lstStyle/>
          <a:p>
            <a:pPr algn="ctr">
              <a:lnSpc>
                <a:spcPct val="130000"/>
              </a:lnSpc>
            </a:pPr>
            <a:r>
              <a:rPr lang="zh-CN" altLang="en-US" sz="1300" dirty="0">
                <a:solidFill>
                  <a:schemeClr val="tx1">
                    <a:lumMod val="65000"/>
                    <a:lumOff val="35000"/>
                  </a:schemeClr>
                </a:solidFill>
                <a:cs typeface="+mn-ea"/>
                <a:sym typeface="+mn-lt"/>
              </a:rPr>
              <a:t>在此录入上述图表的描述说明，在此录入上述图表的描述说明，在此录入上述图表的描述说明。</a:t>
            </a:r>
          </a:p>
        </p:txBody>
      </p:sp>
      <p:sp>
        <p:nvSpPr>
          <p:cNvPr id="43" name="矩形 51"/>
          <p:cNvSpPr>
            <a:spLocks noChangeArrowheads="1"/>
          </p:cNvSpPr>
          <p:nvPr/>
        </p:nvSpPr>
        <p:spPr bwMode="auto">
          <a:xfrm>
            <a:off x="4850568" y="4076594"/>
            <a:ext cx="1822443" cy="41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93" tIns="43198" rIns="86393" bIns="43198">
            <a:spAutoFit/>
          </a:bodyPr>
          <a:lstStyle/>
          <a:p>
            <a:pPr algn="ctr"/>
            <a:r>
              <a:rPr lang="zh-CN" altLang="en-US" sz="2100" b="1" dirty="0">
                <a:solidFill>
                  <a:srgbClr val="C00000"/>
                </a:solidFill>
                <a:cs typeface="+mn-ea"/>
                <a:sym typeface="+mn-lt"/>
              </a:rPr>
              <a:t>添加产品名称</a:t>
            </a:r>
            <a:endParaRPr lang="en-US" sz="2100" b="1" dirty="0">
              <a:solidFill>
                <a:srgbClr val="C00000"/>
              </a:solidFill>
              <a:cs typeface="+mn-ea"/>
              <a:sym typeface="+mn-lt"/>
            </a:endParaRPr>
          </a:p>
        </p:txBody>
      </p:sp>
      <p:sp>
        <p:nvSpPr>
          <p:cNvPr id="44" name="矩形 47"/>
          <p:cNvSpPr>
            <a:spLocks noChangeArrowheads="1"/>
          </p:cNvSpPr>
          <p:nvPr/>
        </p:nvSpPr>
        <p:spPr bwMode="auto">
          <a:xfrm>
            <a:off x="4659841" y="4674313"/>
            <a:ext cx="2200897" cy="112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6393" tIns="43198" rIns="86393" bIns="43198">
            <a:spAutoFit/>
          </a:bodyPr>
          <a:lstStyle/>
          <a:p>
            <a:pPr algn="ctr">
              <a:lnSpc>
                <a:spcPct val="130000"/>
              </a:lnSpc>
            </a:pPr>
            <a:r>
              <a:rPr lang="zh-CN" altLang="en-US" sz="1300">
                <a:solidFill>
                  <a:schemeClr val="tx1">
                    <a:lumMod val="65000"/>
                    <a:lumOff val="35000"/>
                  </a:schemeClr>
                </a:solidFill>
                <a:cs typeface="+mn-ea"/>
                <a:sym typeface="+mn-lt"/>
              </a:rPr>
              <a:t>在此录入上述图表的描述说明，在此录入上述图表的描述说明，在此录入上述图表的描述说明。</a:t>
            </a:r>
          </a:p>
        </p:txBody>
      </p:sp>
      <p:sp>
        <p:nvSpPr>
          <p:cNvPr id="45" name="矩形 53"/>
          <p:cNvSpPr>
            <a:spLocks noChangeArrowheads="1"/>
          </p:cNvSpPr>
          <p:nvPr/>
        </p:nvSpPr>
        <p:spPr bwMode="auto">
          <a:xfrm>
            <a:off x="8113656" y="4076594"/>
            <a:ext cx="1822443" cy="41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93" tIns="43198" rIns="86393" bIns="43198">
            <a:spAutoFit/>
          </a:bodyPr>
          <a:lstStyle/>
          <a:p>
            <a:pPr algn="ctr"/>
            <a:r>
              <a:rPr lang="zh-CN" altLang="en-US" sz="2100" b="1" dirty="0">
                <a:solidFill>
                  <a:srgbClr val="C00000"/>
                </a:solidFill>
                <a:cs typeface="+mn-ea"/>
                <a:sym typeface="+mn-lt"/>
              </a:rPr>
              <a:t>添加产品名称</a:t>
            </a:r>
            <a:endParaRPr lang="en-US" sz="2100" b="1" dirty="0">
              <a:solidFill>
                <a:srgbClr val="C00000"/>
              </a:solidFill>
              <a:cs typeface="+mn-ea"/>
              <a:sym typeface="+mn-lt"/>
            </a:endParaRPr>
          </a:p>
        </p:txBody>
      </p:sp>
      <p:sp>
        <p:nvSpPr>
          <p:cNvPr id="46" name="矩形 47"/>
          <p:cNvSpPr>
            <a:spLocks noChangeArrowheads="1"/>
          </p:cNvSpPr>
          <p:nvPr/>
        </p:nvSpPr>
        <p:spPr bwMode="auto">
          <a:xfrm>
            <a:off x="7924429" y="4674313"/>
            <a:ext cx="2200897" cy="112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6393" tIns="43198" rIns="86393" bIns="43198">
            <a:spAutoFit/>
          </a:bodyPr>
          <a:lstStyle/>
          <a:p>
            <a:pPr algn="ctr">
              <a:lnSpc>
                <a:spcPct val="130000"/>
              </a:lnSpc>
            </a:pPr>
            <a:r>
              <a:rPr lang="zh-CN" altLang="en-US" sz="1300">
                <a:solidFill>
                  <a:schemeClr val="tx1">
                    <a:lumMod val="65000"/>
                    <a:lumOff val="35000"/>
                  </a:schemeClr>
                </a:solidFill>
                <a:cs typeface="+mn-ea"/>
                <a:sym typeface="+mn-lt"/>
              </a:rPr>
              <a:t>在此录入上述图表的描述说明，在此录入上述图表的描述说明，在此录入上述图表的描述说明。</a:t>
            </a:r>
          </a:p>
        </p:txBody>
      </p:sp>
      <p:sp>
        <p:nvSpPr>
          <p:cNvPr id="47" name="矩形 36"/>
          <p:cNvSpPr>
            <a:spLocks noChangeArrowheads="1"/>
          </p:cNvSpPr>
          <p:nvPr/>
        </p:nvSpPr>
        <p:spPr bwMode="auto">
          <a:xfrm>
            <a:off x="1683305" y="4532865"/>
            <a:ext cx="1701306" cy="43200"/>
          </a:xfrm>
          <a:prstGeom prst="rect">
            <a:avLst/>
          </a:prstGeom>
          <a:solidFill>
            <a:srgbClr val="C00000"/>
          </a:solidFill>
          <a:ln>
            <a:solidFill>
              <a:srgbClr val="C00000"/>
            </a:solidFill>
          </a:ln>
        </p:spPr>
        <p:txBody>
          <a:bodyPr lIns="86402" tIns="43201" rIns="86402" bIns="43201" anchor="ctr"/>
          <a:lstStyle/>
          <a:p>
            <a:pPr algn="ctr"/>
            <a:endParaRPr lang="zh-CN" altLang="zh-CN" sz="1900">
              <a:solidFill>
                <a:srgbClr val="C00000"/>
              </a:solidFill>
              <a:cs typeface="+mn-ea"/>
              <a:sym typeface="+mn-lt"/>
            </a:endParaRPr>
          </a:p>
        </p:txBody>
      </p:sp>
      <p:sp>
        <p:nvSpPr>
          <p:cNvPr id="48" name="矩形 36"/>
          <p:cNvSpPr>
            <a:spLocks noChangeArrowheads="1"/>
          </p:cNvSpPr>
          <p:nvPr/>
        </p:nvSpPr>
        <p:spPr bwMode="auto">
          <a:xfrm>
            <a:off x="4954831" y="4532865"/>
            <a:ext cx="1701306" cy="43200"/>
          </a:xfrm>
          <a:prstGeom prst="rect">
            <a:avLst/>
          </a:prstGeom>
          <a:solidFill>
            <a:srgbClr val="C00000"/>
          </a:solidFill>
          <a:ln>
            <a:solidFill>
              <a:srgbClr val="C00000"/>
            </a:solidFill>
          </a:ln>
        </p:spPr>
        <p:txBody>
          <a:bodyPr lIns="86402" tIns="43201" rIns="86402" bIns="43201" anchor="ctr"/>
          <a:lstStyle/>
          <a:p>
            <a:pPr algn="ctr" defTabSz="1151890">
              <a:defRPr/>
            </a:pPr>
            <a:endParaRPr lang="zh-CN" altLang="zh-CN" sz="1900" kern="0">
              <a:solidFill>
                <a:srgbClr val="C00000"/>
              </a:solidFill>
              <a:cs typeface="+mn-ea"/>
              <a:sym typeface="+mn-lt"/>
            </a:endParaRPr>
          </a:p>
        </p:txBody>
      </p:sp>
      <p:sp>
        <p:nvSpPr>
          <p:cNvPr id="49" name="矩形 36"/>
          <p:cNvSpPr>
            <a:spLocks noChangeArrowheads="1"/>
          </p:cNvSpPr>
          <p:nvPr/>
        </p:nvSpPr>
        <p:spPr bwMode="auto">
          <a:xfrm>
            <a:off x="8210980" y="4532865"/>
            <a:ext cx="1701306" cy="43200"/>
          </a:xfrm>
          <a:prstGeom prst="rect">
            <a:avLst/>
          </a:prstGeom>
          <a:solidFill>
            <a:srgbClr val="C00000"/>
          </a:solidFill>
          <a:ln>
            <a:solidFill>
              <a:srgbClr val="C00000"/>
            </a:solidFill>
          </a:ln>
        </p:spPr>
        <p:txBody>
          <a:bodyPr lIns="86402" tIns="43201" rIns="86402" bIns="43201" anchor="ctr"/>
          <a:lstStyle/>
          <a:p>
            <a:pPr algn="ctr"/>
            <a:endParaRPr lang="zh-CN" altLang="zh-CN" sz="1900">
              <a:solidFill>
                <a:srgbClr val="C00000"/>
              </a:solidFill>
              <a:cs typeface="+mn-ea"/>
              <a:sym typeface="+mn-lt"/>
            </a:endParaRPr>
          </a:p>
        </p:txBody>
      </p:sp>
      <p:sp>
        <p:nvSpPr>
          <p:cNvPr id="40" name="文本框 52"/>
          <p:cNvSpPr txBox="1"/>
          <p:nvPr/>
        </p:nvSpPr>
        <p:spPr>
          <a:xfrm>
            <a:off x="317878" y="247212"/>
            <a:ext cx="2495537" cy="503934"/>
          </a:xfrm>
          <a:prstGeom prst="rect">
            <a:avLst/>
          </a:prstGeom>
          <a:noFill/>
        </p:spPr>
        <p:txBody>
          <a:bodyPr wrap="square" lIns="115187" tIns="57593" rIns="115187" bIns="57593" rtlCol="0">
            <a:spAutoFit/>
          </a:bodyPr>
          <a:lstStyle/>
          <a:p>
            <a:pPr defTabSz="863600">
              <a:defRPr/>
            </a:pPr>
            <a:r>
              <a:rPr lang="zh-CN" altLang="en-US" sz="2500" b="1" dirty="0">
                <a:solidFill>
                  <a:srgbClr val="C00000"/>
                </a:solidFill>
                <a:cs typeface="+mn-ea"/>
                <a:sym typeface="+mn-lt"/>
              </a:rPr>
              <a:t>点此添加标题</a:t>
            </a:r>
          </a:p>
        </p:txBody>
      </p:sp>
      <p:grpSp>
        <p:nvGrpSpPr>
          <p:cNvPr id="50" name="组合 49"/>
          <p:cNvGrpSpPr/>
          <p:nvPr/>
        </p:nvGrpSpPr>
        <p:grpSpPr>
          <a:xfrm>
            <a:off x="-303811" y="247212"/>
            <a:ext cx="440250" cy="440123"/>
            <a:chOff x="304800" y="673100"/>
            <a:chExt cx="4000500" cy="4000500"/>
          </a:xfrm>
          <a:solidFill>
            <a:srgbClr val="C00000"/>
          </a:solidFill>
          <a:effectLst>
            <a:outerShdw blurRad="444500" dist="254000" dir="6840000" algn="tr" rotWithShape="0">
              <a:prstClr val="black">
                <a:alpha val="50000"/>
              </a:prstClr>
            </a:outerShdw>
          </a:effectLst>
        </p:grpSpPr>
        <p:sp>
          <p:nvSpPr>
            <p:cNvPr id="51" name="同心圆 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sp>
          <p:nvSpPr>
            <p:cNvPr id="52" name="椭圆 51"/>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9035">
        <p:blinds dir="vert"/>
      </p:transition>
    </mc:Choice>
    <mc:Fallback xmlns="">
      <p:transition spd="slow" advTm="903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p:cTn id="7" dur="500"/>
                                        <p:tgtEl>
                                          <p:spTgt spid="96"/>
                                        </p:tgtEl>
                                        <p:attrNameLst>
                                          <p:attrName>ppt_y</p:attrName>
                                        </p:attrNameLst>
                                      </p:cBhvr>
                                      <p:tavLst>
                                        <p:tav tm="0">
                                          <p:val>
                                            <p:strVal val="#ppt_y-#ppt_h*1.125000"/>
                                          </p:val>
                                        </p:tav>
                                        <p:tav tm="100000">
                                          <p:val>
                                            <p:strVal val="#ppt_y"/>
                                          </p:val>
                                        </p:tav>
                                      </p:tavLst>
                                    </p:anim>
                                    <p:animEffect>
                                      <p:cBhvr>
                                        <p:cTn id="8" dur="500"/>
                                        <p:tgtEl>
                                          <p:spTgt spid="96"/>
                                        </p:tgtEl>
                                      </p:cBhvr>
                                    </p:animEffect>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99"/>
                                        </p:tgtEl>
                                        <p:attrNameLst>
                                          <p:attrName>style.visibility</p:attrName>
                                        </p:attrNameLst>
                                      </p:cBhvr>
                                      <p:to>
                                        <p:strVal val="visible"/>
                                      </p:to>
                                    </p:set>
                                    <p:anim calcmode="lin" valueType="num">
                                      <p:cBhvr>
                                        <p:cTn id="12" dur="500"/>
                                        <p:tgtEl>
                                          <p:spTgt spid="99"/>
                                        </p:tgtEl>
                                        <p:attrNameLst>
                                          <p:attrName>ppt_x</p:attrName>
                                        </p:attrNameLst>
                                      </p:cBhvr>
                                      <p:tavLst>
                                        <p:tav tm="0">
                                          <p:val>
                                            <p:strVal val="#ppt_x+#ppt_w*1.125000"/>
                                          </p:val>
                                        </p:tav>
                                        <p:tav tm="100000">
                                          <p:val>
                                            <p:strVal val="#ppt_x"/>
                                          </p:val>
                                        </p:tav>
                                      </p:tavLst>
                                    </p:anim>
                                    <p:animEffect>
                                      <p:cBhvr>
                                        <p:cTn id="13" dur="500"/>
                                        <p:tgtEl>
                                          <p:spTgt spid="99"/>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02"/>
                                        </p:tgtEl>
                                        <p:attrNameLst>
                                          <p:attrName>style.visibility</p:attrName>
                                        </p:attrNameLst>
                                      </p:cBhvr>
                                      <p:to>
                                        <p:strVal val="visible"/>
                                      </p:to>
                                    </p:set>
                                    <p:anim calcmode="lin" valueType="num">
                                      <p:cBhvr>
                                        <p:cTn id="17" dur="500"/>
                                        <p:tgtEl>
                                          <p:spTgt spid="102"/>
                                        </p:tgtEl>
                                        <p:attrNameLst>
                                          <p:attrName>ppt_x</p:attrName>
                                        </p:attrNameLst>
                                      </p:cBhvr>
                                      <p:tavLst>
                                        <p:tav tm="0">
                                          <p:val>
                                            <p:strVal val="#ppt_x-#ppt_w*1.125000"/>
                                          </p:val>
                                        </p:tav>
                                        <p:tav tm="100000">
                                          <p:val>
                                            <p:strVal val="#ppt_x"/>
                                          </p:val>
                                        </p:tav>
                                      </p:tavLst>
                                    </p:anim>
                                    <p:animEffect>
                                      <p:cBhvr>
                                        <p:cTn id="18" dur="500"/>
                                        <p:tgtEl>
                                          <p:spTgt spid="102"/>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anim calcmode="lin" valueType="num">
                                      <p:cBhvr>
                                        <p:cTn id="24" dur="1000" fill="hold"/>
                                        <p:tgtEl>
                                          <p:spTgt spid="2"/>
                                        </p:tgtEl>
                                        <p:attrNameLst>
                                          <p:attrName>style.rotation</p:attrName>
                                        </p:attrNameLst>
                                      </p:cBhvr>
                                      <p:tavLst>
                                        <p:tav tm="0">
                                          <p:val>
                                            <p:fltVal val="90"/>
                                          </p:val>
                                        </p:tav>
                                        <p:tav tm="100000">
                                          <p:val>
                                            <p:fltVal val="0"/>
                                          </p:val>
                                        </p:tav>
                                      </p:tavLst>
                                    </p:anim>
                                    <p:animEffect transition="in" filter="fade">
                                      <p:cBhvr>
                                        <p:cTn id="25" dur="1000"/>
                                        <p:tgtEl>
                                          <p:spTgt spid="2"/>
                                        </p:tgtEl>
                                      </p:cBhvr>
                                    </p:animEffect>
                                  </p:childTnLst>
                                </p:cTn>
                              </p:par>
                              <p:par>
                                <p:cTn id="26" presetID="31"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fltVal val="0"/>
                                          </p:val>
                                        </p:tav>
                                        <p:tav tm="100000">
                                          <p:val>
                                            <p:strVal val="#ppt_w"/>
                                          </p:val>
                                        </p:tav>
                                      </p:tavLst>
                                    </p:anim>
                                    <p:anim calcmode="lin" valueType="num">
                                      <p:cBhvr>
                                        <p:cTn id="29" dur="1000" fill="hold"/>
                                        <p:tgtEl>
                                          <p:spTgt spid="3"/>
                                        </p:tgtEl>
                                        <p:attrNameLst>
                                          <p:attrName>ppt_h</p:attrName>
                                        </p:attrNameLst>
                                      </p:cBhvr>
                                      <p:tavLst>
                                        <p:tav tm="0">
                                          <p:val>
                                            <p:fltVal val="0"/>
                                          </p:val>
                                        </p:tav>
                                        <p:tav tm="100000">
                                          <p:val>
                                            <p:strVal val="#ppt_h"/>
                                          </p:val>
                                        </p:tav>
                                      </p:tavLst>
                                    </p:anim>
                                    <p:anim calcmode="lin" valueType="num">
                                      <p:cBhvr>
                                        <p:cTn id="30" dur="1000" fill="hold"/>
                                        <p:tgtEl>
                                          <p:spTgt spid="3"/>
                                        </p:tgtEl>
                                        <p:attrNameLst>
                                          <p:attrName>style.rotation</p:attrName>
                                        </p:attrNameLst>
                                      </p:cBhvr>
                                      <p:tavLst>
                                        <p:tav tm="0">
                                          <p:val>
                                            <p:fltVal val="90"/>
                                          </p:val>
                                        </p:tav>
                                        <p:tav tm="100000">
                                          <p:val>
                                            <p:fltVal val="0"/>
                                          </p:val>
                                        </p:tav>
                                      </p:tavLst>
                                    </p:anim>
                                    <p:animEffect transition="in" filter="fade">
                                      <p:cBhvr>
                                        <p:cTn id="31" dur="1000"/>
                                        <p:tgtEl>
                                          <p:spTgt spid="3"/>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2500"/>
                            </p:stCondLst>
                            <p:childTnLst>
                              <p:par>
                                <p:cTn id="39" presetID="2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childTnLst>
                                </p:cTn>
                              </p:par>
                            </p:childTnLst>
                          </p:cTn>
                        </p:par>
                        <p:par>
                          <p:cTn id="43" fill="hold">
                            <p:stCondLst>
                              <p:cond delay="3000"/>
                            </p:stCondLst>
                            <p:childTnLst>
                              <p:par>
                                <p:cTn id="44" presetID="29" presetClass="entr" presetSubtype="0"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p:cTn id="46" dur="500" fill="hold"/>
                                        <p:tgtEl>
                                          <p:spTgt spid="48"/>
                                        </p:tgtEl>
                                        <p:attrNameLst>
                                          <p:attrName>ppt_x</p:attrName>
                                        </p:attrNameLst>
                                      </p:cBhvr>
                                      <p:tavLst>
                                        <p:tav tm="0">
                                          <p:val>
                                            <p:strVal val="#ppt_x-.2"/>
                                          </p:val>
                                        </p:tav>
                                        <p:tav tm="100000">
                                          <p:val>
                                            <p:strVal val="#ppt_x"/>
                                          </p:val>
                                        </p:tav>
                                      </p:tavLst>
                                    </p:anim>
                                    <p:anim calcmode="lin" valueType="num">
                                      <p:cBhvr>
                                        <p:cTn id="47" dur="5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48" dur="500"/>
                                        <p:tgtEl>
                                          <p:spTgt spid="48"/>
                                        </p:tgtEl>
                                      </p:cBhvr>
                                    </p:animEffect>
                                  </p:childTnLst>
                                </p:cTn>
                              </p:par>
                            </p:childTnLst>
                          </p:cTn>
                        </p:par>
                        <p:par>
                          <p:cTn id="49" fill="hold">
                            <p:stCondLst>
                              <p:cond delay="3500"/>
                            </p:stCondLst>
                            <p:childTnLst>
                              <p:par>
                                <p:cTn id="50" presetID="23" presetClass="entr" presetSubtype="16"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p:cTn id="52" dur="500" fill="hold"/>
                                        <p:tgtEl>
                                          <p:spTgt spid="41"/>
                                        </p:tgtEl>
                                        <p:attrNameLst>
                                          <p:attrName>ppt_w</p:attrName>
                                        </p:attrNameLst>
                                      </p:cBhvr>
                                      <p:tavLst>
                                        <p:tav tm="0">
                                          <p:val>
                                            <p:fltVal val="0"/>
                                          </p:val>
                                        </p:tav>
                                        <p:tav tm="100000">
                                          <p:val>
                                            <p:strVal val="#ppt_w"/>
                                          </p:val>
                                        </p:tav>
                                      </p:tavLst>
                                    </p:anim>
                                    <p:anim calcmode="lin" valueType="num">
                                      <p:cBhvr>
                                        <p:cTn id="53" dur="500" fill="hold"/>
                                        <p:tgtEl>
                                          <p:spTgt spid="41"/>
                                        </p:tgtEl>
                                        <p:attrNameLst>
                                          <p:attrName>ppt_h</p:attrName>
                                        </p:attrNameLst>
                                      </p:cBhvr>
                                      <p:tavLst>
                                        <p:tav tm="0">
                                          <p:val>
                                            <p:fltVal val="0"/>
                                          </p:val>
                                        </p:tav>
                                        <p:tav tm="100000">
                                          <p:val>
                                            <p:strVal val="#ppt_h"/>
                                          </p:val>
                                        </p:tav>
                                      </p:tavLst>
                                    </p:anim>
                                  </p:childTnLst>
                                </p:cTn>
                              </p:par>
                            </p:childTnLst>
                          </p:cTn>
                        </p:par>
                        <p:par>
                          <p:cTn id="54" fill="hold">
                            <p:stCondLst>
                              <p:cond delay="4000"/>
                            </p:stCondLst>
                            <p:childTnLst>
                              <p:par>
                                <p:cTn id="55" presetID="29" presetClass="entr" presetSubtype="0" fill="hold" grpId="0"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ppt_x</p:attrName>
                                        </p:attrNameLst>
                                      </p:cBhvr>
                                      <p:tavLst>
                                        <p:tav tm="0">
                                          <p:val>
                                            <p:strVal val="#ppt_x-.2"/>
                                          </p:val>
                                        </p:tav>
                                        <p:tav tm="100000">
                                          <p:val>
                                            <p:strVal val="#ppt_x"/>
                                          </p:val>
                                        </p:tav>
                                      </p:tavLst>
                                    </p:anim>
                                    <p:anim calcmode="lin" valueType="num">
                                      <p:cBhvr>
                                        <p:cTn id="58" dur="5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59" dur="500"/>
                                        <p:tgtEl>
                                          <p:spTgt spid="47"/>
                                        </p:tgtEl>
                                      </p:cBhvr>
                                    </p:animEffect>
                                  </p:childTnLst>
                                </p:cTn>
                              </p:par>
                            </p:childTnLst>
                          </p:cTn>
                        </p:par>
                        <p:par>
                          <p:cTn id="60" fill="hold">
                            <p:stCondLst>
                              <p:cond delay="4500"/>
                            </p:stCondLst>
                            <p:childTnLst>
                              <p:par>
                                <p:cTn id="61" presetID="23" presetClass="entr" presetSubtype="16"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childTnLst>
                                </p:cTn>
                              </p:par>
                            </p:childTnLst>
                          </p:cTn>
                        </p:par>
                        <p:par>
                          <p:cTn id="65" fill="hold">
                            <p:stCondLst>
                              <p:cond delay="5000"/>
                            </p:stCondLst>
                            <p:childTnLst>
                              <p:par>
                                <p:cTn id="66" presetID="29" presetClass="entr" presetSubtype="0"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p:cTn id="68" dur="500" fill="hold"/>
                                        <p:tgtEl>
                                          <p:spTgt spid="49"/>
                                        </p:tgtEl>
                                        <p:attrNameLst>
                                          <p:attrName>ppt_x</p:attrName>
                                        </p:attrNameLst>
                                      </p:cBhvr>
                                      <p:tavLst>
                                        <p:tav tm="0">
                                          <p:val>
                                            <p:strVal val="#ppt_x-.2"/>
                                          </p:val>
                                        </p:tav>
                                        <p:tav tm="100000">
                                          <p:val>
                                            <p:strVal val="#ppt_x"/>
                                          </p:val>
                                        </p:tav>
                                      </p:tavLst>
                                    </p:anim>
                                    <p:anim calcmode="lin" valueType="num">
                                      <p:cBhvr>
                                        <p:cTn id="69" dur="5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70" dur="500"/>
                                        <p:tgtEl>
                                          <p:spTgt spid="49"/>
                                        </p:tgtEl>
                                      </p:cBhvr>
                                    </p:animEffect>
                                  </p:childTnLst>
                                </p:cTn>
                              </p:par>
                            </p:childTnLst>
                          </p:cTn>
                        </p:par>
                        <p:par>
                          <p:cTn id="71" fill="hold">
                            <p:stCondLst>
                              <p:cond delay="5500"/>
                            </p:stCondLst>
                            <p:childTnLst>
                              <p:par>
                                <p:cTn id="72" presetID="23" presetClass="entr" presetSubtype="16"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 calcmode="lin" valueType="num">
                                      <p:cBhvr>
                                        <p:cTn id="74" dur="500" fill="hold"/>
                                        <p:tgtEl>
                                          <p:spTgt spid="44"/>
                                        </p:tgtEl>
                                        <p:attrNameLst>
                                          <p:attrName>ppt_w</p:attrName>
                                        </p:attrNameLst>
                                      </p:cBhvr>
                                      <p:tavLst>
                                        <p:tav tm="0">
                                          <p:val>
                                            <p:fltVal val="0"/>
                                          </p:val>
                                        </p:tav>
                                        <p:tav tm="100000">
                                          <p:val>
                                            <p:strVal val="#ppt_w"/>
                                          </p:val>
                                        </p:tav>
                                      </p:tavLst>
                                    </p:anim>
                                    <p:anim calcmode="lin" valueType="num">
                                      <p:cBhvr>
                                        <p:cTn id="75" dur="500" fill="hold"/>
                                        <p:tgtEl>
                                          <p:spTgt spid="44"/>
                                        </p:tgtEl>
                                        <p:attrNameLst>
                                          <p:attrName>ppt_h</p:attrName>
                                        </p:attrNameLst>
                                      </p:cBhvr>
                                      <p:tavLst>
                                        <p:tav tm="0">
                                          <p:val>
                                            <p:fltVal val="0"/>
                                          </p:val>
                                        </p:tav>
                                        <p:tav tm="100000">
                                          <p:val>
                                            <p:strVal val="#ppt_h"/>
                                          </p:val>
                                        </p:tav>
                                      </p:tavLst>
                                    </p:anim>
                                  </p:childTnLst>
                                </p:cTn>
                              </p:par>
                            </p:childTnLst>
                          </p:cTn>
                        </p:par>
                        <p:par>
                          <p:cTn id="76" fill="hold">
                            <p:stCondLst>
                              <p:cond delay="6000"/>
                            </p:stCondLst>
                            <p:childTnLst>
                              <p:par>
                                <p:cTn id="77" presetID="23" presetClass="entr" presetSubtype="16"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 calcmode="lin" valueType="num">
                                      <p:cBhvr>
                                        <p:cTn id="79" dur="500" fill="hold"/>
                                        <p:tgtEl>
                                          <p:spTgt spid="42"/>
                                        </p:tgtEl>
                                        <p:attrNameLst>
                                          <p:attrName>ppt_w</p:attrName>
                                        </p:attrNameLst>
                                      </p:cBhvr>
                                      <p:tavLst>
                                        <p:tav tm="0">
                                          <p:val>
                                            <p:fltVal val="0"/>
                                          </p:val>
                                        </p:tav>
                                        <p:tav tm="100000">
                                          <p:val>
                                            <p:strVal val="#ppt_w"/>
                                          </p:val>
                                        </p:tav>
                                      </p:tavLst>
                                    </p:anim>
                                    <p:anim calcmode="lin" valueType="num">
                                      <p:cBhvr>
                                        <p:cTn id="80" dur="500" fill="hold"/>
                                        <p:tgtEl>
                                          <p:spTgt spid="42"/>
                                        </p:tgtEl>
                                        <p:attrNameLst>
                                          <p:attrName>ppt_h</p:attrName>
                                        </p:attrNameLst>
                                      </p:cBhvr>
                                      <p:tavLst>
                                        <p:tav tm="0">
                                          <p:val>
                                            <p:fltVal val="0"/>
                                          </p:val>
                                        </p:tav>
                                        <p:tav tm="100000">
                                          <p:val>
                                            <p:strVal val="#ppt_h"/>
                                          </p:val>
                                        </p:tav>
                                      </p:tavLst>
                                    </p:anim>
                                  </p:childTnLst>
                                </p:cTn>
                              </p:par>
                            </p:childTnLst>
                          </p:cTn>
                        </p:par>
                        <p:par>
                          <p:cTn id="81" fill="hold">
                            <p:stCondLst>
                              <p:cond delay="6500"/>
                            </p:stCondLst>
                            <p:childTnLst>
                              <p:par>
                                <p:cTn id="82" presetID="23" presetClass="entr" presetSubtype="16"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 calcmode="lin" valueType="num">
                                      <p:cBhvr>
                                        <p:cTn id="84" dur="500" fill="hold"/>
                                        <p:tgtEl>
                                          <p:spTgt spid="46"/>
                                        </p:tgtEl>
                                        <p:attrNameLst>
                                          <p:attrName>ppt_w</p:attrName>
                                        </p:attrNameLst>
                                      </p:cBhvr>
                                      <p:tavLst>
                                        <p:tav tm="0">
                                          <p:val>
                                            <p:fltVal val="0"/>
                                          </p:val>
                                        </p:tav>
                                        <p:tav tm="100000">
                                          <p:val>
                                            <p:strVal val="#ppt_w"/>
                                          </p:val>
                                        </p:tav>
                                      </p:tavLst>
                                    </p:anim>
                                    <p:anim calcmode="lin" valueType="num">
                                      <p:cBhvr>
                                        <p:cTn id="85" dur="500" fill="hold"/>
                                        <p:tgtEl>
                                          <p:spTgt spid="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animBg="1"/>
      <p:bldP spid="48" grpId="0" animBg="1"/>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
          <p:cNvSpPr txBox="1"/>
          <p:nvPr/>
        </p:nvSpPr>
        <p:spPr>
          <a:xfrm>
            <a:off x="4576858" y="2424012"/>
            <a:ext cx="3722424" cy="1356743"/>
          </a:xfrm>
          <a:prstGeom prst="rect">
            <a:avLst/>
          </a:prstGeom>
          <a:noFill/>
        </p:spPr>
        <p:txBody>
          <a:bodyPr wrap="none" lIns="115187" tIns="57593" rIns="115187" bIns="57593" rtlCol="0">
            <a:spAutoFit/>
          </a:bodyPr>
          <a:lstStyle/>
          <a:p>
            <a:pPr marL="0" lvl="1" defTabSz="575945">
              <a:defRPr/>
            </a:pPr>
            <a:r>
              <a:rPr lang="zh-CN" altLang="en-US" b="1" dirty="0">
                <a:solidFill>
                  <a:srgbClr val="C00000"/>
                </a:solidFill>
                <a:cs typeface="+mn-ea"/>
                <a:sym typeface="+mn-lt"/>
              </a:rPr>
              <a:t>    </a:t>
            </a:r>
            <a:r>
              <a:rPr lang="zh-CN" altLang="en-US" sz="3500" b="1" dirty="0">
                <a:solidFill>
                  <a:srgbClr val="C00000"/>
                </a:solidFill>
                <a:cs typeface="+mn-ea"/>
                <a:sym typeface="+mn-lt"/>
              </a:rPr>
              <a:t>第四部分</a:t>
            </a:r>
            <a:endParaRPr lang="en-US" altLang="zh-CN" sz="3500" b="1" dirty="0">
              <a:solidFill>
                <a:srgbClr val="C00000"/>
              </a:solidFill>
              <a:cs typeface="+mn-ea"/>
              <a:sym typeface="+mn-lt"/>
            </a:endParaRPr>
          </a:p>
          <a:p>
            <a:pPr marL="0" lvl="1" algn="ctr" defTabSz="575945">
              <a:defRPr/>
            </a:pPr>
            <a:r>
              <a:rPr lang="zh-CN" altLang="en-US" sz="4500" b="1" dirty="0">
                <a:solidFill>
                  <a:srgbClr val="C00000"/>
                </a:solidFill>
                <a:cs typeface="+mn-ea"/>
                <a:sym typeface="+mn-lt"/>
              </a:rPr>
              <a:t>点此添加标题</a:t>
            </a:r>
          </a:p>
        </p:txBody>
      </p:sp>
      <p:cxnSp>
        <p:nvCxnSpPr>
          <p:cNvPr id="15" name="直接连接符 14"/>
          <p:cNvCxnSpPr/>
          <p:nvPr/>
        </p:nvCxnSpPr>
        <p:spPr>
          <a:xfrm flipV="1">
            <a:off x="4304697" y="2257337"/>
            <a:ext cx="0" cy="318630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2399591" y="2698617"/>
            <a:ext cx="1508262" cy="1507827"/>
            <a:chOff x="1068965" y="491752"/>
            <a:chExt cx="1197175" cy="1197175"/>
          </a:xfrm>
        </p:grpSpPr>
        <p:grpSp>
          <p:nvGrpSpPr>
            <p:cNvPr id="17" name="组合 16"/>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19"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prstClr val="black"/>
                  </a:solidFill>
                  <a:cs typeface="+mn-ea"/>
                  <a:sym typeface="+mn-lt"/>
                </a:endParaRPr>
              </a:p>
            </p:txBody>
          </p:sp>
          <p:sp>
            <p:nvSpPr>
              <p:cNvPr id="20" name="椭圆 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prstClr val="white"/>
                  </a:solidFill>
                  <a:cs typeface="+mn-ea"/>
                  <a:sym typeface="+mn-lt"/>
                </a:endParaRPr>
              </a:p>
            </p:txBody>
          </p:sp>
        </p:grpSp>
        <p:sp>
          <p:nvSpPr>
            <p:cNvPr id="18" name="KSO_Shape"/>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prstClr val="white"/>
                </a:solidFill>
                <a:cs typeface="+mn-ea"/>
                <a:sym typeface="+mn-lt"/>
              </a:endParaRPr>
            </a:p>
          </p:txBody>
        </p:sp>
      </p:grpSp>
      <p:sp>
        <p:nvSpPr>
          <p:cNvPr id="21" name="文本框 20"/>
          <p:cNvSpPr txBox="1"/>
          <p:nvPr/>
        </p:nvSpPr>
        <p:spPr>
          <a:xfrm>
            <a:off x="4836910" y="4169431"/>
            <a:ext cx="2529705" cy="353943"/>
          </a:xfrm>
          <a:prstGeom prst="rect">
            <a:avLst/>
          </a:prstGeom>
          <a:noFill/>
        </p:spPr>
        <p:txBody>
          <a:bodyPr wrap="square" lIns="0" tIns="0" rIns="0" bIns="0" rtlCol="0">
            <a:spAutoFit/>
          </a:bodyPr>
          <a:lstStyle/>
          <a:p>
            <a:pPr marL="360045" lvl="1" indent="-360045" defTabSz="575945">
              <a:buFont typeface="Wingdings" panose="05000000000000000000" pitchFamily="2" charset="2"/>
              <a:buChar char="Ø"/>
              <a:defRPr/>
            </a:pPr>
            <a:r>
              <a:rPr lang="zh-CN" altLang="en-US" sz="2300" dirty="0">
                <a:solidFill>
                  <a:prstClr val="black">
                    <a:lumMod val="75000"/>
                    <a:lumOff val="25000"/>
                  </a:prstClr>
                </a:solidFill>
                <a:cs typeface="+mn-ea"/>
                <a:sym typeface="+mn-lt"/>
              </a:rPr>
              <a:t>点此添加内容</a:t>
            </a:r>
          </a:p>
        </p:txBody>
      </p:sp>
      <p:sp>
        <p:nvSpPr>
          <p:cNvPr id="22" name="文本框 9"/>
          <p:cNvSpPr txBox="1"/>
          <p:nvPr/>
        </p:nvSpPr>
        <p:spPr>
          <a:xfrm>
            <a:off x="4836909" y="4740979"/>
            <a:ext cx="2529705" cy="353943"/>
          </a:xfrm>
          <a:prstGeom prst="rect">
            <a:avLst/>
          </a:prstGeom>
          <a:noFill/>
        </p:spPr>
        <p:txBody>
          <a:bodyPr wrap="square" lIns="0" tIns="0" rIns="0" bIns="0" rtlCol="0">
            <a:spAutoFit/>
          </a:bodyPr>
          <a:lstStyle/>
          <a:p>
            <a:pPr marL="360045" lvl="1" indent="-360045" defTabSz="575945">
              <a:buFont typeface="Wingdings" panose="05000000000000000000" pitchFamily="2" charset="2"/>
              <a:buChar char="Ø"/>
              <a:defRPr/>
            </a:pPr>
            <a:r>
              <a:rPr lang="zh-CN" altLang="en-US" sz="2300" dirty="0">
                <a:solidFill>
                  <a:prstClr val="black">
                    <a:lumMod val="75000"/>
                    <a:lumOff val="25000"/>
                  </a:prstClr>
                </a:solidFill>
                <a:cs typeface="+mn-ea"/>
                <a:sym typeface="+mn-lt"/>
              </a:rPr>
              <a:t>点此添加内容</a:t>
            </a:r>
          </a:p>
        </p:txBody>
      </p:sp>
      <p:sp>
        <p:nvSpPr>
          <p:cNvPr id="23" name="文本框 9"/>
          <p:cNvSpPr txBox="1"/>
          <p:nvPr/>
        </p:nvSpPr>
        <p:spPr>
          <a:xfrm>
            <a:off x="6982708" y="4173535"/>
            <a:ext cx="2529705" cy="353943"/>
          </a:xfrm>
          <a:prstGeom prst="rect">
            <a:avLst/>
          </a:prstGeom>
          <a:noFill/>
        </p:spPr>
        <p:txBody>
          <a:bodyPr wrap="square" lIns="0" tIns="0" rIns="0" bIns="0" rtlCol="0">
            <a:spAutoFit/>
          </a:bodyPr>
          <a:lstStyle/>
          <a:p>
            <a:pPr marL="360045" lvl="1" indent="-360045" defTabSz="575945">
              <a:buFont typeface="Wingdings" panose="05000000000000000000" pitchFamily="2" charset="2"/>
              <a:buChar char="Ø"/>
              <a:defRPr/>
            </a:pPr>
            <a:r>
              <a:rPr lang="zh-CN" altLang="en-US" sz="2300" dirty="0">
                <a:solidFill>
                  <a:prstClr val="black">
                    <a:lumMod val="75000"/>
                    <a:lumOff val="25000"/>
                  </a:prstClr>
                </a:solidFill>
                <a:cs typeface="+mn-ea"/>
                <a:sym typeface="+mn-lt"/>
              </a:rPr>
              <a:t>点此添加内容</a:t>
            </a:r>
          </a:p>
        </p:txBody>
      </p:sp>
      <p:sp>
        <p:nvSpPr>
          <p:cNvPr id="24" name="文本框 9"/>
          <p:cNvSpPr txBox="1"/>
          <p:nvPr/>
        </p:nvSpPr>
        <p:spPr>
          <a:xfrm>
            <a:off x="6982709" y="4745649"/>
            <a:ext cx="2529705" cy="353943"/>
          </a:xfrm>
          <a:prstGeom prst="rect">
            <a:avLst/>
          </a:prstGeom>
          <a:noFill/>
        </p:spPr>
        <p:txBody>
          <a:bodyPr wrap="square" lIns="0" tIns="0" rIns="0" bIns="0" rtlCol="0">
            <a:spAutoFit/>
          </a:bodyPr>
          <a:lstStyle/>
          <a:p>
            <a:pPr marL="360045" lvl="1" indent="-360045" defTabSz="575945">
              <a:buFont typeface="Wingdings" panose="05000000000000000000" pitchFamily="2" charset="2"/>
              <a:buChar char="Ø"/>
              <a:defRPr/>
            </a:pPr>
            <a:r>
              <a:rPr lang="zh-CN" altLang="en-US" sz="2300" dirty="0">
                <a:solidFill>
                  <a:prstClr val="black">
                    <a:lumMod val="75000"/>
                    <a:lumOff val="25000"/>
                  </a:prstClr>
                </a:solidFill>
                <a:cs typeface="+mn-ea"/>
                <a:sym typeface="+mn-lt"/>
              </a:rPr>
              <a:t>点此添加内容</a:t>
            </a:r>
          </a:p>
        </p:txBody>
      </p:sp>
    </p:spTree>
  </p:cSld>
  <p:clrMapOvr>
    <a:masterClrMapping/>
  </p:clrMapOvr>
  <mc:AlternateContent xmlns:mc="http://schemas.openxmlformats.org/markup-compatibility/2006" xmlns:p14="http://schemas.microsoft.com/office/powerpoint/2010/main">
    <mc:Choice Requires="p14">
      <p:transition spd="slow" p14:dur="1600" advTm="4334">
        <p:blinds dir="vert"/>
      </p:transition>
    </mc:Choice>
    <mc:Fallback xmlns="">
      <p:transition spd="slow" advTm="4334">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p:tgtEl>
                                          <p:spTgt spid="16"/>
                                        </p:tgtEl>
                                        <p:attrNameLst>
                                          <p:attrName>ppt_x</p:attrName>
                                        </p:attrNameLst>
                                      </p:cBhvr>
                                      <p:tavLst>
                                        <p:tav tm="0">
                                          <p:val>
                                            <p:strVal val="#ppt_x+#ppt_w*1.125000"/>
                                          </p:val>
                                        </p:tav>
                                        <p:tav tm="100000">
                                          <p:val>
                                            <p:strVal val="#ppt_x"/>
                                          </p:val>
                                        </p:tav>
                                      </p:tavLst>
                                    </p:anim>
                                    <p:animEffect transition="in" filter="wipe(left)">
                                      <p:cBhvr>
                                        <p:cTn id="12" dur="500"/>
                                        <p:tgtEl>
                                          <p:spTgt spid="16"/>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ppt_x</p:attrName>
                                        </p:attrNameLst>
                                      </p:cBhvr>
                                      <p:tavLst>
                                        <p:tav tm="0">
                                          <p:val>
                                            <p:strVal val="#ppt_x-#ppt_w*1.125000"/>
                                          </p:val>
                                        </p:tav>
                                        <p:tav tm="100000">
                                          <p:val>
                                            <p:strVal val="#ppt_x"/>
                                          </p:val>
                                        </p:tav>
                                      </p:tavLst>
                                    </p:anim>
                                    <p:animEffect transition="in" filter="wipe(right)">
                                      <p:cBhvr>
                                        <p:cTn id="17" dur="500"/>
                                        <p:tgtEl>
                                          <p:spTgt spid="14"/>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40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2" grpId="0"/>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8275767" y="2025687"/>
            <a:ext cx="1839798" cy="3572423"/>
            <a:chOff x="6568848" y="1608342"/>
            <a:chExt cx="1460330" cy="2836410"/>
          </a:xfrm>
        </p:grpSpPr>
        <p:sp>
          <p:nvSpPr>
            <p:cNvPr id="173" name="圆角矩形 172"/>
            <p:cNvSpPr/>
            <p:nvPr/>
          </p:nvSpPr>
          <p:spPr>
            <a:xfrm>
              <a:off x="6568848" y="1608342"/>
              <a:ext cx="1460330" cy="2836410"/>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92" name="组合 191"/>
            <p:cNvGrpSpPr/>
            <p:nvPr/>
          </p:nvGrpSpPr>
          <p:grpSpPr>
            <a:xfrm>
              <a:off x="6568848" y="2976820"/>
              <a:ext cx="1460330" cy="553491"/>
              <a:chOff x="1947258" y="3466616"/>
              <a:chExt cx="2252284" cy="853540"/>
            </a:xfrm>
          </p:grpSpPr>
          <p:sp>
            <p:nvSpPr>
              <p:cNvPr id="193" name="矩形 192"/>
              <p:cNvSpPr/>
              <p:nvPr/>
            </p:nvSpPr>
            <p:spPr>
              <a:xfrm>
                <a:off x="1947258" y="3471751"/>
                <a:ext cx="2252284" cy="8430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4" name="矩形 193"/>
              <p:cNvSpPr/>
              <p:nvPr/>
            </p:nvSpPr>
            <p:spPr>
              <a:xfrm>
                <a:off x="1947258" y="3466616"/>
                <a:ext cx="2252284" cy="189695"/>
              </a:xfrm>
              <a:prstGeom prst="rect">
                <a:avLst/>
              </a:prstGeom>
              <a:gradFill>
                <a:gsLst>
                  <a:gs pos="65000">
                    <a:schemeClr val="tx1">
                      <a:alpha val="3000"/>
                    </a:schemeClr>
                  </a:gs>
                  <a:gs pos="0">
                    <a:schemeClr val="tx1">
                      <a:alpha val="2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5" name="矩形 194"/>
              <p:cNvSpPr/>
              <p:nvPr/>
            </p:nvSpPr>
            <p:spPr>
              <a:xfrm>
                <a:off x="1947258" y="4130461"/>
                <a:ext cx="2252284" cy="189695"/>
              </a:xfrm>
              <a:prstGeom prst="rect">
                <a:avLst/>
              </a:prstGeom>
              <a:gradFill>
                <a:gsLst>
                  <a:gs pos="45000">
                    <a:schemeClr val="tx1">
                      <a:alpha val="3000"/>
                    </a:schemeClr>
                  </a:gs>
                  <a:gs pos="100000">
                    <a:schemeClr val="tx1">
                      <a:alpha val="2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6" name="组合 195"/>
            <p:cNvGrpSpPr/>
            <p:nvPr/>
          </p:nvGrpSpPr>
          <p:grpSpPr>
            <a:xfrm>
              <a:off x="6723652" y="1795261"/>
              <a:ext cx="1134453" cy="387031"/>
              <a:chOff x="2198560" y="1644530"/>
              <a:chExt cx="1749680" cy="596843"/>
            </a:xfrm>
          </p:grpSpPr>
          <p:pic>
            <p:nvPicPr>
              <p:cNvPr id="197" name="图片 196"/>
              <p:cNvPicPr>
                <a:picLocks noChangeAspect="1"/>
              </p:cNvPicPr>
              <p:nvPr/>
            </p:nvPicPr>
            <p:blipFill rotWithShape="1">
              <a:blip r:embed="rId4" cstate="screen">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a:stretch>
                <a:fillRect/>
              </a:stretch>
            </p:blipFill>
            <p:spPr>
              <a:xfrm flipH="1">
                <a:off x="2198560" y="1644530"/>
                <a:ext cx="1749680" cy="92018"/>
              </a:xfrm>
              <a:prstGeom prst="rect">
                <a:avLst/>
              </a:prstGeom>
            </p:spPr>
          </p:pic>
          <p:pic>
            <p:nvPicPr>
              <p:cNvPr id="198" name="图片 197"/>
              <p:cNvPicPr>
                <a:picLocks noChangeAspect="1"/>
              </p:cNvPicPr>
              <p:nvPr/>
            </p:nvPicPr>
            <p:blipFill rotWithShape="1">
              <a:blip r:embed="rId4" cstate="screen">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a:stretch>
                <a:fillRect/>
              </a:stretch>
            </p:blipFill>
            <p:spPr>
              <a:xfrm flipH="1" flipV="1">
                <a:off x="2198560" y="2149355"/>
                <a:ext cx="1749680" cy="92018"/>
              </a:xfrm>
              <a:prstGeom prst="rect">
                <a:avLst/>
              </a:prstGeom>
            </p:spPr>
          </p:pic>
        </p:grpSp>
        <p:grpSp>
          <p:nvGrpSpPr>
            <p:cNvPr id="199" name="组合 198"/>
            <p:cNvGrpSpPr/>
            <p:nvPr/>
          </p:nvGrpSpPr>
          <p:grpSpPr>
            <a:xfrm>
              <a:off x="6723652" y="3826458"/>
              <a:ext cx="1134453" cy="387031"/>
              <a:chOff x="2198560" y="1644530"/>
              <a:chExt cx="1749680" cy="596843"/>
            </a:xfrm>
          </p:grpSpPr>
          <p:pic>
            <p:nvPicPr>
              <p:cNvPr id="200" name="图片 199"/>
              <p:cNvPicPr>
                <a:picLocks noChangeAspect="1"/>
              </p:cNvPicPr>
              <p:nvPr/>
            </p:nvPicPr>
            <p:blipFill rotWithShape="1">
              <a:blip r:embed="rId4" cstate="screen">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a:stretch>
                <a:fillRect/>
              </a:stretch>
            </p:blipFill>
            <p:spPr>
              <a:xfrm flipH="1">
                <a:off x="2198560" y="1644530"/>
                <a:ext cx="1749680" cy="92018"/>
              </a:xfrm>
              <a:prstGeom prst="rect">
                <a:avLst/>
              </a:prstGeom>
            </p:spPr>
          </p:pic>
          <p:pic>
            <p:nvPicPr>
              <p:cNvPr id="201" name="图片 200"/>
              <p:cNvPicPr>
                <a:picLocks noChangeAspect="1"/>
              </p:cNvPicPr>
              <p:nvPr/>
            </p:nvPicPr>
            <p:blipFill rotWithShape="1">
              <a:blip r:embed="rId4" cstate="screen">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a:stretch>
                <a:fillRect/>
              </a:stretch>
            </p:blipFill>
            <p:spPr>
              <a:xfrm flipH="1" flipV="1">
                <a:off x="2198560" y="2149355"/>
                <a:ext cx="1749680" cy="92018"/>
              </a:xfrm>
              <a:prstGeom prst="rect">
                <a:avLst/>
              </a:prstGeom>
            </p:spPr>
          </p:pic>
        </p:grpSp>
        <p:sp>
          <p:nvSpPr>
            <p:cNvPr id="202" name="文本框 112"/>
            <p:cNvSpPr txBox="1"/>
            <p:nvPr/>
          </p:nvSpPr>
          <p:spPr>
            <a:xfrm>
              <a:off x="6988165" y="3020111"/>
              <a:ext cx="621696" cy="553998"/>
            </a:xfrm>
            <a:prstGeom prst="rect">
              <a:avLst/>
            </a:prstGeom>
            <a:noFill/>
          </p:spPr>
          <p:txBody>
            <a:bodyPr wrap="square" rtlCol="0">
              <a:spAutoFit/>
            </a:bodyPr>
            <a:lstStyle/>
            <a:p>
              <a:pPr algn="ctr"/>
              <a:r>
                <a:rPr lang="en-US" altLang="zh-CN" sz="3800" dirty="0">
                  <a:solidFill>
                    <a:schemeClr val="bg1"/>
                  </a:solidFill>
                  <a:effectLst>
                    <a:outerShdw blurRad="101600" dist="50800" dir="2700000" algn="tl" rotWithShape="0">
                      <a:prstClr val="black">
                        <a:alpha val="40000"/>
                      </a:prstClr>
                    </a:outerShdw>
                  </a:effectLst>
                  <a:cs typeface="+mn-ea"/>
                  <a:sym typeface="+mn-lt"/>
                </a:rPr>
                <a:t>03</a:t>
              </a:r>
              <a:endParaRPr lang="zh-CN" altLang="en-US" sz="3800" dirty="0">
                <a:solidFill>
                  <a:schemeClr val="bg1"/>
                </a:solidFill>
                <a:effectLst>
                  <a:outerShdw blurRad="101600" dist="50800" dir="2700000" algn="tl" rotWithShape="0">
                    <a:prstClr val="black">
                      <a:alpha val="40000"/>
                    </a:prstClr>
                  </a:outerShdw>
                </a:effectLst>
                <a:cs typeface="+mn-ea"/>
                <a:sym typeface="+mn-lt"/>
              </a:endParaRPr>
            </a:p>
          </p:txBody>
        </p:sp>
        <p:sp>
          <p:nvSpPr>
            <p:cNvPr id="203" name="文本框 115"/>
            <p:cNvSpPr txBox="1"/>
            <p:nvPr/>
          </p:nvSpPr>
          <p:spPr>
            <a:xfrm>
              <a:off x="6667424" y="1867775"/>
              <a:ext cx="1246910" cy="293240"/>
            </a:xfrm>
            <a:prstGeom prst="rect">
              <a:avLst/>
            </a:prstGeom>
            <a:noFill/>
          </p:spPr>
          <p:txBody>
            <a:bodyPr wrap="square" rtlCol="0">
              <a:spAutoFit/>
            </a:bodyPr>
            <a:lstStyle/>
            <a:p>
              <a:pPr algn="ctr"/>
              <a:r>
                <a:rPr lang="zh-CN" altLang="en-US" b="1" dirty="0">
                  <a:solidFill>
                    <a:srgbClr val="C00000"/>
                  </a:solidFill>
                  <a:cs typeface="+mn-ea"/>
                  <a:sym typeface="+mn-lt"/>
                </a:rPr>
                <a:t>文字标题</a:t>
              </a:r>
            </a:p>
          </p:txBody>
        </p:sp>
        <p:sp>
          <p:nvSpPr>
            <p:cNvPr id="204" name="文本框 118"/>
            <p:cNvSpPr txBox="1"/>
            <p:nvPr/>
          </p:nvSpPr>
          <p:spPr>
            <a:xfrm>
              <a:off x="6785366" y="2331485"/>
              <a:ext cx="1011025" cy="610916"/>
            </a:xfrm>
            <a:prstGeom prst="rect">
              <a:avLst/>
            </a:prstGeom>
            <a:noFill/>
          </p:spPr>
          <p:txBody>
            <a:bodyPr wrap="square" rtlCol="0">
              <a:spAutoFit/>
            </a:bodyPr>
            <a:lstStyle/>
            <a:p>
              <a:pPr algn="ctr" defTabSz="0">
                <a:tabLst>
                  <a:tab pos="1283335" algn="l"/>
                </a:tabLst>
              </a:pPr>
              <a:r>
                <a:rPr lang="zh-CN" altLang="en-US" sz="1100" dirty="0">
                  <a:solidFill>
                    <a:schemeClr val="tx1">
                      <a:lumMod val="50000"/>
                      <a:lumOff val="50000"/>
                    </a:schemeClr>
                  </a:solidFill>
                  <a:cs typeface="+mn-ea"/>
                  <a:sym typeface="+mn-lt"/>
                </a:rPr>
                <a:t>输入文本内容输入文本内容</a:t>
              </a:r>
              <a:endParaRPr lang="en-US" altLang="zh-CN" sz="1100" dirty="0">
                <a:solidFill>
                  <a:schemeClr val="tx1">
                    <a:lumMod val="50000"/>
                    <a:lumOff val="50000"/>
                  </a:schemeClr>
                </a:solidFill>
                <a:cs typeface="+mn-ea"/>
                <a:sym typeface="+mn-lt"/>
              </a:endParaRPr>
            </a:p>
            <a:p>
              <a:pPr algn="ctr" defTabSz="0">
                <a:tabLst>
                  <a:tab pos="1283335" algn="l"/>
                </a:tabLst>
              </a:pPr>
              <a:r>
                <a:rPr lang="zh-CN" altLang="en-US" sz="1100" dirty="0">
                  <a:solidFill>
                    <a:schemeClr val="tx1">
                      <a:lumMod val="50000"/>
                      <a:lumOff val="50000"/>
                    </a:schemeClr>
                  </a:solidFill>
                  <a:cs typeface="+mn-ea"/>
                  <a:sym typeface="+mn-lt"/>
                </a:rPr>
                <a:t>输入文本内容输入文本内容</a:t>
              </a:r>
              <a:endParaRPr lang="en-US" altLang="zh-CN" sz="1100" dirty="0">
                <a:solidFill>
                  <a:schemeClr val="tx1">
                    <a:lumMod val="50000"/>
                    <a:lumOff val="50000"/>
                  </a:schemeClr>
                </a:solidFill>
                <a:cs typeface="+mn-ea"/>
                <a:sym typeface="+mn-lt"/>
              </a:endParaRPr>
            </a:p>
          </p:txBody>
        </p:sp>
        <p:grpSp>
          <p:nvGrpSpPr>
            <p:cNvPr id="205" name="组合 204"/>
            <p:cNvGrpSpPr/>
            <p:nvPr/>
          </p:nvGrpSpPr>
          <p:grpSpPr>
            <a:xfrm>
              <a:off x="7208023" y="3926837"/>
              <a:ext cx="196609" cy="193216"/>
              <a:chOff x="5037571" y="856343"/>
              <a:chExt cx="715006" cy="702571"/>
            </a:xfrm>
            <a:solidFill>
              <a:srgbClr val="FFB850"/>
            </a:solidFill>
          </p:grpSpPr>
          <p:sp>
            <p:nvSpPr>
              <p:cNvPr id="206"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7"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rgbClr val="E3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8"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solidFill>
                <a:srgbClr val="E3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5" name="组合 4"/>
          <p:cNvGrpSpPr/>
          <p:nvPr/>
        </p:nvGrpSpPr>
        <p:grpSpPr>
          <a:xfrm>
            <a:off x="6032860" y="2025687"/>
            <a:ext cx="1839798" cy="3572423"/>
            <a:chOff x="4788552" y="1608342"/>
            <a:chExt cx="1460330" cy="2836410"/>
          </a:xfrm>
        </p:grpSpPr>
        <p:sp>
          <p:nvSpPr>
            <p:cNvPr id="86" name="圆角矩形 85"/>
            <p:cNvSpPr/>
            <p:nvPr/>
          </p:nvSpPr>
          <p:spPr>
            <a:xfrm>
              <a:off x="4788552" y="1608342"/>
              <a:ext cx="1460330" cy="2836410"/>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5" name="组合 94"/>
            <p:cNvGrpSpPr/>
            <p:nvPr/>
          </p:nvGrpSpPr>
          <p:grpSpPr>
            <a:xfrm>
              <a:off x="4788552" y="2976820"/>
              <a:ext cx="1460330" cy="553491"/>
              <a:chOff x="1947258" y="3466616"/>
              <a:chExt cx="2252284" cy="853540"/>
            </a:xfrm>
          </p:grpSpPr>
          <p:sp>
            <p:nvSpPr>
              <p:cNvPr id="128" name="矩形 127"/>
              <p:cNvSpPr/>
              <p:nvPr/>
            </p:nvSpPr>
            <p:spPr>
              <a:xfrm>
                <a:off x="1947258" y="3471751"/>
                <a:ext cx="2252284" cy="8430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9" name="矩形 128"/>
              <p:cNvSpPr/>
              <p:nvPr/>
            </p:nvSpPr>
            <p:spPr>
              <a:xfrm>
                <a:off x="1947258" y="3466616"/>
                <a:ext cx="2252284" cy="189695"/>
              </a:xfrm>
              <a:prstGeom prst="rect">
                <a:avLst/>
              </a:prstGeom>
              <a:gradFill>
                <a:gsLst>
                  <a:gs pos="65000">
                    <a:schemeClr val="tx1">
                      <a:alpha val="3000"/>
                    </a:schemeClr>
                  </a:gs>
                  <a:gs pos="0">
                    <a:schemeClr val="tx1">
                      <a:alpha val="2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0" name="矩形 129"/>
              <p:cNvSpPr/>
              <p:nvPr/>
            </p:nvSpPr>
            <p:spPr>
              <a:xfrm>
                <a:off x="1947258" y="4130461"/>
                <a:ext cx="2252284" cy="189695"/>
              </a:xfrm>
              <a:prstGeom prst="rect">
                <a:avLst/>
              </a:prstGeom>
              <a:gradFill>
                <a:gsLst>
                  <a:gs pos="45000">
                    <a:schemeClr val="tx1">
                      <a:alpha val="3000"/>
                    </a:schemeClr>
                  </a:gs>
                  <a:gs pos="100000">
                    <a:schemeClr val="tx1">
                      <a:alpha val="2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98" name="组合 97"/>
            <p:cNvGrpSpPr/>
            <p:nvPr/>
          </p:nvGrpSpPr>
          <p:grpSpPr>
            <a:xfrm>
              <a:off x="4943356" y="1795261"/>
              <a:ext cx="1134453" cy="387031"/>
              <a:chOff x="2198560" y="1644530"/>
              <a:chExt cx="1749680" cy="596843"/>
            </a:xfrm>
          </p:grpSpPr>
          <p:pic>
            <p:nvPicPr>
              <p:cNvPr id="122" name="图片 121"/>
              <p:cNvPicPr>
                <a:picLocks noChangeAspect="1"/>
              </p:cNvPicPr>
              <p:nvPr/>
            </p:nvPicPr>
            <p:blipFill rotWithShape="1">
              <a:blip r:embed="rId4" cstate="screen">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a:stretch>
                <a:fillRect/>
              </a:stretch>
            </p:blipFill>
            <p:spPr>
              <a:xfrm flipH="1">
                <a:off x="2198560" y="1644530"/>
                <a:ext cx="1749680" cy="92018"/>
              </a:xfrm>
              <a:prstGeom prst="rect">
                <a:avLst/>
              </a:prstGeom>
            </p:spPr>
          </p:pic>
          <p:pic>
            <p:nvPicPr>
              <p:cNvPr id="123" name="图片 122"/>
              <p:cNvPicPr>
                <a:picLocks noChangeAspect="1"/>
              </p:cNvPicPr>
              <p:nvPr/>
            </p:nvPicPr>
            <p:blipFill rotWithShape="1">
              <a:blip r:embed="rId4" cstate="screen">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a:stretch>
                <a:fillRect/>
              </a:stretch>
            </p:blipFill>
            <p:spPr>
              <a:xfrm flipH="1" flipV="1">
                <a:off x="2198560" y="2149355"/>
                <a:ext cx="1749680" cy="92018"/>
              </a:xfrm>
              <a:prstGeom prst="rect">
                <a:avLst/>
              </a:prstGeom>
            </p:spPr>
          </p:pic>
        </p:grpSp>
        <p:grpSp>
          <p:nvGrpSpPr>
            <p:cNvPr id="99" name="组合 98"/>
            <p:cNvGrpSpPr/>
            <p:nvPr/>
          </p:nvGrpSpPr>
          <p:grpSpPr>
            <a:xfrm>
              <a:off x="4943356" y="3826458"/>
              <a:ext cx="1134453" cy="387031"/>
              <a:chOff x="2198560" y="1644530"/>
              <a:chExt cx="1749680" cy="596843"/>
            </a:xfrm>
          </p:grpSpPr>
          <p:pic>
            <p:nvPicPr>
              <p:cNvPr id="120" name="图片 119"/>
              <p:cNvPicPr>
                <a:picLocks noChangeAspect="1"/>
              </p:cNvPicPr>
              <p:nvPr/>
            </p:nvPicPr>
            <p:blipFill rotWithShape="1">
              <a:blip r:embed="rId4" cstate="screen">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a:stretch>
                <a:fillRect/>
              </a:stretch>
            </p:blipFill>
            <p:spPr>
              <a:xfrm flipH="1">
                <a:off x="2198560" y="1644530"/>
                <a:ext cx="1749680" cy="92018"/>
              </a:xfrm>
              <a:prstGeom prst="rect">
                <a:avLst/>
              </a:prstGeom>
            </p:spPr>
          </p:pic>
          <p:pic>
            <p:nvPicPr>
              <p:cNvPr id="121" name="图片 120"/>
              <p:cNvPicPr>
                <a:picLocks noChangeAspect="1"/>
              </p:cNvPicPr>
              <p:nvPr/>
            </p:nvPicPr>
            <p:blipFill rotWithShape="1">
              <a:blip r:embed="rId4" cstate="screen">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a:stretch>
                <a:fillRect/>
              </a:stretch>
            </p:blipFill>
            <p:spPr>
              <a:xfrm flipH="1" flipV="1">
                <a:off x="2198560" y="2149355"/>
                <a:ext cx="1749680" cy="92018"/>
              </a:xfrm>
              <a:prstGeom prst="rect">
                <a:avLst/>
              </a:prstGeom>
            </p:spPr>
          </p:pic>
        </p:grpSp>
        <p:sp>
          <p:nvSpPr>
            <p:cNvPr id="102" name="文本框 112"/>
            <p:cNvSpPr txBox="1"/>
            <p:nvPr/>
          </p:nvSpPr>
          <p:spPr>
            <a:xfrm>
              <a:off x="5207869" y="3020111"/>
              <a:ext cx="621696" cy="553998"/>
            </a:xfrm>
            <a:prstGeom prst="rect">
              <a:avLst/>
            </a:prstGeom>
            <a:noFill/>
          </p:spPr>
          <p:txBody>
            <a:bodyPr wrap="square" rtlCol="0">
              <a:spAutoFit/>
            </a:bodyPr>
            <a:lstStyle/>
            <a:p>
              <a:pPr algn="ctr"/>
              <a:r>
                <a:rPr lang="en-US" altLang="zh-CN" sz="3800" dirty="0">
                  <a:solidFill>
                    <a:schemeClr val="bg1"/>
                  </a:solidFill>
                  <a:effectLst>
                    <a:outerShdw blurRad="101600" dist="50800" dir="2700000" algn="tl" rotWithShape="0">
                      <a:prstClr val="black">
                        <a:alpha val="40000"/>
                      </a:prstClr>
                    </a:outerShdw>
                  </a:effectLst>
                  <a:cs typeface="+mn-ea"/>
                  <a:sym typeface="+mn-lt"/>
                </a:rPr>
                <a:t>03</a:t>
              </a:r>
              <a:endParaRPr lang="zh-CN" altLang="en-US" sz="3800" dirty="0">
                <a:solidFill>
                  <a:schemeClr val="bg1"/>
                </a:solidFill>
                <a:effectLst>
                  <a:outerShdw blurRad="101600" dist="50800" dir="2700000" algn="tl" rotWithShape="0">
                    <a:prstClr val="black">
                      <a:alpha val="40000"/>
                    </a:prstClr>
                  </a:outerShdw>
                </a:effectLst>
                <a:cs typeface="+mn-ea"/>
                <a:sym typeface="+mn-lt"/>
              </a:endParaRPr>
            </a:p>
          </p:txBody>
        </p:sp>
        <p:sp>
          <p:nvSpPr>
            <p:cNvPr id="105" name="文本框 115"/>
            <p:cNvSpPr txBox="1"/>
            <p:nvPr/>
          </p:nvSpPr>
          <p:spPr>
            <a:xfrm>
              <a:off x="4887128" y="1867775"/>
              <a:ext cx="1246910" cy="293240"/>
            </a:xfrm>
            <a:prstGeom prst="rect">
              <a:avLst/>
            </a:prstGeom>
            <a:noFill/>
          </p:spPr>
          <p:txBody>
            <a:bodyPr wrap="square" rtlCol="0">
              <a:spAutoFit/>
            </a:bodyPr>
            <a:lstStyle/>
            <a:p>
              <a:pPr algn="ctr"/>
              <a:r>
                <a:rPr lang="zh-CN" altLang="en-US" b="1" dirty="0">
                  <a:solidFill>
                    <a:srgbClr val="C00000"/>
                  </a:solidFill>
                  <a:cs typeface="+mn-ea"/>
                  <a:sym typeface="+mn-lt"/>
                </a:rPr>
                <a:t>文字标题</a:t>
              </a:r>
            </a:p>
          </p:txBody>
        </p:sp>
        <p:sp>
          <p:nvSpPr>
            <p:cNvPr id="108" name="文本框 118"/>
            <p:cNvSpPr txBox="1"/>
            <p:nvPr/>
          </p:nvSpPr>
          <p:spPr>
            <a:xfrm>
              <a:off x="5005070" y="2331485"/>
              <a:ext cx="1011025" cy="610916"/>
            </a:xfrm>
            <a:prstGeom prst="rect">
              <a:avLst/>
            </a:prstGeom>
            <a:noFill/>
          </p:spPr>
          <p:txBody>
            <a:bodyPr wrap="square" rtlCol="0">
              <a:spAutoFit/>
            </a:bodyPr>
            <a:lstStyle/>
            <a:p>
              <a:pPr algn="ctr" defTabSz="0">
                <a:tabLst>
                  <a:tab pos="1283335" algn="l"/>
                </a:tabLst>
              </a:pPr>
              <a:r>
                <a:rPr lang="zh-CN" altLang="en-US" sz="1100" dirty="0">
                  <a:solidFill>
                    <a:schemeClr val="tx1">
                      <a:lumMod val="50000"/>
                      <a:lumOff val="50000"/>
                    </a:schemeClr>
                  </a:solidFill>
                  <a:cs typeface="+mn-ea"/>
                  <a:sym typeface="+mn-lt"/>
                </a:rPr>
                <a:t>输入文本内容输入文本内容</a:t>
              </a:r>
              <a:endParaRPr lang="en-US" altLang="zh-CN" sz="1100" dirty="0">
                <a:solidFill>
                  <a:schemeClr val="tx1">
                    <a:lumMod val="50000"/>
                    <a:lumOff val="50000"/>
                  </a:schemeClr>
                </a:solidFill>
                <a:cs typeface="+mn-ea"/>
                <a:sym typeface="+mn-lt"/>
              </a:endParaRPr>
            </a:p>
            <a:p>
              <a:pPr algn="ctr" defTabSz="0">
                <a:tabLst>
                  <a:tab pos="1283335" algn="l"/>
                </a:tabLst>
              </a:pPr>
              <a:r>
                <a:rPr lang="zh-CN" altLang="en-US" sz="1100" dirty="0">
                  <a:solidFill>
                    <a:schemeClr val="tx1">
                      <a:lumMod val="50000"/>
                      <a:lumOff val="50000"/>
                    </a:schemeClr>
                  </a:solidFill>
                  <a:cs typeface="+mn-ea"/>
                  <a:sym typeface="+mn-lt"/>
                </a:rPr>
                <a:t>输入文本内容输入文本内容</a:t>
              </a:r>
              <a:endParaRPr lang="en-US" altLang="zh-CN" sz="1100" dirty="0">
                <a:solidFill>
                  <a:schemeClr val="tx1">
                    <a:lumMod val="50000"/>
                    <a:lumOff val="50000"/>
                  </a:schemeClr>
                </a:solidFill>
                <a:cs typeface="+mn-ea"/>
                <a:sym typeface="+mn-lt"/>
              </a:endParaRPr>
            </a:p>
          </p:txBody>
        </p:sp>
        <p:grpSp>
          <p:nvGrpSpPr>
            <p:cNvPr id="111" name="组合 110"/>
            <p:cNvGrpSpPr/>
            <p:nvPr/>
          </p:nvGrpSpPr>
          <p:grpSpPr>
            <a:xfrm>
              <a:off x="5427726" y="3926837"/>
              <a:ext cx="196609" cy="193216"/>
              <a:chOff x="5037571" y="856343"/>
              <a:chExt cx="715006" cy="702571"/>
            </a:xfrm>
            <a:solidFill>
              <a:srgbClr val="FFB850"/>
            </a:solidFill>
          </p:grpSpPr>
          <p:sp>
            <p:nvSpPr>
              <p:cNvPr id="112"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rgbClr val="E3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solidFill>
                <a:srgbClr val="E3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4" name="组合 3"/>
          <p:cNvGrpSpPr/>
          <p:nvPr/>
        </p:nvGrpSpPr>
        <p:grpSpPr>
          <a:xfrm>
            <a:off x="3802427" y="2025687"/>
            <a:ext cx="1839798" cy="3572423"/>
            <a:chOff x="3018157" y="1608342"/>
            <a:chExt cx="1460330" cy="2836410"/>
          </a:xfrm>
        </p:grpSpPr>
        <p:sp>
          <p:nvSpPr>
            <p:cNvPr id="85" name="圆角矩形 84"/>
            <p:cNvSpPr/>
            <p:nvPr/>
          </p:nvSpPr>
          <p:spPr>
            <a:xfrm>
              <a:off x="3018157" y="1608342"/>
              <a:ext cx="1460330" cy="2836410"/>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4" name="组合 93"/>
            <p:cNvGrpSpPr/>
            <p:nvPr/>
          </p:nvGrpSpPr>
          <p:grpSpPr>
            <a:xfrm>
              <a:off x="3018157" y="2976820"/>
              <a:ext cx="1460330" cy="553491"/>
              <a:chOff x="1947258" y="3466616"/>
              <a:chExt cx="2252284" cy="853540"/>
            </a:xfrm>
          </p:grpSpPr>
          <p:sp>
            <p:nvSpPr>
              <p:cNvPr id="131" name="矩形 130"/>
              <p:cNvSpPr/>
              <p:nvPr/>
            </p:nvSpPr>
            <p:spPr>
              <a:xfrm>
                <a:off x="1947258" y="3471751"/>
                <a:ext cx="2252284" cy="8430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2" name="矩形 131"/>
              <p:cNvSpPr/>
              <p:nvPr/>
            </p:nvSpPr>
            <p:spPr>
              <a:xfrm>
                <a:off x="1947258" y="3466616"/>
                <a:ext cx="2252284" cy="189695"/>
              </a:xfrm>
              <a:prstGeom prst="rect">
                <a:avLst/>
              </a:prstGeom>
              <a:gradFill>
                <a:gsLst>
                  <a:gs pos="65000">
                    <a:schemeClr val="tx1">
                      <a:alpha val="3000"/>
                    </a:schemeClr>
                  </a:gs>
                  <a:gs pos="0">
                    <a:schemeClr val="tx1">
                      <a:alpha val="31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3" name="矩形 132"/>
              <p:cNvSpPr/>
              <p:nvPr/>
            </p:nvSpPr>
            <p:spPr>
              <a:xfrm>
                <a:off x="1947258" y="4130461"/>
                <a:ext cx="2252284" cy="189695"/>
              </a:xfrm>
              <a:prstGeom prst="rect">
                <a:avLst/>
              </a:prstGeom>
              <a:gradFill>
                <a:gsLst>
                  <a:gs pos="45000">
                    <a:schemeClr val="tx1">
                      <a:alpha val="3000"/>
                    </a:schemeClr>
                  </a:gs>
                  <a:gs pos="100000">
                    <a:schemeClr val="tx1">
                      <a:alpha val="3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96" name="组合 95"/>
            <p:cNvGrpSpPr/>
            <p:nvPr/>
          </p:nvGrpSpPr>
          <p:grpSpPr>
            <a:xfrm>
              <a:off x="3190442" y="1795261"/>
              <a:ext cx="1134453" cy="387031"/>
              <a:chOff x="2198560" y="1644530"/>
              <a:chExt cx="1749680" cy="596843"/>
            </a:xfrm>
          </p:grpSpPr>
          <p:pic>
            <p:nvPicPr>
              <p:cNvPr id="126" name="图片 125"/>
              <p:cNvPicPr>
                <a:picLocks noChangeAspect="1"/>
              </p:cNvPicPr>
              <p:nvPr/>
            </p:nvPicPr>
            <p:blipFill rotWithShape="1">
              <a:blip r:embed="rId4" cstate="screen">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a:stretch>
                <a:fillRect/>
              </a:stretch>
            </p:blipFill>
            <p:spPr>
              <a:xfrm flipH="1">
                <a:off x="2198560" y="1644530"/>
                <a:ext cx="1749680" cy="92018"/>
              </a:xfrm>
              <a:prstGeom prst="rect">
                <a:avLst/>
              </a:prstGeom>
            </p:spPr>
          </p:pic>
          <p:pic>
            <p:nvPicPr>
              <p:cNvPr id="127" name="图片 126"/>
              <p:cNvPicPr>
                <a:picLocks noChangeAspect="1"/>
              </p:cNvPicPr>
              <p:nvPr/>
            </p:nvPicPr>
            <p:blipFill rotWithShape="1">
              <a:blip r:embed="rId4" cstate="screen">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a:stretch>
                <a:fillRect/>
              </a:stretch>
            </p:blipFill>
            <p:spPr>
              <a:xfrm flipH="1" flipV="1">
                <a:off x="2198560" y="2149355"/>
                <a:ext cx="1749680" cy="92018"/>
              </a:xfrm>
              <a:prstGeom prst="rect">
                <a:avLst/>
              </a:prstGeom>
            </p:spPr>
          </p:pic>
        </p:grpSp>
        <p:grpSp>
          <p:nvGrpSpPr>
            <p:cNvPr id="97" name="组合 96"/>
            <p:cNvGrpSpPr/>
            <p:nvPr/>
          </p:nvGrpSpPr>
          <p:grpSpPr>
            <a:xfrm>
              <a:off x="3190442" y="3826458"/>
              <a:ext cx="1134453" cy="387031"/>
              <a:chOff x="2198560" y="1644530"/>
              <a:chExt cx="1749680" cy="596843"/>
            </a:xfrm>
          </p:grpSpPr>
          <p:pic>
            <p:nvPicPr>
              <p:cNvPr id="124" name="图片 123"/>
              <p:cNvPicPr>
                <a:picLocks noChangeAspect="1"/>
              </p:cNvPicPr>
              <p:nvPr/>
            </p:nvPicPr>
            <p:blipFill rotWithShape="1">
              <a:blip r:embed="rId4" cstate="screen">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a:stretch>
                <a:fillRect/>
              </a:stretch>
            </p:blipFill>
            <p:spPr>
              <a:xfrm flipH="1">
                <a:off x="2198560" y="1644530"/>
                <a:ext cx="1749680" cy="92018"/>
              </a:xfrm>
              <a:prstGeom prst="rect">
                <a:avLst/>
              </a:prstGeom>
            </p:spPr>
          </p:pic>
          <p:pic>
            <p:nvPicPr>
              <p:cNvPr id="125" name="图片 124"/>
              <p:cNvPicPr>
                <a:picLocks noChangeAspect="1"/>
              </p:cNvPicPr>
              <p:nvPr/>
            </p:nvPicPr>
            <p:blipFill rotWithShape="1">
              <a:blip r:embed="rId4" cstate="screen">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a:stretch>
                <a:fillRect/>
              </a:stretch>
            </p:blipFill>
            <p:spPr>
              <a:xfrm flipH="1" flipV="1">
                <a:off x="2198560" y="2149355"/>
                <a:ext cx="1749680" cy="92018"/>
              </a:xfrm>
              <a:prstGeom prst="rect">
                <a:avLst/>
              </a:prstGeom>
            </p:spPr>
          </p:pic>
        </p:grpSp>
        <p:sp>
          <p:nvSpPr>
            <p:cNvPr id="101" name="文本框 111"/>
            <p:cNvSpPr txBox="1"/>
            <p:nvPr/>
          </p:nvSpPr>
          <p:spPr>
            <a:xfrm>
              <a:off x="3437474" y="3020111"/>
              <a:ext cx="621696" cy="553998"/>
            </a:xfrm>
            <a:prstGeom prst="rect">
              <a:avLst/>
            </a:prstGeom>
            <a:noFill/>
          </p:spPr>
          <p:txBody>
            <a:bodyPr wrap="square" rtlCol="0">
              <a:spAutoFit/>
            </a:bodyPr>
            <a:lstStyle/>
            <a:p>
              <a:pPr algn="ctr"/>
              <a:r>
                <a:rPr lang="en-US" altLang="zh-CN" sz="3800" dirty="0">
                  <a:solidFill>
                    <a:schemeClr val="bg1"/>
                  </a:solidFill>
                  <a:effectLst>
                    <a:outerShdw blurRad="101600" dist="50800" dir="2700000" algn="tl" rotWithShape="0">
                      <a:prstClr val="black">
                        <a:alpha val="40000"/>
                      </a:prstClr>
                    </a:outerShdw>
                  </a:effectLst>
                  <a:cs typeface="+mn-ea"/>
                  <a:sym typeface="+mn-lt"/>
                </a:rPr>
                <a:t>02</a:t>
              </a:r>
              <a:endParaRPr lang="zh-CN" altLang="en-US" sz="3800" dirty="0">
                <a:solidFill>
                  <a:schemeClr val="bg1"/>
                </a:solidFill>
                <a:effectLst>
                  <a:outerShdw blurRad="101600" dist="50800" dir="2700000" algn="tl" rotWithShape="0">
                    <a:prstClr val="black">
                      <a:alpha val="40000"/>
                    </a:prstClr>
                  </a:outerShdw>
                </a:effectLst>
                <a:cs typeface="+mn-ea"/>
                <a:sym typeface="+mn-lt"/>
              </a:endParaRPr>
            </a:p>
          </p:txBody>
        </p:sp>
        <p:sp>
          <p:nvSpPr>
            <p:cNvPr id="104" name="文本框 114"/>
            <p:cNvSpPr txBox="1"/>
            <p:nvPr/>
          </p:nvSpPr>
          <p:spPr>
            <a:xfrm>
              <a:off x="3133187" y="1867775"/>
              <a:ext cx="1246910" cy="293240"/>
            </a:xfrm>
            <a:prstGeom prst="rect">
              <a:avLst/>
            </a:prstGeom>
            <a:noFill/>
          </p:spPr>
          <p:txBody>
            <a:bodyPr wrap="square" rtlCol="0">
              <a:spAutoFit/>
            </a:bodyPr>
            <a:lstStyle/>
            <a:p>
              <a:pPr algn="ctr"/>
              <a:r>
                <a:rPr lang="zh-CN" altLang="en-US" b="1" dirty="0">
                  <a:solidFill>
                    <a:srgbClr val="C00000"/>
                  </a:solidFill>
                  <a:cs typeface="+mn-ea"/>
                  <a:sym typeface="+mn-lt"/>
                </a:rPr>
                <a:t>文字标题</a:t>
              </a:r>
            </a:p>
          </p:txBody>
        </p:sp>
        <p:sp>
          <p:nvSpPr>
            <p:cNvPr id="107" name="文本框 117"/>
            <p:cNvSpPr txBox="1"/>
            <p:nvPr/>
          </p:nvSpPr>
          <p:spPr>
            <a:xfrm>
              <a:off x="3242809" y="2331485"/>
              <a:ext cx="1011025" cy="610916"/>
            </a:xfrm>
            <a:prstGeom prst="rect">
              <a:avLst/>
            </a:prstGeom>
            <a:noFill/>
          </p:spPr>
          <p:txBody>
            <a:bodyPr wrap="square" rtlCol="0">
              <a:spAutoFit/>
            </a:bodyPr>
            <a:lstStyle/>
            <a:p>
              <a:pPr algn="ctr" defTabSz="0">
                <a:tabLst>
                  <a:tab pos="1283335" algn="l"/>
                </a:tabLst>
              </a:pPr>
              <a:r>
                <a:rPr lang="zh-CN" altLang="en-US" sz="1100" dirty="0">
                  <a:solidFill>
                    <a:schemeClr val="tx1">
                      <a:lumMod val="50000"/>
                      <a:lumOff val="50000"/>
                    </a:schemeClr>
                  </a:solidFill>
                  <a:cs typeface="+mn-ea"/>
                  <a:sym typeface="+mn-lt"/>
                </a:rPr>
                <a:t>输入文本内容输入文本内容</a:t>
              </a:r>
              <a:endParaRPr lang="en-US" altLang="zh-CN" sz="1100" dirty="0">
                <a:solidFill>
                  <a:schemeClr val="tx1">
                    <a:lumMod val="50000"/>
                    <a:lumOff val="50000"/>
                  </a:schemeClr>
                </a:solidFill>
                <a:cs typeface="+mn-ea"/>
                <a:sym typeface="+mn-lt"/>
              </a:endParaRPr>
            </a:p>
            <a:p>
              <a:pPr algn="ctr" defTabSz="0">
                <a:tabLst>
                  <a:tab pos="1283335" algn="l"/>
                </a:tabLst>
              </a:pPr>
              <a:r>
                <a:rPr lang="zh-CN" altLang="en-US" sz="1100" dirty="0">
                  <a:solidFill>
                    <a:schemeClr val="tx1">
                      <a:lumMod val="50000"/>
                      <a:lumOff val="50000"/>
                    </a:schemeClr>
                  </a:solidFill>
                  <a:cs typeface="+mn-ea"/>
                  <a:sym typeface="+mn-lt"/>
                </a:rPr>
                <a:t>输入文本内容输入文本内容</a:t>
              </a:r>
              <a:endParaRPr lang="en-US" altLang="zh-CN" sz="1100" dirty="0">
                <a:solidFill>
                  <a:schemeClr val="tx1">
                    <a:lumMod val="50000"/>
                    <a:lumOff val="50000"/>
                  </a:schemeClr>
                </a:solidFill>
                <a:cs typeface="+mn-ea"/>
                <a:sym typeface="+mn-lt"/>
              </a:endParaRPr>
            </a:p>
          </p:txBody>
        </p:sp>
        <p:grpSp>
          <p:nvGrpSpPr>
            <p:cNvPr id="109" name="组合 108"/>
            <p:cNvGrpSpPr/>
            <p:nvPr/>
          </p:nvGrpSpPr>
          <p:grpSpPr>
            <a:xfrm>
              <a:off x="3699400" y="3918116"/>
              <a:ext cx="165546" cy="201812"/>
              <a:chOff x="3683997" y="856343"/>
              <a:chExt cx="576394" cy="702571"/>
            </a:xfrm>
            <a:solidFill>
              <a:srgbClr val="01ACBE"/>
            </a:solidFill>
          </p:grpSpPr>
          <p:sp>
            <p:nvSpPr>
              <p:cNvPr id="118"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solidFill>
                <a:srgbClr val="E3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solidFill>
                <a:srgbClr val="E3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3" name="组合 2"/>
          <p:cNvGrpSpPr/>
          <p:nvPr/>
        </p:nvGrpSpPr>
        <p:grpSpPr>
          <a:xfrm>
            <a:off x="1571994" y="2025687"/>
            <a:ext cx="1839798" cy="3572423"/>
            <a:chOff x="1247762" y="1608342"/>
            <a:chExt cx="1460330" cy="2836410"/>
          </a:xfrm>
        </p:grpSpPr>
        <p:sp>
          <p:nvSpPr>
            <p:cNvPr id="84" name="圆角矩形 83"/>
            <p:cNvSpPr/>
            <p:nvPr/>
          </p:nvSpPr>
          <p:spPr>
            <a:xfrm>
              <a:off x="1247762" y="1608342"/>
              <a:ext cx="1460330" cy="2836410"/>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1" name="组合 90"/>
            <p:cNvGrpSpPr/>
            <p:nvPr/>
          </p:nvGrpSpPr>
          <p:grpSpPr>
            <a:xfrm>
              <a:off x="1410700" y="1795261"/>
              <a:ext cx="1134453" cy="387031"/>
              <a:chOff x="2198560" y="1644530"/>
              <a:chExt cx="1749680" cy="596843"/>
            </a:xfrm>
          </p:grpSpPr>
          <p:pic>
            <p:nvPicPr>
              <p:cNvPr id="139" name="图片 138"/>
              <p:cNvPicPr>
                <a:picLocks noChangeAspect="1"/>
              </p:cNvPicPr>
              <p:nvPr/>
            </p:nvPicPr>
            <p:blipFill rotWithShape="1">
              <a:blip r:embed="rId4" cstate="screen">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a:stretch>
                <a:fillRect/>
              </a:stretch>
            </p:blipFill>
            <p:spPr>
              <a:xfrm flipH="1">
                <a:off x="2198560" y="1644530"/>
                <a:ext cx="1749680" cy="92018"/>
              </a:xfrm>
              <a:prstGeom prst="rect">
                <a:avLst/>
              </a:prstGeom>
            </p:spPr>
          </p:pic>
          <p:pic>
            <p:nvPicPr>
              <p:cNvPr id="140" name="图片 139"/>
              <p:cNvPicPr>
                <a:picLocks noChangeAspect="1"/>
              </p:cNvPicPr>
              <p:nvPr/>
            </p:nvPicPr>
            <p:blipFill rotWithShape="1">
              <a:blip r:embed="rId4" cstate="screen">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a:stretch>
                <a:fillRect/>
              </a:stretch>
            </p:blipFill>
            <p:spPr>
              <a:xfrm flipH="1" flipV="1">
                <a:off x="2198560" y="2149355"/>
                <a:ext cx="1749680" cy="92018"/>
              </a:xfrm>
              <a:prstGeom prst="rect">
                <a:avLst/>
              </a:prstGeom>
            </p:spPr>
          </p:pic>
        </p:grpSp>
        <p:grpSp>
          <p:nvGrpSpPr>
            <p:cNvPr id="92" name="组合 91"/>
            <p:cNvGrpSpPr/>
            <p:nvPr/>
          </p:nvGrpSpPr>
          <p:grpSpPr>
            <a:xfrm>
              <a:off x="1410700" y="3826458"/>
              <a:ext cx="1134453" cy="387031"/>
              <a:chOff x="2198560" y="1644530"/>
              <a:chExt cx="1749680" cy="596843"/>
            </a:xfrm>
          </p:grpSpPr>
          <p:pic>
            <p:nvPicPr>
              <p:cNvPr id="137" name="图片 136"/>
              <p:cNvPicPr>
                <a:picLocks noChangeAspect="1"/>
              </p:cNvPicPr>
              <p:nvPr/>
            </p:nvPicPr>
            <p:blipFill rotWithShape="1">
              <a:blip r:embed="rId4" cstate="screen">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a:stretch>
                <a:fillRect/>
              </a:stretch>
            </p:blipFill>
            <p:spPr>
              <a:xfrm flipH="1">
                <a:off x="2198560" y="1644530"/>
                <a:ext cx="1749680" cy="92018"/>
              </a:xfrm>
              <a:prstGeom prst="rect">
                <a:avLst/>
              </a:prstGeom>
            </p:spPr>
          </p:pic>
          <p:pic>
            <p:nvPicPr>
              <p:cNvPr id="138" name="图片 137"/>
              <p:cNvPicPr>
                <a:picLocks noChangeAspect="1"/>
              </p:cNvPicPr>
              <p:nvPr/>
            </p:nvPicPr>
            <p:blipFill rotWithShape="1">
              <a:blip r:embed="rId4" cstate="screen">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a:stretch>
                <a:fillRect/>
              </a:stretch>
            </p:blipFill>
            <p:spPr>
              <a:xfrm flipH="1" flipV="1">
                <a:off x="2198560" y="2149355"/>
                <a:ext cx="1749680" cy="92018"/>
              </a:xfrm>
              <a:prstGeom prst="rect">
                <a:avLst/>
              </a:prstGeom>
            </p:spPr>
          </p:pic>
        </p:grpSp>
        <p:grpSp>
          <p:nvGrpSpPr>
            <p:cNvPr id="93" name="组合 92"/>
            <p:cNvGrpSpPr/>
            <p:nvPr/>
          </p:nvGrpSpPr>
          <p:grpSpPr>
            <a:xfrm>
              <a:off x="1247762" y="2976820"/>
              <a:ext cx="1460330" cy="553491"/>
              <a:chOff x="1947258" y="3466616"/>
              <a:chExt cx="2252284" cy="853540"/>
            </a:xfrm>
          </p:grpSpPr>
          <p:sp>
            <p:nvSpPr>
              <p:cNvPr id="134" name="矩形 133"/>
              <p:cNvSpPr/>
              <p:nvPr/>
            </p:nvSpPr>
            <p:spPr>
              <a:xfrm>
                <a:off x="1947258" y="3471751"/>
                <a:ext cx="2252284" cy="8430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5" name="矩形 134"/>
              <p:cNvSpPr/>
              <p:nvPr/>
            </p:nvSpPr>
            <p:spPr>
              <a:xfrm>
                <a:off x="1947258" y="3466616"/>
                <a:ext cx="2252284" cy="189695"/>
              </a:xfrm>
              <a:prstGeom prst="rect">
                <a:avLst/>
              </a:prstGeom>
              <a:gradFill>
                <a:gsLst>
                  <a:gs pos="65000">
                    <a:schemeClr val="tx1">
                      <a:alpha val="3000"/>
                    </a:schemeClr>
                  </a:gs>
                  <a:gs pos="0">
                    <a:schemeClr val="tx1">
                      <a:alpha val="31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6" name="矩形 135"/>
              <p:cNvSpPr/>
              <p:nvPr/>
            </p:nvSpPr>
            <p:spPr>
              <a:xfrm>
                <a:off x="1947258" y="4130461"/>
                <a:ext cx="2252284" cy="189695"/>
              </a:xfrm>
              <a:prstGeom prst="rect">
                <a:avLst/>
              </a:prstGeom>
              <a:gradFill>
                <a:gsLst>
                  <a:gs pos="45000">
                    <a:schemeClr val="tx1">
                      <a:alpha val="3000"/>
                    </a:schemeClr>
                  </a:gs>
                  <a:gs pos="100000">
                    <a:schemeClr val="tx1">
                      <a:alpha val="3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0" name="文本框 110"/>
            <p:cNvSpPr txBox="1"/>
            <p:nvPr/>
          </p:nvSpPr>
          <p:spPr>
            <a:xfrm>
              <a:off x="1667079" y="3020111"/>
              <a:ext cx="621696" cy="553998"/>
            </a:xfrm>
            <a:prstGeom prst="rect">
              <a:avLst/>
            </a:prstGeom>
            <a:noFill/>
          </p:spPr>
          <p:txBody>
            <a:bodyPr wrap="square" rtlCol="0">
              <a:spAutoFit/>
            </a:bodyPr>
            <a:lstStyle/>
            <a:p>
              <a:pPr algn="ctr"/>
              <a:r>
                <a:rPr lang="en-US" altLang="zh-CN" sz="3800" dirty="0">
                  <a:solidFill>
                    <a:schemeClr val="bg1"/>
                  </a:solidFill>
                  <a:effectLst>
                    <a:outerShdw blurRad="101600" dist="50800" dir="2700000" algn="tl" rotWithShape="0">
                      <a:prstClr val="black">
                        <a:alpha val="40000"/>
                      </a:prstClr>
                    </a:outerShdw>
                  </a:effectLst>
                  <a:cs typeface="+mn-ea"/>
                  <a:sym typeface="+mn-lt"/>
                </a:rPr>
                <a:t>01</a:t>
              </a:r>
              <a:endParaRPr lang="zh-CN" altLang="en-US" sz="3800" dirty="0">
                <a:solidFill>
                  <a:schemeClr val="bg1"/>
                </a:solidFill>
                <a:effectLst>
                  <a:outerShdw blurRad="101600" dist="50800" dir="2700000" algn="tl" rotWithShape="0">
                    <a:prstClr val="black">
                      <a:alpha val="40000"/>
                    </a:prstClr>
                  </a:outerShdw>
                </a:effectLst>
                <a:cs typeface="+mn-ea"/>
                <a:sym typeface="+mn-lt"/>
              </a:endParaRPr>
            </a:p>
          </p:txBody>
        </p:sp>
        <p:sp>
          <p:nvSpPr>
            <p:cNvPr id="103" name="文本框 113"/>
            <p:cNvSpPr txBox="1"/>
            <p:nvPr/>
          </p:nvSpPr>
          <p:spPr>
            <a:xfrm>
              <a:off x="1354472" y="1867775"/>
              <a:ext cx="1246910" cy="293240"/>
            </a:xfrm>
            <a:prstGeom prst="rect">
              <a:avLst/>
            </a:prstGeom>
            <a:noFill/>
          </p:spPr>
          <p:txBody>
            <a:bodyPr wrap="square" rtlCol="0">
              <a:spAutoFit/>
            </a:bodyPr>
            <a:lstStyle/>
            <a:p>
              <a:pPr algn="ctr"/>
              <a:r>
                <a:rPr lang="zh-CN" altLang="en-US" b="1" dirty="0">
                  <a:solidFill>
                    <a:srgbClr val="C00000"/>
                  </a:solidFill>
                  <a:cs typeface="+mn-ea"/>
                  <a:sym typeface="+mn-lt"/>
                </a:rPr>
                <a:t>文字</a:t>
              </a:r>
              <a:r>
                <a:rPr lang="zh-CN" altLang="en-US" b="1" dirty="0" smtClean="0">
                  <a:solidFill>
                    <a:srgbClr val="C00000"/>
                  </a:solidFill>
                  <a:cs typeface="+mn-ea"/>
                  <a:sym typeface="+mn-lt"/>
                </a:rPr>
                <a:t>标题</a:t>
              </a:r>
              <a:endParaRPr lang="zh-CN" altLang="en-US" b="1" dirty="0">
                <a:solidFill>
                  <a:srgbClr val="C00000"/>
                </a:solidFill>
                <a:cs typeface="+mn-ea"/>
                <a:sym typeface="+mn-lt"/>
              </a:endParaRPr>
            </a:p>
          </p:txBody>
        </p:sp>
        <p:sp>
          <p:nvSpPr>
            <p:cNvPr id="106" name="文本框 116"/>
            <p:cNvSpPr txBox="1"/>
            <p:nvPr/>
          </p:nvSpPr>
          <p:spPr>
            <a:xfrm>
              <a:off x="1472413" y="2331485"/>
              <a:ext cx="1011025" cy="610916"/>
            </a:xfrm>
            <a:prstGeom prst="rect">
              <a:avLst/>
            </a:prstGeom>
            <a:noFill/>
          </p:spPr>
          <p:txBody>
            <a:bodyPr wrap="square" rtlCol="0">
              <a:spAutoFit/>
            </a:bodyPr>
            <a:lstStyle/>
            <a:p>
              <a:pPr algn="ctr" defTabSz="0">
                <a:tabLst>
                  <a:tab pos="1283335" algn="l"/>
                </a:tabLst>
              </a:pPr>
              <a:r>
                <a:rPr lang="zh-CN" altLang="en-US" sz="1100" dirty="0">
                  <a:solidFill>
                    <a:schemeClr val="tx1">
                      <a:lumMod val="50000"/>
                      <a:lumOff val="50000"/>
                    </a:schemeClr>
                  </a:solidFill>
                  <a:cs typeface="+mn-ea"/>
                  <a:sym typeface="+mn-lt"/>
                </a:rPr>
                <a:t>输入文本内容输入文本内容</a:t>
              </a:r>
              <a:endParaRPr lang="en-US" altLang="zh-CN" sz="1100" dirty="0">
                <a:solidFill>
                  <a:schemeClr val="tx1">
                    <a:lumMod val="50000"/>
                    <a:lumOff val="50000"/>
                  </a:schemeClr>
                </a:solidFill>
                <a:cs typeface="+mn-ea"/>
                <a:sym typeface="+mn-lt"/>
              </a:endParaRPr>
            </a:p>
            <a:p>
              <a:pPr algn="ctr" defTabSz="0">
                <a:tabLst>
                  <a:tab pos="1283335" algn="l"/>
                </a:tabLst>
              </a:pPr>
              <a:r>
                <a:rPr lang="zh-CN" altLang="en-US" sz="1100" dirty="0">
                  <a:solidFill>
                    <a:schemeClr val="tx1">
                      <a:lumMod val="50000"/>
                      <a:lumOff val="50000"/>
                    </a:schemeClr>
                  </a:solidFill>
                  <a:cs typeface="+mn-ea"/>
                  <a:sym typeface="+mn-lt"/>
                </a:rPr>
                <a:t>输入文本内容输入文本内容</a:t>
              </a:r>
              <a:endParaRPr lang="en-US" altLang="zh-CN" sz="1100" dirty="0">
                <a:solidFill>
                  <a:schemeClr val="tx1">
                    <a:lumMod val="50000"/>
                    <a:lumOff val="50000"/>
                  </a:schemeClr>
                </a:solidFill>
                <a:cs typeface="+mn-ea"/>
                <a:sym typeface="+mn-lt"/>
              </a:endParaRPr>
            </a:p>
          </p:txBody>
        </p:sp>
        <p:grpSp>
          <p:nvGrpSpPr>
            <p:cNvPr id="110" name="组合 109"/>
            <p:cNvGrpSpPr/>
            <p:nvPr/>
          </p:nvGrpSpPr>
          <p:grpSpPr>
            <a:xfrm>
              <a:off x="1906899" y="3928141"/>
              <a:ext cx="204212" cy="189523"/>
              <a:chOff x="7903081" y="894379"/>
              <a:chExt cx="675141" cy="626498"/>
            </a:xfrm>
            <a:solidFill>
              <a:srgbClr val="E87071"/>
            </a:solidFill>
          </p:grpSpPr>
          <p:sp>
            <p:nvSpPr>
              <p:cNvPr id="115" name="Freeform 36"/>
              <p:cNvSpPr>
                <a:spLocks noEditPoints="1"/>
              </p:cNvSpPr>
              <p:nvPr/>
            </p:nvSpPr>
            <p:spPr bwMode="auto">
              <a:xfrm>
                <a:off x="7990491" y="894379"/>
                <a:ext cx="321479" cy="213587"/>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37"/>
              <p:cNvSpPr>
                <a:spLocks noEditPoints="1"/>
              </p:cNvSpPr>
              <p:nvPr/>
            </p:nvSpPr>
            <p:spPr bwMode="auto">
              <a:xfrm>
                <a:off x="8242846" y="1021288"/>
                <a:ext cx="335376" cy="351103"/>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38"/>
              <p:cNvSpPr>
                <a:spLocks noEditPoints="1"/>
              </p:cNvSpPr>
              <p:nvPr/>
            </p:nvSpPr>
            <p:spPr bwMode="auto">
              <a:xfrm>
                <a:off x="7903081" y="1114915"/>
                <a:ext cx="406328" cy="405962"/>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10" name="组合 9"/>
          <p:cNvGrpSpPr/>
          <p:nvPr/>
        </p:nvGrpSpPr>
        <p:grpSpPr>
          <a:xfrm>
            <a:off x="3236808" y="2348621"/>
            <a:ext cx="756819" cy="2958218"/>
            <a:chOff x="2569199" y="1864743"/>
            <a:chExt cx="600721" cy="2348747"/>
          </a:xfrm>
        </p:grpSpPr>
        <p:grpSp>
          <p:nvGrpSpPr>
            <p:cNvPr id="87" name="组合 86"/>
            <p:cNvGrpSpPr/>
            <p:nvPr/>
          </p:nvGrpSpPr>
          <p:grpSpPr>
            <a:xfrm>
              <a:off x="2569199" y="1864743"/>
              <a:ext cx="600721" cy="102466"/>
              <a:chOff x="4111386" y="2043778"/>
              <a:chExt cx="926499" cy="158012"/>
            </a:xfrm>
          </p:grpSpPr>
          <p:grpSp>
            <p:nvGrpSpPr>
              <p:cNvPr id="165" name="组合 164"/>
              <p:cNvGrpSpPr/>
              <p:nvPr/>
            </p:nvGrpSpPr>
            <p:grpSpPr>
              <a:xfrm>
                <a:off x="4879875" y="2043778"/>
                <a:ext cx="158010" cy="158012"/>
                <a:chOff x="4486616" y="3001075"/>
                <a:chExt cx="274695" cy="274699"/>
              </a:xfrm>
            </p:grpSpPr>
            <p:sp>
              <p:nvSpPr>
                <p:cNvPr id="171" name="椭圆 170"/>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2" name="椭圆 171"/>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66" name="组合 165"/>
              <p:cNvGrpSpPr/>
              <p:nvPr/>
            </p:nvGrpSpPr>
            <p:grpSpPr>
              <a:xfrm>
                <a:off x="4111386" y="2043778"/>
                <a:ext cx="158010" cy="158012"/>
                <a:chOff x="4486616" y="3001075"/>
                <a:chExt cx="274695" cy="274699"/>
              </a:xfrm>
            </p:grpSpPr>
            <p:sp>
              <p:nvSpPr>
                <p:cNvPr id="169" name="椭圆 16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0" name="椭圆 16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67" name="圆角矩形 166"/>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8" name="圆角矩形 167"/>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89" name="组合 88"/>
            <p:cNvGrpSpPr/>
            <p:nvPr/>
          </p:nvGrpSpPr>
          <p:grpSpPr>
            <a:xfrm>
              <a:off x="2569199" y="4111024"/>
              <a:ext cx="600721" cy="102466"/>
              <a:chOff x="4111386" y="2043778"/>
              <a:chExt cx="926499" cy="158012"/>
            </a:xfrm>
          </p:grpSpPr>
          <p:grpSp>
            <p:nvGrpSpPr>
              <p:cNvPr id="149" name="组合 148"/>
              <p:cNvGrpSpPr/>
              <p:nvPr/>
            </p:nvGrpSpPr>
            <p:grpSpPr>
              <a:xfrm>
                <a:off x="4879875" y="2043778"/>
                <a:ext cx="158010" cy="158012"/>
                <a:chOff x="4486616" y="3001075"/>
                <a:chExt cx="274695" cy="274699"/>
              </a:xfrm>
            </p:grpSpPr>
            <p:sp>
              <p:nvSpPr>
                <p:cNvPr id="155" name="椭圆 154"/>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6" name="椭圆 155"/>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50" name="组合 149"/>
              <p:cNvGrpSpPr/>
              <p:nvPr/>
            </p:nvGrpSpPr>
            <p:grpSpPr>
              <a:xfrm>
                <a:off x="4111386" y="2043778"/>
                <a:ext cx="158010" cy="158012"/>
                <a:chOff x="4486616" y="3001075"/>
                <a:chExt cx="274695" cy="274699"/>
              </a:xfrm>
            </p:grpSpPr>
            <p:sp>
              <p:nvSpPr>
                <p:cNvPr id="153" name="椭圆 152"/>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4" name="椭圆 153"/>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51" name="圆角矩形 150"/>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2" name="圆角矩形 151"/>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grpSp>
        <p:nvGrpSpPr>
          <p:cNvPr id="11" name="组合 10"/>
          <p:cNvGrpSpPr/>
          <p:nvPr/>
        </p:nvGrpSpPr>
        <p:grpSpPr>
          <a:xfrm>
            <a:off x="5459134" y="2348621"/>
            <a:ext cx="756819" cy="2958218"/>
            <a:chOff x="4333159" y="1864743"/>
            <a:chExt cx="600721" cy="2348747"/>
          </a:xfrm>
        </p:grpSpPr>
        <p:grpSp>
          <p:nvGrpSpPr>
            <p:cNvPr id="88" name="组合 87"/>
            <p:cNvGrpSpPr/>
            <p:nvPr/>
          </p:nvGrpSpPr>
          <p:grpSpPr>
            <a:xfrm>
              <a:off x="4333159" y="1864743"/>
              <a:ext cx="600721" cy="102466"/>
              <a:chOff x="4111386" y="2043778"/>
              <a:chExt cx="926499" cy="158012"/>
            </a:xfrm>
          </p:grpSpPr>
          <p:grpSp>
            <p:nvGrpSpPr>
              <p:cNvPr id="157" name="组合 156"/>
              <p:cNvGrpSpPr/>
              <p:nvPr/>
            </p:nvGrpSpPr>
            <p:grpSpPr>
              <a:xfrm>
                <a:off x="4879875" y="2043778"/>
                <a:ext cx="158010" cy="158012"/>
                <a:chOff x="4486616" y="3001075"/>
                <a:chExt cx="274695" cy="274699"/>
              </a:xfrm>
            </p:grpSpPr>
            <p:sp>
              <p:nvSpPr>
                <p:cNvPr id="163" name="椭圆 162"/>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4" name="椭圆 163"/>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58" name="组合 157"/>
              <p:cNvGrpSpPr/>
              <p:nvPr/>
            </p:nvGrpSpPr>
            <p:grpSpPr>
              <a:xfrm>
                <a:off x="4111386" y="2043778"/>
                <a:ext cx="158010" cy="158012"/>
                <a:chOff x="4486616" y="3001075"/>
                <a:chExt cx="274695" cy="274699"/>
              </a:xfrm>
            </p:grpSpPr>
            <p:sp>
              <p:nvSpPr>
                <p:cNvPr id="161" name="椭圆 160"/>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2" name="椭圆 161"/>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59" name="圆角矩形 158"/>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0" name="圆角矩形 159"/>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90" name="组合 89"/>
            <p:cNvGrpSpPr/>
            <p:nvPr/>
          </p:nvGrpSpPr>
          <p:grpSpPr>
            <a:xfrm>
              <a:off x="4333159" y="4111024"/>
              <a:ext cx="600721" cy="102466"/>
              <a:chOff x="4111386" y="2043778"/>
              <a:chExt cx="926499" cy="158012"/>
            </a:xfrm>
          </p:grpSpPr>
          <p:grpSp>
            <p:nvGrpSpPr>
              <p:cNvPr id="141" name="组合 140"/>
              <p:cNvGrpSpPr/>
              <p:nvPr/>
            </p:nvGrpSpPr>
            <p:grpSpPr>
              <a:xfrm>
                <a:off x="4879875" y="2043778"/>
                <a:ext cx="158010" cy="158012"/>
                <a:chOff x="4486616" y="3001075"/>
                <a:chExt cx="274695" cy="274699"/>
              </a:xfrm>
            </p:grpSpPr>
            <p:sp>
              <p:nvSpPr>
                <p:cNvPr id="147" name="椭圆 146"/>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8" name="椭圆 147"/>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42" name="组合 141"/>
              <p:cNvGrpSpPr/>
              <p:nvPr/>
            </p:nvGrpSpPr>
            <p:grpSpPr>
              <a:xfrm>
                <a:off x="4111386" y="2043778"/>
                <a:ext cx="158010" cy="158012"/>
                <a:chOff x="4486616" y="3001075"/>
                <a:chExt cx="274695" cy="274699"/>
              </a:xfrm>
            </p:grpSpPr>
            <p:sp>
              <p:nvSpPr>
                <p:cNvPr id="145" name="椭圆 144"/>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6" name="椭圆 145"/>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43" name="圆角矩形 142"/>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4" name="圆角矩形 143"/>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grpSp>
        <p:nvGrpSpPr>
          <p:cNvPr id="12" name="组合 11"/>
          <p:cNvGrpSpPr/>
          <p:nvPr/>
        </p:nvGrpSpPr>
        <p:grpSpPr>
          <a:xfrm>
            <a:off x="7702041" y="2348621"/>
            <a:ext cx="756819" cy="2958218"/>
            <a:chOff x="6113455" y="1864743"/>
            <a:chExt cx="600721" cy="2348747"/>
          </a:xfrm>
        </p:grpSpPr>
        <p:grpSp>
          <p:nvGrpSpPr>
            <p:cNvPr id="174" name="组合 173"/>
            <p:cNvGrpSpPr/>
            <p:nvPr/>
          </p:nvGrpSpPr>
          <p:grpSpPr>
            <a:xfrm>
              <a:off x="6113455" y="1864743"/>
              <a:ext cx="600721" cy="102466"/>
              <a:chOff x="4111386" y="2043778"/>
              <a:chExt cx="926499" cy="158012"/>
            </a:xfrm>
          </p:grpSpPr>
          <p:grpSp>
            <p:nvGrpSpPr>
              <p:cNvPr id="175" name="组合 174"/>
              <p:cNvGrpSpPr/>
              <p:nvPr/>
            </p:nvGrpSpPr>
            <p:grpSpPr>
              <a:xfrm>
                <a:off x="4879875" y="2043778"/>
                <a:ext cx="158010" cy="158012"/>
                <a:chOff x="4486616" y="3001075"/>
                <a:chExt cx="274695" cy="274699"/>
              </a:xfrm>
            </p:grpSpPr>
            <p:sp>
              <p:nvSpPr>
                <p:cNvPr id="181" name="椭圆 180"/>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2" name="椭圆 181"/>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76" name="组合 175"/>
              <p:cNvGrpSpPr/>
              <p:nvPr/>
            </p:nvGrpSpPr>
            <p:grpSpPr>
              <a:xfrm>
                <a:off x="4111386" y="2043778"/>
                <a:ext cx="158010" cy="158012"/>
                <a:chOff x="4486616" y="3001075"/>
                <a:chExt cx="274695" cy="274699"/>
              </a:xfrm>
            </p:grpSpPr>
            <p:sp>
              <p:nvSpPr>
                <p:cNvPr id="179" name="椭圆 17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0" name="椭圆 17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77" name="圆角矩形 176"/>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8" name="圆角矩形 177"/>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83" name="组合 182"/>
            <p:cNvGrpSpPr/>
            <p:nvPr/>
          </p:nvGrpSpPr>
          <p:grpSpPr>
            <a:xfrm>
              <a:off x="6113455" y="4111024"/>
              <a:ext cx="600721" cy="102466"/>
              <a:chOff x="4111386" y="2043778"/>
              <a:chExt cx="926499" cy="158012"/>
            </a:xfrm>
          </p:grpSpPr>
          <p:grpSp>
            <p:nvGrpSpPr>
              <p:cNvPr id="184" name="组合 183"/>
              <p:cNvGrpSpPr/>
              <p:nvPr/>
            </p:nvGrpSpPr>
            <p:grpSpPr>
              <a:xfrm>
                <a:off x="4879875" y="2043778"/>
                <a:ext cx="158010" cy="158012"/>
                <a:chOff x="4486616" y="3001075"/>
                <a:chExt cx="274695" cy="274699"/>
              </a:xfrm>
            </p:grpSpPr>
            <p:sp>
              <p:nvSpPr>
                <p:cNvPr id="190" name="椭圆 189"/>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1" name="椭圆 190"/>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85" name="组合 184"/>
              <p:cNvGrpSpPr/>
              <p:nvPr/>
            </p:nvGrpSpPr>
            <p:grpSpPr>
              <a:xfrm>
                <a:off x="4111386" y="2043778"/>
                <a:ext cx="158010" cy="158012"/>
                <a:chOff x="4486616" y="3001075"/>
                <a:chExt cx="274695" cy="274699"/>
              </a:xfrm>
            </p:grpSpPr>
            <p:sp>
              <p:nvSpPr>
                <p:cNvPr id="188" name="椭圆 187"/>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9" name="椭圆 188"/>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86" name="圆角矩形 185"/>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7" name="圆角矩形 186"/>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grpSp>
        <p:nvGrpSpPr>
          <p:cNvPr id="9" name="组合 8"/>
          <p:cNvGrpSpPr/>
          <p:nvPr/>
        </p:nvGrpSpPr>
        <p:grpSpPr>
          <a:xfrm>
            <a:off x="4857211" y="337905"/>
            <a:ext cx="1985542" cy="1985754"/>
            <a:chOff x="3834186" y="491852"/>
            <a:chExt cx="1576014" cy="1576636"/>
          </a:xfrm>
        </p:grpSpPr>
        <p:grpSp>
          <p:nvGrpSpPr>
            <p:cNvPr id="14" name="组合 13"/>
            <p:cNvGrpSpPr/>
            <p:nvPr/>
          </p:nvGrpSpPr>
          <p:grpSpPr>
            <a:xfrm>
              <a:off x="3834186" y="491852"/>
              <a:ext cx="1576014" cy="1576636"/>
              <a:chOff x="1677608" y="2996952"/>
              <a:chExt cx="1395643" cy="1395643"/>
            </a:xfrm>
          </p:grpSpPr>
          <p:sp>
            <p:nvSpPr>
              <p:cNvPr id="15"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cs typeface="+mn-ea"/>
                  <a:sym typeface="+mn-lt"/>
                </a:endParaRPr>
              </a:p>
            </p:txBody>
          </p:sp>
          <p:sp>
            <p:nvSpPr>
              <p:cNvPr id="16"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prstClr val="white"/>
                  </a:solidFill>
                  <a:effectLst>
                    <a:outerShdw blurRad="38100" dist="38100" dir="2700000" algn="tl">
                      <a:srgbClr val="000000">
                        <a:alpha val="43137"/>
                      </a:srgbClr>
                    </a:outerShdw>
                  </a:effectLst>
                  <a:cs typeface="+mn-ea"/>
                  <a:sym typeface="+mn-lt"/>
                </a:endParaRPr>
              </a:p>
            </p:txBody>
          </p:sp>
        </p:grpSp>
        <p:sp>
          <p:nvSpPr>
            <p:cNvPr id="17" name="文本框 123"/>
            <p:cNvSpPr txBox="1"/>
            <p:nvPr/>
          </p:nvSpPr>
          <p:spPr>
            <a:xfrm>
              <a:off x="4082180" y="988368"/>
              <a:ext cx="1080026" cy="623248"/>
            </a:xfrm>
            <a:prstGeom prst="rect">
              <a:avLst/>
            </a:prstGeom>
            <a:noFill/>
          </p:spPr>
          <p:txBody>
            <a:bodyPr wrap="square" lIns="68580" tIns="34290" rIns="68580" bIns="34290" rtlCol="0">
              <a:spAutoFit/>
            </a:bodyPr>
            <a:lstStyle/>
            <a:p>
              <a:pPr algn="ctr"/>
              <a:r>
                <a:rPr lang="zh-CN" altLang="en-US" sz="2300" b="1" dirty="0">
                  <a:solidFill>
                    <a:schemeClr val="bg1"/>
                  </a:solidFill>
                  <a:cs typeface="+mn-ea"/>
                  <a:sym typeface="+mn-lt"/>
                </a:rPr>
                <a:t>文字</a:t>
              </a:r>
              <a:endParaRPr lang="en-US" altLang="zh-CN" sz="2300" b="1" dirty="0">
                <a:solidFill>
                  <a:schemeClr val="bg1"/>
                </a:solidFill>
                <a:cs typeface="+mn-ea"/>
                <a:sym typeface="+mn-lt"/>
              </a:endParaRPr>
            </a:p>
            <a:p>
              <a:pPr algn="ctr"/>
              <a:r>
                <a:rPr lang="zh-CN" altLang="en-US" sz="2300" b="1" dirty="0">
                  <a:solidFill>
                    <a:schemeClr val="bg1"/>
                  </a:solidFill>
                  <a:cs typeface="+mn-ea"/>
                  <a:sym typeface="+mn-lt"/>
                </a:rPr>
                <a:t>标题</a:t>
              </a:r>
            </a:p>
          </p:txBody>
        </p:sp>
      </p:grpSp>
      <p:sp>
        <p:nvSpPr>
          <p:cNvPr id="209" name="文本框 52"/>
          <p:cNvSpPr txBox="1"/>
          <p:nvPr/>
        </p:nvSpPr>
        <p:spPr>
          <a:xfrm>
            <a:off x="317878" y="247212"/>
            <a:ext cx="2495537" cy="503934"/>
          </a:xfrm>
          <a:prstGeom prst="rect">
            <a:avLst/>
          </a:prstGeom>
          <a:noFill/>
        </p:spPr>
        <p:txBody>
          <a:bodyPr wrap="square" lIns="115187" tIns="57593" rIns="115187" bIns="57593" rtlCol="0">
            <a:spAutoFit/>
          </a:bodyPr>
          <a:lstStyle/>
          <a:p>
            <a:pPr defTabSz="863600">
              <a:defRPr/>
            </a:pPr>
            <a:r>
              <a:rPr lang="zh-CN" altLang="en-US" sz="2500" b="1" dirty="0">
                <a:solidFill>
                  <a:srgbClr val="C00000"/>
                </a:solidFill>
                <a:cs typeface="+mn-ea"/>
                <a:sym typeface="+mn-lt"/>
              </a:rPr>
              <a:t>点此添加标题</a:t>
            </a:r>
          </a:p>
        </p:txBody>
      </p:sp>
      <p:grpSp>
        <p:nvGrpSpPr>
          <p:cNvPr id="210" name="组合 209"/>
          <p:cNvGrpSpPr/>
          <p:nvPr/>
        </p:nvGrpSpPr>
        <p:grpSpPr>
          <a:xfrm>
            <a:off x="-303811" y="247212"/>
            <a:ext cx="440250" cy="440123"/>
            <a:chOff x="304800" y="673100"/>
            <a:chExt cx="4000500" cy="4000500"/>
          </a:xfrm>
          <a:solidFill>
            <a:srgbClr val="C00000"/>
          </a:solidFill>
          <a:effectLst>
            <a:outerShdw blurRad="444500" dist="254000" dir="6840000" algn="tr" rotWithShape="0">
              <a:prstClr val="black">
                <a:alpha val="50000"/>
              </a:prstClr>
            </a:outerShdw>
          </a:effectLst>
        </p:grpSpPr>
        <p:sp>
          <p:nvSpPr>
            <p:cNvPr id="211" name="同心圆 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sp>
          <p:nvSpPr>
            <p:cNvPr id="212" name="椭圆 211"/>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7434">
        <p:blinds dir="vert"/>
      </p:transition>
    </mc:Choice>
    <mc:Fallback xmlns="">
      <p:transition spd="slow" advTm="7434">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style.rotation</p:attrName>
                                        </p:attrNameLst>
                                      </p:cBhvr>
                                      <p:tavLst>
                                        <p:tav tm="0">
                                          <p:val>
                                            <p:fltVal val="90"/>
                                          </p:val>
                                        </p:tav>
                                        <p:tav tm="100000">
                                          <p:val>
                                            <p:fltVal val="0"/>
                                          </p:val>
                                        </p:tav>
                                      </p:tavLst>
                                    </p:anim>
                                    <p:animEffect transition="in" filter="fade">
                                      <p:cBhvr>
                                        <p:cTn id="27" dur="500"/>
                                        <p:tgtEl>
                                          <p:spTgt spid="3"/>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 calcmode="lin" valueType="num">
                                      <p:cBhvr>
                                        <p:cTn id="37" dur="500" fill="hold"/>
                                        <p:tgtEl>
                                          <p:spTgt spid="4"/>
                                        </p:tgtEl>
                                        <p:attrNameLst>
                                          <p:attrName>style.rotation</p:attrName>
                                        </p:attrNameLst>
                                      </p:cBhvr>
                                      <p:tavLst>
                                        <p:tav tm="0">
                                          <p:val>
                                            <p:fltVal val="90"/>
                                          </p:val>
                                        </p:tav>
                                        <p:tav tm="100000">
                                          <p:val>
                                            <p:fltVal val="0"/>
                                          </p:val>
                                        </p:tav>
                                      </p:tavLst>
                                    </p:anim>
                                    <p:animEffect transition="in" filter="fade">
                                      <p:cBhvr>
                                        <p:cTn id="38" dur="500"/>
                                        <p:tgtEl>
                                          <p:spTgt spid="4"/>
                                        </p:tgtEl>
                                      </p:cBhvr>
                                    </p:animEffect>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000"/>
                            </p:stCondLst>
                            <p:childTnLst>
                              <p:par>
                                <p:cTn id="44" presetID="31" presetClass="entr" presetSubtype="0"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fltVal val="0"/>
                                          </p:val>
                                        </p:tav>
                                        <p:tav tm="100000">
                                          <p:val>
                                            <p:strVal val="#ppt_h"/>
                                          </p:val>
                                        </p:tav>
                                      </p:tavLst>
                                    </p:anim>
                                    <p:anim calcmode="lin" valueType="num">
                                      <p:cBhvr>
                                        <p:cTn id="48" dur="500" fill="hold"/>
                                        <p:tgtEl>
                                          <p:spTgt spid="5"/>
                                        </p:tgtEl>
                                        <p:attrNameLst>
                                          <p:attrName>style.rotation</p:attrName>
                                        </p:attrNameLst>
                                      </p:cBhvr>
                                      <p:tavLst>
                                        <p:tav tm="0">
                                          <p:val>
                                            <p:fltVal val="90"/>
                                          </p:val>
                                        </p:tav>
                                        <p:tav tm="100000">
                                          <p:val>
                                            <p:fltVal val="0"/>
                                          </p:val>
                                        </p:tav>
                                      </p:tavLst>
                                    </p:anim>
                                    <p:animEffect transition="in" filter="fade">
                                      <p:cBhvr>
                                        <p:cTn id="49" dur="500"/>
                                        <p:tgtEl>
                                          <p:spTgt spid="5"/>
                                        </p:tgtEl>
                                      </p:cBhvr>
                                    </p:animEffect>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 calcmode="lin" valueType="num">
                                      <p:cBhvr>
                                        <p:cTn id="59" dur="500" fill="hold"/>
                                        <p:tgtEl>
                                          <p:spTgt spid="7"/>
                                        </p:tgtEl>
                                        <p:attrNameLst>
                                          <p:attrName>style.rotation</p:attrName>
                                        </p:attrNameLst>
                                      </p:cBhvr>
                                      <p:tavLst>
                                        <p:tav tm="0">
                                          <p:val>
                                            <p:fltVal val="90"/>
                                          </p:val>
                                        </p:tav>
                                        <p:tav tm="100000">
                                          <p:val>
                                            <p:fltVal val="0"/>
                                          </p:val>
                                        </p:tav>
                                      </p:tavLst>
                                    </p:anim>
                                    <p:animEffect transition="in" filter="fade">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1"/>
          <p:cNvGrpSpPr/>
          <p:nvPr/>
        </p:nvGrpSpPr>
        <p:grpSpPr bwMode="auto">
          <a:xfrm>
            <a:off x="790505" y="1607610"/>
            <a:ext cx="1915440" cy="1918028"/>
            <a:chOff x="0" y="0"/>
            <a:chExt cx="1582738" cy="1584325"/>
          </a:xfrm>
          <a:blipFill>
            <a:blip r:embed="rId3"/>
            <a:stretch>
              <a:fillRect/>
            </a:stretch>
          </a:blipFill>
        </p:grpSpPr>
        <p:sp>
          <p:nvSpPr>
            <p:cNvPr id="27" name="椭圆 9"/>
            <p:cNvSpPr>
              <a:spLocks noChangeArrowheads="1"/>
            </p:cNvSpPr>
            <p:nvPr/>
          </p:nvSpPr>
          <p:spPr bwMode="auto">
            <a:xfrm>
              <a:off x="0" y="0"/>
              <a:ext cx="1582738" cy="1584325"/>
            </a:xfrm>
            <a:prstGeom prst="ellipse">
              <a:avLst/>
            </a:prstGeom>
            <a:grpFill/>
            <a:ln w="57150" cmpd="sng">
              <a:solidFill>
                <a:srgbClr val="C00000"/>
              </a:solidFill>
              <a:round/>
            </a:ln>
            <a:effectLst>
              <a:outerShdw blurRad="177800" dist="88900" dir="6360000" sx="105000" sy="105000" algn="tr" rotWithShape="0">
                <a:prstClr val="black">
                  <a:alpha val="61000"/>
                </a:prstClr>
              </a:outerShdw>
            </a:effectLst>
          </p:spPr>
          <p:txBody>
            <a:bodyPr anchor="ctr"/>
            <a:lstStyle/>
            <a:p>
              <a:pPr algn="ctr"/>
              <a:endParaRPr lang="zh-CN" altLang="zh-CN" dirty="0">
                <a:solidFill>
                  <a:srgbClr val="FFFFFF"/>
                </a:solidFill>
                <a:cs typeface="+mn-ea"/>
                <a:sym typeface="+mn-lt"/>
              </a:endParaRPr>
            </a:p>
          </p:txBody>
        </p:sp>
        <p:sp>
          <p:nvSpPr>
            <p:cNvPr id="28" name="椭圆 31"/>
            <p:cNvSpPr>
              <a:spLocks noChangeArrowheads="1"/>
            </p:cNvSpPr>
            <p:nvPr/>
          </p:nvSpPr>
          <p:spPr bwMode="auto">
            <a:xfrm flipH="1">
              <a:off x="107915" y="108022"/>
              <a:ext cx="1366909" cy="1368281"/>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dirty="0">
                <a:solidFill>
                  <a:srgbClr val="FFFFFF"/>
                </a:solidFill>
                <a:cs typeface="+mn-ea"/>
                <a:sym typeface="+mn-lt"/>
              </a:endParaRPr>
            </a:p>
          </p:txBody>
        </p:sp>
      </p:grpSp>
      <p:grpSp>
        <p:nvGrpSpPr>
          <p:cNvPr id="29" name="组合 34"/>
          <p:cNvGrpSpPr/>
          <p:nvPr/>
        </p:nvGrpSpPr>
        <p:grpSpPr bwMode="auto">
          <a:xfrm>
            <a:off x="8727020" y="1607610"/>
            <a:ext cx="1918323" cy="1918028"/>
            <a:chOff x="0" y="0"/>
            <a:chExt cx="1584325" cy="1584325"/>
          </a:xfrm>
          <a:blipFill>
            <a:blip r:embed="rId4"/>
            <a:stretch>
              <a:fillRect/>
            </a:stretch>
          </a:blipFill>
        </p:grpSpPr>
        <p:sp>
          <p:nvSpPr>
            <p:cNvPr id="30" name="椭圆 36"/>
            <p:cNvSpPr>
              <a:spLocks noChangeArrowheads="1"/>
            </p:cNvSpPr>
            <p:nvPr/>
          </p:nvSpPr>
          <p:spPr bwMode="auto">
            <a:xfrm>
              <a:off x="0" y="0"/>
              <a:ext cx="1584325" cy="1584325"/>
            </a:xfrm>
            <a:prstGeom prst="ellipse">
              <a:avLst/>
            </a:prstGeom>
            <a:grpFill/>
            <a:ln w="57150" cmpd="sng">
              <a:solidFill>
                <a:srgbClr val="C00000"/>
              </a:solidFill>
              <a:round/>
            </a:ln>
            <a:effectLst>
              <a:outerShdw blurRad="177800" dist="88900" dir="6360000" sx="105000" sy="105000" algn="tr" rotWithShape="0">
                <a:prstClr val="black">
                  <a:alpha val="61000"/>
                </a:prstClr>
              </a:outerShdw>
            </a:effectLst>
          </p:spPr>
          <p:txBody>
            <a:bodyPr anchor="ctr"/>
            <a:lstStyle/>
            <a:p>
              <a:pPr algn="ctr"/>
              <a:endParaRPr lang="zh-CN" altLang="zh-CN" dirty="0">
                <a:solidFill>
                  <a:srgbClr val="FFFFFF"/>
                </a:solidFill>
                <a:cs typeface="+mn-ea"/>
                <a:sym typeface="+mn-lt"/>
              </a:endParaRPr>
            </a:p>
          </p:txBody>
        </p:sp>
        <p:sp>
          <p:nvSpPr>
            <p:cNvPr id="31" name="椭圆 37"/>
            <p:cNvSpPr>
              <a:spLocks noChangeArrowheads="1"/>
            </p:cNvSpPr>
            <p:nvPr/>
          </p:nvSpPr>
          <p:spPr bwMode="auto">
            <a:xfrm>
              <a:off x="107950" y="107950"/>
              <a:ext cx="1368425" cy="1368425"/>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dirty="0">
                <a:solidFill>
                  <a:srgbClr val="FFFFFF"/>
                </a:solidFill>
                <a:cs typeface="+mn-ea"/>
                <a:sym typeface="+mn-lt"/>
              </a:endParaRPr>
            </a:p>
          </p:txBody>
        </p:sp>
      </p:grpSp>
      <p:grpSp>
        <p:nvGrpSpPr>
          <p:cNvPr id="32" name="组合 37"/>
          <p:cNvGrpSpPr/>
          <p:nvPr/>
        </p:nvGrpSpPr>
        <p:grpSpPr bwMode="auto">
          <a:xfrm>
            <a:off x="6098084" y="1607610"/>
            <a:ext cx="1915439" cy="1918028"/>
            <a:chOff x="0" y="0"/>
            <a:chExt cx="1582737" cy="1584325"/>
          </a:xfrm>
          <a:blipFill>
            <a:blip r:embed="rId5"/>
            <a:stretch>
              <a:fillRect/>
            </a:stretch>
          </a:blipFill>
        </p:grpSpPr>
        <p:sp>
          <p:nvSpPr>
            <p:cNvPr id="33" name="椭圆 30"/>
            <p:cNvSpPr>
              <a:spLocks noChangeArrowheads="1"/>
            </p:cNvSpPr>
            <p:nvPr/>
          </p:nvSpPr>
          <p:spPr bwMode="auto">
            <a:xfrm>
              <a:off x="0" y="0"/>
              <a:ext cx="1582737" cy="1584325"/>
            </a:xfrm>
            <a:prstGeom prst="ellipse">
              <a:avLst/>
            </a:prstGeom>
            <a:grpFill/>
            <a:ln w="57150" cmpd="sng">
              <a:solidFill>
                <a:srgbClr val="C00000"/>
              </a:solidFill>
              <a:round/>
            </a:ln>
            <a:effectLst>
              <a:outerShdw blurRad="177800" dist="88900" dir="6360000" sx="105000" sy="105000" algn="tr" rotWithShape="0">
                <a:prstClr val="black">
                  <a:alpha val="61000"/>
                </a:prstClr>
              </a:outerShdw>
            </a:effectLst>
          </p:spPr>
          <p:txBody>
            <a:bodyPr anchor="ctr"/>
            <a:lstStyle/>
            <a:p>
              <a:pPr algn="ctr"/>
              <a:endParaRPr lang="zh-CN" altLang="zh-CN" dirty="0">
                <a:solidFill>
                  <a:srgbClr val="FFFFFF"/>
                </a:solidFill>
                <a:cs typeface="+mn-ea"/>
                <a:sym typeface="+mn-lt"/>
              </a:endParaRPr>
            </a:p>
          </p:txBody>
        </p:sp>
        <p:sp>
          <p:nvSpPr>
            <p:cNvPr id="34" name="椭圆 25"/>
            <p:cNvSpPr>
              <a:spLocks noChangeArrowheads="1"/>
            </p:cNvSpPr>
            <p:nvPr/>
          </p:nvSpPr>
          <p:spPr bwMode="auto">
            <a:xfrm>
              <a:off x="107950" y="107950"/>
              <a:ext cx="1366837" cy="1368425"/>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dirty="0">
                <a:solidFill>
                  <a:srgbClr val="FFFFFF"/>
                </a:solidFill>
                <a:cs typeface="+mn-ea"/>
                <a:sym typeface="+mn-lt"/>
              </a:endParaRPr>
            </a:p>
          </p:txBody>
        </p:sp>
      </p:grpSp>
      <p:grpSp>
        <p:nvGrpSpPr>
          <p:cNvPr id="35" name="组合 40"/>
          <p:cNvGrpSpPr/>
          <p:nvPr/>
        </p:nvGrpSpPr>
        <p:grpSpPr bwMode="auto">
          <a:xfrm>
            <a:off x="3480797" y="1607610"/>
            <a:ext cx="1918323" cy="1918028"/>
            <a:chOff x="0" y="0"/>
            <a:chExt cx="1584325" cy="1584325"/>
          </a:xfrm>
        </p:grpSpPr>
        <p:sp>
          <p:nvSpPr>
            <p:cNvPr id="36" name="椭圆 24"/>
            <p:cNvSpPr>
              <a:spLocks noChangeArrowheads="1"/>
            </p:cNvSpPr>
            <p:nvPr/>
          </p:nvSpPr>
          <p:spPr bwMode="auto">
            <a:xfrm>
              <a:off x="0" y="0"/>
              <a:ext cx="1584325" cy="1584325"/>
            </a:xfrm>
            <a:prstGeom prst="ellipse">
              <a:avLst/>
            </a:prstGeom>
            <a:gradFill>
              <a:gsLst>
                <a:gs pos="0">
                  <a:sysClr val="window" lastClr="FFFFFF"/>
                </a:gs>
                <a:gs pos="50000">
                  <a:sysClr val="window" lastClr="FFFFFF">
                    <a:lumMod val="71000"/>
                  </a:sysClr>
                </a:gs>
                <a:gs pos="100000">
                  <a:sysClr val="window" lastClr="FFFFFF"/>
                </a:gs>
              </a:gsLst>
              <a:lin ang="5400000" scaled="0"/>
            </a:gradFill>
            <a:ln w="57150" cmpd="sng">
              <a:solidFill>
                <a:srgbClr val="C00000"/>
              </a:solidFill>
              <a:round/>
            </a:ln>
            <a:effectLst>
              <a:outerShdw blurRad="177800" dist="88900" dir="6360000" sx="105000" sy="105000" algn="tr" rotWithShape="0">
                <a:prstClr val="black">
                  <a:alpha val="61000"/>
                </a:prstClr>
              </a:outerShdw>
            </a:effectLst>
          </p:spPr>
          <p:txBody>
            <a:bodyPr anchor="ctr"/>
            <a:lstStyle/>
            <a:p>
              <a:pPr algn="ctr" defTabSz="1151890">
                <a:defRPr/>
              </a:pPr>
              <a:endParaRPr lang="zh-CN" altLang="zh-CN" sz="2300" kern="0" dirty="0">
                <a:solidFill>
                  <a:srgbClr val="FFFFFF"/>
                </a:solidFill>
                <a:cs typeface="+mn-ea"/>
                <a:sym typeface="+mn-lt"/>
              </a:endParaRPr>
            </a:p>
          </p:txBody>
        </p:sp>
        <p:sp>
          <p:nvSpPr>
            <p:cNvPr id="37" name="椭圆 25"/>
            <p:cNvSpPr>
              <a:spLocks noChangeArrowheads="1"/>
            </p:cNvSpPr>
            <p:nvPr/>
          </p:nvSpPr>
          <p:spPr bwMode="auto">
            <a:xfrm>
              <a:off x="107950" y="107950"/>
              <a:ext cx="1368425" cy="1368425"/>
            </a:xfrm>
            <a:prstGeom prst="ellipse">
              <a:avLst/>
            </a:prstGeom>
            <a:blipFill dpi="0" rotWithShape="1">
              <a:blip r:embed="rId6" cstate="screen"/>
              <a:srcRect/>
              <a:stretch>
                <a:fillRect l="-2000" r="-1000" b="-16000"/>
              </a:stretch>
            </a:blipFill>
            <a:ln>
              <a:noFill/>
            </a:ln>
            <a:extLst>
              <a:ext uri="{91240B29-F687-4F45-9708-019B960494DF}">
                <a14:hiddenLine xmlns:a14="http://schemas.microsoft.com/office/drawing/2010/main" w="9525">
                  <a:solidFill>
                    <a:srgbClr val="000000"/>
                  </a:solidFill>
                  <a:bevel/>
                </a14:hiddenLine>
              </a:ext>
            </a:extLst>
          </p:spPr>
          <p:txBody>
            <a:bodyPr anchor="ctr"/>
            <a:lstStyle/>
            <a:p>
              <a:pPr algn="ctr" defTabSz="1151890">
                <a:defRPr/>
              </a:pPr>
              <a:endParaRPr lang="zh-CN" altLang="zh-CN" sz="2300" kern="0" dirty="0">
                <a:solidFill>
                  <a:srgbClr val="FFFFFF"/>
                </a:solidFill>
                <a:cs typeface="+mn-ea"/>
                <a:sym typeface="+mn-lt"/>
              </a:endParaRPr>
            </a:p>
          </p:txBody>
        </p:sp>
      </p:grpSp>
      <p:sp>
        <p:nvSpPr>
          <p:cNvPr id="38" name="Rectangle 59"/>
          <p:cNvSpPr>
            <a:spLocks noChangeArrowheads="1"/>
          </p:cNvSpPr>
          <p:nvPr/>
        </p:nvSpPr>
        <p:spPr bwMode="auto">
          <a:xfrm>
            <a:off x="955995" y="4383253"/>
            <a:ext cx="1584460" cy="29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4793" tIns="32396" rIns="64793" bIns="32396">
            <a:spAutoFit/>
          </a:bodyPr>
          <a:lstStyle/>
          <a:p>
            <a:pPr algn="ctr"/>
            <a:r>
              <a:rPr lang="zh-CN" altLang="en-US" sz="1500" b="1" dirty="0">
                <a:solidFill>
                  <a:schemeClr val="tx1">
                    <a:lumMod val="50000"/>
                    <a:lumOff val="50000"/>
                  </a:schemeClr>
                </a:solidFill>
                <a:cs typeface="+mn-ea"/>
                <a:sym typeface="+mn-lt"/>
              </a:rPr>
              <a:t>主要职能及成绩</a:t>
            </a:r>
            <a:endParaRPr lang="en-US" sz="1500" b="1" dirty="0">
              <a:solidFill>
                <a:schemeClr val="tx1">
                  <a:lumMod val="50000"/>
                  <a:lumOff val="50000"/>
                </a:schemeClr>
              </a:solidFill>
              <a:cs typeface="+mn-ea"/>
              <a:sym typeface="+mn-lt"/>
            </a:endParaRPr>
          </a:p>
        </p:txBody>
      </p:sp>
      <p:sp>
        <p:nvSpPr>
          <p:cNvPr id="39" name="Rectangle 60"/>
          <p:cNvSpPr>
            <a:spLocks noChangeArrowheads="1"/>
          </p:cNvSpPr>
          <p:nvPr/>
        </p:nvSpPr>
        <p:spPr bwMode="auto">
          <a:xfrm>
            <a:off x="1034847" y="3935737"/>
            <a:ext cx="1426757" cy="35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793" tIns="32396" rIns="64793" bIns="32396">
            <a:spAutoFit/>
          </a:bodyPr>
          <a:lstStyle/>
          <a:p>
            <a:pPr algn="ctr"/>
            <a:r>
              <a:rPr lang="zh-CN" altLang="en-US" sz="1900" b="1" dirty="0">
                <a:solidFill>
                  <a:srgbClr val="C00000"/>
                </a:solidFill>
                <a:cs typeface="+mn-ea"/>
                <a:sym typeface="+mn-lt"/>
              </a:rPr>
              <a:t>输入标题</a:t>
            </a:r>
            <a:endParaRPr lang="en-US" sz="1900" b="1" dirty="0">
              <a:solidFill>
                <a:srgbClr val="C00000"/>
              </a:solidFill>
              <a:cs typeface="+mn-ea"/>
              <a:sym typeface="+mn-lt"/>
            </a:endParaRPr>
          </a:p>
        </p:txBody>
      </p:sp>
      <p:sp>
        <p:nvSpPr>
          <p:cNvPr id="40" name="矩形 47"/>
          <p:cNvSpPr>
            <a:spLocks noChangeArrowheads="1"/>
          </p:cNvSpPr>
          <p:nvPr/>
        </p:nvSpPr>
        <p:spPr bwMode="auto">
          <a:xfrm>
            <a:off x="771474" y="4756872"/>
            <a:ext cx="1953497" cy="108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4785" tIns="32393" rIns="64785" bIns="32393">
            <a:spAutoFit/>
          </a:bodyPr>
          <a:lstStyle/>
          <a:p>
            <a:pPr algn="ctr">
              <a:lnSpc>
                <a:spcPct val="110000"/>
              </a:lnSpc>
            </a:pPr>
            <a:r>
              <a:rPr lang="zh-CN" altLang="en-US" sz="1500" dirty="0">
                <a:solidFill>
                  <a:schemeClr val="tx1">
                    <a:lumMod val="50000"/>
                    <a:lumOff val="50000"/>
                  </a:schemeClr>
                </a:solidFill>
                <a:cs typeface="+mn-ea"/>
                <a:sym typeface="+mn-lt"/>
              </a:rPr>
              <a:t>点击录入你的综合描述说明点击录入你的综合描述说明点击录入你的综合描述说明</a:t>
            </a:r>
          </a:p>
        </p:txBody>
      </p:sp>
      <p:sp>
        <p:nvSpPr>
          <p:cNvPr id="41" name="Rectangle 59"/>
          <p:cNvSpPr>
            <a:spLocks noChangeArrowheads="1"/>
          </p:cNvSpPr>
          <p:nvPr/>
        </p:nvSpPr>
        <p:spPr bwMode="auto">
          <a:xfrm>
            <a:off x="3647728" y="4383253"/>
            <a:ext cx="1584460" cy="29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4793" tIns="32396" rIns="64793" bIns="32396">
            <a:spAutoFit/>
          </a:bodyPr>
          <a:lstStyle/>
          <a:p>
            <a:pPr algn="ctr"/>
            <a:r>
              <a:rPr lang="zh-CN" altLang="en-US" sz="1500" b="1" dirty="0">
                <a:solidFill>
                  <a:schemeClr val="tx1">
                    <a:lumMod val="50000"/>
                    <a:lumOff val="50000"/>
                  </a:schemeClr>
                </a:solidFill>
                <a:cs typeface="+mn-ea"/>
                <a:sym typeface="+mn-lt"/>
              </a:rPr>
              <a:t>主要职能及成绩</a:t>
            </a:r>
            <a:endParaRPr lang="en-US" sz="1500" b="1" dirty="0">
              <a:solidFill>
                <a:schemeClr val="tx1">
                  <a:lumMod val="50000"/>
                  <a:lumOff val="50000"/>
                </a:schemeClr>
              </a:solidFill>
              <a:cs typeface="+mn-ea"/>
              <a:sym typeface="+mn-lt"/>
            </a:endParaRPr>
          </a:p>
        </p:txBody>
      </p:sp>
      <p:sp>
        <p:nvSpPr>
          <p:cNvPr id="42" name="Rectangle 60"/>
          <p:cNvSpPr>
            <a:spLocks noChangeArrowheads="1"/>
          </p:cNvSpPr>
          <p:nvPr/>
        </p:nvSpPr>
        <p:spPr bwMode="auto">
          <a:xfrm>
            <a:off x="3726578" y="3935737"/>
            <a:ext cx="1426757" cy="35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793" tIns="32396" rIns="64793" bIns="32396">
            <a:spAutoFit/>
          </a:bodyPr>
          <a:lstStyle/>
          <a:p>
            <a:pPr algn="ctr"/>
            <a:r>
              <a:rPr lang="zh-CN" altLang="en-US" sz="1900" b="1" dirty="0">
                <a:solidFill>
                  <a:srgbClr val="C00000"/>
                </a:solidFill>
                <a:cs typeface="+mn-ea"/>
                <a:sym typeface="+mn-lt"/>
              </a:rPr>
              <a:t>输入标题</a:t>
            </a:r>
            <a:endParaRPr lang="en-US" sz="1900" b="1" dirty="0">
              <a:solidFill>
                <a:srgbClr val="C00000"/>
              </a:solidFill>
              <a:cs typeface="+mn-ea"/>
              <a:sym typeface="+mn-lt"/>
            </a:endParaRPr>
          </a:p>
        </p:txBody>
      </p:sp>
      <p:sp>
        <p:nvSpPr>
          <p:cNvPr id="43" name="矩形 47"/>
          <p:cNvSpPr>
            <a:spLocks noChangeArrowheads="1"/>
          </p:cNvSpPr>
          <p:nvPr/>
        </p:nvSpPr>
        <p:spPr bwMode="auto">
          <a:xfrm>
            <a:off x="3463206" y="4756872"/>
            <a:ext cx="1953497" cy="108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4785" tIns="32393" rIns="64785" bIns="32393">
            <a:spAutoFit/>
          </a:bodyPr>
          <a:lstStyle/>
          <a:p>
            <a:pPr algn="ctr">
              <a:lnSpc>
                <a:spcPct val="110000"/>
              </a:lnSpc>
            </a:pPr>
            <a:r>
              <a:rPr lang="zh-CN" altLang="en-US" sz="1500" dirty="0">
                <a:solidFill>
                  <a:schemeClr val="tx1">
                    <a:lumMod val="50000"/>
                    <a:lumOff val="50000"/>
                  </a:schemeClr>
                </a:solidFill>
                <a:cs typeface="+mn-ea"/>
                <a:sym typeface="+mn-lt"/>
              </a:rPr>
              <a:t>点击录入你的综合描述说明点击录入你的综合描述说明点击录入你的综合描述说明</a:t>
            </a:r>
          </a:p>
        </p:txBody>
      </p:sp>
      <p:sp>
        <p:nvSpPr>
          <p:cNvPr id="44" name="Rectangle 59"/>
          <p:cNvSpPr>
            <a:spLocks noChangeArrowheads="1"/>
          </p:cNvSpPr>
          <p:nvPr/>
        </p:nvSpPr>
        <p:spPr bwMode="auto">
          <a:xfrm>
            <a:off x="6263576" y="4383253"/>
            <a:ext cx="1584460" cy="29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4793" tIns="32396" rIns="64793" bIns="32396">
            <a:spAutoFit/>
          </a:bodyPr>
          <a:lstStyle/>
          <a:p>
            <a:pPr algn="ctr"/>
            <a:r>
              <a:rPr lang="zh-CN" altLang="en-US" sz="1500" b="1" dirty="0">
                <a:solidFill>
                  <a:schemeClr val="tx1">
                    <a:lumMod val="50000"/>
                    <a:lumOff val="50000"/>
                  </a:schemeClr>
                </a:solidFill>
                <a:cs typeface="+mn-ea"/>
                <a:sym typeface="+mn-lt"/>
              </a:rPr>
              <a:t>主要职能及成绩</a:t>
            </a:r>
            <a:endParaRPr lang="en-US" sz="1500" b="1" dirty="0">
              <a:solidFill>
                <a:schemeClr val="tx1">
                  <a:lumMod val="50000"/>
                  <a:lumOff val="50000"/>
                </a:schemeClr>
              </a:solidFill>
              <a:cs typeface="+mn-ea"/>
              <a:sym typeface="+mn-lt"/>
            </a:endParaRPr>
          </a:p>
        </p:txBody>
      </p:sp>
      <p:sp>
        <p:nvSpPr>
          <p:cNvPr id="45" name="Rectangle 60"/>
          <p:cNvSpPr>
            <a:spLocks noChangeArrowheads="1"/>
          </p:cNvSpPr>
          <p:nvPr/>
        </p:nvSpPr>
        <p:spPr bwMode="auto">
          <a:xfrm>
            <a:off x="6342428" y="3935737"/>
            <a:ext cx="1426757" cy="35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793" tIns="32396" rIns="64793" bIns="32396">
            <a:spAutoFit/>
          </a:bodyPr>
          <a:lstStyle/>
          <a:p>
            <a:pPr algn="ctr"/>
            <a:r>
              <a:rPr lang="zh-CN" altLang="en-US" sz="1900" b="1" dirty="0">
                <a:solidFill>
                  <a:srgbClr val="C00000"/>
                </a:solidFill>
                <a:cs typeface="+mn-ea"/>
                <a:sym typeface="+mn-lt"/>
              </a:rPr>
              <a:t>输入标题</a:t>
            </a:r>
            <a:endParaRPr lang="en-US" sz="1900" b="1" dirty="0">
              <a:solidFill>
                <a:srgbClr val="C00000"/>
              </a:solidFill>
              <a:cs typeface="+mn-ea"/>
              <a:sym typeface="+mn-lt"/>
            </a:endParaRPr>
          </a:p>
        </p:txBody>
      </p:sp>
      <p:sp>
        <p:nvSpPr>
          <p:cNvPr id="46" name="矩形 47"/>
          <p:cNvSpPr>
            <a:spLocks noChangeArrowheads="1"/>
          </p:cNvSpPr>
          <p:nvPr/>
        </p:nvSpPr>
        <p:spPr bwMode="auto">
          <a:xfrm>
            <a:off x="6079055" y="4756872"/>
            <a:ext cx="1953497" cy="108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4785" tIns="32393" rIns="64785" bIns="32393">
            <a:spAutoFit/>
          </a:bodyPr>
          <a:lstStyle/>
          <a:p>
            <a:pPr algn="ctr">
              <a:lnSpc>
                <a:spcPct val="110000"/>
              </a:lnSpc>
            </a:pPr>
            <a:r>
              <a:rPr lang="zh-CN" altLang="en-US" sz="1500" dirty="0">
                <a:solidFill>
                  <a:schemeClr val="tx1">
                    <a:lumMod val="50000"/>
                    <a:lumOff val="50000"/>
                  </a:schemeClr>
                </a:solidFill>
                <a:cs typeface="+mn-ea"/>
                <a:sym typeface="+mn-lt"/>
              </a:rPr>
              <a:t>点击录入你的综合描述说明点击录入你的综合描述说明点击录入你的综合描述说明</a:t>
            </a:r>
          </a:p>
        </p:txBody>
      </p:sp>
      <p:sp>
        <p:nvSpPr>
          <p:cNvPr id="47" name="Rectangle 59"/>
          <p:cNvSpPr>
            <a:spLocks noChangeArrowheads="1"/>
          </p:cNvSpPr>
          <p:nvPr/>
        </p:nvSpPr>
        <p:spPr bwMode="auto">
          <a:xfrm>
            <a:off x="8893952" y="4383253"/>
            <a:ext cx="1584460" cy="29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4793" tIns="32396" rIns="64793" bIns="32396">
            <a:spAutoFit/>
          </a:bodyPr>
          <a:lstStyle/>
          <a:p>
            <a:pPr algn="ctr"/>
            <a:r>
              <a:rPr lang="zh-CN" altLang="en-US" sz="1500" b="1" dirty="0">
                <a:solidFill>
                  <a:schemeClr val="tx1">
                    <a:lumMod val="50000"/>
                    <a:lumOff val="50000"/>
                  </a:schemeClr>
                </a:solidFill>
                <a:cs typeface="+mn-ea"/>
                <a:sym typeface="+mn-lt"/>
              </a:rPr>
              <a:t>主要职能及成绩</a:t>
            </a:r>
            <a:endParaRPr lang="en-US" sz="1500" b="1" dirty="0">
              <a:solidFill>
                <a:schemeClr val="tx1">
                  <a:lumMod val="50000"/>
                  <a:lumOff val="50000"/>
                </a:schemeClr>
              </a:solidFill>
              <a:cs typeface="+mn-ea"/>
              <a:sym typeface="+mn-lt"/>
            </a:endParaRPr>
          </a:p>
        </p:txBody>
      </p:sp>
      <p:sp>
        <p:nvSpPr>
          <p:cNvPr id="48" name="Rectangle 60"/>
          <p:cNvSpPr>
            <a:spLocks noChangeArrowheads="1"/>
          </p:cNvSpPr>
          <p:nvPr/>
        </p:nvSpPr>
        <p:spPr bwMode="auto">
          <a:xfrm>
            <a:off x="8972802" y="3935737"/>
            <a:ext cx="1426757" cy="35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793" tIns="32396" rIns="64793" bIns="32396">
            <a:spAutoFit/>
          </a:bodyPr>
          <a:lstStyle/>
          <a:p>
            <a:pPr algn="ctr"/>
            <a:r>
              <a:rPr lang="zh-CN" altLang="en-US" sz="1900" b="1" dirty="0">
                <a:solidFill>
                  <a:srgbClr val="C00000"/>
                </a:solidFill>
                <a:cs typeface="+mn-ea"/>
                <a:sym typeface="+mn-lt"/>
              </a:rPr>
              <a:t>输入标题</a:t>
            </a:r>
            <a:endParaRPr lang="en-US" sz="1900" b="1" dirty="0">
              <a:solidFill>
                <a:srgbClr val="C00000"/>
              </a:solidFill>
              <a:cs typeface="+mn-ea"/>
              <a:sym typeface="+mn-lt"/>
            </a:endParaRPr>
          </a:p>
        </p:txBody>
      </p:sp>
      <p:sp>
        <p:nvSpPr>
          <p:cNvPr id="49" name="矩形 47"/>
          <p:cNvSpPr>
            <a:spLocks noChangeArrowheads="1"/>
          </p:cNvSpPr>
          <p:nvPr/>
        </p:nvSpPr>
        <p:spPr bwMode="auto">
          <a:xfrm>
            <a:off x="8709431" y="4756872"/>
            <a:ext cx="1953497" cy="108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4785" tIns="32393" rIns="64785" bIns="32393">
            <a:spAutoFit/>
          </a:bodyPr>
          <a:lstStyle/>
          <a:p>
            <a:pPr algn="ctr">
              <a:lnSpc>
                <a:spcPct val="110000"/>
              </a:lnSpc>
            </a:pPr>
            <a:r>
              <a:rPr lang="zh-CN" altLang="en-US" sz="1500" dirty="0">
                <a:solidFill>
                  <a:schemeClr val="tx1">
                    <a:lumMod val="50000"/>
                    <a:lumOff val="50000"/>
                  </a:schemeClr>
                </a:solidFill>
                <a:cs typeface="+mn-ea"/>
                <a:sym typeface="+mn-lt"/>
              </a:rPr>
              <a:t>点击录入你的综合描述说明点击录入你的综合描述说明点击录入你的综合描述说明</a:t>
            </a:r>
          </a:p>
        </p:txBody>
      </p:sp>
      <p:sp>
        <p:nvSpPr>
          <p:cNvPr id="50" name="文本框 52"/>
          <p:cNvSpPr txBox="1"/>
          <p:nvPr/>
        </p:nvSpPr>
        <p:spPr>
          <a:xfrm>
            <a:off x="317878" y="247212"/>
            <a:ext cx="2495537" cy="503934"/>
          </a:xfrm>
          <a:prstGeom prst="rect">
            <a:avLst/>
          </a:prstGeom>
          <a:noFill/>
        </p:spPr>
        <p:txBody>
          <a:bodyPr wrap="square" lIns="115187" tIns="57593" rIns="115187" bIns="57593" rtlCol="0">
            <a:spAutoFit/>
          </a:bodyPr>
          <a:lstStyle/>
          <a:p>
            <a:pPr defTabSz="863600">
              <a:defRPr/>
            </a:pPr>
            <a:r>
              <a:rPr lang="zh-CN" altLang="en-US" sz="2500" b="1" dirty="0">
                <a:solidFill>
                  <a:srgbClr val="C00000"/>
                </a:solidFill>
                <a:cs typeface="+mn-ea"/>
                <a:sym typeface="+mn-lt"/>
              </a:rPr>
              <a:t>点此添加标题</a:t>
            </a:r>
          </a:p>
        </p:txBody>
      </p:sp>
      <p:grpSp>
        <p:nvGrpSpPr>
          <p:cNvPr id="51" name="组合 50"/>
          <p:cNvGrpSpPr/>
          <p:nvPr/>
        </p:nvGrpSpPr>
        <p:grpSpPr>
          <a:xfrm>
            <a:off x="-303811" y="247212"/>
            <a:ext cx="440250" cy="440123"/>
            <a:chOff x="304800" y="673100"/>
            <a:chExt cx="4000500" cy="4000500"/>
          </a:xfrm>
          <a:solidFill>
            <a:srgbClr val="C00000"/>
          </a:solidFill>
          <a:effectLst>
            <a:outerShdw blurRad="444500" dist="254000" dir="6840000" algn="tr" rotWithShape="0">
              <a:prstClr val="black">
                <a:alpha val="50000"/>
              </a:prstClr>
            </a:outerShdw>
          </a:effectLst>
        </p:grpSpPr>
        <p:sp>
          <p:nvSpPr>
            <p:cNvPr id="52" name="同心圆 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sp>
          <p:nvSpPr>
            <p:cNvPr id="53" name="椭圆 52"/>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4217">
        <p:blinds dir="vert"/>
      </p:transition>
    </mc:Choice>
    <mc:Fallback xmlns="">
      <p:transition spd="slow" advTm="421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 fill="hold"/>
                                        <p:tgtEl>
                                          <p:spTgt spid="26"/>
                                        </p:tgtEl>
                                        <p:attrNameLst>
                                          <p:attrName>ppt_w</p:attrName>
                                        </p:attrNameLst>
                                      </p:cBhvr>
                                      <p:tavLst>
                                        <p:tav tm="0">
                                          <p:val>
                                            <p:fltVal val="0"/>
                                          </p:val>
                                        </p:tav>
                                        <p:tav tm="100000">
                                          <p:val>
                                            <p:strVal val="#ppt_w"/>
                                          </p:val>
                                        </p:tav>
                                      </p:tavLst>
                                    </p:anim>
                                    <p:anim calcmode="lin" valueType="num">
                                      <p:cBhvr>
                                        <p:cTn id="8" dur="100" fill="hold"/>
                                        <p:tgtEl>
                                          <p:spTgt spid="26"/>
                                        </p:tgtEl>
                                        <p:attrNameLst>
                                          <p:attrName>ppt_h</p:attrName>
                                        </p:attrNameLst>
                                      </p:cBhvr>
                                      <p:tavLst>
                                        <p:tav tm="0">
                                          <p:val>
                                            <p:fltVal val="0"/>
                                          </p:val>
                                        </p:tav>
                                        <p:tav tm="100000">
                                          <p:val>
                                            <p:strVal val="#ppt_h"/>
                                          </p:val>
                                        </p:tav>
                                      </p:tavLst>
                                    </p:anim>
                                    <p:animEffect transition="in" filter="fade">
                                      <p:cBhvr>
                                        <p:cTn id="9" dur="100"/>
                                        <p:tgtEl>
                                          <p:spTgt spid="26"/>
                                        </p:tgtEl>
                                      </p:cBhvr>
                                    </p:animEffect>
                                  </p:childTnLst>
                                </p:cTn>
                              </p:par>
                              <p:par>
                                <p:cTn id="10" presetID="6" presetClass="emph" presetSubtype="0" fill="hold" nodeType="withEffect">
                                  <p:stCondLst>
                                    <p:cond delay="100"/>
                                  </p:stCondLst>
                                  <p:childTnLst>
                                    <p:animScale>
                                      <p:cBhvr>
                                        <p:cTn id="11" dur="100" fill="hold"/>
                                        <p:tgtEl>
                                          <p:spTgt spid="26"/>
                                        </p:tgtEl>
                                      </p:cBhvr>
                                      <p:by x="110000" y="110000"/>
                                    </p:animScale>
                                  </p:childTnLst>
                                </p:cTn>
                              </p:par>
                              <p:par>
                                <p:cTn id="12" presetID="6" presetClass="emph" presetSubtype="0" fill="hold" nodeType="withEffect">
                                  <p:stCondLst>
                                    <p:cond delay="200"/>
                                  </p:stCondLst>
                                  <p:childTnLst>
                                    <p:animScale>
                                      <p:cBhvr>
                                        <p:cTn id="13" dur="200" fill="hold"/>
                                        <p:tgtEl>
                                          <p:spTgt spid="26"/>
                                        </p:tgtEl>
                                      </p:cBhvr>
                                      <p:by x="90000" y="90000"/>
                                    </p:animScale>
                                  </p:childTnLst>
                                </p:cTn>
                              </p:par>
                              <p:par>
                                <p:cTn id="14" presetID="6" presetClass="emph" presetSubtype="0" fill="hold" nodeType="withEffect">
                                  <p:stCondLst>
                                    <p:cond delay="400"/>
                                  </p:stCondLst>
                                  <p:childTnLst>
                                    <p:animScale>
                                      <p:cBhvr>
                                        <p:cTn id="15" dur="100" fill="hold"/>
                                        <p:tgtEl>
                                          <p:spTgt spid="26"/>
                                        </p:tgtEl>
                                      </p:cBhvr>
                                      <p:by x="105000" y="105000"/>
                                    </p:animScale>
                                  </p:childTnLst>
                                </p:cTn>
                              </p:par>
                              <p:par>
                                <p:cTn id="16" presetID="6" presetClass="emph" presetSubtype="0" fill="hold" nodeType="withEffect">
                                  <p:stCondLst>
                                    <p:cond delay="500"/>
                                  </p:stCondLst>
                                  <p:childTnLst>
                                    <p:animScale>
                                      <p:cBhvr>
                                        <p:cTn id="17" dur="200" fill="hold"/>
                                        <p:tgtEl>
                                          <p:spTgt spid="26"/>
                                        </p:tgtEl>
                                      </p:cBhvr>
                                      <p:by x="95000" y="95000"/>
                                    </p:animScale>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100" fill="hold"/>
                                        <p:tgtEl>
                                          <p:spTgt spid="35"/>
                                        </p:tgtEl>
                                        <p:attrNameLst>
                                          <p:attrName>ppt_w</p:attrName>
                                        </p:attrNameLst>
                                      </p:cBhvr>
                                      <p:tavLst>
                                        <p:tav tm="0">
                                          <p:val>
                                            <p:fltVal val="0"/>
                                          </p:val>
                                        </p:tav>
                                        <p:tav tm="100000">
                                          <p:val>
                                            <p:strVal val="#ppt_w"/>
                                          </p:val>
                                        </p:tav>
                                      </p:tavLst>
                                    </p:anim>
                                    <p:anim calcmode="lin" valueType="num">
                                      <p:cBhvr>
                                        <p:cTn id="22" dur="100" fill="hold"/>
                                        <p:tgtEl>
                                          <p:spTgt spid="35"/>
                                        </p:tgtEl>
                                        <p:attrNameLst>
                                          <p:attrName>ppt_h</p:attrName>
                                        </p:attrNameLst>
                                      </p:cBhvr>
                                      <p:tavLst>
                                        <p:tav tm="0">
                                          <p:val>
                                            <p:fltVal val="0"/>
                                          </p:val>
                                        </p:tav>
                                        <p:tav tm="100000">
                                          <p:val>
                                            <p:strVal val="#ppt_h"/>
                                          </p:val>
                                        </p:tav>
                                      </p:tavLst>
                                    </p:anim>
                                    <p:animEffect transition="in" filter="fade">
                                      <p:cBhvr>
                                        <p:cTn id="23" dur="100"/>
                                        <p:tgtEl>
                                          <p:spTgt spid="35"/>
                                        </p:tgtEl>
                                      </p:cBhvr>
                                    </p:animEffect>
                                  </p:childTnLst>
                                </p:cTn>
                              </p:par>
                              <p:par>
                                <p:cTn id="24" presetID="6" presetClass="emph" presetSubtype="0" fill="hold" nodeType="withEffect">
                                  <p:stCondLst>
                                    <p:cond delay="100"/>
                                  </p:stCondLst>
                                  <p:childTnLst>
                                    <p:animScale>
                                      <p:cBhvr>
                                        <p:cTn id="25" dur="100" fill="hold"/>
                                        <p:tgtEl>
                                          <p:spTgt spid="35"/>
                                        </p:tgtEl>
                                      </p:cBhvr>
                                      <p:by x="110000" y="110000"/>
                                    </p:animScale>
                                  </p:childTnLst>
                                </p:cTn>
                              </p:par>
                              <p:par>
                                <p:cTn id="26" presetID="6" presetClass="emph" presetSubtype="0" fill="hold" nodeType="withEffect">
                                  <p:stCondLst>
                                    <p:cond delay="200"/>
                                  </p:stCondLst>
                                  <p:childTnLst>
                                    <p:animScale>
                                      <p:cBhvr>
                                        <p:cTn id="27" dur="200" fill="hold"/>
                                        <p:tgtEl>
                                          <p:spTgt spid="35"/>
                                        </p:tgtEl>
                                      </p:cBhvr>
                                      <p:by x="90000" y="90000"/>
                                    </p:animScale>
                                  </p:childTnLst>
                                </p:cTn>
                              </p:par>
                              <p:par>
                                <p:cTn id="28" presetID="6" presetClass="emph" presetSubtype="0" fill="hold" nodeType="withEffect">
                                  <p:stCondLst>
                                    <p:cond delay="400"/>
                                  </p:stCondLst>
                                  <p:childTnLst>
                                    <p:animScale>
                                      <p:cBhvr>
                                        <p:cTn id="29" dur="100" fill="hold"/>
                                        <p:tgtEl>
                                          <p:spTgt spid="35"/>
                                        </p:tgtEl>
                                      </p:cBhvr>
                                      <p:by x="105000" y="105000"/>
                                    </p:animScale>
                                  </p:childTnLst>
                                </p:cTn>
                              </p:par>
                              <p:par>
                                <p:cTn id="30" presetID="6" presetClass="emph" presetSubtype="0" fill="hold" nodeType="withEffect">
                                  <p:stCondLst>
                                    <p:cond delay="500"/>
                                  </p:stCondLst>
                                  <p:childTnLst>
                                    <p:animScale>
                                      <p:cBhvr>
                                        <p:cTn id="31" dur="200" fill="hold"/>
                                        <p:tgtEl>
                                          <p:spTgt spid="35"/>
                                        </p:tgtEl>
                                      </p:cBhvr>
                                      <p:by x="95000" y="95000"/>
                                    </p:animScale>
                                  </p:childTnLst>
                                </p:cTn>
                              </p:par>
                            </p:childTnLst>
                          </p:cTn>
                        </p:par>
                        <p:par>
                          <p:cTn id="32" fill="hold">
                            <p:stCondLst>
                              <p:cond delay="1000"/>
                            </p:stCondLst>
                            <p:childTnLst>
                              <p:par>
                                <p:cTn id="33" presetID="53" presetClass="entr" presetSubtype="16"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100" fill="hold"/>
                                        <p:tgtEl>
                                          <p:spTgt spid="32"/>
                                        </p:tgtEl>
                                        <p:attrNameLst>
                                          <p:attrName>ppt_w</p:attrName>
                                        </p:attrNameLst>
                                      </p:cBhvr>
                                      <p:tavLst>
                                        <p:tav tm="0">
                                          <p:val>
                                            <p:fltVal val="0"/>
                                          </p:val>
                                        </p:tav>
                                        <p:tav tm="100000">
                                          <p:val>
                                            <p:strVal val="#ppt_w"/>
                                          </p:val>
                                        </p:tav>
                                      </p:tavLst>
                                    </p:anim>
                                    <p:anim calcmode="lin" valueType="num">
                                      <p:cBhvr>
                                        <p:cTn id="36" dur="100" fill="hold"/>
                                        <p:tgtEl>
                                          <p:spTgt spid="32"/>
                                        </p:tgtEl>
                                        <p:attrNameLst>
                                          <p:attrName>ppt_h</p:attrName>
                                        </p:attrNameLst>
                                      </p:cBhvr>
                                      <p:tavLst>
                                        <p:tav tm="0">
                                          <p:val>
                                            <p:fltVal val="0"/>
                                          </p:val>
                                        </p:tav>
                                        <p:tav tm="100000">
                                          <p:val>
                                            <p:strVal val="#ppt_h"/>
                                          </p:val>
                                        </p:tav>
                                      </p:tavLst>
                                    </p:anim>
                                    <p:animEffect transition="in" filter="fade">
                                      <p:cBhvr>
                                        <p:cTn id="37" dur="100"/>
                                        <p:tgtEl>
                                          <p:spTgt spid="32"/>
                                        </p:tgtEl>
                                      </p:cBhvr>
                                    </p:animEffect>
                                  </p:childTnLst>
                                </p:cTn>
                              </p:par>
                              <p:par>
                                <p:cTn id="38" presetID="6" presetClass="emph" presetSubtype="0" fill="hold" nodeType="withEffect">
                                  <p:stCondLst>
                                    <p:cond delay="100"/>
                                  </p:stCondLst>
                                  <p:childTnLst>
                                    <p:animScale>
                                      <p:cBhvr>
                                        <p:cTn id="39" dur="100" fill="hold"/>
                                        <p:tgtEl>
                                          <p:spTgt spid="32"/>
                                        </p:tgtEl>
                                      </p:cBhvr>
                                      <p:by x="110000" y="110000"/>
                                    </p:animScale>
                                  </p:childTnLst>
                                </p:cTn>
                              </p:par>
                              <p:par>
                                <p:cTn id="40" presetID="6" presetClass="emph" presetSubtype="0" fill="hold" nodeType="withEffect">
                                  <p:stCondLst>
                                    <p:cond delay="200"/>
                                  </p:stCondLst>
                                  <p:childTnLst>
                                    <p:animScale>
                                      <p:cBhvr>
                                        <p:cTn id="41" dur="200" fill="hold"/>
                                        <p:tgtEl>
                                          <p:spTgt spid="32"/>
                                        </p:tgtEl>
                                      </p:cBhvr>
                                      <p:by x="90000" y="90000"/>
                                    </p:animScale>
                                  </p:childTnLst>
                                </p:cTn>
                              </p:par>
                              <p:par>
                                <p:cTn id="42" presetID="6" presetClass="emph" presetSubtype="0" fill="hold" nodeType="withEffect">
                                  <p:stCondLst>
                                    <p:cond delay="400"/>
                                  </p:stCondLst>
                                  <p:childTnLst>
                                    <p:animScale>
                                      <p:cBhvr>
                                        <p:cTn id="43" dur="100" fill="hold"/>
                                        <p:tgtEl>
                                          <p:spTgt spid="32"/>
                                        </p:tgtEl>
                                      </p:cBhvr>
                                      <p:by x="105000" y="105000"/>
                                    </p:animScale>
                                  </p:childTnLst>
                                </p:cTn>
                              </p:par>
                              <p:par>
                                <p:cTn id="44" presetID="6" presetClass="emph" presetSubtype="0" fill="hold" nodeType="withEffect">
                                  <p:stCondLst>
                                    <p:cond delay="500"/>
                                  </p:stCondLst>
                                  <p:childTnLst>
                                    <p:animScale>
                                      <p:cBhvr>
                                        <p:cTn id="45" dur="200" fill="hold"/>
                                        <p:tgtEl>
                                          <p:spTgt spid="32"/>
                                        </p:tgtEl>
                                      </p:cBhvr>
                                      <p:by x="95000" y="95000"/>
                                    </p:animScale>
                                  </p:childTnLst>
                                </p:cTn>
                              </p:par>
                            </p:childTnLst>
                          </p:cTn>
                        </p:par>
                        <p:par>
                          <p:cTn id="46" fill="hold">
                            <p:stCondLst>
                              <p:cond delay="1500"/>
                            </p:stCondLst>
                            <p:childTnLst>
                              <p:par>
                                <p:cTn id="47" presetID="53" presetClass="entr" presetSubtype="16"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100" fill="hold"/>
                                        <p:tgtEl>
                                          <p:spTgt spid="29"/>
                                        </p:tgtEl>
                                        <p:attrNameLst>
                                          <p:attrName>ppt_w</p:attrName>
                                        </p:attrNameLst>
                                      </p:cBhvr>
                                      <p:tavLst>
                                        <p:tav tm="0">
                                          <p:val>
                                            <p:fltVal val="0"/>
                                          </p:val>
                                        </p:tav>
                                        <p:tav tm="100000">
                                          <p:val>
                                            <p:strVal val="#ppt_w"/>
                                          </p:val>
                                        </p:tav>
                                      </p:tavLst>
                                    </p:anim>
                                    <p:anim calcmode="lin" valueType="num">
                                      <p:cBhvr>
                                        <p:cTn id="50" dur="100" fill="hold"/>
                                        <p:tgtEl>
                                          <p:spTgt spid="29"/>
                                        </p:tgtEl>
                                        <p:attrNameLst>
                                          <p:attrName>ppt_h</p:attrName>
                                        </p:attrNameLst>
                                      </p:cBhvr>
                                      <p:tavLst>
                                        <p:tav tm="0">
                                          <p:val>
                                            <p:fltVal val="0"/>
                                          </p:val>
                                        </p:tav>
                                        <p:tav tm="100000">
                                          <p:val>
                                            <p:strVal val="#ppt_h"/>
                                          </p:val>
                                        </p:tav>
                                      </p:tavLst>
                                    </p:anim>
                                    <p:animEffect transition="in" filter="fade">
                                      <p:cBhvr>
                                        <p:cTn id="51" dur="100"/>
                                        <p:tgtEl>
                                          <p:spTgt spid="29"/>
                                        </p:tgtEl>
                                      </p:cBhvr>
                                    </p:animEffect>
                                  </p:childTnLst>
                                </p:cTn>
                              </p:par>
                              <p:par>
                                <p:cTn id="52" presetID="6" presetClass="emph" presetSubtype="0" fill="hold" nodeType="withEffect">
                                  <p:stCondLst>
                                    <p:cond delay="100"/>
                                  </p:stCondLst>
                                  <p:childTnLst>
                                    <p:animScale>
                                      <p:cBhvr>
                                        <p:cTn id="53" dur="100" fill="hold"/>
                                        <p:tgtEl>
                                          <p:spTgt spid="29"/>
                                        </p:tgtEl>
                                      </p:cBhvr>
                                      <p:by x="110000" y="110000"/>
                                    </p:animScale>
                                  </p:childTnLst>
                                </p:cTn>
                              </p:par>
                              <p:par>
                                <p:cTn id="54" presetID="6" presetClass="emph" presetSubtype="0" fill="hold" nodeType="withEffect">
                                  <p:stCondLst>
                                    <p:cond delay="200"/>
                                  </p:stCondLst>
                                  <p:childTnLst>
                                    <p:animScale>
                                      <p:cBhvr>
                                        <p:cTn id="55" dur="200" fill="hold"/>
                                        <p:tgtEl>
                                          <p:spTgt spid="29"/>
                                        </p:tgtEl>
                                      </p:cBhvr>
                                      <p:by x="90000" y="90000"/>
                                    </p:animScale>
                                  </p:childTnLst>
                                </p:cTn>
                              </p:par>
                              <p:par>
                                <p:cTn id="56" presetID="6" presetClass="emph" presetSubtype="0" fill="hold" nodeType="withEffect">
                                  <p:stCondLst>
                                    <p:cond delay="400"/>
                                  </p:stCondLst>
                                  <p:childTnLst>
                                    <p:animScale>
                                      <p:cBhvr>
                                        <p:cTn id="57" dur="100" fill="hold"/>
                                        <p:tgtEl>
                                          <p:spTgt spid="29"/>
                                        </p:tgtEl>
                                      </p:cBhvr>
                                      <p:by x="105000" y="105000"/>
                                    </p:animScale>
                                  </p:childTnLst>
                                </p:cTn>
                              </p:par>
                              <p:par>
                                <p:cTn id="58" presetID="6" presetClass="emph" presetSubtype="0" fill="hold" nodeType="withEffect">
                                  <p:stCondLst>
                                    <p:cond delay="500"/>
                                  </p:stCondLst>
                                  <p:childTnLst>
                                    <p:animScale>
                                      <p:cBhvr>
                                        <p:cTn id="59" dur="200" fill="hold"/>
                                        <p:tgtEl>
                                          <p:spTgt spid="29"/>
                                        </p:tgtEl>
                                      </p:cBhvr>
                                      <p:by x="95000" y="95000"/>
                                    </p:animScale>
                                  </p:childTnLst>
                                </p:cTn>
                              </p:par>
                            </p:childTnLst>
                          </p:cTn>
                        </p:par>
                        <p:par>
                          <p:cTn id="60" fill="hold">
                            <p:stCondLst>
                              <p:cond delay="2000"/>
                            </p:stCondLst>
                            <p:childTnLst>
                              <p:par>
                                <p:cTn id="61" presetID="10" presetClass="entr" presetSubtype="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500"/>
                                        <p:tgtEl>
                                          <p:spTgt spid="42"/>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randombar(horizontal)">
                                      <p:cBhvr>
                                        <p:cTn id="66" dur="500"/>
                                        <p:tgtEl>
                                          <p:spTgt spid="41"/>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randombar(horizontal)">
                                      <p:cBhvr>
                                        <p:cTn id="69" dur="500"/>
                                        <p:tgtEl>
                                          <p:spTgt spid="4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randombar(horizontal)">
                                      <p:cBhvr>
                                        <p:cTn id="75" dur="500"/>
                                        <p:tgtEl>
                                          <p:spTgt spid="44"/>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randombar(horizontal)">
                                      <p:cBhvr>
                                        <p:cTn id="78" dur="500"/>
                                        <p:tgtEl>
                                          <p:spTgt spid="4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500"/>
                                        <p:tgtEl>
                                          <p:spTgt spid="48"/>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randombar(horizontal)">
                                      <p:cBhvr>
                                        <p:cTn id="84" dur="500"/>
                                        <p:tgtEl>
                                          <p:spTgt spid="47"/>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randombar(horizontal)">
                                      <p:cBhvr>
                                        <p:cTn id="87" dur="500"/>
                                        <p:tgtEl>
                                          <p:spTgt spid="4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500"/>
                                        <p:tgtEl>
                                          <p:spTgt spid="39"/>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randombar(horizontal)">
                                      <p:cBhvr>
                                        <p:cTn id="93" dur="500"/>
                                        <p:tgtEl>
                                          <p:spTgt spid="38"/>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randombar(horizontal)">
                                      <p:cBhvr>
                                        <p:cTn id="9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p:bldP spid="45" grpId="0"/>
      <p:bldP spid="46" grpId="0"/>
      <p:bldP spid="47" grpId="0"/>
      <p:bldP spid="48"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3" name="TextBox 2"/>
          <p:cNvSpPr txBox="1"/>
          <p:nvPr/>
        </p:nvSpPr>
        <p:spPr>
          <a:xfrm>
            <a:off x="1497611" y="2905335"/>
            <a:ext cx="8524855" cy="2193734"/>
          </a:xfrm>
          <a:prstGeom prst="rect">
            <a:avLst/>
          </a:prstGeom>
          <a:noFill/>
        </p:spPr>
        <p:txBody>
          <a:bodyPr wrap="square" lIns="115119" tIns="57559" rIns="115119" bIns="57559" rtlCol="0">
            <a:spAutoFit/>
          </a:bodyPr>
          <a:lstStyle/>
          <a:p>
            <a:pPr defTabSz="575945">
              <a:lnSpc>
                <a:spcPct val="150000"/>
              </a:lnSpc>
              <a:defRPr/>
            </a:pPr>
            <a:r>
              <a:rPr lang="zh-CN" altLang="en-US" dirty="0">
                <a:solidFill>
                  <a:prstClr val="black">
                    <a:lumMod val="75000"/>
                    <a:lumOff val="25000"/>
                  </a:prstClr>
                </a:solidFill>
                <a:cs typeface="+mn-ea"/>
                <a:sym typeface="+mn-lt"/>
              </a:rPr>
              <a:t>        回顾这一年的工作，在取得成绩的同时，我们也找到了工作中的不足和问题，主要反映于</a:t>
            </a:r>
            <a:r>
              <a:rPr lang="en-US" altLang="zh-CN" dirty="0">
                <a:solidFill>
                  <a:prstClr val="black">
                    <a:lumMod val="75000"/>
                    <a:lumOff val="25000"/>
                  </a:prstClr>
                </a:solidFill>
                <a:cs typeface="+mn-ea"/>
                <a:sym typeface="+mn-lt"/>
              </a:rPr>
              <a:t>xx</a:t>
            </a:r>
            <a:r>
              <a:rPr lang="zh-CN" altLang="en-US" dirty="0">
                <a:solidFill>
                  <a:prstClr val="black">
                    <a:lumMod val="75000"/>
                    <a:lumOff val="25000"/>
                  </a:prstClr>
                </a:solidFill>
                <a:cs typeface="+mn-ea"/>
                <a:sym typeface="+mn-lt"/>
              </a:rPr>
              <a:t>及</a:t>
            </a:r>
            <a:r>
              <a:rPr lang="en-US" altLang="zh-CN" dirty="0">
                <a:solidFill>
                  <a:prstClr val="black">
                    <a:lumMod val="75000"/>
                    <a:lumOff val="25000"/>
                  </a:prstClr>
                </a:solidFill>
                <a:cs typeface="+mn-ea"/>
                <a:sym typeface="+mn-lt"/>
              </a:rPr>
              <a:t>xxx</a:t>
            </a:r>
            <a:r>
              <a:rPr lang="zh-CN" altLang="en-US" dirty="0">
                <a:solidFill>
                  <a:prstClr val="black">
                    <a:lumMod val="75000"/>
                    <a:lumOff val="25000"/>
                  </a:prstClr>
                </a:solidFill>
                <a:cs typeface="+mn-ea"/>
                <a:sym typeface="+mn-lt"/>
              </a:rPr>
              <a:t>的风格、定型还有待进一步探索，尤其是网上的公司产品库充分体现我们</a:t>
            </a:r>
            <a:r>
              <a:rPr lang="en-US" altLang="zh-CN" dirty="0" err="1">
                <a:solidFill>
                  <a:prstClr val="black">
                    <a:lumMod val="75000"/>
                    <a:lumOff val="25000"/>
                  </a:prstClr>
                </a:solidFill>
                <a:cs typeface="+mn-ea"/>
                <a:sym typeface="+mn-lt"/>
              </a:rPr>
              <a:t>xxxxx</a:t>
            </a:r>
            <a:r>
              <a:rPr lang="zh-CN" altLang="en-US" dirty="0">
                <a:solidFill>
                  <a:prstClr val="black">
                    <a:lumMod val="75000"/>
                    <a:lumOff val="25000"/>
                  </a:prstClr>
                </a:solidFill>
                <a:cs typeface="+mn-ea"/>
                <a:sym typeface="+mn-lt"/>
              </a:rPr>
              <a:t>和我们这个平台能为客户提供良好的商机和快捷方便的信息、导航的功能发挥。展望新的一年，我们将继续努力，力争各项工作更上一个新台阶。</a:t>
            </a:r>
            <a:r>
              <a:rPr lang="en-US" altLang="zh-CN" dirty="0">
                <a:solidFill>
                  <a:prstClr val="black">
                    <a:lumMod val="75000"/>
                    <a:lumOff val="25000"/>
                  </a:prstClr>
                </a:solidFill>
                <a:cs typeface="+mn-ea"/>
                <a:sym typeface="+mn-lt"/>
              </a:rPr>
              <a:t>2019</a:t>
            </a:r>
            <a:r>
              <a:rPr lang="zh-CN" altLang="en-US" dirty="0">
                <a:solidFill>
                  <a:prstClr val="black">
                    <a:lumMod val="75000"/>
                    <a:lumOff val="25000"/>
                  </a:prstClr>
                </a:solidFill>
                <a:cs typeface="+mn-ea"/>
                <a:sym typeface="+mn-lt"/>
              </a:rPr>
              <a:t>我们所向披靡，</a:t>
            </a:r>
            <a:r>
              <a:rPr lang="en-US" altLang="zh-CN" dirty="0">
                <a:solidFill>
                  <a:prstClr val="black">
                    <a:lumMod val="75000"/>
                    <a:lumOff val="25000"/>
                  </a:prstClr>
                </a:solidFill>
                <a:cs typeface="+mn-ea"/>
                <a:sym typeface="+mn-lt"/>
              </a:rPr>
              <a:t>2020</a:t>
            </a:r>
            <a:r>
              <a:rPr lang="zh-CN" altLang="en-US" dirty="0">
                <a:solidFill>
                  <a:prstClr val="black">
                    <a:lumMod val="75000"/>
                    <a:lumOff val="25000"/>
                  </a:prstClr>
                </a:solidFill>
                <a:cs typeface="+mn-ea"/>
                <a:sym typeface="+mn-lt"/>
              </a:rPr>
              <a:t>我们勇往直前！</a:t>
            </a:r>
          </a:p>
        </p:txBody>
      </p:sp>
      <p:grpSp>
        <p:nvGrpSpPr>
          <p:cNvPr id="74" name="组合 73"/>
          <p:cNvGrpSpPr/>
          <p:nvPr/>
        </p:nvGrpSpPr>
        <p:grpSpPr>
          <a:xfrm>
            <a:off x="3946651" y="970122"/>
            <a:ext cx="1655207" cy="1598702"/>
            <a:chOff x="2124522" y="770251"/>
            <a:chExt cx="1313812" cy="1269327"/>
          </a:xfrm>
          <a:solidFill>
            <a:srgbClr val="C00000"/>
          </a:solidFill>
        </p:grpSpPr>
        <p:grpSp>
          <p:nvGrpSpPr>
            <p:cNvPr id="75" name="组合 74"/>
            <p:cNvGrpSpPr/>
            <p:nvPr/>
          </p:nvGrpSpPr>
          <p:grpSpPr>
            <a:xfrm>
              <a:off x="2124522" y="770251"/>
              <a:ext cx="1313812" cy="1269327"/>
              <a:chOff x="4334803" y="2542859"/>
              <a:chExt cx="1821192" cy="1811205"/>
            </a:xfrm>
            <a:grpFill/>
          </p:grpSpPr>
          <p:grpSp>
            <p:nvGrpSpPr>
              <p:cNvPr id="77" name="组合 76"/>
              <p:cNvGrpSpPr/>
              <p:nvPr/>
            </p:nvGrpSpPr>
            <p:grpSpPr>
              <a:xfrm>
                <a:off x="4334803" y="2542859"/>
                <a:ext cx="1821192" cy="1811205"/>
                <a:chOff x="1454252" y="1072758"/>
                <a:chExt cx="1555145" cy="1546058"/>
              </a:xfrm>
              <a:grpFill/>
              <a:effectLst>
                <a:outerShdw blurRad="330200" dist="215900" dir="6900000" sx="91000" sy="91000" algn="t" rotWithShape="0">
                  <a:prstClr val="black">
                    <a:alpha val="49000"/>
                  </a:prstClr>
                </a:outerShdw>
              </a:effectLst>
            </p:grpSpPr>
            <p:sp>
              <p:nvSpPr>
                <p:cNvPr id="123" name="同心圆 9"/>
                <p:cNvSpPr/>
                <p:nvPr/>
              </p:nvSpPr>
              <p:spPr>
                <a:xfrm>
                  <a:off x="1463339" y="1072758"/>
                  <a:ext cx="1546058" cy="1546058"/>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prstClr val="black"/>
                    </a:solidFill>
                    <a:cs typeface="+mn-ea"/>
                    <a:sym typeface="+mn-lt"/>
                  </a:endParaRPr>
                </a:p>
              </p:txBody>
            </p:sp>
            <p:sp>
              <p:nvSpPr>
                <p:cNvPr id="131" name="椭圆 130"/>
                <p:cNvSpPr/>
                <p:nvPr/>
              </p:nvSpPr>
              <p:spPr>
                <a:xfrm>
                  <a:off x="1454252" y="1075307"/>
                  <a:ext cx="1504274" cy="15042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prstClr val="white"/>
                    </a:solidFill>
                    <a:cs typeface="+mn-ea"/>
                    <a:sym typeface="+mn-lt"/>
                  </a:endParaRPr>
                </a:p>
              </p:txBody>
            </p:sp>
          </p:grpSp>
          <p:sp>
            <p:nvSpPr>
              <p:cNvPr id="110" name="椭圆 109"/>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prstClr val="white"/>
                  </a:solidFill>
                  <a:cs typeface="+mn-ea"/>
                  <a:sym typeface="+mn-lt"/>
                </a:endParaRPr>
              </a:p>
            </p:txBody>
          </p:sp>
        </p:grpSp>
        <p:sp>
          <p:nvSpPr>
            <p:cNvPr id="76" name="TextBox 11"/>
            <p:cNvSpPr txBox="1"/>
            <p:nvPr/>
          </p:nvSpPr>
          <p:spPr>
            <a:xfrm>
              <a:off x="2380042" y="1012497"/>
              <a:ext cx="950693" cy="784830"/>
            </a:xfrm>
            <a:prstGeom prst="rect">
              <a:avLst/>
            </a:prstGeom>
            <a:noFill/>
          </p:spPr>
          <p:txBody>
            <a:bodyPr wrap="square" rtlCol="0">
              <a:spAutoFit/>
            </a:bodyPr>
            <a:lstStyle/>
            <a:p>
              <a:pPr defTabSz="575945">
                <a:defRPr/>
              </a:pPr>
              <a:r>
                <a:rPr lang="zh-CN" altLang="en-US" sz="5700" b="1" dirty="0">
                  <a:solidFill>
                    <a:prstClr val="white"/>
                  </a:solidFill>
                  <a:cs typeface="+mn-ea"/>
                  <a:sym typeface="+mn-lt"/>
                </a:rPr>
                <a:t>前 </a:t>
              </a:r>
            </a:p>
          </p:txBody>
        </p:sp>
      </p:grpSp>
      <p:grpSp>
        <p:nvGrpSpPr>
          <p:cNvPr id="138" name="组合 137"/>
          <p:cNvGrpSpPr/>
          <p:nvPr/>
        </p:nvGrpSpPr>
        <p:grpSpPr>
          <a:xfrm>
            <a:off x="3516073" y="2019240"/>
            <a:ext cx="440250" cy="440123"/>
            <a:chOff x="304800" y="673100"/>
            <a:chExt cx="4000500" cy="4000500"/>
          </a:xfrm>
          <a:solidFill>
            <a:srgbClr val="C00000"/>
          </a:solidFill>
          <a:effectLst>
            <a:outerShdw blurRad="444500" dist="254000" dir="6840000" algn="tr" rotWithShape="0">
              <a:prstClr val="black">
                <a:alpha val="50000"/>
              </a:prstClr>
            </a:outerShdw>
          </a:effectLst>
        </p:grpSpPr>
        <p:sp>
          <p:nvSpPr>
            <p:cNvPr id="139" name="同心圆 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sp>
          <p:nvSpPr>
            <p:cNvPr id="140" name="椭圆 139"/>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grpSp>
      <p:grpSp>
        <p:nvGrpSpPr>
          <p:cNvPr id="141" name="组合 140"/>
          <p:cNvGrpSpPr/>
          <p:nvPr/>
        </p:nvGrpSpPr>
        <p:grpSpPr>
          <a:xfrm>
            <a:off x="8155289" y="1533097"/>
            <a:ext cx="196905" cy="196848"/>
            <a:chOff x="304800" y="673100"/>
            <a:chExt cx="4000500" cy="4000500"/>
          </a:xfrm>
          <a:effectLst>
            <a:outerShdw blurRad="444500" dist="254000" dir="6840000" algn="tr" rotWithShape="0">
              <a:prstClr val="black">
                <a:alpha val="50000"/>
              </a:prstClr>
            </a:outerShdw>
          </a:effectLst>
        </p:grpSpPr>
        <p:sp>
          <p:nvSpPr>
            <p:cNvPr id="143"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sp>
          <p:nvSpPr>
            <p:cNvPr id="144" name="椭圆 1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grpSp>
      <p:grpSp>
        <p:nvGrpSpPr>
          <p:cNvPr id="145" name="组合 144"/>
          <p:cNvGrpSpPr/>
          <p:nvPr/>
        </p:nvGrpSpPr>
        <p:grpSpPr>
          <a:xfrm>
            <a:off x="8352194" y="1740344"/>
            <a:ext cx="262603" cy="262528"/>
            <a:chOff x="304800" y="673100"/>
            <a:chExt cx="4000500" cy="4000500"/>
          </a:xfrm>
          <a:solidFill>
            <a:srgbClr val="C00000"/>
          </a:solidFill>
          <a:effectLst>
            <a:outerShdw blurRad="444500" dist="254000" dir="6840000" algn="tr" rotWithShape="0">
              <a:prstClr val="black">
                <a:alpha val="50000"/>
              </a:prstClr>
            </a:outerShdw>
          </a:effectLst>
        </p:grpSpPr>
        <p:sp>
          <p:nvSpPr>
            <p:cNvPr id="146" name="同心圆 1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sp>
          <p:nvSpPr>
            <p:cNvPr id="147" name="椭圆 14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grpSp>
      <p:grpSp>
        <p:nvGrpSpPr>
          <p:cNvPr id="148" name="组合 147"/>
          <p:cNvGrpSpPr/>
          <p:nvPr/>
        </p:nvGrpSpPr>
        <p:grpSpPr>
          <a:xfrm>
            <a:off x="9050454" y="5998492"/>
            <a:ext cx="276886" cy="276806"/>
            <a:chOff x="304800" y="673100"/>
            <a:chExt cx="4000500" cy="4000500"/>
          </a:xfrm>
          <a:solidFill>
            <a:srgbClr val="C00000"/>
          </a:solidFill>
          <a:effectLst>
            <a:outerShdw blurRad="381000" dist="152400" dir="8100000" algn="tr" rotWithShape="0">
              <a:prstClr val="black">
                <a:alpha val="70000"/>
              </a:prstClr>
            </a:outerShdw>
          </a:effectLst>
        </p:grpSpPr>
        <p:sp>
          <p:nvSpPr>
            <p:cNvPr id="149" name="同心圆 2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prstClr val="black"/>
                </a:solidFill>
                <a:cs typeface="+mn-ea"/>
                <a:sym typeface="+mn-lt"/>
              </a:endParaRPr>
            </a:p>
          </p:txBody>
        </p:sp>
        <p:sp>
          <p:nvSpPr>
            <p:cNvPr id="150" name="椭圆 149"/>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prstClr val="white"/>
                </a:solidFill>
                <a:cs typeface="+mn-ea"/>
                <a:sym typeface="+mn-lt"/>
              </a:endParaRPr>
            </a:p>
          </p:txBody>
        </p:sp>
      </p:grpSp>
      <p:grpSp>
        <p:nvGrpSpPr>
          <p:cNvPr id="151" name="组合 150"/>
          <p:cNvGrpSpPr/>
          <p:nvPr/>
        </p:nvGrpSpPr>
        <p:grpSpPr>
          <a:xfrm>
            <a:off x="3012350" y="969174"/>
            <a:ext cx="362735" cy="362630"/>
            <a:chOff x="304800" y="673100"/>
            <a:chExt cx="4000500" cy="4000500"/>
          </a:xfrm>
          <a:effectLst>
            <a:outerShdw blurRad="381000" dist="152400" dir="8100000" algn="tr" rotWithShape="0">
              <a:prstClr val="black">
                <a:alpha val="70000"/>
              </a:prstClr>
            </a:outerShdw>
          </a:effectLst>
        </p:grpSpPr>
        <p:sp>
          <p:nvSpPr>
            <p:cNvPr id="153"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prstClr val="black"/>
                </a:solidFill>
                <a:cs typeface="+mn-ea"/>
                <a:sym typeface="+mn-lt"/>
              </a:endParaRPr>
            </a:p>
          </p:txBody>
        </p:sp>
        <p:sp>
          <p:nvSpPr>
            <p:cNvPr id="154" name="椭圆 15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prstClr val="white"/>
                </a:solidFill>
                <a:cs typeface="+mn-ea"/>
                <a:sym typeface="+mn-lt"/>
              </a:endParaRPr>
            </a:p>
          </p:txBody>
        </p:sp>
      </p:grpSp>
      <p:grpSp>
        <p:nvGrpSpPr>
          <p:cNvPr id="155" name="组合 154"/>
          <p:cNvGrpSpPr/>
          <p:nvPr/>
        </p:nvGrpSpPr>
        <p:grpSpPr>
          <a:xfrm>
            <a:off x="10597467" y="5228448"/>
            <a:ext cx="514494" cy="514346"/>
            <a:chOff x="304800" y="673100"/>
            <a:chExt cx="4000500" cy="4000500"/>
          </a:xfrm>
          <a:solidFill>
            <a:srgbClr val="C00000"/>
          </a:solidFill>
          <a:effectLst>
            <a:outerShdw blurRad="317500" dist="190500" dir="8100000" algn="tr" rotWithShape="0">
              <a:prstClr val="black">
                <a:alpha val="50000"/>
              </a:prstClr>
            </a:outerShdw>
          </a:effectLst>
        </p:grpSpPr>
        <p:sp>
          <p:nvSpPr>
            <p:cNvPr id="156" name="同心圆 2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prstClr val="black"/>
                </a:solidFill>
                <a:cs typeface="+mn-ea"/>
                <a:sym typeface="+mn-lt"/>
              </a:endParaRPr>
            </a:p>
          </p:txBody>
        </p:sp>
        <p:sp>
          <p:nvSpPr>
            <p:cNvPr id="158" name="椭圆 157"/>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prstClr val="white"/>
                </a:solidFill>
                <a:cs typeface="+mn-ea"/>
                <a:sym typeface="+mn-lt"/>
              </a:endParaRPr>
            </a:p>
          </p:txBody>
        </p:sp>
      </p:grpSp>
      <p:grpSp>
        <p:nvGrpSpPr>
          <p:cNvPr id="159" name="组合 158"/>
          <p:cNvGrpSpPr/>
          <p:nvPr/>
        </p:nvGrpSpPr>
        <p:grpSpPr>
          <a:xfrm>
            <a:off x="5850757" y="970122"/>
            <a:ext cx="1645535" cy="1598702"/>
            <a:chOff x="2132199" y="770251"/>
            <a:chExt cx="1306135" cy="1269327"/>
          </a:xfrm>
          <a:solidFill>
            <a:srgbClr val="C00000"/>
          </a:solidFill>
        </p:grpSpPr>
        <p:grpSp>
          <p:nvGrpSpPr>
            <p:cNvPr id="160" name="组合 159"/>
            <p:cNvGrpSpPr/>
            <p:nvPr/>
          </p:nvGrpSpPr>
          <p:grpSpPr>
            <a:xfrm>
              <a:off x="2132199" y="770251"/>
              <a:ext cx="1306135" cy="1269327"/>
              <a:chOff x="4345444" y="2542859"/>
              <a:chExt cx="1810550" cy="1811205"/>
            </a:xfrm>
            <a:grpFill/>
          </p:grpSpPr>
          <p:grpSp>
            <p:nvGrpSpPr>
              <p:cNvPr id="162" name="组合 161"/>
              <p:cNvGrpSpPr/>
              <p:nvPr/>
            </p:nvGrpSpPr>
            <p:grpSpPr>
              <a:xfrm>
                <a:off x="4345444" y="2542859"/>
                <a:ext cx="1810550" cy="1811205"/>
                <a:chOff x="1463339" y="1072758"/>
                <a:chExt cx="1546058" cy="1546058"/>
              </a:xfrm>
              <a:grpFill/>
              <a:effectLst>
                <a:outerShdw blurRad="330200" dist="215900" dir="6900000" sx="91000" sy="91000" algn="t" rotWithShape="0">
                  <a:prstClr val="black">
                    <a:alpha val="49000"/>
                  </a:prstClr>
                </a:outerShdw>
              </a:effectLst>
            </p:grpSpPr>
            <p:sp>
              <p:nvSpPr>
                <p:cNvPr id="164" name="同心圆 38"/>
                <p:cNvSpPr/>
                <p:nvPr/>
              </p:nvSpPr>
              <p:spPr>
                <a:xfrm>
                  <a:off x="1463339" y="1072758"/>
                  <a:ext cx="1546058" cy="1546058"/>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prstClr val="black"/>
                    </a:solidFill>
                    <a:cs typeface="+mn-ea"/>
                    <a:sym typeface="+mn-lt"/>
                  </a:endParaRPr>
                </a:p>
              </p:txBody>
            </p:sp>
            <p:sp>
              <p:nvSpPr>
                <p:cNvPr id="165" name="椭圆 164"/>
                <p:cNvSpPr/>
                <p:nvPr/>
              </p:nvSpPr>
              <p:spPr>
                <a:xfrm>
                  <a:off x="1484232" y="1093651"/>
                  <a:ext cx="1504274" cy="15042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prstClr val="white"/>
                    </a:solidFill>
                    <a:cs typeface="+mn-ea"/>
                    <a:sym typeface="+mn-lt"/>
                  </a:endParaRPr>
                </a:p>
              </p:txBody>
            </p:sp>
          </p:grpSp>
          <p:sp>
            <p:nvSpPr>
              <p:cNvPr id="163" name="椭圆 162"/>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prstClr val="white"/>
                  </a:solidFill>
                  <a:cs typeface="+mn-ea"/>
                  <a:sym typeface="+mn-lt"/>
                </a:endParaRPr>
              </a:p>
            </p:txBody>
          </p:sp>
        </p:grpSp>
        <p:sp>
          <p:nvSpPr>
            <p:cNvPr id="161" name="TextBox 11"/>
            <p:cNvSpPr txBox="1"/>
            <p:nvPr/>
          </p:nvSpPr>
          <p:spPr>
            <a:xfrm>
              <a:off x="2395992" y="1008130"/>
              <a:ext cx="950693" cy="784830"/>
            </a:xfrm>
            <a:prstGeom prst="rect">
              <a:avLst/>
            </a:prstGeom>
            <a:noFill/>
          </p:spPr>
          <p:txBody>
            <a:bodyPr wrap="square" rtlCol="0">
              <a:spAutoFit/>
            </a:bodyPr>
            <a:lstStyle/>
            <a:p>
              <a:pPr defTabSz="575945">
                <a:defRPr/>
              </a:pPr>
              <a:r>
                <a:rPr lang="zh-CN" altLang="en-US" sz="5700" b="1" dirty="0">
                  <a:solidFill>
                    <a:prstClr val="white"/>
                  </a:solidFill>
                  <a:cs typeface="+mn-ea"/>
                  <a:sym typeface="+mn-lt"/>
                </a:rPr>
                <a:t>言</a:t>
              </a:r>
            </a:p>
          </p:txBody>
        </p:sp>
      </p:grpSp>
      <p:grpSp>
        <p:nvGrpSpPr>
          <p:cNvPr id="166" name="组合 165"/>
          <p:cNvGrpSpPr/>
          <p:nvPr/>
        </p:nvGrpSpPr>
        <p:grpSpPr>
          <a:xfrm>
            <a:off x="9739688" y="5581965"/>
            <a:ext cx="451146" cy="451016"/>
            <a:chOff x="304800" y="673100"/>
            <a:chExt cx="4000500" cy="4000500"/>
          </a:xfrm>
          <a:effectLst>
            <a:outerShdw blurRad="381000" dist="152400" dir="8100000" algn="tr" rotWithShape="0">
              <a:prstClr val="black">
                <a:alpha val="70000"/>
              </a:prstClr>
            </a:outerShdw>
          </a:effectLst>
        </p:grpSpPr>
        <p:sp>
          <p:nvSpPr>
            <p:cNvPr id="167"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prstClr val="black"/>
                </a:solidFill>
                <a:cs typeface="+mn-ea"/>
                <a:sym typeface="+mn-lt"/>
              </a:endParaRPr>
            </a:p>
          </p:txBody>
        </p:sp>
        <p:sp>
          <p:nvSpPr>
            <p:cNvPr id="168" name="椭圆 16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prstClr val="white"/>
                </a:solidFill>
                <a:cs typeface="+mn-ea"/>
                <a:sym typeface="+mn-lt"/>
              </a:endParaRPr>
            </a:p>
          </p:txBody>
        </p:sp>
      </p:grpSp>
      <p:grpSp>
        <p:nvGrpSpPr>
          <p:cNvPr id="169" name="组合 168"/>
          <p:cNvGrpSpPr/>
          <p:nvPr/>
        </p:nvGrpSpPr>
        <p:grpSpPr>
          <a:xfrm>
            <a:off x="10383123" y="4478738"/>
            <a:ext cx="440547" cy="440420"/>
            <a:chOff x="304800" y="673100"/>
            <a:chExt cx="4000500" cy="4000500"/>
          </a:xfrm>
          <a:effectLst>
            <a:outerShdw blurRad="381000" dist="152400" dir="8100000" algn="tr" rotWithShape="0">
              <a:prstClr val="black">
                <a:alpha val="70000"/>
              </a:prstClr>
            </a:outerShdw>
          </a:effectLst>
        </p:grpSpPr>
        <p:sp>
          <p:nvSpPr>
            <p:cNvPr id="170"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prstClr val="black"/>
                </a:solidFill>
                <a:cs typeface="+mn-ea"/>
                <a:sym typeface="+mn-lt"/>
              </a:endParaRPr>
            </a:p>
          </p:txBody>
        </p:sp>
        <p:sp>
          <p:nvSpPr>
            <p:cNvPr id="171" name="椭圆 17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prstClr val="white"/>
                </a:solidFill>
                <a:cs typeface="+mn-ea"/>
                <a:sym typeface="+mn-lt"/>
              </a:endParaRPr>
            </a:p>
          </p:txBody>
        </p:sp>
      </p:grpSp>
      <p:grpSp>
        <p:nvGrpSpPr>
          <p:cNvPr id="172" name="组合 171"/>
          <p:cNvGrpSpPr/>
          <p:nvPr/>
        </p:nvGrpSpPr>
        <p:grpSpPr>
          <a:xfrm>
            <a:off x="10649586" y="6052082"/>
            <a:ext cx="451146" cy="451016"/>
            <a:chOff x="304800" y="673100"/>
            <a:chExt cx="4000500" cy="4000500"/>
          </a:xfrm>
          <a:effectLst>
            <a:outerShdw blurRad="381000" dist="152400" dir="8100000" algn="tr" rotWithShape="0">
              <a:prstClr val="black">
                <a:alpha val="70000"/>
              </a:prstClr>
            </a:outerShdw>
          </a:effectLst>
        </p:grpSpPr>
        <p:sp>
          <p:nvSpPr>
            <p:cNvPr id="173"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prstClr val="black"/>
                </a:solidFill>
                <a:cs typeface="+mn-ea"/>
                <a:sym typeface="+mn-lt"/>
              </a:endParaRPr>
            </a:p>
          </p:txBody>
        </p:sp>
        <p:sp>
          <p:nvSpPr>
            <p:cNvPr id="174" name="椭圆 17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prstClr val="white"/>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10463">
        <p:blinds dir="vert"/>
      </p:transition>
    </mc:Choice>
    <mc:Fallback xmlns="">
      <p:transition spd="slow" advTm="10463">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35000" fill="hold" nodeType="withEffect" p14:presetBounceEnd="55000">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14:bounceEnd="55000">
                                          <p:cBhvr additive="base">
                                            <p:cTn id="7" dur="2000" fill="hold"/>
                                            <p:tgtEl>
                                              <p:spTgt spid="138"/>
                                            </p:tgtEl>
                                            <p:attrNameLst>
                                              <p:attrName>ppt_x</p:attrName>
                                            </p:attrNameLst>
                                          </p:cBhvr>
                                          <p:tavLst>
                                            <p:tav tm="0">
                                              <p:val>
                                                <p:strVal val="1+#ppt_w/2"/>
                                              </p:val>
                                            </p:tav>
                                            <p:tav tm="100000">
                                              <p:val>
                                                <p:strVal val="#ppt_x"/>
                                              </p:val>
                                            </p:tav>
                                          </p:tavLst>
                                        </p:anim>
                                        <p:anim calcmode="lin" valueType="num" p14:bounceEnd="55000">
                                          <p:cBhvr additive="base">
                                            <p:cTn id="8" dur="2000" fill="hold"/>
                                            <p:tgtEl>
                                              <p:spTgt spid="138"/>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14:presetBounceEnd="55000">
                                      <p:stCondLst>
                                        <p:cond delay="0"/>
                                      </p:stCondLst>
                                      <p:childTnLst>
                                        <p:set>
                                          <p:cBhvr>
                                            <p:cTn id="10" dur="1" fill="hold">
                                              <p:stCondLst>
                                                <p:cond delay="0"/>
                                              </p:stCondLst>
                                            </p:cTn>
                                            <p:tgtEl>
                                              <p:spTgt spid="141"/>
                                            </p:tgtEl>
                                            <p:attrNameLst>
                                              <p:attrName>style.visibility</p:attrName>
                                            </p:attrNameLst>
                                          </p:cBhvr>
                                          <p:to>
                                            <p:strVal val="visible"/>
                                          </p:to>
                                        </p:set>
                                        <p:anim calcmode="lin" valueType="num" p14:bounceEnd="55000">
                                          <p:cBhvr additive="base">
                                            <p:cTn id="11" dur="2000" fill="hold"/>
                                            <p:tgtEl>
                                              <p:spTgt spid="141"/>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141"/>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par>
                                    <p:cTn id="18" presetID="53" presetClass="entr" presetSubtype="16" fill="hold" nodeType="withEffect">
                                      <p:stCondLst>
                                        <p:cond delay="0"/>
                                      </p:stCondLst>
                                      <p:childTnLst>
                                        <p:set>
                                          <p:cBhvr>
                                            <p:cTn id="19" dur="1" fill="hold">
                                              <p:stCondLst>
                                                <p:cond delay="0"/>
                                              </p:stCondLst>
                                            </p:cTn>
                                            <p:tgtEl>
                                              <p:spTgt spid="159"/>
                                            </p:tgtEl>
                                            <p:attrNameLst>
                                              <p:attrName>style.visibility</p:attrName>
                                            </p:attrNameLst>
                                          </p:cBhvr>
                                          <p:to>
                                            <p:strVal val="visible"/>
                                          </p:to>
                                        </p:set>
                                        <p:anim calcmode="lin" valueType="num">
                                          <p:cBhvr>
                                            <p:cTn id="20" dur="500" fill="hold"/>
                                            <p:tgtEl>
                                              <p:spTgt spid="159"/>
                                            </p:tgtEl>
                                            <p:attrNameLst>
                                              <p:attrName>ppt_w</p:attrName>
                                            </p:attrNameLst>
                                          </p:cBhvr>
                                          <p:tavLst>
                                            <p:tav tm="0">
                                              <p:val>
                                                <p:fltVal val="0"/>
                                              </p:val>
                                            </p:tav>
                                            <p:tav tm="100000">
                                              <p:val>
                                                <p:strVal val="#ppt_w"/>
                                              </p:val>
                                            </p:tav>
                                          </p:tavLst>
                                        </p:anim>
                                        <p:anim calcmode="lin" valueType="num">
                                          <p:cBhvr>
                                            <p:cTn id="21" dur="500" fill="hold"/>
                                            <p:tgtEl>
                                              <p:spTgt spid="159"/>
                                            </p:tgtEl>
                                            <p:attrNameLst>
                                              <p:attrName>ppt_h</p:attrName>
                                            </p:attrNameLst>
                                          </p:cBhvr>
                                          <p:tavLst>
                                            <p:tav tm="0">
                                              <p:val>
                                                <p:fltVal val="0"/>
                                              </p:val>
                                            </p:tav>
                                            <p:tav tm="100000">
                                              <p:val>
                                                <p:strVal val="#ppt_h"/>
                                              </p:val>
                                            </p:tav>
                                          </p:tavLst>
                                        </p:anim>
                                        <p:animEffect transition="in" filter="fade">
                                          <p:cBhvr>
                                            <p:cTn id="22" dur="500"/>
                                            <p:tgtEl>
                                              <p:spTgt spid="159"/>
                                            </p:tgtEl>
                                          </p:cBhvr>
                                        </p:animEffect>
                                      </p:childTnLst>
                                    </p:cTn>
                                  </p:par>
                                  <p:par>
                                    <p:cTn id="23" presetID="2" presetClass="entr" presetSubtype="3" accel="35000" fill="hold" nodeType="withEffect" p14:presetBounceEnd="55000">
                                      <p:stCondLst>
                                        <p:cond delay="0"/>
                                      </p:stCondLst>
                                      <p:childTnLst>
                                        <p:set>
                                          <p:cBhvr>
                                            <p:cTn id="24" dur="1" fill="hold">
                                              <p:stCondLst>
                                                <p:cond delay="0"/>
                                              </p:stCondLst>
                                            </p:cTn>
                                            <p:tgtEl>
                                              <p:spTgt spid="145"/>
                                            </p:tgtEl>
                                            <p:attrNameLst>
                                              <p:attrName>style.visibility</p:attrName>
                                            </p:attrNameLst>
                                          </p:cBhvr>
                                          <p:to>
                                            <p:strVal val="visible"/>
                                          </p:to>
                                        </p:set>
                                        <p:anim calcmode="lin" valueType="num" p14:bounceEnd="55000">
                                          <p:cBhvr additive="base">
                                            <p:cTn id="25" dur="2000" fill="hold"/>
                                            <p:tgtEl>
                                              <p:spTgt spid="145"/>
                                            </p:tgtEl>
                                            <p:attrNameLst>
                                              <p:attrName>ppt_x</p:attrName>
                                            </p:attrNameLst>
                                          </p:cBhvr>
                                          <p:tavLst>
                                            <p:tav tm="0">
                                              <p:val>
                                                <p:strVal val="1+#ppt_w/2"/>
                                              </p:val>
                                            </p:tav>
                                            <p:tav tm="100000">
                                              <p:val>
                                                <p:strVal val="#ppt_x"/>
                                              </p:val>
                                            </p:tav>
                                          </p:tavLst>
                                        </p:anim>
                                        <p:anim calcmode="lin" valueType="num" p14:bounceEnd="55000">
                                          <p:cBhvr additive="base">
                                            <p:cTn id="26" dur="2000" fill="hold"/>
                                            <p:tgtEl>
                                              <p:spTgt spid="145"/>
                                            </p:tgtEl>
                                            <p:attrNameLst>
                                              <p:attrName>ppt_y</p:attrName>
                                            </p:attrNameLst>
                                          </p:cBhvr>
                                          <p:tavLst>
                                            <p:tav tm="0">
                                              <p:val>
                                                <p:strVal val="0-#ppt_h/2"/>
                                              </p:val>
                                            </p:tav>
                                            <p:tav tm="100000">
                                              <p:val>
                                                <p:strVal val="#ppt_y"/>
                                              </p:val>
                                            </p:tav>
                                          </p:tavLst>
                                        </p:anim>
                                      </p:childTnLst>
                                    </p:cTn>
                                  </p:par>
                                  <p:par>
                                    <p:cTn id="27" presetID="53" presetClass="entr" presetSubtype="16" fill="hold" nodeType="withEffect">
                                      <p:stCondLst>
                                        <p:cond delay="400"/>
                                      </p:stCondLst>
                                      <p:childTnLst>
                                        <p:set>
                                          <p:cBhvr>
                                            <p:cTn id="28" dur="1" fill="hold">
                                              <p:stCondLst>
                                                <p:cond delay="0"/>
                                              </p:stCondLst>
                                            </p:cTn>
                                            <p:tgtEl>
                                              <p:spTgt spid="148"/>
                                            </p:tgtEl>
                                            <p:attrNameLst>
                                              <p:attrName>style.visibility</p:attrName>
                                            </p:attrNameLst>
                                          </p:cBhvr>
                                          <p:to>
                                            <p:strVal val="visible"/>
                                          </p:to>
                                        </p:set>
                                        <p:anim calcmode="lin" valueType="num">
                                          <p:cBhvr>
                                            <p:cTn id="29" dur="500" fill="hold"/>
                                            <p:tgtEl>
                                              <p:spTgt spid="148"/>
                                            </p:tgtEl>
                                            <p:attrNameLst>
                                              <p:attrName>ppt_w</p:attrName>
                                            </p:attrNameLst>
                                          </p:cBhvr>
                                          <p:tavLst>
                                            <p:tav tm="0">
                                              <p:val>
                                                <p:fltVal val="0"/>
                                              </p:val>
                                            </p:tav>
                                            <p:tav tm="100000">
                                              <p:val>
                                                <p:strVal val="#ppt_w"/>
                                              </p:val>
                                            </p:tav>
                                          </p:tavLst>
                                        </p:anim>
                                        <p:anim calcmode="lin" valueType="num">
                                          <p:cBhvr>
                                            <p:cTn id="30" dur="500" fill="hold"/>
                                            <p:tgtEl>
                                              <p:spTgt spid="148"/>
                                            </p:tgtEl>
                                            <p:attrNameLst>
                                              <p:attrName>ppt_h</p:attrName>
                                            </p:attrNameLst>
                                          </p:cBhvr>
                                          <p:tavLst>
                                            <p:tav tm="0">
                                              <p:val>
                                                <p:fltVal val="0"/>
                                              </p:val>
                                            </p:tav>
                                            <p:tav tm="100000">
                                              <p:val>
                                                <p:strVal val="#ppt_h"/>
                                              </p:val>
                                            </p:tav>
                                          </p:tavLst>
                                        </p:anim>
                                        <p:animEffect transition="in" filter="fade">
                                          <p:cBhvr>
                                            <p:cTn id="31" dur="500"/>
                                            <p:tgtEl>
                                              <p:spTgt spid="148"/>
                                            </p:tgtEl>
                                          </p:cBhvr>
                                        </p:animEffect>
                                      </p:childTnLst>
                                    </p:cTn>
                                  </p:par>
                                  <p:par>
                                    <p:cTn id="32" presetID="53" presetClass="entr" presetSubtype="16" fill="hold" nodeType="withEffect">
                                      <p:stCondLst>
                                        <p:cond delay="200"/>
                                      </p:stCondLst>
                                      <p:childTnLst>
                                        <p:set>
                                          <p:cBhvr>
                                            <p:cTn id="33" dur="1" fill="hold">
                                              <p:stCondLst>
                                                <p:cond delay="0"/>
                                              </p:stCondLst>
                                            </p:cTn>
                                            <p:tgtEl>
                                              <p:spTgt spid="151"/>
                                            </p:tgtEl>
                                            <p:attrNameLst>
                                              <p:attrName>style.visibility</p:attrName>
                                            </p:attrNameLst>
                                          </p:cBhvr>
                                          <p:to>
                                            <p:strVal val="visible"/>
                                          </p:to>
                                        </p:set>
                                        <p:anim calcmode="lin" valueType="num">
                                          <p:cBhvr>
                                            <p:cTn id="34" dur="500" fill="hold"/>
                                            <p:tgtEl>
                                              <p:spTgt spid="151"/>
                                            </p:tgtEl>
                                            <p:attrNameLst>
                                              <p:attrName>ppt_w</p:attrName>
                                            </p:attrNameLst>
                                          </p:cBhvr>
                                          <p:tavLst>
                                            <p:tav tm="0">
                                              <p:val>
                                                <p:fltVal val="0"/>
                                              </p:val>
                                            </p:tav>
                                            <p:tav tm="100000">
                                              <p:val>
                                                <p:strVal val="#ppt_w"/>
                                              </p:val>
                                            </p:tav>
                                          </p:tavLst>
                                        </p:anim>
                                        <p:anim calcmode="lin" valueType="num">
                                          <p:cBhvr>
                                            <p:cTn id="35" dur="500" fill="hold"/>
                                            <p:tgtEl>
                                              <p:spTgt spid="151"/>
                                            </p:tgtEl>
                                            <p:attrNameLst>
                                              <p:attrName>ppt_h</p:attrName>
                                            </p:attrNameLst>
                                          </p:cBhvr>
                                          <p:tavLst>
                                            <p:tav tm="0">
                                              <p:val>
                                                <p:fltVal val="0"/>
                                              </p:val>
                                            </p:tav>
                                            <p:tav tm="100000">
                                              <p:val>
                                                <p:strVal val="#ppt_h"/>
                                              </p:val>
                                            </p:tav>
                                          </p:tavLst>
                                        </p:anim>
                                        <p:animEffect transition="in" filter="fade">
                                          <p:cBhvr>
                                            <p:cTn id="36" dur="500"/>
                                            <p:tgtEl>
                                              <p:spTgt spid="151"/>
                                            </p:tgtEl>
                                          </p:cBhvr>
                                        </p:animEffect>
                                      </p:childTnLst>
                                    </p:cTn>
                                  </p:par>
                                  <p:par>
                                    <p:cTn id="37" presetID="53" presetClass="entr" presetSubtype="16" fill="hold" nodeType="withEffect">
                                      <p:stCondLst>
                                        <p:cond delay="400"/>
                                      </p:stCondLst>
                                      <p:childTnLst>
                                        <p:set>
                                          <p:cBhvr>
                                            <p:cTn id="38" dur="1" fill="hold">
                                              <p:stCondLst>
                                                <p:cond delay="0"/>
                                              </p:stCondLst>
                                            </p:cTn>
                                            <p:tgtEl>
                                              <p:spTgt spid="155"/>
                                            </p:tgtEl>
                                            <p:attrNameLst>
                                              <p:attrName>style.visibility</p:attrName>
                                            </p:attrNameLst>
                                          </p:cBhvr>
                                          <p:to>
                                            <p:strVal val="visible"/>
                                          </p:to>
                                        </p:set>
                                        <p:anim calcmode="lin" valueType="num">
                                          <p:cBhvr>
                                            <p:cTn id="39" dur="500" fill="hold"/>
                                            <p:tgtEl>
                                              <p:spTgt spid="155"/>
                                            </p:tgtEl>
                                            <p:attrNameLst>
                                              <p:attrName>ppt_w</p:attrName>
                                            </p:attrNameLst>
                                          </p:cBhvr>
                                          <p:tavLst>
                                            <p:tav tm="0">
                                              <p:val>
                                                <p:fltVal val="0"/>
                                              </p:val>
                                            </p:tav>
                                            <p:tav tm="100000">
                                              <p:val>
                                                <p:strVal val="#ppt_w"/>
                                              </p:val>
                                            </p:tav>
                                          </p:tavLst>
                                        </p:anim>
                                        <p:anim calcmode="lin" valueType="num">
                                          <p:cBhvr>
                                            <p:cTn id="40" dur="500" fill="hold"/>
                                            <p:tgtEl>
                                              <p:spTgt spid="155"/>
                                            </p:tgtEl>
                                            <p:attrNameLst>
                                              <p:attrName>ppt_h</p:attrName>
                                            </p:attrNameLst>
                                          </p:cBhvr>
                                          <p:tavLst>
                                            <p:tav tm="0">
                                              <p:val>
                                                <p:fltVal val="0"/>
                                              </p:val>
                                            </p:tav>
                                            <p:tav tm="100000">
                                              <p:val>
                                                <p:strVal val="#ppt_h"/>
                                              </p:val>
                                            </p:tav>
                                          </p:tavLst>
                                        </p:anim>
                                        <p:animEffect transition="in" filter="fade">
                                          <p:cBhvr>
                                            <p:cTn id="41" dur="500"/>
                                            <p:tgtEl>
                                              <p:spTgt spid="155"/>
                                            </p:tgtEl>
                                          </p:cBhvr>
                                        </p:animEffect>
                                      </p:childTnLst>
                                    </p:cTn>
                                  </p:par>
                                  <p:par>
                                    <p:cTn id="42" presetID="22" presetClass="entr" presetSubtype="4" fill="hold" grpId="0" nodeType="withEffect">
                                      <p:stCondLst>
                                        <p:cond delay="0"/>
                                      </p:stCondLst>
                                      <p:iterate type="lt">
                                        <p:tmPct val="10000"/>
                                      </p:iterate>
                                      <p:childTnLst>
                                        <p:set>
                                          <p:cBhvr>
                                            <p:cTn id="43" dur="1" fill="hold">
                                              <p:stCondLst>
                                                <p:cond delay="0"/>
                                              </p:stCondLst>
                                            </p:cTn>
                                            <p:tgtEl>
                                              <p:spTgt spid="73"/>
                                            </p:tgtEl>
                                            <p:attrNameLst>
                                              <p:attrName>style.visibility</p:attrName>
                                            </p:attrNameLst>
                                          </p:cBhvr>
                                          <p:to>
                                            <p:strVal val="visible"/>
                                          </p:to>
                                        </p:set>
                                        <p:animEffect transition="in" filter="wipe(down)">
                                          <p:cBhvr>
                                            <p:cTn id="44" dur="500"/>
                                            <p:tgtEl>
                                              <p:spTgt spid="73"/>
                                            </p:tgtEl>
                                          </p:cBhvr>
                                        </p:animEffect>
                                      </p:childTnLst>
                                    </p:cTn>
                                  </p:par>
                                  <p:par>
                                    <p:cTn id="45" presetID="53" presetClass="entr" presetSubtype="16" fill="hold" nodeType="withEffect">
                                      <p:stCondLst>
                                        <p:cond delay="400"/>
                                      </p:stCondLst>
                                      <p:childTnLst>
                                        <p:set>
                                          <p:cBhvr>
                                            <p:cTn id="46" dur="1" fill="hold">
                                              <p:stCondLst>
                                                <p:cond delay="0"/>
                                              </p:stCondLst>
                                            </p:cTn>
                                            <p:tgtEl>
                                              <p:spTgt spid="166"/>
                                            </p:tgtEl>
                                            <p:attrNameLst>
                                              <p:attrName>style.visibility</p:attrName>
                                            </p:attrNameLst>
                                          </p:cBhvr>
                                          <p:to>
                                            <p:strVal val="visible"/>
                                          </p:to>
                                        </p:set>
                                        <p:anim calcmode="lin" valueType="num">
                                          <p:cBhvr>
                                            <p:cTn id="47" dur="500" fill="hold"/>
                                            <p:tgtEl>
                                              <p:spTgt spid="166"/>
                                            </p:tgtEl>
                                            <p:attrNameLst>
                                              <p:attrName>ppt_w</p:attrName>
                                            </p:attrNameLst>
                                          </p:cBhvr>
                                          <p:tavLst>
                                            <p:tav tm="0">
                                              <p:val>
                                                <p:fltVal val="0"/>
                                              </p:val>
                                            </p:tav>
                                            <p:tav tm="100000">
                                              <p:val>
                                                <p:strVal val="#ppt_w"/>
                                              </p:val>
                                            </p:tav>
                                          </p:tavLst>
                                        </p:anim>
                                        <p:anim calcmode="lin" valueType="num">
                                          <p:cBhvr>
                                            <p:cTn id="48" dur="500" fill="hold"/>
                                            <p:tgtEl>
                                              <p:spTgt spid="166"/>
                                            </p:tgtEl>
                                            <p:attrNameLst>
                                              <p:attrName>ppt_h</p:attrName>
                                            </p:attrNameLst>
                                          </p:cBhvr>
                                          <p:tavLst>
                                            <p:tav tm="0">
                                              <p:val>
                                                <p:fltVal val="0"/>
                                              </p:val>
                                            </p:tav>
                                            <p:tav tm="100000">
                                              <p:val>
                                                <p:strVal val="#ppt_h"/>
                                              </p:val>
                                            </p:tav>
                                          </p:tavLst>
                                        </p:anim>
                                        <p:animEffect transition="in" filter="fade">
                                          <p:cBhvr>
                                            <p:cTn id="49" dur="500"/>
                                            <p:tgtEl>
                                              <p:spTgt spid="166"/>
                                            </p:tgtEl>
                                          </p:cBhvr>
                                        </p:animEffect>
                                      </p:childTnLst>
                                    </p:cTn>
                                  </p:par>
                                  <p:par>
                                    <p:cTn id="50" presetID="53" presetClass="entr" presetSubtype="16" fill="hold" nodeType="withEffect">
                                      <p:stCondLst>
                                        <p:cond delay="400"/>
                                      </p:stCondLst>
                                      <p:childTnLst>
                                        <p:set>
                                          <p:cBhvr>
                                            <p:cTn id="51" dur="1" fill="hold">
                                              <p:stCondLst>
                                                <p:cond delay="0"/>
                                              </p:stCondLst>
                                            </p:cTn>
                                            <p:tgtEl>
                                              <p:spTgt spid="169"/>
                                            </p:tgtEl>
                                            <p:attrNameLst>
                                              <p:attrName>style.visibility</p:attrName>
                                            </p:attrNameLst>
                                          </p:cBhvr>
                                          <p:to>
                                            <p:strVal val="visible"/>
                                          </p:to>
                                        </p:set>
                                        <p:anim calcmode="lin" valueType="num">
                                          <p:cBhvr>
                                            <p:cTn id="52" dur="500" fill="hold"/>
                                            <p:tgtEl>
                                              <p:spTgt spid="169"/>
                                            </p:tgtEl>
                                            <p:attrNameLst>
                                              <p:attrName>ppt_w</p:attrName>
                                            </p:attrNameLst>
                                          </p:cBhvr>
                                          <p:tavLst>
                                            <p:tav tm="0">
                                              <p:val>
                                                <p:fltVal val="0"/>
                                              </p:val>
                                            </p:tav>
                                            <p:tav tm="100000">
                                              <p:val>
                                                <p:strVal val="#ppt_w"/>
                                              </p:val>
                                            </p:tav>
                                          </p:tavLst>
                                        </p:anim>
                                        <p:anim calcmode="lin" valueType="num">
                                          <p:cBhvr>
                                            <p:cTn id="53" dur="500" fill="hold"/>
                                            <p:tgtEl>
                                              <p:spTgt spid="169"/>
                                            </p:tgtEl>
                                            <p:attrNameLst>
                                              <p:attrName>ppt_h</p:attrName>
                                            </p:attrNameLst>
                                          </p:cBhvr>
                                          <p:tavLst>
                                            <p:tav tm="0">
                                              <p:val>
                                                <p:fltVal val="0"/>
                                              </p:val>
                                            </p:tav>
                                            <p:tav tm="100000">
                                              <p:val>
                                                <p:strVal val="#ppt_h"/>
                                              </p:val>
                                            </p:tav>
                                          </p:tavLst>
                                        </p:anim>
                                        <p:animEffect transition="in" filter="fade">
                                          <p:cBhvr>
                                            <p:cTn id="54" dur="500"/>
                                            <p:tgtEl>
                                              <p:spTgt spid="169"/>
                                            </p:tgtEl>
                                          </p:cBhvr>
                                        </p:animEffect>
                                      </p:childTnLst>
                                    </p:cTn>
                                  </p:par>
                                  <p:par>
                                    <p:cTn id="55" presetID="53" presetClass="entr" presetSubtype="16" fill="hold" nodeType="withEffect">
                                      <p:stCondLst>
                                        <p:cond delay="400"/>
                                      </p:stCondLst>
                                      <p:childTnLst>
                                        <p:set>
                                          <p:cBhvr>
                                            <p:cTn id="56" dur="1" fill="hold">
                                              <p:stCondLst>
                                                <p:cond delay="0"/>
                                              </p:stCondLst>
                                            </p:cTn>
                                            <p:tgtEl>
                                              <p:spTgt spid="172"/>
                                            </p:tgtEl>
                                            <p:attrNameLst>
                                              <p:attrName>style.visibility</p:attrName>
                                            </p:attrNameLst>
                                          </p:cBhvr>
                                          <p:to>
                                            <p:strVal val="visible"/>
                                          </p:to>
                                        </p:set>
                                        <p:anim calcmode="lin" valueType="num">
                                          <p:cBhvr>
                                            <p:cTn id="57" dur="500" fill="hold"/>
                                            <p:tgtEl>
                                              <p:spTgt spid="172"/>
                                            </p:tgtEl>
                                            <p:attrNameLst>
                                              <p:attrName>ppt_w</p:attrName>
                                            </p:attrNameLst>
                                          </p:cBhvr>
                                          <p:tavLst>
                                            <p:tav tm="0">
                                              <p:val>
                                                <p:fltVal val="0"/>
                                              </p:val>
                                            </p:tav>
                                            <p:tav tm="100000">
                                              <p:val>
                                                <p:strVal val="#ppt_w"/>
                                              </p:val>
                                            </p:tav>
                                          </p:tavLst>
                                        </p:anim>
                                        <p:anim calcmode="lin" valueType="num">
                                          <p:cBhvr>
                                            <p:cTn id="58" dur="500" fill="hold"/>
                                            <p:tgtEl>
                                              <p:spTgt spid="172"/>
                                            </p:tgtEl>
                                            <p:attrNameLst>
                                              <p:attrName>ppt_h</p:attrName>
                                            </p:attrNameLst>
                                          </p:cBhvr>
                                          <p:tavLst>
                                            <p:tav tm="0">
                                              <p:val>
                                                <p:fltVal val="0"/>
                                              </p:val>
                                            </p:tav>
                                            <p:tav tm="100000">
                                              <p:val>
                                                <p:strVal val="#ppt_h"/>
                                              </p:val>
                                            </p:tav>
                                          </p:tavLst>
                                        </p:anim>
                                        <p:animEffect transition="in" filter="fade">
                                          <p:cBhvr>
                                            <p:cTn id="59"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35000" fill="hold" nodeType="with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additive="base">
                                            <p:cTn id="7" dur="2000" fill="hold"/>
                                            <p:tgtEl>
                                              <p:spTgt spid="138"/>
                                            </p:tgtEl>
                                            <p:attrNameLst>
                                              <p:attrName>ppt_x</p:attrName>
                                            </p:attrNameLst>
                                          </p:cBhvr>
                                          <p:tavLst>
                                            <p:tav tm="0">
                                              <p:val>
                                                <p:strVal val="1+#ppt_w/2"/>
                                              </p:val>
                                            </p:tav>
                                            <p:tav tm="100000">
                                              <p:val>
                                                <p:strVal val="#ppt_x"/>
                                              </p:val>
                                            </p:tav>
                                          </p:tavLst>
                                        </p:anim>
                                        <p:anim calcmode="lin" valueType="num">
                                          <p:cBhvr additive="base">
                                            <p:cTn id="8" dur="2000" fill="hold"/>
                                            <p:tgtEl>
                                              <p:spTgt spid="138"/>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stCondLst>
                                        <p:cond delay="0"/>
                                      </p:stCondLst>
                                      <p:childTnLst>
                                        <p:set>
                                          <p:cBhvr>
                                            <p:cTn id="10" dur="1" fill="hold">
                                              <p:stCondLst>
                                                <p:cond delay="0"/>
                                              </p:stCondLst>
                                            </p:cTn>
                                            <p:tgtEl>
                                              <p:spTgt spid="141"/>
                                            </p:tgtEl>
                                            <p:attrNameLst>
                                              <p:attrName>style.visibility</p:attrName>
                                            </p:attrNameLst>
                                          </p:cBhvr>
                                          <p:to>
                                            <p:strVal val="visible"/>
                                          </p:to>
                                        </p:set>
                                        <p:anim calcmode="lin" valueType="num">
                                          <p:cBhvr additive="base">
                                            <p:cTn id="11" dur="2000" fill="hold"/>
                                            <p:tgtEl>
                                              <p:spTgt spid="141"/>
                                            </p:tgtEl>
                                            <p:attrNameLst>
                                              <p:attrName>ppt_x</p:attrName>
                                            </p:attrNameLst>
                                          </p:cBhvr>
                                          <p:tavLst>
                                            <p:tav tm="0">
                                              <p:val>
                                                <p:strVal val="1+#ppt_w/2"/>
                                              </p:val>
                                            </p:tav>
                                            <p:tav tm="100000">
                                              <p:val>
                                                <p:strVal val="#ppt_x"/>
                                              </p:val>
                                            </p:tav>
                                          </p:tavLst>
                                        </p:anim>
                                        <p:anim calcmode="lin" valueType="num">
                                          <p:cBhvr additive="base">
                                            <p:cTn id="12" dur="2000" fill="hold"/>
                                            <p:tgtEl>
                                              <p:spTgt spid="141"/>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par>
                                    <p:cTn id="18" presetID="53" presetClass="entr" presetSubtype="16" fill="hold" nodeType="withEffect">
                                      <p:stCondLst>
                                        <p:cond delay="0"/>
                                      </p:stCondLst>
                                      <p:childTnLst>
                                        <p:set>
                                          <p:cBhvr>
                                            <p:cTn id="19" dur="1" fill="hold">
                                              <p:stCondLst>
                                                <p:cond delay="0"/>
                                              </p:stCondLst>
                                            </p:cTn>
                                            <p:tgtEl>
                                              <p:spTgt spid="159"/>
                                            </p:tgtEl>
                                            <p:attrNameLst>
                                              <p:attrName>style.visibility</p:attrName>
                                            </p:attrNameLst>
                                          </p:cBhvr>
                                          <p:to>
                                            <p:strVal val="visible"/>
                                          </p:to>
                                        </p:set>
                                        <p:anim calcmode="lin" valueType="num">
                                          <p:cBhvr>
                                            <p:cTn id="20" dur="500" fill="hold"/>
                                            <p:tgtEl>
                                              <p:spTgt spid="159"/>
                                            </p:tgtEl>
                                            <p:attrNameLst>
                                              <p:attrName>ppt_w</p:attrName>
                                            </p:attrNameLst>
                                          </p:cBhvr>
                                          <p:tavLst>
                                            <p:tav tm="0">
                                              <p:val>
                                                <p:fltVal val="0"/>
                                              </p:val>
                                            </p:tav>
                                            <p:tav tm="100000">
                                              <p:val>
                                                <p:strVal val="#ppt_w"/>
                                              </p:val>
                                            </p:tav>
                                          </p:tavLst>
                                        </p:anim>
                                        <p:anim calcmode="lin" valueType="num">
                                          <p:cBhvr>
                                            <p:cTn id="21" dur="500" fill="hold"/>
                                            <p:tgtEl>
                                              <p:spTgt spid="159"/>
                                            </p:tgtEl>
                                            <p:attrNameLst>
                                              <p:attrName>ppt_h</p:attrName>
                                            </p:attrNameLst>
                                          </p:cBhvr>
                                          <p:tavLst>
                                            <p:tav tm="0">
                                              <p:val>
                                                <p:fltVal val="0"/>
                                              </p:val>
                                            </p:tav>
                                            <p:tav tm="100000">
                                              <p:val>
                                                <p:strVal val="#ppt_h"/>
                                              </p:val>
                                            </p:tav>
                                          </p:tavLst>
                                        </p:anim>
                                        <p:animEffect transition="in" filter="fade">
                                          <p:cBhvr>
                                            <p:cTn id="22" dur="500"/>
                                            <p:tgtEl>
                                              <p:spTgt spid="159"/>
                                            </p:tgtEl>
                                          </p:cBhvr>
                                        </p:animEffect>
                                      </p:childTnLst>
                                    </p:cTn>
                                  </p:par>
                                  <p:par>
                                    <p:cTn id="23" presetID="2" presetClass="entr" presetSubtype="3" accel="35000" fill="hold" nodeType="withEffect">
                                      <p:stCondLst>
                                        <p:cond delay="0"/>
                                      </p:stCondLst>
                                      <p:childTnLst>
                                        <p:set>
                                          <p:cBhvr>
                                            <p:cTn id="24" dur="1" fill="hold">
                                              <p:stCondLst>
                                                <p:cond delay="0"/>
                                              </p:stCondLst>
                                            </p:cTn>
                                            <p:tgtEl>
                                              <p:spTgt spid="145"/>
                                            </p:tgtEl>
                                            <p:attrNameLst>
                                              <p:attrName>style.visibility</p:attrName>
                                            </p:attrNameLst>
                                          </p:cBhvr>
                                          <p:to>
                                            <p:strVal val="visible"/>
                                          </p:to>
                                        </p:set>
                                        <p:anim calcmode="lin" valueType="num">
                                          <p:cBhvr additive="base">
                                            <p:cTn id="25" dur="2000" fill="hold"/>
                                            <p:tgtEl>
                                              <p:spTgt spid="145"/>
                                            </p:tgtEl>
                                            <p:attrNameLst>
                                              <p:attrName>ppt_x</p:attrName>
                                            </p:attrNameLst>
                                          </p:cBhvr>
                                          <p:tavLst>
                                            <p:tav tm="0">
                                              <p:val>
                                                <p:strVal val="1+#ppt_w/2"/>
                                              </p:val>
                                            </p:tav>
                                            <p:tav tm="100000">
                                              <p:val>
                                                <p:strVal val="#ppt_x"/>
                                              </p:val>
                                            </p:tav>
                                          </p:tavLst>
                                        </p:anim>
                                        <p:anim calcmode="lin" valueType="num">
                                          <p:cBhvr additive="base">
                                            <p:cTn id="26" dur="2000" fill="hold"/>
                                            <p:tgtEl>
                                              <p:spTgt spid="145"/>
                                            </p:tgtEl>
                                            <p:attrNameLst>
                                              <p:attrName>ppt_y</p:attrName>
                                            </p:attrNameLst>
                                          </p:cBhvr>
                                          <p:tavLst>
                                            <p:tav tm="0">
                                              <p:val>
                                                <p:strVal val="0-#ppt_h/2"/>
                                              </p:val>
                                            </p:tav>
                                            <p:tav tm="100000">
                                              <p:val>
                                                <p:strVal val="#ppt_y"/>
                                              </p:val>
                                            </p:tav>
                                          </p:tavLst>
                                        </p:anim>
                                      </p:childTnLst>
                                    </p:cTn>
                                  </p:par>
                                  <p:par>
                                    <p:cTn id="27" presetID="53" presetClass="entr" presetSubtype="16" fill="hold" nodeType="withEffect">
                                      <p:stCondLst>
                                        <p:cond delay="400"/>
                                      </p:stCondLst>
                                      <p:childTnLst>
                                        <p:set>
                                          <p:cBhvr>
                                            <p:cTn id="28" dur="1" fill="hold">
                                              <p:stCondLst>
                                                <p:cond delay="0"/>
                                              </p:stCondLst>
                                            </p:cTn>
                                            <p:tgtEl>
                                              <p:spTgt spid="148"/>
                                            </p:tgtEl>
                                            <p:attrNameLst>
                                              <p:attrName>style.visibility</p:attrName>
                                            </p:attrNameLst>
                                          </p:cBhvr>
                                          <p:to>
                                            <p:strVal val="visible"/>
                                          </p:to>
                                        </p:set>
                                        <p:anim calcmode="lin" valueType="num">
                                          <p:cBhvr>
                                            <p:cTn id="29" dur="500" fill="hold"/>
                                            <p:tgtEl>
                                              <p:spTgt spid="148"/>
                                            </p:tgtEl>
                                            <p:attrNameLst>
                                              <p:attrName>ppt_w</p:attrName>
                                            </p:attrNameLst>
                                          </p:cBhvr>
                                          <p:tavLst>
                                            <p:tav tm="0">
                                              <p:val>
                                                <p:fltVal val="0"/>
                                              </p:val>
                                            </p:tav>
                                            <p:tav tm="100000">
                                              <p:val>
                                                <p:strVal val="#ppt_w"/>
                                              </p:val>
                                            </p:tav>
                                          </p:tavLst>
                                        </p:anim>
                                        <p:anim calcmode="lin" valueType="num">
                                          <p:cBhvr>
                                            <p:cTn id="30" dur="500" fill="hold"/>
                                            <p:tgtEl>
                                              <p:spTgt spid="148"/>
                                            </p:tgtEl>
                                            <p:attrNameLst>
                                              <p:attrName>ppt_h</p:attrName>
                                            </p:attrNameLst>
                                          </p:cBhvr>
                                          <p:tavLst>
                                            <p:tav tm="0">
                                              <p:val>
                                                <p:fltVal val="0"/>
                                              </p:val>
                                            </p:tav>
                                            <p:tav tm="100000">
                                              <p:val>
                                                <p:strVal val="#ppt_h"/>
                                              </p:val>
                                            </p:tav>
                                          </p:tavLst>
                                        </p:anim>
                                        <p:animEffect transition="in" filter="fade">
                                          <p:cBhvr>
                                            <p:cTn id="31" dur="500"/>
                                            <p:tgtEl>
                                              <p:spTgt spid="148"/>
                                            </p:tgtEl>
                                          </p:cBhvr>
                                        </p:animEffect>
                                      </p:childTnLst>
                                    </p:cTn>
                                  </p:par>
                                  <p:par>
                                    <p:cTn id="32" presetID="53" presetClass="entr" presetSubtype="16" fill="hold" nodeType="withEffect">
                                      <p:stCondLst>
                                        <p:cond delay="200"/>
                                      </p:stCondLst>
                                      <p:childTnLst>
                                        <p:set>
                                          <p:cBhvr>
                                            <p:cTn id="33" dur="1" fill="hold">
                                              <p:stCondLst>
                                                <p:cond delay="0"/>
                                              </p:stCondLst>
                                            </p:cTn>
                                            <p:tgtEl>
                                              <p:spTgt spid="151"/>
                                            </p:tgtEl>
                                            <p:attrNameLst>
                                              <p:attrName>style.visibility</p:attrName>
                                            </p:attrNameLst>
                                          </p:cBhvr>
                                          <p:to>
                                            <p:strVal val="visible"/>
                                          </p:to>
                                        </p:set>
                                        <p:anim calcmode="lin" valueType="num">
                                          <p:cBhvr>
                                            <p:cTn id="34" dur="500" fill="hold"/>
                                            <p:tgtEl>
                                              <p:spTgt spid="151"/>
                                            </p:tgtEl>
                                            <p:attrNameLst>
                                              <p:attrName>ppt_w</p:attrName>
                                            </p:attrNameLst>
                                          </p:cBhvr>
                                          <p:tavLst>
                                            <p:tav tm="0">
                                              <p:val>
                                                <p:fltVal val="0"/>
                                              </p:val>
                                            </p:tav>
                                            <p:tav tm="100000">
                                              <p:val>
                                                <p:strVal val="#ppt_w"/>
                                              </p:val>
                                            </p:tav>
                                          </p:tavLst>
                                        </p:anim>
                                        <p:anim calcmode="lin" valueType="num">
                                          <p:cBhvr>
                                            <p:cTn id="35" dur="500" fill="hold"/>
                                            <p:tgtEl>
                                              <p:spTgt spid="151"/>
                                            </p:tgtEl>
                                            <p:attrNameLst>
                                              <p:attrName>ppt_h</p:attrName>
                                            </p:attrNameLst>
                                          </p:cBhvr>
                                          <p:tavLst>
                                            <p:tav tm="0">
                                              <p:val>
                                                <p:fltVal val="0"/>
                                              </p:val>
                                            </p:tav>
                                            <p:tav tm="100000">
                                              <p:val>
                                                <p:strVal val="#ppt_h"/>
                                              </p:val>
                                            </p:tav>
                                          </p:tavLst>
                                        </p:anim>
                                        <p:animEffect transition="in" filter="fade">
                                          <p:cBhvr>
                                            <p:cTn id="36" dur="500"/>
                                            <p:tgtEl>
                                              <p:spTgt spid="151"/>
                                            </p:tgtEl>
                                          </p:cBhvr>
                                        </p:animEffect>
                                      </p:childTnLst>
                                    </p:cTn>
                                  </p:par>
                                  <p:par>
                                    <p:cTn id="37" presetID="53" presetClass="entr" presetSubtype="16" fill="hold" nodeType="withEffect">
                                      <p:stCondLst>
                                        <p:cond delay="400"/>
                                      </p:stCondLst>
                                      <p:childTnLst>
                                        <p:set>
                                          <p:cBhvr>
                                            <p:cTn id="38" dur="1" fill="hold">
                                              <p:stCondLst>
                                                <p:cond delay="0"/>
                                              </p:stCondLst>
                                            </p:cTn>
                                            <p:tgtEl>
                                              <p:spTgt spid="155"/>
                                            </p:tgtEl>
                                            <p:attrNameLst>
                                              <p:attrName>style.visibility</p:attrName>
                                            </p:attrNameLst>
                                          </p:cBhvr>
                                          <p:to>
                                            <p:strVal val="visible"/>
                                          </p:to>
                                        </p:set>
                                        <p:anim calcmode="lin" valueType="num">
                                          <p:cBhvr>
                                            <p:cTn id="39" dur="500" fill="hold"/>
                                            <p:tgtEl>
                                              <p:spTgt spid="155"/>
                                            </p:tgtEl>
                                            <p:attrNameLst>
                                              <p:attrName>ppt_w</p:attrName>
                                            </p:attrNameLst>
                                          </p:cBhvr>
                                          <p:tavLst>
                                            <p:tav tm="0">
                                              <p:val>
                                                <p:fltVal val="0"/>
                                              </p:val>
                                            </p:tav>
                                            <p:tav tm="100000">
                                              <p:val>
                                                <p:strVal val="#ppt_w"/>
                                              </p:val>
                                            </p:tav>
                                          </p:tavLst>
                                        </p:anim>
                                        <p:anim calcmode="lin" valueType="num">
                                          <p:cBhvr>
                                            <p:cTn id="40" dur="500" fill="hold"/>
                                            <p:tgtEl>
                                              <p:spTgt spid="155"/>
                                            </p:tgtEl>
                                            <p:attrNameLst>
                                              <p:attrName>ppt_h</p:attrName>
                                            </p:attrNameLst>
                                          </p:cBhvr>
                                          <p:tavLst>
                                            <p:tav tm="0">
                                              <p:val>
                                                <p:fltVal val="0"/>
                                              </p:val>
                                            </p:tav>
                                            <p:tav tm="100000">
                                              <p:val>
                                                <p:strVal val="#ppt_h"/>
                                              </p:val>
                                            </p:tav>
                                          </p:tavLst>
                                        </p:anim>
                                        <p:animEffect transition="in" filter="fade">
                                          <p:cBhvr>
                                            <p:cTn id="41" dur="500"/>
                                            <p:tgtEl>
                                              <p:spTgt spid="155"/>
                                            </p:tgtEl>
                                          </p:cBhvr>
                                        </p:animEffect>
                                      </p:childTnLst>
                                    </p:cTn>
                                  </p:par>
                                  <p:par>
                                    <p:cTn id="42" presetID="22" presetClass="entr" presetSubtype="4" fill="hold" grpId="0" nodeType="withEffect">
                                      <p:stCondLst>
                                        <p:cond delay="0"/>
                                      </p:stCondLst>
                                      <p:iterate type="lt">
                                        <p:tmPct val="10000"/>
                                      </p:iterate>
                                      <p:childTnLst>
                                        <p:set>
                                          <p:cBhvr>
                                            <p:cTn id="43" dur="1" fill="hold">
                                              <p:stCondLst>
                                                <p:cond delay="0"/>
                                              </p:stCondLst>
                                            </p:cTn>
                                            <p:tgtEl>
                                              <p:spTgt spid="73"/>
                                            </p:tgtEl>
                                            <p:attrNameLst>
                                              <p:attrName>style.visibility</p:attrName>
                                            </p:attrNameLst>
                                          </p:cBhvr>
                                          <p:to>
                                            <p:strVal val="visible"/>
                                          </p:to>
                                        </p:set>
                                        <p:animEffect transition="in" filter="wipe(down)">
                                          <p:cBhvr>
                                            <p:cTn id="44" dur="500"/>
                                            <p:tgtEl>
                                              <p:spTgt spid="73"/>
                                            </p:tgtEl>
                                          </p:cBhvr>
                                        </p:animEffect>
                                      </p:childTnLst>
                                    </p:cTn>
                                  </p:par>
                                  <p:par>
                                    <p:cTn id="45" presetID="53" presetClass="entr" presetSubtype="16" fill="hold" nodeType="withEffect">
                                      <p:stCondLst>
                                        <p:cond delay="400"/>
                                      </p:stCondLst>
                                      <p:childTnLst>
                                        <p:set>
                                          <p:cBhvr>
                                            <p:cTn id="46" dur="1" fill="hold">
                                              <p:stCondLst>
                                                <p:cond delay="0"/>
                                              </p:stCondLst>
                                            </p:cTn>
                                            <p:tgtEl>
                                              <p:spTgt spid="166"/>
                                            </p:tgtEl>
                                            <p:attrNameLst>
                                              <p:attrName>style.visibility</p:attrName>
                                            </p:attrNameLst>
                                          </p:cBhvr>
                                          <p:to>
                                            <p:strVal val="visible"/>
                                          </p:to>
                                        </p:set>
                                        <p:anim calcmode="lin" valueType="num">
                                          <p:cBhvr>
                                            <p:cTn id="47" dur="500" fill="hold"/>
                                            <p:tgtEl>
                                              <p:spTgt spid="166"/>
                                            </p:tgtEl>
                                            <p:attrNameLst>
                                              <p:attrName>ppt_w</p:attrName>
                                            </p:attrNameLst>
                                          </p:cBhvr>
                                          <p:tavLst>
                                            <p:tav tm="0">
                                              <p:val>
                                                <p:fltVal val="0"/>
                                              </p:val>
                                            </p:tav>
                                            <p:tav tm="100000">
                                              <p:val>
                                                <p:strVal val="#ppt_w"/>
                                              </p:val>
                                            </p:tav>
                                          </p:tavLst>
                                        </p:anim>
                                        <p:anim calcmode="lin" valueType="num">
                                          <p:cBhvr>
                                            <p:cTn id="48" dur="500" fill="hold"/>
                                            <p:tgtEl>
                                              <p:spTgt spid="166"/>
                                            </p:tgtEl>
                                            <p:attrNameLst>
                                              <p:attrName>ppt_h</p:attrName>
                                            </p:attrNameLst>
                                          </p:cBhvr>
                                          <p:tavLst>
                                            <p:tav tm="0">
                                              <p:val>
                                                <p:fltVal val="0"/>
                                              </p:val>
                                            </p:tav>
                                            <p:tav tm="100000">
                                              <p:val>
                                                <p:strVal val="#ppt_h"/>
                                              </p:val>
                                            </p:tav>
                                          </p:tavLst>
                                        </p:anim>
                                        <p:animEffect transition="in" filter="fade">
                                          <p:cBhvr>
                                            <p:cTn id="49" dur="500"/>
                                            <p:tgtEl>
                                              <p:spTgt spid="166"/>
                                            </p:tgtEl>
                                          </p:cBhvr>
                                        </p:animEffect>
                                      </p:childTnLst>
                                    </p:cTn>
                                  </p:par>
                                  <p:par>
                                    <p:cTn id="50" presetID="53" presetClass="entr" presetSubtype="16" fill="hold" nodeType="withEffect">
                                      <p:stCondLst>
                                        <p:cond delay="400"/>
                                      </p:stCondLst>
                                      <p:childTnLst>
                                        <p:set>
                                          <p:cBhvr>
                                            <p:cTn id="51" dur="1" fill="hold">
                                              <p:stCondLst>
                                                <p:cond delay="0"/>
                                              </p:stCondLst>
                                            </p:cTn>
                                            <p:tgtEl>
                                              <p:spTgt spid="169"/>
                                            </p:tgtEl>
                                            <p:attrNameLst>
                                              <p:attrName>style.visibility</p:attrName>
                                            </p:attrNameLst>
                                          </p:cBhvr>
                                          <p:to>
                                            <p:strVal val="visible"/>
                                          </p:to>
                                        </p:set>
                                        <p:anim calcmode="lin" valueType="num">
                                          <p:cBhvr>
                                            <p:cTn id="52" dur="500" fill="hold"/>
                                            <p:tgtEl>
                                              <p:spTgt spid="169"/>
                                            </p:tgtEl>
                                            <p:attrNameLst>
                                              <p:attrName>ppt_w</p:attrName>
                                            </p:attrNameLst>
                                          </p:cBhvr>
                                          <p:tavLst>
                                            <p:tav tm="0">
                                              <p:val>
                                                <p:fltVal val="0"/>
                                              </p:val>
                                            </p:tav>
                                            <p:tav tm="100000">
                                              <p:val>
                                                <p:strVal val="#ppt_w"/>
                                              </p:val>
                                            </p:tav>
                                          </p:tavLst>
                                        </p:anim>
                                        <p:anim calcmode="lin" valueType="num">
                                          <p:cBhvr>
                                            <p:cTn id="53" dur="500" fill="hold"/>
                                            <p:tgtEl>
                                              <p:spTgt spid="169"/>
                                            </p:tgtEl>
                                            <p:attrNameLst>
                                              <p:attrName>ppt_h</p:attrName>
                                            </p:attrNameLst>
                                          </p:cBhvr>
                                          <p:tavLst>
                                            <p:tav tm="0">
                                              <p:val>
                                                <p:fltVal val="0"/>
                                              </p:val>
                                            </p:tav>
                                            <p:tav tm="100000">
                                              <p:val>
                                                <p:strVal val="#ppt_h"/>
                                              </p:val>
                                            </p:tav>
                                          </p:tavLst>
                                        </p:anim>
                                        <p:animEffect transition="in" filter="fade">
                                          <p:cBhvr>
                                            <p:cTn id="54" dur="500"/>
                                            <p:tgtEl>
                                              <p:spTgt spid="169"/>
                                            </p:tgtEl>
                                          </p:cBhvr>
                                        </p:animEffect>
                                      </p:childTnLst>
                                    </p:cTn>
                                  </p:par>
                                  <p:par>
                                    <p:cTn id="55" presetID="53" presetClass="entr" presetSubtype="16" fill="hold" nodeType="withEffect">
                                      <p:stCondLst>
                                        <p:cond delay="400"/>
                                      </p:stCondLst>
                                      <p:childTnLst>
                                        <p:set>
                                          <p:cBhvr>
                                            <p:cTn id="56" dur="1" fill="hold">
                                              <p:stCondLst>
                                                <p:cond delay="0"/>
                                              </p:stCondLst>
                                            </p:cTn>
                                            <p:tgtEl>
                                              <p:spTgt spid="172"/>
                                            </p:tgtEl>
                                            <p:attrNameLst>
                                              <p:attrName>style.visibility</p:attrName>
                                            </p:attrNameLst>
                                          </p:cBhvr>
                                          <p:to>
                                            <p:strVal val="visible"/>
                                          </p:to>
                                        </p:set>
                                        <p:anim calcmode="lin" valueType="num">
                                          <p:cBhvr>
                                            <p:cTn id="57" dur="500" fill="hold"/>
                                            <p:tgtEl>
                                              <p:spTgt spid="172"/>
                                            </p:tgtEl>
                                            <p:attrNameLst>
                                              <p:attrName>ppt_w</p:attrName>
                                            </p:attrNameLst>
                                          </p:cBhvr>
                                          <p:tavLst>
                                            <p:tav tm="0">
                                              <p:val>
                                                <p:fltVal val="0"/>
                                              </p:val>
                                            </p:tav>
                                            <p:tav tm="100000">
                                              <p:val>
                                                <p:strVal val="#ppt_w"/>
                                              </p:val>
                                            </p:tav>
                                          </p:tavLst>
                                        </p:anim>
                                        <p:anim calcmode="lin" valueType="num">
                                          <p:cBhvr>
                                            <p:cTn id="58" dur="500" fill="hold"/>
                                            <p:tgtEl>
                                              <p:spTgt spid="172"/>
                                            </p:tgtEl>
                                            <p:attrNameLst>
                                              <p:attrName>ppt_h</p:attrName>
                                            </p:attrNameLst>
                                          </p:cBhvr>
                                          <p:tavLst>
                                            <p:tav tm="0">
                                              <p:val>
                                                <p:fltVal val="0"/>
                                              </p:val>
                                            </p:tav>
                                            <p:tav tm="100000">
                                              <p:val>
                                                <p:strVal val="#ppt_h"/>
                                              </p:val>
                                            </p:tav>
                                          </p:tavLst>
                                        </p:anim>
                                        <p:animEffect transition="in" filter="fade">
                                          <p:cBhvr>
                                            <p:cTn id="59"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3776063" y="1252573"/>
            <a:ext cx="3958492" cy="3970390"/>
            <a:chOff x="2997231" y="994510"/>
            <a:chExt cx="3142033" cy="3152385"/>
          </a:xfrm>
          <a:solidFill>
            <a:srgbClr val="C00000"/>
          </a:solidFill>
        </p:grpSpPr>
        <p:sp>
          <p:nvSpPr>
            <p:cNvPr id="42" name="圆角矩形 41"/>
            <p:cNvSpPr/>
            <p:nvPr/>
          </p:nvSpPr>
          <p:spPr>
            <a:xfrm>
              <a:off x="3286763" y="1293464"/>
              <a:ext cx="2573304" cy="2573651"/>
            </a:xfrm>
            <a:prstGeom prst="roundRect">
              <a:avLst>
                <a:gd name="adj" fmla="val 16289"/>
              </a:avLst>
            </a:prstGeom>
            <a:grpFill/>
            <a:ln w="88900">
              <a:gradFill flip="none" rotWithShape="1">
                <a:gsLst>
                  <a:gs pos="0">
                    <a:schemeClr val="bg1">
                      <a:lumMod val="8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bg1"/>
                </a:solidFill>
                <a:cs typeface="+mn-ea"/>
                <a:sym typeface="+mn-lt"/>
              </a:endParaRPr>
            </a:p>
          </p:txBody>
        </p:sp>
        <p:sp>
          <p:nvSpPr>
            <p:cNvPr id="41" name="任意多边形 40"/>
            <p:cNvSpPr/>
            <p:nvPr/>
          </p:nvSpPr>
          <p:spPr>
            <a:xfrm>
              <a:off x="3029906" y="1036571"/>
              <a:ext cx="3087017" cy="3087435"/>
            </a:xfrm>
            <a:custGeom>
              <a:avLst/>
              <a:gdLst>
                <a:gd name="connsiteX0" fmla="*/ 1036180 w 4731656"/>
                <a:gd name="connsiteY0" fmla="*/ 393700 h 4731656"/>
                <a:gd name="connsiteX1" fmla="*/ 393700 w 4731656"/>
                <a:gd name="connsiteY1" fmla="*/ 1036180 h 4731656"/>
                <a:gd name="connsiteX2" fmla="*/ 393700 w 4731656"/>
                <a:gd name="connsiteY2" fmla="*/ 3695476 h 4731656"/>
                <a:gd name="connsiteX3" fmla="*/ 1036180 w 4731656"/>
                <a:gd name="connsiteY3" fmla="*/ 4337956 h 4731656"/>
                <a:gd name="connsiteX4" fmla="*/ 3695476 w 4731656"/>
                <a:gd name="connsiteY4" fmla="*/ 4337956 h 4731656"/>
                <a:gd name="connsiteX5" fmla="*/ 4337956 w 4731656"/>
                <a:gd name="connsiteY5" fmla="*/ 3695476 h 4731656"/>
                <a:gd name="connsiteX6" fmla="*/ 4337956 w 4731656"/>
                <a:gd name="connsiteY6" fmla="*/ 1036180 h 4731656"/>
                <a:gd name="connsiteX7" fmla="*/ 3695476 w 4731656"/>
                <a:gd name="connsiteY7" fmla="*/ 393700 h 4731656"/>
                <a:gd name="connsiteX8" fmla="*/ 919266 w 4731656"/>
                <a:gd name="connsiteY8" fmla="*/ 0 h 4731656"/>
                <a:gd name="connsiteX9" fmla="*/ 3812390 w 4731656"/>
                <a:gd name="connsiteY9" fmla="*/ 0 h 4731656"/>
                <a:gd name="connsiteX10" fmla="*/ 4731656 w 4731656"/>
                <a:gd name="connsiteY10" fmla="*/ 919266 h 4731656"/>
                <a:gd name="connsiteX11" fmla="*/ 4731656 w 4731656"/>
                <a:gd name="connsiteY11" fmla="*/ 3812390 h 4731656"/>
                <a:gd name="connsiteX12" fmla="*/ 3812390 w 4731656"/>
                <a:gd name="connsiteY12" fmla="*/ 4731656 h 4731656"/>
                <a:gd name="connsiteX13" fmla="*/ 919266 w 4731656"/>
                <a:gd name="connsiteY13" fmla="*/ 4731656 h 4731656"/>
                <a:gd name="connsiteX14" fmla="*/ 0 w 4731656"/>
                <a:gd name="connsiteY14" fmla="*/ 3812390 h 4731656"/>
                <a:gd name="connsiteX15" fmla="*/ 0 w 4731656"/>
                <a:gd name="connsiteY15" fmla="*/ 919266 h 4731656"/>
                <a:gd name="connsiteX16" fmla="*/ 919266 w 4731656"/>
                <a:gd name="connsiteY16" fmla="*/ 0 h 473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31656" h="4731656">
                  <a:moveTo>
                    <a:pt x="1036180" y="393700"/>
                  </a:moveTo>
                  <a:cubicBezTo>
                    <a:pt x="681348" y="393700"/>
                    <a:pt x="393700" y="681348"/>
                    <a:pt x="393700" y="1036180"/>
                  </a:cubicBezTo>
                  <a:lnTo>
                    <a:pt x="393700" y="3695476"/>
                  </a:lnTo>
                  <a:cubicBezTo>
                    <a:pt x="393700" y="4050308"/>
                    <a:pt x="681348" y="4337956"/>
                    <a:pt x="1036180" y="4337956"/>
                  </a:cubicBezTo>
                  <a:lnTo>
                    <a:pt x="3695476" y="4337956"/>
                  </a:lnTo>
                  <a:cubicBezTo>
                    <a:pt x="4050308" y="4337956"/>
                    <a:pt x="4337956" y="4050308"/>
                    <a:pt x="4337956" y="3695476"/>
                  </a:cubicBezTo>
                  <a:lnTo>
                    <a:pt x="4337956" y="1036180"/>
                  </a:lnTo>
                  <a:cubicBezTo>
                    <a:pt x="4337956" y="681348"/>
                    <a:pt x="4050308" y="393700"/>
                    <a:pt x="3695476" y="393700"/>
                  </a:cubicBezTo>
                  <a:close/>
                  <a:moveTo>
                    <a:pt x="919266" y="0"/>
                  </a:moveTo>
                  <a:lnTo>
                    <a:pt x="3812390" y="0"/>
                  </a:lnTo>
                  <a:cubicBezTo>
                    <a:pt x="4320087" y="0"/>
                    <a:pt x="4731656" y="411569"/>
                    <a:pt x="4731656" y="919266"/>
                  </a:cubicBezTo>
                  <a:lnTo>
                    <a:pt x="4731656" y="3812390"/>
                  </a:lnTo>
                  <a:cubicBezTo>
                    <a:pt x="4731656" y="4320087"/>
                    <a:pt x="4320087" y="4731656"/>
                    <a:pt x="3812390" y="4731656"/>
                  </a:cubicBezTo>
                  <a:lnTo>
                    <a:pt x="919266" y="4731656"/>
                  </a:lnTo>
                  <a:cubicBezTo>
                    <a:pt x="411569" y="4731656"/>
                    <a:pt x="0" y="4320087"/>
                    <a:pt x="0" y="3812390"/>
                  </a:cubicBezTo>
                  <a:lnTo>
                    <a:pt x="0" y="919266"/>
                  </a:lnTo>
                  <a:cubicBezTo>
                    <a:pt x="0" y="411569"/>
                    <a:pt x="411569" y="0"/>
                    <a:pt x="919266" y="0"/>
                  </a:cubicBezTo>
                  <a:close/>
                </a:path>
              </a:pathLst>
            </a:custGeom>
            <a:grpFill/>
            <a:ln>
              <a:noFill/>
            </a:ln>
            <a:effectLst>
              <a:outerShdw blurRad="431800" dist="215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bg1"/>
                </a:solidFill>
                <a:cs typeface="+mn-ea"/>
                <a:sym typeface="+mn-lt"/>
              </a:endParaRPr>
            </a:p>
          </p:txBody>
        </p:sp>
        <p:grpSp>
          <p:nvGrpSpPr>
            <p:cNvPr id="7" name="组合 6"/>
            <p:cNvGrpSpPr/>
            <p:nvPr/>
          </p:nvGrpSpPr>
          <p:grpSpPr>
            <a:xfrm>
              <a:off x="2997231" y="994510"/>
              <a:ext cx="3142033" cy="3152385"/>
              <a:chOff x="2997231" y="994510"/>
              <a:chExt cx="3142033" cy="3152385"/>
            </a:xfrm>
            <a:grpFill/>
          </p:grpSpPr>
          <p:grpSp>
            <p:nvGrpSpPr>
              <p:cNvPr id="43" name="组合 42"/>
              <p:cNvGrpSpPr/>
              <p:nvPr/>
            </p:nvGrpSpPr>
            <p:grpSpPr>
              <a:xfrm>
                <a:off x="3121898" y="1086033"/>
                <a:ext cx="986676" cy="923984"/>
                <a:chOff x="3871174" y="1138973"/>
                <a:chExt cx="1512338" cy="1416053"/>
              </a:xfrm>
              <a:grpFill/>
            </p:grpSpPr>
            <p:sp>
              <p:nvSpPr>
                <p:cNvPr id="44" name="任意多边形 43"/>
                <p:cNvSpPr/>
                <p:nvPr/>
              </p:nvSpPr>
              <p:spPr>
                <a:xfrm>
                  <a:off x="3871174" y="12041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5" name="等腰三角形 44"/>
                <p:cNvSpPr/>
                <p:nvPr/>
              </p:nvSpPr>
              <p:spPr>
                <a:xfrm rot="5400000">
                  <a:off x="5195889" y="1152872"/>
                  <a:ext cx="201521" cy="173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nvGrpSpPr>
              <p:cNvPr id="46" name="组合 45"/>
              <p:cNvGrpSpPr/>
              <p:nvPr/>
            </p:nvGrpSpPr>
            <p:grpSpPr>
              <a:xfrm>
                <a:off x="5143612" y="1128577"/>
                <a:ext cx="927316" cy="988262"/>
                <a:chOff x="6969974" y="1204174"/>
                <a:chExt cx="1421353" cy="1514565"/>
              </a:xfrm>
              <a:grpFill/>
            </p:grpSpPr>
            <p:sp>
              <p:nvSpPr>
                <p:cNvPr id="47" name="任意多边形 46"/>
                <p:cNvSpPr/>
                <p:nvPr/>
              </p:nvSpPr>
              <p:spPr>
                <a:xfrm flipH="1">
                  <a:off x="6969974" y="12041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8" name="等腰三角形 47"/>
                <p:cNvSpPr/>
                <p:nvPr/>
              </p:nvSpPr>
              <p:spPr>
                <a:xfrm rot="10800000">
                  <a:off x="8189806" y="2545015"/>
                  <a:ext cx="201521" cy="173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nvGrpSpPr>
              <p:cNvPr id="49" name="组合 48"/>
              <p:cNvGrpSpPr/>
              <p:nvPr/>
            </p:nvGrpSpPr>
            <p:grpSpPr>
              <a:xfrm>
                <a:off x="5036125" y="3142275"/>
                <a:ext cx="988806" cy="926468"/>
                <a:chOff x="6805224" y="4290274"/>
                <a:chExt cx="1515602" cy="1419862"/>
              </a:xfrm>
              <a:grpFill/>
            </p:grpSpPr>
            <p:sp>
              <p:nvSpPr>
                <p:cNvPr id="50" name="任意多边形 49"/>
                <p:cNvSpPr/>
                <p:nvPr/>
              </p:nvSpPr>
              <p:spPr>
                <a:xfrm flipH="1" flipV="1">
                  <a:off x="6969974" y="42902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51" name="等腰三角形 50"/>
                <p:cNvSpPr/>
                <p:nvPr/>
              </p:nvSpPr>
              <p:spPr>
                <a:xfrm rot="16200000">
                  <a:off x="6791325" y="5522514"/>
                  <a:ext cx="201521" cy="173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nvGrpSpPr>
              <p:cNvPr id="52" name="组合 51"/>
              <p:cNvGrpSpPr/>
              <p:nvPr/>
            </p:nvGrpSpPr>
            <p:grpSpPr>
              <a:xfrm>
                <a:off x="3075021" y="3035026"/>
                <a:ext cx="928197" cy="988689"/>
                <a:chOff x="3799323" y="4125909"/>
                <a:chExt cx="1422703" cy="1515217"/>
              </a:xfrm>
              <a:grpFill/>
            </p:grpSpPr>
            <p:sp>
              <p:nvSpPr>
                <p:cNvPr id="53" name="任意多边形 52"/>
                <p:cNvSpPr/>
                <p:nvPr/>
              </p:nvSpPr>
              <p:spPr>
                <a:xfrm flipV="1">
                  <a:off x="3871174" y="42902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54" name="等腰三角形 53"/>
                <p:cNvSpPr/>
                <p:nvPr/>
              </p:nvSpPr>
              <p:spPr>
                <a:xfrm>
                  <a:off x="3799323" y="4125909"/>
                  <a:ext cx="201521" cy="173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55" name="文本框 43"/>
              <p:cNvSpPr txBox="1"/>
              <p:nvPr/>
            </p:nvSpPr>
            <p:spPr>
              <a:xfrm>
                <a:off x="4076272" y="994510"/>
                <a:ext cx="994285" cy="287139"/>
              </a:xfrm>
              <a:prstGeom prst="rect">
                <a:avLst/>
              </a:prstGeom>
              <a:noFill/>
            </p:spPr>
            <p:txBody>
              <a:bodyPr wrap="square" lIns="68589" tIns="34295" rIns="68589" bIns="34295" rtlCol="0">
                <a:spAutoFit/>
              </a:bodyPr>
              <a:lstStyle/>
              <a:p>
                <a:pPr algn="ctr"/>
                <a:r>
                  <a:rPr lang="en-US" altLang="zh-CN" sz="1900" b="1" dirty="0">
                    <a:solidFill>
                      <a:schemeClr val="bg1"/>
                    </a:solidFill>
                    <a:cs typeface="+mn-ea"/>
                    <a:sym typeface="+mn-lt"/>
                  </a:rPr>
                  <a:t>STEP 01</a:t>
                </a:r>
                <a:endParaRPr lang="zh-CN" altLang="en-US" sz="1900" b="1" dirty="0">
                  <a:solidFill>
                    <a:schemeClr val="bg1"/>
                  </a:solidFill>
                  <a:cs typeface="+mn-ea"/>
                  <a:sym typeface="+mn-lt"/>
                </a:endParaRPr>
              </a:p>
            </p:txBody>
          </p:sp>
          <p:sp>
            <p:nvSpPr>
              <p:cNvPr id="56" name="文本框 44"/>
              <p:cNvSpPr txBox="1"/>
              <p:nvPr/>
            </p:nvSpPr>
            <p:spPr>
              <a:xfrm>
                <a:off x="4076272" y="3859756"/>
                <a:ext cx="994285" cy="287139"/>
              </a:xfrm>
              <a:prstGeom prst="rect">
                <a:avLst/>
              </a:prstGeom>
              <a:noFill/>
            </p:spPr>
            <p:txBody>
              <a:bodyPr wrap="square" lIns="68589" tIns="34295" rIns="68589" bIns="34295" rtlCol="0">
                <a:spAutoFit/>
              </a:bodyPr>
              <a:lstStyle/>
              <a:p>
                <a:pPr algn="ctr"/>
                <a:r>
                  <a:rPr lang="en-US" altLang="zh-CN" sz="1900" b="1" dirty="0">
                    <a:solidFill>
                      <a:schemeClr val="bg1"/>
                    </a:solidFill>
                    <a:cs typeface="+mn-ea"/>
                    <a:sym typeface="+mn-lt"/>
                  </a:rPr>
                  <a:t>STEP 03</a:t>
                </a:r>
                <a:endParaRPr lang="zh-CN" altLang="en-US" sz="1900" b="1" dirty="0">
                  <a:solidFill>
                    <a:schemeClr val="bg1"/>
                  </a:solidFill>
                  <a:cs typeface="+mn-ea"/>
                  <a:sym typeface="+mn-lt"/>
                </a:endParaRPr>
              </a:p>
            </p:txBody>
          </p:sp>
          <p:sp>
            <p:nvSpPr>
              <p:cNvPr id="57" name="文本框 45"/>
              <p:cNvSpPr txBox="1"/>
              <p:nvPr/>
            </p:nvSpPr>
            <p:spPr>
              <a:xfrm rot="5400000">
                <a:off x="5498526" y="2436762"/>
                <a:ext cx="994419" cy="287056"/>
              </a:xfrm>
              <a:prstGeom prst="rect">
                <a:avLst/>
              </a:prstGeom>
              <a:noFill/>
            </p:spPr>
            <p:txBody>
              <a:bodyPr wrap="square" lIns="68589" tIns="34295" rIns="68589" bIns="34295" rtlCol="0">
                <a:spAutoFit/>
              </a:bodyPr>
              <a:lstStyle/>
              <a:p>
                <a:pPr algn="ctr"/>
                <a:r>
                  <a:rPr lang="en-US" altLang="zh-CN" sz="1900" b="1" dirty="0">
                    <a:solidFill>
                      <a:schemeClr val="bg1"/>
                    </a:solidFill>
                    <a:cs typeface="+mn-ea"/>
                    <a:sym typeface="+mn-lt"/>
                  </a:rPr>
                  <a:t>STEP 02</a:t>
                </a:r>
                <a:endParaRPr lang="zh-CN" altLang="en-US" sz="1900" b="1" dirty="0">
                  <a:solidFill>
                    <a:schemeClr val="bg1"/>
                  </a:solidFill>
                  <a:cs typeface="+mn-ea"/>
                  <a:sym typeface="+mn-lt"/>
                </a:endParaRPr>
              </a:p>
            </p:txBody>
          </p:sp>
          <p:sp>
            <p:nvSpPr>
              <p:cNvPr id="58" name="文本框 47"/>
              <p:cNvSpPr txBox="1"/>
              <p:nvPr/>
            </p:nvSpPr>
            <p:spPr>
              <a:xfrm rot="16200000">
                <a:off x="2643549" y="2436762"/>
                <a:ext cx="994419" cy="287056"/>
              </a:xfrm>
              <a:prstGeom prst="rect">
                <a:avLst/>
              </a:prstGeom>
              <a:noFill/>
            </p:spPr>
            <p:txBody>
              <a:bodyPr wrap="square" lIns="68589" tIns="34295" rIns="68589" bIns="34295" rtlCol="0">
                <a:spAutoFit/>
              </a:bodyPr>
              <a:lstStyle/>
              <a:p>
                <a:pPr algn="ctr"/>
                <a:r>
                  <a:rPr lang="en-US" altLang="zh-CN" sz="1900" b="1" dirty="0">
                    <a:solidFill>
                      <a:schemeClr val="bg1"/>
                    </a:solidFill>
                    <a:cs typeface="+mn-ea"/>
                    <a:sym typeface="+mn-lt"/>
                  </a:rPr>
                  <a:t>STEP 04</a:t>
                </a:r>
                <a:endParaRPr lang="zh-CN" altLang="en-US" sz="1900" b="1" dirty="0">
                  <a:solidFill>
                    <a:schemeClr val="bg1"/>
                  </a:solidFill>
                  <a:cs typeface="+mn-ea"/>
                  <a:sym typeface="+mn-lt"/>
                </a:endParaRPr>
              </a:p>
            </p:txBody>
          </p:sp>
        </p:grpSp>
      </p:grpSp>
      <p:sp>
        <p:nvSpPr>
          <p:cNvPr id="60" name="泪滴形 59"/>
          <p:cNvSpPr/>
          <p:nvPr/>
        </p:nvSpPr>
        <p:spPr>
          <a:xfrm flipV="1">
            <a:off x="4336102" y="1813484"/>
            <a:ext cx="1384984" cy="1384770"/>
          </a:xfrm>
          <a:prstGeom prst="teardrop">
            <a:avLst/>
          </a:prstGeom>
          <a:solidFill>
            <a:srgbClr val="C00000"/>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lIns="115187" tIns="57593" rIns="115187" bIns="57593" rtlCol="0" anchor="ctr"/>
          <a:lstStyle/>
          <a:p>
            <a:pPr algn="ctr"/>
            <a:endParaRPr lang="zh-CN" altLang="en-US">
              <a:solidFill>
                <a:schemeClr val="bg1"/>
              </a:solidFill>
              <a:cs typeface="+mn-ea"/>
              <a:sym typeface="+mn-lt"/>
            </a:endParaRPr>
          </a:p>
        </p:txBody>
      </p:sp>
      <p:sp>
        <p:nvSpPr>
          <p:cNvPr id="61" name="泪滴形 60"/>
          <p:cNvSpPr/>
          <p:nvPr/>
        </p:nvSpPr>
        <p:spPr>
          <a:xfrm flipH="1">
            <a:off x="5802555" y="3301434"/>
            <a:ext cx="1384984" cy="1384770"/>
          </a:xfrm>
          <a:prstGeom prst="teardrop">
            <a:avLst/>
          </a:prstGeom>
          <a:solidFill>
            <a:srgbClr val="C00000"/>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lIns="115187" tIns="57593" rIns="115187" bIns="57593" rtlCol="0" anchor="ctr"/>
          <a:lstStyle/>
          <a:p>
            <a:pPr algn="ctr"/>
            <a:endParaRPr lang="zh-CN" altLang="en-US">
              <a:solidFill>
                <a:schemeClr val="bg1"/>
              </a:solidFill>
              <a:cs typeface="+mn-ea"/>
              <a:sym typeface="+mn-lt"/>
            </a:endParaRPr>
          </a:p>
        </p:txBody>
      </p:sp>
      <p:sp>
        <p:nvSpPr>
          <p:cNvPr id="62" name="泪滴形 61"/>
          <p:cNvSpPr/>
          <p:nvPr/>
        </p:nvSpPr>
        <p:spPr>
          <a:xfrm flipH="1" flipV="1">
            <a:off x="5802555" y="1813484"/>
            <a:ext cx="1384984" cy="1384770"/>
          </a:xfrm>
          <a:prstGeom prst="teardrop">
            <a:avLst/>
          </a:prstGeom>
          <a:solidFill>
            <a:srgbClr val="E3413E"/>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lIns="115187" tIns="57593" rIns="115187" bIns="57593" rtlCol="0" anchor="ctr"/>
          <a:lstStyle/>
          <a:p>
            <a:pPr algn="ctr"/>
            <a:endParaRPr lang="zh-CN" altLang="en-US">
              <a:solidFill>
                <a:schemeClr val="bg1"/>
              </a:solidFill>
              <a:cs typeface="+mn-ea"/>
              <a:sym typeface="+mn-lt"/>
            </a:endParaRPr>
          </a:p>
        </p:txBody>
      </p:sp>
      <p:sp>
        <p:nvSpPr>
          <p:cNvPr id="63" name="泪滴形 62"/>
          <p:cNvSpPr/>
          <p:nvPr/>
        </p:nvSpPr>
        <p:spPr>
          <a:xfrm>
            <a:off x="4336102" y="3301434"/>
            <a:ext cx="1384984" cy="1384770"/>
          </a:xfrm>
          <a:prstGeom prst="teardrop">
            <a:avLst/>
          </a:prstGeom>
          <a:solidFill>
            <a:srgbClr val="E3413E"/>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lIns="115187" tIns="57593" rIns="115187" bIns="57593" rtlCol="0" anchor="ctr"/>
          <a:lstStyle/>
          <a:p>
            <a:pPr algn="ctr"/>
            <a:endParaRPr lang="zh-CN" altLang="en-US">
              <a:solidFill>
                <a:schemeClr val="bg1"/>
              </a:solidFill>
              <a:cs typeface="+mn-ea"/>
              <a:sym typeface="+mn-lt"/>
            </a:endParaRPr>
          </a:p>
        </p:txBody>
      </p:sp>
      <p:grpSp>
        <p:nvGrpSpPr>
          <p:cNvPr id="3" name="组合 2"/>
          <p:cNvGrpSpPr/>
          <p:nvPr/>
        </p:nvGrpSpPr>
        <p:grpSpPr>
          <a:xfrm>
            <a:off x="4470576" y="1963457"/>
            <a:ext cx="1162818" cy="1162641"/>
            <a:chOff x="3548496" y="1546945"/>
            <a:chExt cx="922981" cy="923106"/>
          </a:xfrm>
        </p:grpSpPr>
        <p:grpSp>
          <p:nvGrpSpPr>
            <p:cNvPr id="64" name="组合 63"/>
            <p:cNvGrpSpPr/>
            <p:nvPr/>
          </p:nvGrpSpPr>
          <p:grpSpPr>
            <a:xfrm>
              <a:off x="3548496" y="1546945"/>
              <a:ext cx="922981" cy="923106"/>
              <a:chOff x="4926840" y="1732375"/>
              <a:chExt cx="1656097" cy="1656098"/>
            </a:xfrm>
          </p:grpSpPr>
          <p:sp>
            <p:nvSpPr>
              <p:cNvPr id="65" name="任意多边形 64"/>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cs typeface="+mn-ea"/>
                  <a:sym typeface="+mn-lt"/>
                </a:endParaRPr>
              </a:p>
            </p:txBody>
          </p:sp>
          <p:sp>
            <p:nvSpPr>
              <p:cNvPr id="66" name="椭圆 65"/>
              <p:cNvSpPr/>
              <p:nvPr/>
            </p:nvSpPr>
            <p:spPr>
              <a:xfrm>
                <a:off x="5189938" y="1995474"/>
                <a:ext cx="1129900" cy="1129900"/>
              </a:xfrm>
              <a:prstGeom prst="ellipse">
                <a:avLst/>
              </a:prstGeom>
              <a:solidFill>
                <a:srgbClr val="FA783A"/>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67" name="椭圆 66"/>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nvGrpSpPr>
            <p:cNvPr id="80" name="Group 909"/>
            <p:cNvGrpSpPr>
              <a:grpSpLocks noChangeAspect="1"/>
            </p:cNvGrpSpPr>
            <p:nvPr/>
          </p:nvGrpSpPr>
          <p:grpSpPr bwMode="auto">
            <a:xfrm>
              <a:off x="3877266" y="1895295"/>
              <a:ext cx="265441" cy="226406"/>
              <a:chOff x="6090" y="1175"/>
              <a:chExt cx="265" cy="226"/>
            </a:xfrm>
            <a:solidFill>
              <a:srgbClr val="FA783A"/>
            </a:solidFill>
            <a:effectLst/>
          </p:grpSpPr>
          <p:sp>
            <p:nvSpPr>
              <p:cNvPr id="81"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2"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3"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4"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grpSp>
        <p:nvGrpSpPr>
          <p:cNvPr id="4" name="组合 3"/>
          <p:cNvGrpSpPr/>
          <p:nvPr/>
        </p:nvGrpSpPr>
        <p:grpSpPr>
          <a:xfrm>
            <a:off x="5890246" y="1963457"/>
            <a:ext cx="1162818" cy="1162641"/>
            <a:chOff x="4675352" y="1546945"/>
            <a:chExt cx="922981" cy="923106"/>
          </a:xfrm>
        </p:grpSpPr>
        <p:grpSp>
          <p:nvGrpSpPr>
            <p:cNvPr id="68" name="组合 67"/>
            <p:cNvGrpSpPr/>
            <p:nvPr/>
          </p:nvGrpSpPr>
          <p:grpSpPr>
            <a:xfrm>
              <a:off x="4675352" y="1546945"/>
              <a:ext cx="922981" cy="923106"/>
              <a:chOff x="4926840" y="1732375"/>
              <a:chExt cx="1656097" cy="1656098"/>
            </a:xfrm>
          </p:grpSpPr>
          <p:sp>
            <p:nvSpPr>
              <p:cNvPr id="69" name="任意多边形 68"/>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cs typeface="+mn-ea"/>
                  <a:sym typeface="+mn-lt"/>
                </a:endParaRPr>
              </a:p>
            </p:txBody>
          </p:sp>
          <p:sp>
            <p:nvSpPr>
              <p:cNvPr id="70" name="椭圆 69"/>
              <p:cNvSpPr/>
              <p:nvPr/>
            </p:nvSpPr>
            <p:spPr>
              <a:xfrm>
                <a:off x="5189938" y="1995474"/>
                <a:ext cx="1129900" cy="1129900"/>
              </a:xfrm>
              <a:prstGeom prst="ellipse">
                <a:avLst/>
              </a:prstGeom>
              <a:solidFill>
                <a:srgbClr val="E3413E"/>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71" name="椭圆 70"/>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85" name="Freeform 53"/>
            <p:cNvSpPr>
              <a:spLocks noEditPoints="1"/>
            </p:cNvSpPr>
            <p:nvPr/>
          </p:nvSpPr>
          <p:spPr bwMode="auto">
            <a:xfrm>
              <a:off x="4972599" y="1844233"/>
              <a:ext cx="328488" cy="328532"/>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rgbClr val="E3413E"/>
            </a:solidFill>
            <a:ln>
              <a:noFill/>
            </a:ln>
          </p:spPr>
          <p:txBody>
            <a:bodyPr vert="horz" wrap="square" lIns="68589" tIns="34295" rIns="68589" bIns="34295" numCol="1" anchor="t" anchorCtr="0" compatLnSpc="1"/>
            <a:lstStyle/>
            <a:p>
              <a:endParaRPr lang="zh-CN" altLang="en-US">
                <a:solidFill>
                  <a:schemeClr val="bg1"/>
                </a:solidFill>
                <a:cs typeface="+mn-ea"/>
                <a:sym typeface="+mn-lt"/>
              </a:endParaRPr>
            </a:p>
          </p:txBody>
        </p:sp>
      </p:grpSp>
      <p:grpSp>
        <p:nvGrpSpPr>
          <p:cNvPr id="2" name="组合 1"/>
          <p:cNvGrpSpPr/>
          <p:nvPr/>
        </p:nvGrpSpPr>
        <p:grpSpPr>
          <a:xfrm>
            <a:off x="4470576" y="3393347"/>
            <a:ext cx="1162818" cy="1162641"/>
            <a:chOff x="3548496" y="2682240"/>
            <a:chExt cx="922981" cy="923106"/>
          </a:xfrm>
        </p:grpSpPr>
        <p:grpSp>
          <p:nvGrpSpPr>
            <p:cNvPr id="72" name="组合 71"/>
            <p:cNvGrpSpPr/>
            <p:nvPr/>
          </p:nvGrpSpPr>
          <p:grpSpPr>
            <a:xfrm>
              <a:off x="3548496" y="2682240"/>
              <a:ext cx="922981" cy="923106"/>
              <a:chOff x="4926840" y="1732375"/>
              <a:chExt cx="1656097" cy="1656098"/>
            </a:xfrm>
          </p:grpSpPr>
          <p:sp>
            <p:nvSpPr>
              <p:cNvPr id="73" name="任意多边形 72"/>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cs typeface="+mn-ea"/>
                  <a:sym typeface="+mn-lt"/>
                </a:endParaRPr>
              </a:p>
            </p:txBody>
          </p:sp>
          <p:sp>
            <p:nvSpPr>
              <p:cNvPr id="74" name="椭圆 73"/>
              <p:cNvSpPr/>
              <p:nvPr/>
            </p:nvSpPr>
            <p:spPr>
              <a:xfrm>
                <a:off x="5189938" y="1995474"/>
                <a:ext cx="1129900" cy="1129900"/>
              </a:xfrm>
              <a:prstGeom prst="ellipse">
                <a:avLst/>
              </a:prstGeom>
              <a:solidFill>
                <a:srgbClr val="E3413E"/>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75" name="椭圆 74"/>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nvGrpSpPr>
            <p:cNvPr id="86" name="Group 46"/>
            <p:cNvGrpSpPr>
              <a:grpSpLocks noChangeAspect="1"/>
            </p:cNvGrpSpPr>
            <p:nvPr/>
          </p:nvGrpSpPr>
          <p:grpSpPr bwMode="auto">
            <a:xfrm>
              <a:off x="3817325" y="3032786"/>
              <a:ext cx="385323" cy="238589"/>
              <a:chOff x="3098" y="1701"/>
              <a:chExt cx="1486" cy="920"/>
            </a:xfrm>
            <a:solidFill>
              <a:srgbClr val="E3413E"/>
            </a:solidFill>
          </p:grpSpPr>
          <p:sp>
            <p:nvSpPr>
              <p:cNvPr id="87"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8"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9"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grpSp>
        <p:nvGrpSpPr>
          <p:cNvPr id="5" name="组合 4"/>
          <p:cNvGrpSpPr/>
          <p:nvPr/>
        </p:nvGrpSpPr>
        <p:grpSpPr>
          <a:xfrm>
            <a:off x="5890246" y="3393347"/>
            <a:ext cx="1162818" cy="1162641"/>
            <a:chOff x="4675352" y="2682240"/>
            <a:chExt cx="922981" cy="923106"/>
          </a:xfrm>
        </p:grpSpPr>
        <p:grpSp>
          <p:nvGrpSpPr>
            <p:cNvPr id="76" name="组合 75"/>
            <p:cNvGrpSpPr/>
            <p:nvPr/>
          </p:nvGrpSpPr>
          <p:grpSpPr>
            <a:xfrm>
              <a:off x="4675352" y="2682240"/>
              <a:ext cx="922981" cy="923106"/>
              <a:chOff x="4926840" y="1732375"/>
              <a:chExt cx="1656097" cy="1656098"/>
            </a:xfrm>
          </p:grpSpPr>
          <p:sp>
            <p:nvSpPr>
              <p:cNvPr id="77" name="任意多边形 76"/>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cs typeface="+mn-ea"/>
                  <a:sym typeface="+mn-lt"/>
                </a:endParaRPr>
              </a:p>
            </p:txBody>
          </p:sp>
          <p:sp>
            <p:nvSpPr>
              <p:cNvPr id="78" name="椭圆 77"/>
              <p:cNvSpPr/>
              <p:nvPr/>
            </p:nvSpPr>
            <p:spPr>
              <a:xfrm>
                <a:off x="5189938" y="1995474"/>
                <a:ext cx="1129900" cy="1129900"/>
              </a:xfrm>
              <a:prstGeom prst="ellipse">
                <a:avLst/>
              </a:prstGeom>
              <a:solidFill>
                <a:srgbClr val="FA783A"/>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79" name="椭圆 78"/>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90" name="Freeform 57"/>
            <p:cNvSpPr>
              <a:spLocks noEditPoints="1"/>
            </p:cNvSpPr>
            <p:nvPr/>
          </p:nvSpPr>
          <p:spPr bwMode="auto">
            <a:xfrm>
              <a:off x="4977214" y="2992121"/>
              <a:ext cx="319260" cy="319918"/>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rgbClr val="FA783A"/>
            </a:solidFill>
            <a:ln>
              <a:noFill/>
            </a:ln>
          </p:spPr>
          <p:txBody>
            <a:bodyPr vert="horz" wrap="square" lIns="68589" tIns="34295" rIns="68589" bIns="34295" numCol="1" anchor="t" anchorCtr="0" compatLnSpc="1"/>
            <a:lstStyle/>
            <a:p>
              <a:endParaRPr lang="zh-CN" altLang="en-US" dirty="0">
                <a:solidFill>
                  <a:schemeClr val="bg1"/>
                </a:solidFill>
                <a:cs typeface="+mn-ea"/>
                <a:sym typeface="+mn-lt"/>
              </a:endParaRPr>
            </a:p>
          </p:txBody>
        </p:sp>
      </p:grpSp>
      <p:grpSp>
        <p:nvGrpSpPr>
          <p:cNvPr id="91" name="组合 90"/>
          <p:cNvGrpSpPr/>
          <p:nvPr/>
        </p:nvGrpSpPr>
        <p:grpSpPr>
          <a:xfrm>
            <a:off x="7539484" y="1426224"/>
            <a:ext cx="2503646" cy="809027"/>
            <a:chOff x="5947699" y="833721"/>
            <a:chExt cx="3045986" cy="984428"/>
          </a:xfrm>
        </p:grpSpPr>
        <p:grpSp>
          <p:nvGrpSpPr>
            <p:cNvPr id="92" name="组合 91"/>
            <p:cNvGrpSpPr/>
            <p:nvPr/>
          </p:nvGrpSpPr>
          <p:grpSpPr>
            <a:xfrm flipV="1">
              <a:off x="5947699" y="1317986"/>
              <a:ext cx="2684915" cy="333365"/>
              <a:chOff x="5272248" y="4626108"/>
              <a:chExt cx="2684915" cy="333365"/>
            </a:xfrm>
          </p:grpSpPr>
          <p:sp>
            <p:nvSpPr>
              <p:cNvPr id="95" name="椭圆 94"/>
              <p:cNvSpPr/>
              <p:nvPr/>
            </p:nvSpPr>
            <p:spPr>
              <a:xfrm>
                <a:off x="5272248" y="4626108"/>
                <a:ext cx="81021" cy="8102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6" name="任意多边形 95"/>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93" name="文本框 113"/>
            <p:cNvSpPr txBox="1"/>
            <p:nvPr/>
          </p:nvSpPr>
          <p:spPr>
            <a:xfrm>
              <a:off x="6764021" y="833721"/>
              <a:ext cx="2229664" cy="468131"/>
            </a:xfrm>
            <a:prstGeom prst="rect">
              <a:avLst/>
            </a:prstGeom>
            <a:noFill/>
          </p:spPr>
          <p:txBody>
            <a:bodyPr wrap="square" rtlCol="0">
              <a:spAutoFit/>
            </a:bodyPr>
            <a:lstStyle/>
            <a:p>
              <a:r>
                <a:rPr lang="zh-CN" altLang="en-US" sz="1900" dirty="0">
                  <a:solidFill>
                    <a:srgbClr val="E3413E"/>
                  </a:solidFill>
                  <a:cs typeface="+mn-ea"/>
                  <a:sym typeface="+mn-lt"/>
                </a:rPr>
                <a:t>在此添加标题</a:t>
              </a:r>
            </a:p>
          </p:txBody>
        </p:sp>
        <p:sp>
          <p:nvSpPr>
            <p:cNvPr id="94" name="文本框 114"/>
            <p:cNvSpPr txBox="1"/>
            <p:nvPr/>
          </p:nvSpPr>
          <p:spPr>
            <a:xfrm>
              <a:off x="6239882" y="1331293"/>
              <a:ext cx="2341930" cy="486856"/>
            </a:xfrm>
            <a:prstGeom prst="rect">
              <a:avLst/>
            </a:prstGeom>
            <a:noFill/>
          </p:spPr>
          <p:txBody>
            <a:bodyPr wrap="square" rtlCol="0">
              <a:spAutoFit/>
            </a:bodyPr>
            <a:lstStyle/>
            <a:p>
              <a:pPr algn="ctr" defTabSz="0">
                <a:tabLst>
                  <a:tab pos="1283335" algn="l"/>
                </a:tabLst>
              </a:pPr>
              <a:r>
                <a:rPr lang="zh-CN" altLang="en-US" sz="1000" dirty="0">
                  <a:solidFill>
                    <a:schemeClr val="tx1">
                      <a:lumMod val="50000"/>
                      <a:lumOff val="50000"/>
                    </a:schemeClr>
                  </a:solidFill>
                  <a:cs typeface="+mn-ea"/>
                  <a:sym typeface="+mn-lt"/>
                </a:rPr>
                <a:t>输入文本内容输入文本内容</a:t>
              </a:r>
              <a:endParaRPr lang="en-US" altLang="zh-CN" sz="1000" dirty="0">
                <a:solidFill>
                  <a:schemeClr val="tx1">
                    <a:lumMod val="50000"/>
                    <a:lumOff val="50000"/>
                  </a:schemeClr>
                </a:solidFill>
                <a:cs typeface="+mn-ea"/>
                <a:sym typeface="+mn-lt"/>
              </a:endParaRPr>
            </a:p>
            <a:p>
              <a:pPr algn="ctr" defTabSz="0">
                <a:tabLst>
                  <a:tab pos="1283335" algn="l"/>
                </a:tabLst>
              </a:pPr>
              <a:r>
                <a:rPr lang="zh-CN" altLang="en-US" sz="1000" dirty="0">
                  <a:solidFill>
                    <a:schemeClr val="tx1">
                      <a:lumMod val="50000"/>
                      <a:lumOff val="50000"/>
                    </a:schemeClr>
                  </a:solidFill>
                  <a:cs typeface="+mn-ea"/>
                  <a:sym typeface="+mn-lt"/>
                </a:rPr>
                <a:t>输入文本内容输入文本内容</a:t>
              </a:r>
              <a:endParaRPr lang="en-US" altLang="zh-CN" sz="1000" dirty="0">
                <a:solidFill>
                  <a:schemeClr val="tx1">
                    <a:lumMod val="50000"/>
                    <a:lumOff val="50000"/>
                  </a:schemeClr>
                </a:solidFill>
                <a:cs typeface="+mn-ea"/>
                <a:sym typeface="+mn-lt"/>
              </a:endParaRPr>
            </a:p>
          </p:txBody>
        </p:sp>
      </p:grpSp>
      <p:grpSp>
        <p:nvGrpSpPr>
          <p:cNvPr id="97" name="组合 96"/>
          <p:cNvGrpSpPr/>
          <p:nvPr/>
        </p:nvGrpSpPr>
        <p:grpSpPr>
          <a:xfrm flipV="1">
            <a:off x="7539484" y="4056326"/>
            <a:ext cx="2322207" cy="861422"/>
            <a:chOff x="5947699" y="848906"/>
            <a:chExt cx="2825244" cy="1048183"/>
          </a:xfrm>
        </p:grpSpPr>
        <p:grpSp>
          <p:nvGrpSpPr>
            <p:cNvPr id="98" name="组合 97"/>
            <p:cNvGrpSpPr/>
            <p:nvPr/>
          </p:nvGrpSpPr>
          <p:grpSpPr>
            <a:xfrm flipV="1">
              <a:off x="5947699" y="1317986"/>
              <a:ext cx="2684915" cy="333365"/>
              <a:chOff x="5272248" y="4626108"/>
              <a:chExt cx="2684915" cy="333365"/>
            </a:xfrm>
          </p:grpSpPr>
          <p:sp>
            <p:nvSpPr>
              <p:cNvPr id="101" name="椭圆 100"/>
              <p:cNvSpPr/>
              <p:nvPr/>
            </p:nvSpPr>
            <p:spPr>
              <a:xfrm>
                <a:off x="5272248" y="4626108"/>
                <a:ext cx="81021" cy="8102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2" name="任意多边形 101"/>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99" name="文本框 119"/>
            <p:cNvSpPr txBox="1"/>
            <p:nvPr/>
          </p:nvSpPr>
          <p:spPr>
            <a:xfrm flipV="1">
              <a:off x="6543278" y="1428958"/>
              <a:ext cx="2229665" cy="468131"/>
            </a:xfrm>
            <a:prstGeom prst="rect">
              <a:avLst/>
            </a:prstGeom>
            <a:noFill/>
          </p:spPr>
          <p:txBody>
            <a:bodyPr wrap="square" rtlCol="0">
              <a:spAutoFit/>
            </a:bodyPr>
            <a:lstStyle/>
            <a:p>
              <a:r>
                <a:rPr lang="zh-CN" altLang="en-US" sz="1900" dirty="0">
                  <a:solidFill>
                    <a:srgbClr val="E3413E"/>
                  </a:solidFill>
                  <a:cs typeface="+mn-ea"/>
                  <a:sym typeface="+mn-lt"/>
                </a:rPr>
                <a:t>在此添加标题</a:t>
              </a:r>
            </a:p>
          </p:txBody>
        </p:sp>
        <p:sp>
          <p:nvSpPr>
            <p:cNvPr id="100" name="文本框 120"/>
            <p:cNvSpPr txBox="1"/>
            <p:nvPr/>
          </p:nvSpPr>
          <p:spPr>
            <a:xfrm flipV="1">
              <a:off x="6227182" y="848906"/>
              <a:ext cx="2341931" cy="486856"/>
            </a:xfrm>
            <a:prstGeom prst="rect">
              <a:avLst/>
            </a:prstGeom>
            <a:noFill/>
          </p:spPr>
          <p:txBody>
            <a:bodyPr wrap="square" rtlCol="0">
              <a:spAutoFit/>
            </a:bodyPr>
            <a:lstStyle/>
            <a:p>
              <a:pPr algn="ctr" defTabSz="0">
                <a:tabLst>
                  <a:tab pos="1283335" algn="l"/>
                </a:tabLst>
              </a:pPr>
              <a:r>
                <a:rPr lang="zh-CN" altLang="en-US" sz="1000" dirty="0">
                  <a:solidFill>
                    <a:schemeClr val="tx1">
                      <a:lumMod val="50000"/>
                      <a:lumOff val="50000"/>
                    </a:schemeClr>
                  </a:solidFill>
                  <a:cs typeface="+mn-ea"/>
                  <a:sym typeface="+mn-lt"/>
                </a:rPr>
                <a:t>输入文本内容输入文本内容</a:t>
              </a:r>
              <a:endParaRPr lang="en-US" altLang="zh-CN" sz="1000" dirty="0">
                <a:solidFill>
                  <a:schemeClr val="tx1">
                    <a:lumMod val="50000"/>
                    <a:lumOff val="50000"/>
                  </a:schemeClr>
                </a:solidFill>
                <a:cs typeface="+mn-ea"/>
                <a:sym typeface="+mn-lt"/>
              </a:endParaRPr>
            </a:p>
            <a:p>
              <a:pPr algn="ctr" defTabSz="0">
                <a:tabLst>
                  <a:tab pos="1283335" algn="l"/>
                </a:tabLst>
              </a:pPr>
              <a:r>
                <a:rPr lang="zh-CN" altLang="en-US" sz="1000" dirty="0">
                  <a:solidFill>
                    <a:schemeClr val="tx1">
                      <a:lumMod val="50000"/>
                      <a:lumOff val="50000"/>
                    </a:schemeClr>
                  </a:solidFill>
                  <a:cs typeface="+mn-ea"/>
                  <a:sym typeface="+mn-lt"/>
                </a:rPr>
                <a:t>输入文本内容输入文本内容</a:t>
              </a:r>
              <a:endParaRPr lang="en-US" altLang="zh-CN" sz="1000" dirty="0">
                <a:solidFill>
                  <a:schemeClr val="tx1">
                    <a:lumMod val="50000"/>
                    <a:lumOff val="50000"/>
                  </a:schemeClr>
                </a:solidFill>
                <a:cs typeface="+mn-ea"/>
                <a:sym typeface="+mn-lt"/>
              </a:endParaRPr>
            </a:p>
          </p:txBody>
        </p:sp>
      </p:grpSp>
      <p:grpSp>
        <p:nvGrpSpPr>
          <p:cNvPr id="103" name="组合 102"/>
          <p:cNvGrpSpPr/>
          <p:nvPr/>
        </p:nvGrpSpPr>
        <p:grpSpPr>
          <a:xfrm flipH="1">
            <a:off x="1787731" y="1487977"/>
            <a:ext cx="2206865" cy="747275"/>
            <a:chOff x="5947699" y="908862"/>
            <a:chExt cx="2684917" cy="909289"/>
          </a:xfrm>
        </p:grpSpPr>
        <p:grpSp>
          <p:nvGrpSpPr>
            <p:cNvPr id="104" name="组合 103"/>
            <p:cNvGrpSpPr/>
            <p:nvPr/>
          </p:nvGrpSpPr>
          <p:grpSpPr>
            <a:xfrm flipV="1">
              <a:off x="5947699" y="1317986"/>
              <a:ext cx="2684915" cy="333365"/>
              <a:chOff x="5272248" y="4626108"/>
              <a:chExt cx="2684915" cy="333365"/>
            </a:xfrm>
          </p:grpSpPr>
          <p:sp>
            <p:nvSpPr>
              <p:cNvPr id="107" name="椭圆 106"/>
              <p:cNvSpPr/>
              <p:nvPr/>
            </p:nvSpPr>
            <p:spPr>
              <a:xfrm>
                <a:off x="5272248" y="4626108"/>
                <a:ext cx="81021" cy="8102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8" name="任意多边形 107"/>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05" name="文本框 125"/>
            <p:cNvSpPr txBox="1"/>
            <p:nvPr/>
          </p:nvSpPr>
          <p:spPr>
            <a:xfrm>
              <a:off x="6447513" y="908862"/>
              <a:ext cx="2185103" cy="468131"/>
            </a:xfrm>
            <a:prstGeom prst="rect">
              <a:avLst/>
            </a:prstGeom>
            <a:noFill/>
          </p:spPr>
          <p:txBody>
            <a:bodyPr wrap="square" rtlCol="0">
              <a:spAutoFit/>
            </a:bodyPr>
            <a:lstStyle/>
            <a:p>
              <a:r>
                <a:rPr lang="zh-CN" altLang="en-US" sz="1900" dirty="0">
                  <a:solidFill>
                    <a:srgbClr val="E3413E"/>
                  </a:solidFill>
                  <a:cs typeface="+mn-ea"/>
                  <a:sym typeface="+mn-lt"/>
                </a:rPr>
                <a:t>在此添加标题</a:t>
              </a:r>
            </a:p>
          </p:txBody>
        </p:sp>
        <p:sp>
          <p:nvSpPr>
            <p:cNvPr id="106" name="文本框 126"/>
            <p:cNvSpPr txBox="1"/>
            <p:nvPr/>
          </p:nvSpPr>
          <p:spPr>
            <a:xfrm>
              <a:off x="6290683" y="1331294"/>
              <a:ext cx="2341931" cy="486857"/>
            </a:xfrm>
            <a:prstGeom prst="rect">
              <a:avLst/>
            </a:prstGeom>
            <a:noFill/>
          </p:spPr>
          <p:txBody>
            <a:bodyPr wrap="square" rtlCol="0">
              <a:spAutoFit/>
            </a:bodyPr>
            <a:lstStyle/>
            <a:p>
              <a:pPr algn="ctr" defTabSz="0">
                <a:tabLst>
                  <a:tab pos="1283335" algn="l"/>
                </a:tabLst>
              </a:pPr>
              <a:r>
                <a:rPr lang="zh-CN" altLang="en-US" sz="1000" dirty="0">
                  <a:solidFill>
                    <a:schemeClr val="tx1">
                      <a:lumMod val="50000"/>
                      <a:lumOff val="50000"/>
                    </a:schemeClr>
                  </a:solidFill>
                  <a:cs typeface="+mn-ea"/>
                  <a:sym typeface="+mn-lt"/>
                </a:rPr>
                <a:t>输入文本内容输入文本内容</a:t>
              </a:r>
              <a:endParaRPr lang="en-US" altLang="zh-CN" sz="1000" dirty="0">
                <a:solidFill>
                  <a:schemeClr val="tx1">
                    <a:lumMod val="50000"/>
                    <a:lumOff val="50000"/>
                  </a:schemeClr>
                </a:solidFill>
                <a:cs typeface="+mn-ea"/>
                <a:sym typeface="+mn-lt"/>
              </a:endParaRPr>
            </a:p>
            <a:p>
              <a:pPr algn="ctr" defTabSz="0">
                <a:tabLst>
                  <a:tab pos="1283335" algn="l"/>
                </a:tabLst>
              </a:pPr>
              <a:r>
                <a:rPr lang="zh-CN" altLang="en-US" sz="1000" dirty="0">
                  <a:solidFill>
                    <a:schemeClr val="tx1">
                      <a:lumMod val="50000"/>
                      <a:lumOff val="50000"/>
                    </a:schemeClr>
                  </a:solidFill>
                  <a:cs typeface="+mn-ea"/>
                  <a:sym typeface="+mn-lt"/>
                </a:rPr>
                <a:t>输入文本内容输入文本内容</a:t>
              </a:r>
              <a:endParaRPr lang="en-US" altLang="zh-CN" sz="1000" dirty="0">
                <a:solidFill>
                  <a:schemeClr val="tx1">
                    <a:lumMod val="50000"/>
                    <a:lumOff val="50000"/>
                  </a:schemeClr>
                </a:solidFill>
                <a:cs typeface="+mn-ea"/>
                <a:sym typeface="+mn-lt"/>
              </a:endParaRPr>
            </a:p>
          </p:txBody>
        </p:sp>
      </p:grpSp>
      <p:grpSp>
        <p:nvGrpSpPr>
          <p:cNvPr id="109" name="组合 108"/>
          <p:cNvGrpSpPr/>
          <p:nvPr/>
        </p:nvGrpSpPr>
        <p:grpSpPr>
          <a:xfrm flipH="1" flipV="1">
            <a:off x="1787731" y="4147021"/>
            <a:ext cx="2206865" cy="770730"/>
            <a:chOff x="5947699" y="848904"/>
            <a:chExt cx="2684917" cy="937830"/>
          </a:xfrm>
        </p:grpSpPr>
        <p:grpSp>
          <p:nvGrpSpPr>
            <p:cNvPr id="110" name="组合 109"/>
            <p:cNvGrpSpPr/>
            <p:nvPr/>
          </p:nvGrpSpPr>
          <p:grpSpPr>
            <a:xfrm flipV="1">
              <a:off x="5947699" y="1317986"/>
              <a:ext cx="2684915" cy="333365"/>
              <a:chOff x="5272248" y="4626108"/>
              <a:chExt cx="2684915" cy="333365"/>
            </a:xfrm>
          </p:grpSpPr>
          <p:sp>
            <p:nvSpPr>
              <p:cNvPr id="113" name="椭圆 112"/>
              <p:cNvSpPr/>
              <p:nvPr/>
            </p:nvSpPr>
            <p:spPr>
              <a:xfrm>
                <a:off x="5272248" y="4626108"/>
                <a:ext cx="81021" cy="8102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4" name="任意多边形 113"/>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11" name="文本框 131"/>
            <p:cNvSpPr txBox="1"/>
            <p:nvPr/>
          </p:nvSpPr>
          <p:spPr>
            <a:xfrm flipV="1">
              <a:off x="6290685" y="1318602"/>
              <a:ext cx="2341931" cy="468132"/>
            </a:xfrm>
            <a:prstGeom prst="rect">
              <a:avLst/>
            </a:prstGeom>
            <a:noFill/>
          </p:spPr>
          <p:txBody>
            <a:bodyPr wrap="square" rtlCol="0">
              <a:spAutoFit/>
            </a:bodyPr>
            <a:lstStyle/>
            <a:p>
              <a:r>
                <a:rPr lang="zh-CN" altLang="en-US" sz="1900" dirty="0">
                  <a:solidFill>
                    <a:srgbClr val="E3413E"/>
                  </a:solidFill>
                  <a:cs typeface="+mn-ea"/>
                  <a:sym typeface="+mn-lt"/>
                </a:rPr>
                <a:t>在此添加标题</a:t>
              </a:r>
            </a:p>
          </p:txBody>
        </p:sp>
        <p:sp>
          <p:nvSpPr>
            <p:cNvPr id="112" name="文本框 132"/>
            <p:cNvSpPr txBox="1"/>
            <p:nvPr/>
          </p:nvSpPr>
          <p:spPr>
            <a:xfrm flipV="1">
              <a:off x="6290683" y="848904"/>
              <a:ext cx="2341931" cy="486857"/>
            </a:xfrm>
            <a:prstGeom prst="rect">
              <a:avLst/>
            </a:prstGeom>
            <a:noFill/>
          </p:spPr>
          <p:txBody>
            <a:bodyPr wrap="square" rtlCol="0">
              <a:spAutoFit/>
            </a:bodyPr>
            <a:lstStyle/>
            <a:p>
              <a:pPr algn="ctr" defTabSz="0">
                <a:tabLst>
                  <a:tab pos="1283335" algn="l"/>
                </a:tabLst>
              </a:pPr>
              <a:r>
                <a:rPr lang="zh-CN" altLang="en-US" sz="1000" dirty="0">
                  <a:solidFill>
                    <a:schemeClr val="tx1">
                      <a:lumMod val="50000"/>
                      <a:lumOff val="50000"/>
                    </a:schemeClr>
                  </a:solidFill>
                  <a:cs typeface="+mn-ea"/>
                  <a:sym typeface="+mn-lt"/>
                </a:rPr>
                <a:t>输入文本内容输入文本内容</a:t>
              </a:r>
              <a:endParaRPr lang="en-US" altLang="zh-CN" sz="1000" dirty="0">
                <a:solidFill>
                  <a:schemeClr val="tx1">
                    <a:lumMod val="50000"/>
                    <a:lumOff val="50000"/>
                  </a:schemeClr>
                </a:solidFill>
                <a:cs typeface="+mn-ea"/>
                <a:sym typeface="+mn-lt"/>
              </a:endParaRPr>
            </a:p>
            <a:p>
              <a:pPr algn="ctr" defTabSz="0">
                <a:tabLst>
                  <a:tab pos="1283335" algn="l"/>
                </a:tabLst>
              </a:pPr>
              <a:r>
                <a:rPr lang="zh-CN" altLang="en-US" sz="1000" dirty="0">
                  <a:solidFill>
                    <a:schemeClr val="tx1">
                      <a:lumMod val="50000"/>
                      <a:lumOff val="50000"/>
                    </a:schemeClr>
                  </a:solidFill>
                  <a:cs typeface="+mn-ea"/>
                  <a:sym typeface="+mn-lt"/>
                </a:rPr>
                <a:t>输入文本内容输入文本内容</a:t>
              </a:r>
              <a:endParaRPr lang="en-US" altLang="zh-CN" sz="1000" dirty="0">
                <a:solidFill>
                  <a:schemeClr val="tx1">
                    <a:lumMod val="50000"/>
                    <a:lumOff val="50000"/>
                  </a:schemeClr>
                </a:solidFill>
                <a:cs typeface="+mn-ea"/>
                <a:sym typeface="+mn-lt"/>
              </a:endParaRPr>
            </a:p>
          </p:txBody>
        </p:sp>
      </p:grpSp>
      <p:sp>
        <p:nvSpPr>
          <p:cNvPr id="115" name="文本框 52"/>
          <p:cNvSpPr txBox="1"/>
          <p:nvPr/>
        </p:nvSpPr>
        <p:spPr>
          <a:xfrm>
            <a:off x="317878" y="247212"/>
            <a:ext cx="2495537" cy="503934"/>
          </a:xfrm>
          <a:prstGeom prst="rect">
            <a:avLst/>
          </a:prstGeom>
          <a:noFill/>
        </p:spPr>
        <p:txBody>
          <a:bodyPr wrap="square" lIns="115187" tIns="57593" rIns="115187" bIns="57593" rtlCol="0">
            <a:spAutoFit/>
          </a:bodyPr>
          <a:lstStyle/>
          <a:p>
            <a:pPr defTabSz="863600">
              <a:defRPr/>
            </a:pPr>
            <a:r>
              <a:rPr lang="zh-CN" altLang="en-US" sz="2500" b="1" dirty="0">
                <a:solidFill>
                  <a:srgbClr val="C00000"/>
                </a:solidFill>
                <a:cs typeface="+mn-ea"/>
                <a:sym typeface="+mn-lt"/>
              </a:rPr>
              <a:t>点此添加标题</a:t>
            </a:r>
          </a:p>
        </p:txBody>
      </p:sp>
      <p:grpSp>
        <p:nvGrpSpPr>
          <p:cNvPr id="116" name="组合 115"/>
          <p:cNvGrpSpPr/>
          <p:nvPr/>
        </p:nvGrpSpPr>
        <p:grpSpPr>
          <a:xfrm>
            <a:off x="-303811" y="247212"/>
            <a:ext cx="440250" cy="440123"/>
            <a:chOff x="304800" y="673100"/>
            <a:chExt cx="4000500" cy="4000500"/>
          </a:xfrm>
          <a:solidFill>
            <a:srgbClr val="C00000"/>
          </a:solidFill>
          <a:effectLst>
            <a:outerShdw blurRad="444500" dist="254000" dir="6840000" algn="tr" rotWithShape="0">
              <a:prstClr val="black">
                <a:alpha val="50000"/>
              </a:prstClr>
            </a:outerShdw>
          </a:effectLst>
        </p:grpSpPr>
        <p:sp>
          <p:nvSpPr>
            <p:cNvPr id="117" name="同心圆 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sp>
          <p:nvSpPr>
            <p:cNvPr id="118" name="椭圆 117"/>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6695">
        <p:blinds dir="vert"/>
      </p:transition>
    </mc:Choice>
    <mc:Fallback xmlns="">
      <p:transition spd="slow" advTm="6695">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14:presetBounceEnd="58000">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14:bounceEnd="58000">
                                          <p:cBhvr additive="base">
                                            <p:cTn id="7" dur="500" fill="hold"/>
                                            <p:tgtEl>
                                              <p:spTgt spid="60"/>
                                            </p:tgtEl>
                                            <p:attrNameLst>
                                              <p:attrName>ppt_x</p:attrName>
                                            </p:attrNameLst>
                                          </p:cBhvr>
                                          <p:tavLst>
                                            <p:tav tm="0">
                                              <p:val>
                                                <p:strVal val="0-#ppt_w/2"/>
                                              </p:val>
                                            </p:tav>
                                            <p:tav tm="100000">
                                              <p:val>
                                                <p:strVal val="#ppt_x"/>
                                              </p:val>
                                            </p:tav>
                                          </p:tavLst>
                                        </p:anim>
                                        <p:anim calcmode="lin" valueType="num" p14:bounceEnd="58000">
                                          <p:cBhvr additive="base">
                                            <p:cTn id="8" dur="5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12" fill="hold" grpId="0" nodeType="withEffect" p14:presetBounceEnd="58000">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14:bounceEnd="58000">
                                          <p:cBhvr additive="base">
                                            <p:cTn id="11" dur="500" fill="hold"/>
                                            <p:tgtEl>
                                              <p:spTgt spid="63"/>
                                            </p:tgtEl>
                                            <p:attrNameLst>
                                              <p:attrName>ppt_x</p:attrName>
                                            </p:attrNameLst>
                                          </p:cBhvr>
                                          <p:tavLst>
                                            <p:tav tm="0">
                                              <p:val>
                                                <p:strVal val="0-#ppt_w/2"/>
                                              </p:val>
                                            </p:tav>
                                            <p:tav tm="100000">
                                              <p:val>
                                                <p:strVal val="#ppt_x"/>
                                              </p:val>
                                            </p:tav>
                                          </p:tavLst>
                                        </p:anim>
                                        <p:anim calcmode="lin" valueType="num" p14:bounceEnd="58000">
                                          <p:cBhvr additive="base">
                                            <p:cTn id="12" dur="500" fill="hold"/>
                                            <p:tgtEl>
                                              <p:spTgt spid="63"/>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14:presetBounceEnd="58000">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14:bounceEnd="58000">
                                          <p:cBhvr additive="base">
                                            <p:cTn id="15" dur="500" fill="hold"/>
                                            <p:tgtEl>
                                              <p:spTgt spid="62"/>
                                            </p:tgtEl>
                                            <p:attrNameLst>
                                              <p:attrName>ppt_x</p:attrName>
                                            </p:attrNameLst>
                                          </p:cBhvr>
                                          <p:tavLst>
                                            <p:tav tm="0">
                                              <p:val>
                                                <p:strVal val="1+#ppt_w/2"/>
                                              </p:val>
                                            </p:tav>
                                            <p:tav tm="100000">
                                              <p:val>
                                                <p:strVal val="#ppt_x"/>
                                              </p:val>
                                            </p:tav>
                                          </p:tavLst>
                                        </p:anim>
                                        <p:anim calcmode="lin" valueType="num" p14:bounceEnd="58000">
                                          <p:cBhvr additive="base">
                                            <p:cTn id="16" dur="500" fill="hold"/>
                                            <p:tgtEl>
                                              <p:spTgt spid="62"/>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14:presetBounceEnd="58000">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14:bounceEnd="58000">
                                          <p:cBhvr additive="base">
                                            <p:cTn id="19" dur="500" fill="hold"/>
                                            <p:tgtEl>
                                              <p:spTgt spid="61"/>
                                            </p:tgtEl>
                                            <p:attrNameLst>
                                              <p:attrName>ppt_x</p:attrName>
                                            </p:attrNameLst>
                                          </p:cBhvr>
                                          <p:tavLst>
                                            <p:tav tm="0">
                                              <p:val>
                                                <p:strVal val="1+#ppt_w/2"/>
                                              </p:val>
                                            </p:tav>
                                            <p:tav tm="100000">
                                              <p:val>
                                                <p:strVal val="#ppt_x"/>
                                              </p:val>
                                            </p:tav>
                                          </p:tavLst>
                                        </p:anim>
                                        <p:anim calcmode="lin" valueType="num" p14:bounceEnd="58000">
                                          <p:cBhvr additive="base">
                                            <p:cTn id="20" dur="500" fill="hold"/>
                                            <p:tgtEl>
                                              <p:spTgt spid="6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35"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style.rotation</p:attrName>
                                            </p:attrNameLst>
                                          </p:cBhvr>
                                          <p:tavLst>
                                            <p:tav tm="0">
                                              <p:val>
                                                <p:fltVal val="720"/>
                                              </p:val>
                                            </p:tav>
                                            <p:tav tm="100000">
                                              <p:val>
                                                <p:fltVal val="0"/>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ppt_w</p:attrName>
                                            </p:attrNameLst>
                                          </p:cBhvr>
                                          <p:tavLst>
                                            <p:tav tm="0">
                                              <p:val>
                                                <p:fltVal val="0"/>
                                              </p:val>
                                            </p:tav>
                                            <p:tav tm="100000">
                                              <p:val>
                                                <p:strVal val="#ppt_w"/>
                                              </p:val>
                                            </p:tav>
                                          </p:tavLst>
                                        </p:anim>
                                      </p:childTnLst>
                                    </p:cTn>
                                  </p:par>
                                  <p:par>
                                    <p:cTn id="28" presetID="35"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style.rotation</p:attrName>
                                            </p:attrNameLst>
                                          </p:cBhvr>
                                          <p:tavLst>
                                            <p:tav tm="0">
                                              <p:val>
                                                <p:fltVal val="720"/>
                                              </p:val>
                                            </p:tav>
                                            <p:tav tm="100000">
                                              <p:val>
                                                <p:fltVal val="0"/>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ppt_w</p:attrName>
                                            </p:attrNameLst>
                                          </p:cBhvr>
                                          <p:tavLst>
                                            <p:tav tm="0">
                                              <p:val>
                                                <p:fltVal val="0"/>
                                              </p:val>
                                            </p:tav>
                                            <p:tav tm="100000">
                                              <p:val>
                                                <p:strVal val="#ppt_w"/>
                                              </p:val>
                                            </p:tav>
                                          </p:tavLst>
                                        </p:anim>
                                      </p:childTnLst>
                                    </p:cTn>
                                  </p:par>
                                  <p:par>
                                    <p:cTn id="34" presetID="35"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style.rotation</p:attrName>
                                            </p:attrNameLst>
                                          </p:cBhvr>
                                          <p:tavLst>
                                            <p:tav tm="0">
                                              <p:val>
                                                <p:fltVal val="720"/>
                                              </p:val>
                                            </p:tav>
                                            <p:tav tm="100000">
                                              <p:val>
                                                <p:fltVal val="0"/>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ppt_w</p:attrName>
                                            </p:attrNameLst>
                                          </p:cBhvr>
                                          <p:tavLst>
                                            <p:tav tm="0">
                                              <p:val>
                                                <p:fltVal val="0"/>
                                              </p:val>
                                            </p:tav>
                                            <p:tav tm="100000">
                                              <p:val>
                                                <p:strVal val="#ppt_w"/>
                                              </p:val>
                                            </p:tav>
                                          </p:tavLst>
                                        </p:anim>
                                      </p:childTnLst>
                                    </p:cTn>
                                  </p:par>
                                  <p:par>
                                    <p:cTn id="40" presetID="35"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style.rotation</p:attrName>
                                            </p:attrNameLst>
                                          </p:cBhvr>
                                          <p:tavLst>
                                            <p:tav tm="0">
                                              <p:val>
                                                <p:fltVal val="720"/>
                                              </p:val>
                                            </p:tav>
                                            <p:tav tm="100000">
                                              <p:val>
                                                <p:fltVal val="0"/>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 calcmode="lin" valueType="num">
                                          <p:cBhvr>
                                            <p:cTn id="45" dur="1000" fill="hold"/>
                                            <p:tgtEl>
                                              <p:spTgt spid="5"/>
                                            </p:tgtEl>
                                            <p:attrNameLst>
                                              <p:attrName>ppt_w</p:attrName>
                                            </p:attrNameLst>
                                          </p:cBhvr>
                                          <p:tavLst>
                                            <p:tav tm="0">
                                              <p:val>
                                                <p:fltVal val="0"/>
                                              </p:val>
                                            </p:tav>
                                            <p:tav tm="100000">
                                              <p:val>
                                                <p:strVal val="#ppt_w"/>
                                              </p:val>
                                            </p:tav>
                                          </p:tavLst>
                                        </p:anim>
                                      </p:childTnLst>
                                    </p:cTn>
                                  </p:par>
                                </p:childTnLst>
                              </p:cTn>
                            </p:par>
                            <p:par>
                              <p:cTn id="46" fill="hold">
                                <p:stCondLst>
                                  <p:cond delay="1500"/>
                                </p:stCondLst>
                                <p:childTnLst>
                                  <p:par>
                                    <p:cTn id="47" presetID="21" presetClass="entr" presetSubtype="1"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heel(1)">
                                          <p:cBhvr>
                                            <p:cTn id="49" dur="2000"/>
                                            <p:tgtEl>
                                              <p:spTgt spid="9"/>
                                            </p:tgtEl>
                                          </p:cBhvr>
                                        </p:animEffect>
                                      </p:childTnLst>
                                    </p:cTn>
                                  </p:par>
                                </p:childTnLst>
                              </p:cTn>
                            </p:par>
                            <p:par>
                              <p:cTn id="50" fill="hold">
                                <p:stCondLst>
                                  <p:cond delay="3500"/>
                                </p:stCondLst>
                                <p:childTnLst>
                                  <p:par>
                                    <p:cTn id="51" presetID="22" presetClass="entr" presetSubtype="8" fill="hold" nodeType="after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wipe(left)">
                                          <p:cBhvr>
                                            <p:cTn id="53" dur="500"/>
                                            <p:tgtEl>
                                              <p:spTgt spid="91"/>
                                            </p:tgtEl>
                                          </p:cBhvr>
                                        </p:animEffect>
                                      </p:childTnLst>
                                    </p:cTn>
                                  </p:par>
                                </p:childTnLst>
                              </p:cTn>
                            </p:par>
                            <p:par>
                              <p:cTn id="54" fill="hold">
                                <p:stCondLst>
                                  <p:cond delay="4000"/>
                                </p:stCondLst>
                                <p:childTnLst>
                                  <p:par>
                                    <p:cTn id="55" presetID="22" presetClass="entr" presetSubtype="8" fill="hold" nodeType="afterEffect">
                                      <p:stCondLst>
                                        <p:cond delay="0"/>
                                      </p:stCondLst>
                                      <p:childTnLst>
                                        <p:set>
                                          <p:cBhvr>
                                            <p:cTn id="56" dur="1" fill="hold">
                                              <p:stCondLst>
                                                <p:cond delay="0"/>
                                              </p:stCondLst>
                                            </p:cTn>
                                            <p:tgtEl>
                                              <p:spTgt spid="97"/>
                                            </p:tgtEl>
                                            <p:attrNameLst>
                                              <p:attrName>style.visibility</p:attrName>
                                            </p:attrNameLst>
                                          </p:cBhvr>
                                          <p:to>
                                            <p:strVal val="visible"/>
                                          </p:to>
                                        </p:set>
                                        <p:animEffect transition="in" filter="wipe(left)">
                                          <p:cBhvr>
                                            <p:cTn id="57" dur="500"/>
                                            <p:tgtEl>
                                              <p:spTgt spid="97"/>
                                            </p:tgtEl>
                                          </p:cBhvr>
                                        </p:animEffect>
                                      </p:childTnLst>
                                    </p:cTn>
                                  </p:par>
                                </p:childTnLst>
                              </p:cTn>
                            </p:par>
                            <p:par>
                              <p:cTn id="58" fill="hold">
                                <p:stCondLst>
                                  <p:cond delay="4500"/>
                                </p:stCondLst>
                                <p:childTnLst>
                                  <p:par>
                                    <p:cTn id="59" presetID="22" presetClass="entr" presetSubtype="2" fill="hold" nodeType="afterEffect">
                                      <p:stCondLst>
                                        <p:cond delay="0"/>
                                      </p:stCondLst>
                                      <p:childTnLst>
                                        <p:set>
                                          <p:cBhvr>
                                            <p:cTn id="60" dur="1" fill="hold">
                                              <p:stCondLst>
                                                <p:cond delay="0"/>
                                              </p:stCondLst>
                                            </p:cTn>
                                            <p:tgtEl>
                                              <p:spTgt spid="109"/>
                                            </p:tgtEl>
                                            <p:attrNameLst>
                                              <p:attrName>style.visibility</p:attrName>
                                            </p:attrNameLst>
                                          </p:cBhvr>
                                          <p:to>
                                            <p:strVal val="visible"/>
                                          </p:to>
                                        </p:set>
                                        <p:animEffect transition="in" filter="wipe(right)">
                                          <p:cBhvr>
                                            <p:cTn id="61" dur="500"/>
                                            <p:tgtEl>
                                              <p:spTgt spid="109"/>
                                            </p:tgtEl>
                                          </p:cBhvr>
                                        </p:animEffect>
                                      </p:childTnLst>
                                    </p:cTn>
                                  </p:par>
                                </p:childTnLst>
                              </p:cTn>
                            </p:par>
                            <p:par>
                              <p:cTn id="62" fill="hold">
                                <p:stCondLst>
                                  <p:cond delay="5000"/>
                                </p:stCondLst>
                                <p:childTnLst>
                                  <p:par>
                                    <p:cTn id="63" presetID="22" presetClass="entr" presetSubtype="2" fill="hold" nodeType="afterEffect">
                                      <p:stCondLst>
                                        <p:cond delay="0"/>
                                      </p:stCondLst>
                                      <p:childTnLst>
                                        <p:set>
                                          <p:cBhvr>
                                            <p:cTn id="64" dur="1" fill="hold">
                                              <p:stCondLst>
                                                <p:cond delay="0"/>
                                              </p:stCondLst>
                                            </p:cTn>
                                            <p:tgtEl>
                                              <p:spTgt spid="103"/>
                                            </p:tgtEl>
                                            <p:attrNameLst>
                                              <p:attrName>style.visibility</p:attrName>
                                            </p:attrNameLst>
                                          </p:cBhvr>
                                          <p:to>
                                            <p:strVal val="visible"/>
                                          </p:to>
                                        </p:set>
                                        <p:animEffect transition="in" filter="wipe(right)">
                                          <p:cBhvr>
                                            <p:cTn id="65"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0-#ppt_w/2"/>
                                              </p:val>
                                            </p:tav>
                                            <p:tav tm="100000">
                                              <p:val>
                                                <p:strVal val="#ppt_x"/>
                                              </p:val>
                                            </p:tav>
                                          </p:tavLst>
                                        </p:anim>
                                        <p:anim calcmode="lin" valueType="num">
                                          <p:cBhvr additive="base">
                                            <p:cTn id="8" dur="5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0-#ppt_w/2"/>
                                              </p:val>
                                            </p:tav>
                                            <p:tav tm="100000">
                                              <p:val>
                                                <p:strVal val="#ppt_x"/>
                                              </p:val>
                                            </p:tav>
                                          </p:tavLst>
                                        </p:anim>
                                        <p:anim calcmode="lin" valueType="num">
                                          <p:cBhvr additive="base">
                                            <p:cTn id="12" dur="500" fill="hold"/>
                                            <p:tgtEl>
                                              <p:spTgt spid="63"/>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1+#ppt_w/2"/>
                                              </p:val>
                                            </p:tav>
                                            <p:tav tm="100000">
                                              <p:val>
                                                <p:strVal val="#ppt_x"/>
                                              </p:val>
                                            </p:tav>
                                          </p:tavLst>
                                        </p:anim>
                                        <p:anim calcmode="lin" valueType="num">
                                          <p:cBhvr additive="base">
                                            <p:cTn id="16" dur="500" fill="hold"/>
                                            <p:tgtEl>
                                              <p:spTgt spid="62"/>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1+#ppt_w/2"/>
                                              </p:val>
                                            </p:tav>
                                            <p:tav tm="100000">
                                              <p:val>
                                                <p:strVal val="#ppt_x"/>
                                              </p:val>
                                            </p:tav>
                                          </p:tavLst>
                                        </p:anim>
                                        <p:anim calcmode="lin" valueType="num">
                                          <p:cBhvr additive="base">
                                            <p:cTn id="20" dur="500" fill="hold"/>
                                            <p:tgtEl>
                                              <p:spTgt spid="6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35"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style.rotation</p:attrName>
                                            </p:attrNameLst>
                                          </p:cBhvr>
                                          <p:tavLst>
                                            <p:tav tm="0">
                                              <p:val>
                                                <p:fltVal val="720"/>
                                              </p:val>
                                            </p:tav>
                                            <p:tav tm="100000">
                                              <p:val>
                                                <p:fltVal val="0"/>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ppt_w</p:attrName>
                                            </p:attrNameLst>
                                          </p:cBhvr>
                                          <p:tavLst>
                                            <p:tav tm="0">
                                              <p:val>
                                                <p:fltVal val="0"/>
                                              </p:val>
                                            </p:tav>
                                            <p:tav tm="100000">
                                              <p:val>
                                                <p:strVal val="#ppt_w"/>
                                              </p:val>
                                            </p:tav>
                                          </p:tavLst>
                                        </p:anim>
                                      </p:childTnLst>
                                    </p:cTn>
                                  </p:par>
                                  <p:par>
                                    <p:cTn id="28" presetID="35"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style.rotation</p:attrName>
                                            </p:attrNameLst>
                                          </p:cBhvr>
                                          <p:tavLst>
                                            <p:tav tm="0">
                                              <p:val>
                                                <p:fltVal val="720"/>
                                              </p:val>
                                            </p:tav>
                                            <p:tav tm="100000">
                                              <p:val>
                                                <p:fltVal val="0"/>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ppt_w</p:attrName>
                                            </p:attrNameLst>
                                          </p:cBhvr>
                                          <p:tavLst>
                                            <p:tav tm="0">
                                              <p:val>
                                                <p:fltVal val="0"/>
                                              </p:val>
                                            </p:tav>
                                            <p:tav tm="100000">
                                              <p:val>
                                                <p:strVal val="#ppt_w"/>
                                              </p:val>
                                            </p:tav>
                                          </p:tavLst>
                                        </p:anim>
                                      </p:childTnLst>
                                    </p:cTn>
                                  </p:par>
                                  <p:par>
                                    <p:cTn id="34" presetID="35"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style.rotation</p:attrName>
                                            </p:attrNameLst>
                                          </p:cBhvr>
                                          <p:tavLst>
                                            <p:tav tm="0">
                                              <p:val>
                                                <p:fltVal val="720"/>
                                              </p:val>
                                            </p:tav>
                                            <p:tav tm="100000">
                                              <p:val>
                                                <p:fltVal val="0"/>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ppt_w</p:attrName>
                                            </p:attrNameLst>
                                          </p:cBhvr>
                                          <p:tavLst>
                                            <p:tav tm="0">
                                              <p:val>
                                                <p:fltVal val="0"/>
                                              </p:val>
                                            </p:tav>
                                            <p:tav tm="100000">
                                              <p:val>
                                                <p:strVal val="#ppt_w"/>
                                              </p:val>
                                            </p:tav>
                                          </p:tavLst>
                                        </p:anim>
                                      </p:childTnLst>
                                    </p:cTn>
                                  </p:par>
                                  <p:par>
                                    <p:cTn id="40" presetID="35"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style.rotation</p:attrName>
                                            </p:attrNameLst>
                                          </p:cBhvr>
                                          <p:tavLst>
                                            <p:tav tm="0">
                                              <p:val>
                                                <p:fltVal val="720"/>
                                              </p:val>
                                            </p:tav>
                                            <p:tav tm="100000">
                                              <p:val>
                                                <p:fltVal val="0"/>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 calcmode="lin" valueType="num">
                                          <p:cBhvr>
                                            <p:cTn id="45" dur="1000" fill="hold"/>
                                            <p:tgtEl>
                                              <p:spTgt spid="5"/>
                                            </p:tgtEl>
                                            <p:attrNameLst>
                                              <p:attrName>ppt_w</p:attrName>
                                            </p:attrNameLst>
                                          </p:cBhvr>
                                          <p:tavLst>
                                            <p:tav tm="0">
                                              <p:val>
                                                <p:fltVal val="0"/>
                                              </p:val>
                                            </p:tav>
                                            <p:tav tm="100000">
                                              <p:val>
                                                <p:strVal val="#ppt_w"/>
                                              </p:val>
                                            </p:tav>
                                          </p:tavLst>
                                        </p:anim>
                                      </p:childTnLst>
                                    </p:cTn>
                                  </p:par>
                                </p:childTnLst>
                              </p:cTn>
                            </p:par>
                            <p:par>
                              <p:cTn id="46" fill="hold">
                                <p:stCondLst>
                                  <p:cond delay="1500"/>
                                </p:stCondLst>
                                <p:childTnLst>
                                  <p:par>
                                    <p:cTn id="47" presetID="21" presetClass="entr" presetSubtype="1"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heel(1)">
                                          <p:cBhvr>
                                            <p:cTn id="49" dur="2000"/>
                                            <p:tgtEl>
                                              <p:spTgt spid="9"/>
                                            </p:tgtEl>
                                          </p:cBhvr>
                                        </p:animEffect>
                                      </p:childTnLst>
                                    </p:cTn>
                                  </p:par>
                                </p:childTnLst>
                              </p:cTn>
                            </p:par>
                            <p:par>
                              <p:cTn id="50" fill="hold">
                                <p:stCondLst>
                                  <p:cond delay="3500"/>
                                </p:stCondLst>
                                <p:childTnLst>
                                  <p:par>
                                    <p:cTn id="51" presetID="22" presetClass="entr" presetSubtype="8" fill="hold" nodeType="after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wipe(left)">
                                          <p:cBhvr>
                                            <p:cTn id="53" dur="500"/>
                                            <p:tgtEl>
                                              <p:spTgt spid="91"/>
                                            </p:tgtEl>
                                          </p:cBhvr>
                                        </p:animEffect>
                                      </p:childTnLst>
                                    </p:cTn>
                                  </p:par>
                                </p:childTnLst>
                              </p:cTn>
                            </p:par>
                            <p:par>
                              <p:cTn id="54" fill="hold">
                                <p:stCondLst>
                                  <p:cond delay="4000"/>
                                </p:stCondLst>
                                <p:childTnLst>
                                  <p:par>
                                    <p:cTn id="55" presetID="22" presetClass="entr" presetSubtype="8" fill="hold" nodeType="afterEffect">
                                      <p:stCondLst>
                                        <p:cond delay="0"/>
                                      </p:stCondLst>
                                      <p:childTnLst>
                                        <p:set>
                                          <p:cBhvr>
                                            <p:cTn id="56" dur="1" fill="hold">
                                              <p:stCondLst>
                                                <p:cond delay="0"/>
                                              </p:stCondLst>
                                            </p:cTn>
                                            <p:tgtEl>
                                              <p:spTgt spid="97"/>
                                            </p:tgtEl>
                                            <p:attrNameLst>
                                              <p:attrName>style.visibility</p:attrName>
                                            </p:attrNameLst>
                                          </p:cBhvr>
                                          <p:to>
                                            <p:strVal val="visible"/>
                                          </p:to>
                                        </p:set>
                                        <p:animEffect transition="in" filter="wipe(left)">
                                          <p:cBhvr>
                                            <p:cTn id="57" dur="500"/>
                                            <p:tgtEl>
                                              <p:spTgt spid="97"/>
                                            </p:tgtEl>
                                          </p:cBhvr>
                                        </p:animEffect>
                                      </p:childTnLst>
                                    </p:cTn>
                                  </p:par>
                                </p:childTnLst>
                              </p:cTn>
                            </p:par>
                            <p:par>
                              <p:cTn id="58" fill="hold">
                                <p:stCondLst>
                                  <p:cond delay="4500"/>
                                </p:stCondLst>
                                <p:childTnLst>
                                  <p:par>
                                    <p:cTn id="59" presetID="22" presetClass="entr" presetSubtype="2" fill="hold" nodeType="afterEffect">
                                      <p:stCondLst>
                                        <p:cond delay="0"/>
                                      </p:stCondLst>
                                      <p:childTnLst>
                                        <p:set>
                                          <p:cBhvr>
                                            <p:cTn id="60" dur="1" fill="hold">
                                              <p:stCondLst>
                                                <p:cond delay="0"/>
                                              </p:stCondLst>
                                            </p:cTn>
                                            <p:tgtEl>
                                              <p:spTgt spid="109"/>
                                            </p:tgtEl>
                                            <p:attrNameLst>
                                              <p:attrName>style.visibility</p:attrName>
                                            </p:attrNameLst>
                                          </p:cBhvr>
                                          <p:to>
                                            <p:strVal val="visible"/>
                                          </p:to>
                                        </p:set>
                                        <p:animEffect transition="in" filter="wipe(right)">
                                          <p:cBhvr>
                                            <p:cTn id="61" dur="500"/>
                                            <p:tgtEl>
                                              <p:spTgt spid="109"/>
                                            </p:tgtEl>
                                          </p:cBhvr>
                                        </p:animEffect>
                                      </p:childTnLst>
                                    </p:cTn>
                                  </p:par>
                                </p:childTnLst>
                              </p:cTn>
                            </p:par>
                            <p:par>
                              <p:cTn id="62" fill="hold">
                                <p:stCondLst>
                                  <p:cond delay="5000"/>
                                </p:stCondLst>
                                <p:childTnLst>
                                  <p:par>
                                    <p:cTn id="63" presetID="22" presetClass="entr" presetSubtype="2" fill="hold" nodeType="afterEffect">
                                      <p:stCondLst>
                                        <p:cond delay="0"/>
                                      </p:stCondLst>
                                      <p:childTnLst>
                                        <p:set>
                                          <p:cBhvr>
                                            <p:cTn id="64" dur="1" fill="hold">
                                              <p:stCondLst>
                                                <p:cond delay="0"/>
                                              </p:stCondLst>
                                            </p:cTn>
                                            <p:tgtEl>
                                              <p:spTgt spid="103"/>
                                            </p:tgtEl>
                                            <p:attrNameLst>
                                              <p:attrName>style.visibility</p:attrName>
                                            </p:attrNameLst>
                                          </p:cBhvr>
                                          <p:to>
                                            <p:strVal val="visible"/>
                                          </p:to>
                                        </p:set>
                                        <p:animEffect transition="in" filter="wipe(right)">
                                          <p:cBhvr>
                                            <p:cTn id="65"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3" name="椭圆 132"/>
          <p:cNvSpPr/>
          <p:nvPr/>
        </p:nvSpPr>
        <p:spPr>
          <a:xfrm>
            <a:off x="1241022" y="2568983"/>
            <a:ext cx="1176960" cy="1176621"/>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15187" tIns="57593" rIns="115187" bIns="57593" rtlCol="0" anchor="ctr"/>
          <a:lstStyle/>
          <a:p>
            <a:pPr algn="ctr"/>
            <a:endParaRPr lang="zh-CN" altLang="en-US" sz="1300">
              <a:solidFill>
                <a:prstClr val="white"/>
              </a:solidFill>
              <a:cs typeface="+mn-ea"/>
              <a:sym typeface="+mn-lt"/>
            </a:endParaRPr>
          </a:p>
        </p:txBody>
      </p:sp>
      <p:sp>
        <p:nvSpPr>
          <p:cNvPr id="134" name="椭圆 133"/>
          <p:cNvSpPr/>
          <p:nvPr/>
        </p:nvSpPr>
        <p:spPr>
          <a:xfrm>
            <a:off x="1327833" y="2634191"/>
            <a:ext cx="1010088" cy="1009797"/>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5187" tIns="57593" rIns="115187" bIns="57593" rtlCol="0" anchor="ctr"/>
          <a:lstStyle/>
          <a:p>
            <a:pPr algn="ctr"/>
            <a:endParaRPr lang="zh-CN" altLang="en-US" sz="1300">
              <a:solidFill>
                <a:prstClr val="white"/>
              </a:solidFill>
              <a:cs typeface="+mn-ea"/>
              <a:sym typeface="+mn-lt"/>
            </a:endParaRPr>
          </a:p>
        </p:txBody>
      </p:sp>
      <p:sp>
        <p:nvSpPr>
          <p:cNvPr id="135" name="椭圆 134"/>
          <p:cNvSpPr/>
          <p:nvPr/>
        </p:nvSpPr>
        <p:spPr>
          <a:xfrm>
            <a:off x="2717035" y="2347245"/>
            <a:ext cx="1596358" cy="159589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15187" tIns="57593" rIns="115187" bIns="57593" rtlCol="0" anchor="ctr"/>
          <a:lstStyle/>
          <a:p>
            <a:pPr algn="ctr"/>
            <a:endParaRPr lang="zh-CN" altLang="en-US" sz="1300">
              <a:solidFill>
                <a:prstClr val="white"/>
              </a:solidFill>
              <a:cs typeface="+mn-ea"/>
              <a:sym typeface="+mn-lt"/>
            </a:endParaRPr>
          </a:p>
        </p:txBody>
      </p:sp>
      <p:sp>
        <p:nvSpPr>
          <p:cNvPr id="136" name="椭圆 135"/>
          <p:cNvSpPr/>
          <p:nvPr/>
        </p:nvSpPr>
        <p:spPr>
          <a:xfrm>
            <a:off x="2800391" y="2424475"/>
            <a:ext cx="1429641" cy="1429229"/>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5187" tIns="57593" rIns="115187" bIns="57593" rtlCol="0" anchor="ctr"/>
          <a:lstStyle/>
          <a:p>
            <a:pPr algn="ctr"/>
            <a:endParaRPr lang="zh-CN" altLang="en-US" sz="1300">
              <a:solidFill>
                <a:prstClr val="white"/>
              </a:solidFill>
              <a:cs typeface="+mn-ea"/>
              <a:sym typeface="+mn-lt"/>
            </a:endParaRPr>
          </a:p>
        </p:txBody>
      </p:sp>
      <p:sp>
        <p:nvSpPr>
          <p:cNvPr id="137" name="椭圆 136"/>
          <p:cNvSpPr/>
          <p:nvPr/>
        </p:nvSpPr>
        <p:spPr>
          <a:xfrm flipH="1">
            <a:off x="9098898" y="2568983"/>
            <a:ext cx="1176960" cy="1176621"/>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15187" tIns="57593" rIns="115187" bIns="57593" rtlCol="0" anchor="ctr"/>
          <a:lstStyle/>
          <a:p>
            <a:pPr algn="ctr"/>
            <a:endParaRPr lang="zh-CN" altLang="en-US" sz="1300">
              <a:solidFill>
                <a:prstClr val="white"/>
              </a:solidFill>
              <a:cs typeface="+mn-ea"/>
              <a:sym typeface="+mn-lt"/>
            </a:endParaRPr>
          </a:p>
        </p:txBody>
      </p:sp>
      <p:sp>
        <p:nvSpPr>
          <p:cNvPr id="138" name="椭圆 137"/>
          <p:cNvSpPr/>
          <p:nvPr/>
        </p:nvSpPr>
        <p:spPr>
          <a:xfrm>
            <a:off x="9178961" y="2634191"/>
            <a:ext cx="1010088" cy="1009797"/>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5187" tIns="57593" rIns="115187" bIns="57593" rtlCol="0" anchor="ctr"/>
          <a:lstStyle/>
          <a:p>
            <a:pPr algn="ctr"/>
            <a:endParaRPr lang="zh-CN" altLang="en-US" sz="1300">
              <a:solidFill>
                <a:prstClr val="white"/>
              </a:solidFill>
              <a:cs typeface="+mn-ea"/>
              <a:sym typeface="+mn-lt"/>
            </a:endParaRPr>
          </a:p>
        </p:txBody>
      </p:sp>
      <p:sp>
        <p:nvSpPr>
          <p:cNvPr id="139" name="椭圆 138"/>
          <p:cNvSpPr/>
          <p:nvPr/>
        </p:nvSpPr>
        <p:spPr>
          <a:xfrm flipH="1">
            <a:off x="7203495" y="2347245"/>
            <a:ext cx="1596358" cy="159589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15187" tIns="57593" rIns="115187" bIns="57593" rtlCol="0" anchor="ctr"/>
          <a:lstStyle/>
          <a:p>
            <a:pPr algn="ctr"/>
            <a:endParaRPr lang="zh-CN" altLang="en-US" sz="1300">
              <a:solidFill>
                <a:prstClr val="white"/>
              </a:solidFill>
              <a:cs typeface="+mn-ea"/>
              <a:sym typeface="+mn-lt"/>
            </a:endParaRPr>
          </a:p>
        </p:txBody>
      </p:sp>
      <p:sp>
        <p:nvSpPr>
          <p:cNvPr id="140" name="椭圆 139"/>
          <p:cNvSpPr/>
          <p:nvPr/>
        </p:nvSpPr>
        <p:spPr>
          <a:xfrm>
            <a:off x="7286853" y="2424475"/>
            <a:ext cx="1429641" cy="1429229"/>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5187" tIns="57593" rIns="115187" bIns="57593" rtlCol="0" anchor="ctr"/>
          <a:lstStyle/>
          <a:p>
            <a:pPr algn="ctr"/>
            <a:endParaRPr lang="zh-CN" altLang="en-US" sz="1300">
              <a:solidFill>
                <a:prstClr val="white"/>
              </a:solidFill>
              <a:cs typeface="+mn-ea"/>
              <a:sym typeface="+mn-lt"/>
            </a:endParaRPr>
          </a:p>
        </p:txBody>
      </p:sp>
      <p:grpSp>
        <p:nvGrpSpPr>
          <p:cNvPr id="141" name="组合 140"/>
          <p:cNvGrpSpPr/>
          <p:nvPr/>
        </p:nvGrpSpPr>
        <p:grpSpPr>
          <a:xfrm>
            <a:off x="4707786" y="2086180"/>
            <a:ext cx="2104878" cy="2104271"/>
            <a:chOff x="4982374" y="2208496"/>
            <a:chExt cx="2227648" cy="2227648"/>
          </a:xfrm>
          <a:effectLst>
            <a:outerShdw blurRad="101600" dist="50800" dir="2700000" algn="tl" rotWithShape="0">
              <a:prstClr val="black">
                <a:alpha val="40000"/>
              </a:prstClr>
            </a:outerShdw>
          </a:effectLst>
        </p:grpSpPr>
        <p:sp>
          <p:nvSpPr>
            <p:cNvPr id="142" name="椭圆 141"/>
            <p:cNvSpPr/>
            <p:nvPr/>
          </p:nvSpPr>
          <p:spPr>
            <a:xfrm>
              <a:off x="4982374" y="2208496"/>
              <a:ext cx="2227648" cy="2227648"/>
            </a:xfrm>
            <a:prstGeom prst="ellipse">
              <a:avLst/>
            </a:prstGeom>
            <a:gradFill>
              <a:gsLst>
                <a:gs pos="0">
                  <a:schemeClr val="bg1">
                    <a:lumMod val="97000"/>
                  </a:schemeClr>
                </a:gs>
                <a:gs pos="100000">
                  <a:schemeClr val="bg1">
                    <a:lumMod val="7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grpSp>
          <p:nvGrpSpPr>
            <p:cNvPr id="143" name="Group 35"/>
            <p:cNvGrpSpPr>
              <a:grpSpLocks noChangeAspect="1"/>
            </p:cNvGrpSpPr>
            <p:nvPr/>
          </p:nvGrpSpPr>
          <p:grpSpPr bwMode="auto">
            <a:xfrm>
              <a:off x="5112459" y="2218471"/>
              <a:ext cx="2016983" cy="1955861"/>
              <a:chOff x="3477" y="1809"/>
              <a:chExt cx="726" cy="704"/>
            </a:xfrm>
            <a:noFill/>
          </p:grpSpPr>
          <p:sp>
            <p:nvSpPr>
              <p:cNvPr id="144"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45"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46"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47"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48"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49"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50"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51"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52"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300">
                  <a:solidFill>
                    <a:prstClr val="black"/>
                  </a:solidFill>
                  <a:cs typeface="+mn-ea"/>
                  <a:sym typeface="+mn-lt"/>
                </a:endParaRPr>
              </a:p>
            </p:txBody>
          </p:sp>
        </p:grpSp>
      </p:grpSp>
      <p:grpSp>
        <p:nvGrpSpPr>
          <p:cNvPr id="153" name="Group 8"/>
          <p:cNvGrpSpPr>
            <a:grpSpLocks noChangeAspect="1"/>
          </p:cNvGrpSpPr>
          <p:nvPr/>
        </p:nvGrpSpPr>
        <p:grpSpPr bwMode="auto">
          <a:xfrm>
            <a:off x="1618837" y="2892446"/>
            <a:ext cx="428086" cy="468930"/>
            <a:chOff x="3437" y="2282"/>
            <a:chExt cx="679" cy="744"/>
          </a:xfrm>
          <a:solidFill>
            <a:srgbClr val="C00000"/>
          </a:solidFill>
        </p:grpSpPr>
        <p:sp>
          <p:nvSpPr>
            <p:cNvPr id="154"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55"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grpSp>
      <p:grpSp>
        <p:nvGrpSpPr>
          <p:cNvPr id="156" name="Group 13"/>
          <p:cNvGrpSpPr>
            <a:grpSpLocks noChangeAspect="1"/>
          </p:cNvGrpSpPr>
          <p:nvPr/>
        </p:nvGrpSpPr>
        <p:grpSpPr bwMode="auto">
          <a:xfrm>
            <a:off x="3255962" y="2910978"/>
            <a:ext cx="518503" cy="524472"/>
            <a:chOff x="2426" y="2781"/>
            <a:chExt cx="593" cy="600"/>
          </a:xfrm>
          <a:solidFill>
            <a:srgbClr val="C00000"/>
          </a:solidFill>
        </p:grpSpPr>
        <p:sp>
          <p:nvSpPr>
            <p:cNvPr id="157"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58"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grpSp>
      <p:grpSp>
        <p:nvGrpSpPr>
          <p:cNvPr id="159" name="Group 18"/>
          <p:cNvGrpSpPr>
            <a:grpSpLocks noChangeAspect="1"/>
          </p:cNvGrpSpPr>
          <p:nvPr/>
        </p:nvGrpSpPr>
        <p:grpSpPr bwMode="auto">
          <a:xfrm>
            <a:off x="7757879" y="2910292"/>
            <a:ext cx="453878" cy="422809"/>
            <a:chOff x="3802" y="2858"/>
            <a:chExt cx="616" cy="574"/>
          </a:xfrm>
          <a:solidFill>
            <a:srgbClr val="C00000"/>
          </a:solidFill>
        </p:grpSpPr>
        <p:sp>
          <p:nvSpPr>
            <p:cNvPr id="160"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61"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62"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63"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64"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grpSp>
      <p:grpSp>
        <p:nvGrpSpPr>
          <p:cNvPr id="165" name="Group 26"/>
          <p:cNvGrpSpPr>
            <a:grpSpLocks noChangeAspect="1"/>
          </p:cNvGrpSpPr>
          <p:nvPr/>
        </p:nvGrpSpPr>
        <p:grpSpPr bwMode="auto">
          <a:xfrm>
            <a:off x="9349420" y="2962203"/>
            <a:ext cx="710691" cy="352230"/>
            <a:chOff x="5676" y="2597"/>
            <a:chExt cx="1061" cy="526"/>
          </a:xfrm>
          <a:solidFill>
            <a:srgbClr val="C00000"/>
          </a:solidFill>
        </p:grpSpPr>
        <p:sp>
          <p:nvSpPr>
            <p:cNvPr id="166"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67"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68"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69"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70"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71"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72"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73"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74"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75"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76"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77"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78"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79"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80"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grpSp>
      <p:grpSp>
        <p:nvGrpSpPr>
          <p:cNvPr id="181" name="组合 180"/>
          <p:cNvGrpSpPr/>
          <p:nvPr/>
        </p:nvGrpSpPr>
        <p:grpSpPr>
          <a:xfrm>
            <a:off x="2389003" y="3109548"/>
            <a:ext cx="354593" cy="57541"/>
            <a:chOff x="2490242" y="3398543"/>
            <a:chExt cx="375275" cy="60914"/>
          </a:xfrm>
        </p:grpSpPr>
        <p:sp>
          <p:nvSpPr>
            <p:cNvPr id="182" name="椭圆 181"/>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183" name="椭圆 182"/>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cxnSp>
          <p:nvCxnSpPr>
            <p:cNvPr id="184" name="直接连接符 183"/>
            <p:cNvCxnSpPr>
              <a:stCxn id="182" idx="6"/>
              <a:endCxn id="183"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85" name="组合 184"/>
          <p:cNvGrpSpPr/>
          <p:nvPr/>
        </p:nvGrpSpPr>
        <p:grpSpPr>
          <a:xfrm>
            <a:off x="4292661" y="3109548"/>
            <a:ext cx="354593" cy="57541"/>
            <a:chOff x="2490242" y="3398543"/>
            <a:chExt cx="375275" cy="60914"/>
          </a:xfrm>
        </p:grpSpPr>
        <p:sp>
          <p:nvSpPr>
            <p:cNvPr id="186" name="椭圆 185"/>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187" name="椭圆 186"/>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cxnSp>
          <p:nvCxnSpPr>
            <p:cNvPr id="188" name="直接连接符 187"/>
            <p:cNvCxnSpPr>
              <a:stCxn id="186" idx="6"/>
              <a:endCxn id="187"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89" name="组合 188"/>
          <p:cNvGrpSpPr/>
          <p:nvPr/>
        </p:nvGrpSpPr>
        <p:grpSpPr>
          <a:xfrm>
            <a:off x="6871914" y="3109548"/>
            <a:ext cx="354593" cy="57541"/>
            <a:chOff x="2490242" y="3398543"/>
            <a:chExt cx="375275" cy="60914"/>
          </a:xfrm>
        </p:grpSpPr>
        <p:sp>
          <p:nvSpPr>
            <p:cNvPr id="190" name="椭圆 189"/>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191" name="椭圆 190"/>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cxnSp>
          <p:nvCxnSpPr>
            <p:cNvPr id="192" name="直接连接符 191"/>
            <p:cNvCxnSpPr>
              <a:stCxn id="190" idx="6"/>
              <a:endCxn id="191"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93" name="组合 192"/>
          <p:cNvGrpSpPr/>
          <p:nvPr/>
        </p:nvGrpSpPr>
        <p:grpSpPr>
          <a:xfrm>
            <a:off x="8775463" y="3109548"/>
            <a:ext cx="354593" cy="57541"/>
            <a:chOff x="2490242" y="3398543"/>
            <a:chExt cx="375275" cy="60914"/>
          </a:xfrm>
        </p:grpSpPr>
        <p:sp>
          <p:nvSpPr>
            <p:cNvPr id="194" name="椭圆 193"/>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195" name="椭圆 194"/>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cxnSp>
          <p:nvCxnSpPr>
            <p:cNvPr id="196" name="直接连接符 195"/>
            <p:cNvCxnSpPr>
              <a:stCxn id="194" idx="6"/>
              <a:endCxn id="195"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97" name="组合 196"/>
          <p:cNvGrpSpPr/>
          <p:nvPr/>
        </p:nvGrpSpPr>
        <p:grpSpPr>
          <a:xfrm>
            <a:off x="2240353" y="3111938"/>
            <a:ext cx="649023" cy="1769939"/>
            <a:chOff x="2371020" y="3294392"/>
            <a:chExt cx="686878" cy="1873713"/>
          </a:xfrm>
        </p:grpSpPr>
        <p:sp>
          <p:nvSpPr>
            <p:cNvPr id="198" name="椭圆 197"/>
            <p:cNvSpPr/>
            <p:nvPr/>
          </p:nvSpPr>
          <p:spPr>
            <a:xfrm>
              <a:off x="2684061" y="3294392"/>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grpSp>
          <p:nvGrpSpPr>
            <p:cNvPr id="199" name="组合 198"/>
            <p:cNvGrpSpPr/>
            <p:nvPr/>
          </p:nvGrpSpPr>
          <p:grpSpPr>
            <a:xfrm>
              <a:off x="2371020" y="3355306"/>
              <a:ext cx="686878" cy="1812799"/>
              <a:chOff x="2371020" y="3355306"/>
              <a:chExt cx="686878" cy="1812799"/>
            </a:xfrm>
          </p:grpSpPr>
          <p:cxnSp>
            <p:nvCxnSpPr>
              <p:cNvPr id="200" name="直接连接符 199"/>
              <p:cNvCxnSpPr>
                <a:stCxn id="198" idx="4"/>
              </p:cNvCxnSpPr>
              <p:nvPr/>
            </p:nvCxnSpPr>
            <p:spPr>
              <a:xfrm>
                <a:off x="2714518" y="3355306"/>
                <a:ext cx="0" cy="111893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1" name="椭圆 200"/>
              <p:cNvSpPr/>
              <p:nvPr/>
            </p:nvSpPr>
            <p:spPr>
              <a:xfrm>
                <a:off x="2371020" y="4481227"/>
                <a:ext cx="686878" cy="68687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202" name="椭圆 201"/>
              <p:cNvSpPr/>
              <p:nvPr/>
            </p:nvSpPr>
            <p:spPr>
              <a:xfrm>
                <a:off x="2687273" y="444160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grpSp>
      </p:grpSp>
      <p:grpSp>
        <p:nvGrpSpPr>
          <p:cNvPr id="203" name="组合 202"/>
          <p:cNvGrpSpPr/>
          <p:nvPr/>
        </p:nvGrpSpPr>
        <p:grpSpPr>
          <a:xfrm>
            <a:off x="8622697" y="3111938"/>
            <a:ext cx="649023" cy="1769939"/>
            <a:chOff x="9125624" y="3294392"/>
            <a:chExt cx="686878" cy="1873713"/>
          </a:xfrm>
        </p:grpSpPr>
        <p:sp>
          <p:nvSpPr>
            <p:cNvPr id="204" name="椭圆 203"/>
            <p:cNvSpPr/>
            <p:nvPr/>
          </p:nvSpPr>
          <p:spPr>
            <a:xfrm>
              <a:off x="9438105" y="3294392"/>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cxnSp>
          <p:nvCxnSpPr>
            <p:cNvPr id="205" name="直接连接符 204"/>
            <p:cNvCxnSpPr>
              <a:stCxn id="204" idx="4"/>
            </p:cNvCxnSpPr>
            <p:nvPr/>
          </p:nvCxnSpPr>
          <p:spPr>
            <a:xfrm>
              <a:off x="9468562" y="3355306"/>
              <a:ext cx="0" cy="111893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6" name="椭圆 205"/>
            <p:cNvSpPr/>
            <p:nvPr/>
          </p:nvSpPr>
          <p:spPr>
            <a:xfrm>
              <a:off x="9125624" y="4481227"/>
              <a:ext cx="686878" cy="68687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207" name="椭圆 206"/>
            <p:cNvSpPr/>
            <p:nvPr/>
          </p:nvSpPr>
          <p:spPr>
            <a:xfrm>
              <a:off x="9441877" y="444160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grpSp>
      <p:grpSp>
        <p:nvGrpSpPr>
          <p:cNvPr id="208" name="组合 207"/>
          <p:cNvGrpSpPr/>
          <p:nvPr/>
        </p:nvGrpSpPr>
        <p:grpSpPr>
          <a:xfrm>
            <a:off x="2887762" y="4260365"/>
            <a:ext cx="1868760" cy="631491"/>
            <a:chOff x="3451161" y="3890565"/>
            <a:chExt cx="1977759" cy="668516"/>
          </a:xfrm>
        </p:grpSpPr>
        <p:sp>
          <p:nvSpPr>
            <p:cNvPr id="209" name="文本框 80"/>
            <p:cNvSpPr txBox="1"/>
            <p:nvPr/>
          </p:nvSpPr>
          <p:spPr>
            <a:xfrm>
              <a:off x="3451161" y="3890565"/>
              <a:ext cx="1725052" cy="342113"/>
            </a:xfrm>
            <a:prstGeom prst="rect">
              <a:avLst/>
            </a:prstGeom>
            <a:noFill/>
          </p:spPr>
          <p:txBody>
            <a:bodyPr wrap="square" rtlCol="0">
              <a:spAutoFit/>
            </a:bodyPr>
            <a:lstStyle/>
            <a:p>
              <a:r>
                <a:rPr lang="zh-CN" altLang="en-US" sz="1500" dirty="0">
                  <a:solidFill>
                    <a:srgbClr val="C00000"/>
                  </a:solidFill>
                  <a:cs typeface="+mn-ea"/>
                  <a:sym typeface="+mn-lt"/>
                </a:rPr>
                <a:t>在此添加标题</a:t>
              </a:r>
            </a:p>
          </p:txBody>
        </p:sp>
        <p:sp>
          <p:nvSpPr>
            <p:cNvPr id="210" name="文本框 81"/>
            <p:cNvSpPr txBox="1"/>
            <p:nvPr/>
          </p:nvSpPr>
          <p:spPr>
            <a:xfrm>
              <a:off x="3457190" y="4135512"/>
              <a:ext cx="1971730" cy="423569"/>
            </a:xfrm>
            <a:prstGeom prst="rect">
              <a:avLst/>
            </a:prstGeom>
            <a:noFill/>
          </p:spPr>
          <p:txBody>
            <a:bodyPr wrap="square" rtlCol="0">
              <a:spAutoFit/>
            </a:bodyPr>
            <a:lstStyle/>
            <a:p>
              <a:pPr algn="just"/>
              <a:r>
                <a:rPr lang="zh-CN" altLang="en-US" sz="1000" dirty="0">
                  <a:solidFill>
                    <a:schemeClr val="tx1">
                      <a:lumMod val="50000"/>
                      <a:lumOff val="50000"/>
                    </a:schemeClr>
                  </a:solidFill>
                  <a:cs typeface="+mn-ea"/>
                  <a:sym typeface="+mn-lt"/>
                </a:rPr>
                <a:t>单击添加标题文本单击添加标题文本单击添加标题文本。</a:t>
              </a:r>
            </a:p>
          </p:txBody>
        </p:sp>
      </p:grpSp>
      <p:grpSp>
        <p:nvGrpSpPr>
          <p:cNvPr id="211" name="组合 210"/>
          <p:cNvGrpSpPr/>
          <p:nvPr/>
        </p:nvGrpSpPr>
        <p:grpSpPr>
          <a:xfrm>
            <a:off x="6765849" y="4260365"/>
            <a:ext cx="1863063" cy="631491"/>
            <a:chOff x="3457191" y="3890565"/>
            <a:chExt cx="1971729" cy="668516"/>
          </a:xfrm>
        </p:grpSpPr>
        <p:sp>
          <p:nvSpPr>
            <p:cNvPr id="212" name="文本框 83"/>
            <p:cNvSpPr txBox="1"/>
            <p:nvPr/>
          </p:nvSpPr>
          <p:spPr>
            <a:xfrm>
              <a:off x="3692462" y="3890565"/>
              <a:ext cx="1725052" cy="342113"/>
            </a:xfrm>
            <a:prstGeom prst="rect">
              <a:avLst/>
            </a:prstGeom>
            <a:noFill/>
          </p:spPr>
          <p:txBody>
            <a:bodyPr wrap="square" rtlCol="0">
              <a:spAutoFit/>
            </a:bodyPr>
            <a:lstStyle/>
            <a:p>
              <a:pPr algn="r"/>
              <a:r>
                <a:rPr lang="zh-CN" altLang="en-US" sz="1500" dirty="0">
                  <a:solidFill>
                    <a:srgbClr val="C00000"/>
                  </a:solidFill>
                  <a:cs typeface="+mn-ea"/>
                  <a:sym typeface="+mn-lt"/>
                </a:rPr>
                <a:t>在此添加标题</a:t>
              </a:r>
            </a:p>
          </p:txBody>
        </p:sp>
        <p:sp>
          <p:nvSpPr>
            <p:cNvPr id="213" name="文本框 84"/>
            <p:cNvSpPr txBox="1"/>
            <p:nvPr/>
          </p:nvSpPr>
          <p:spPr>
            <a:xfrm>
              <a:off x="3457191" y="4135512"/>
              <a:ext cx="1971729" cy="423569"/>
            </a:xfrm>
            <a:prstGeom prst="rect">
              <a:avLst/>
            </a:prstGeom>
            <a:noFill/>
          </p:spPr>
          <p:txBody>
            <a:bodyPr wrap="square" rtlCol="0">
              <a:spAutoFit/>
            </a:bodyPr>
            <a:lstStyle/>
            <a:p>
              <a:pPr algn="just"/>
              <a:r>
                <a:rPr lang="zh-CN" altLang="en-US" sz="1000" dirty="0">
                  <a:solidFill>
                    <a:schemeClr val="tx1">
                      <a:lumMod val="50000"/>
                      <a:lumOff val="50000"/>
                    </a:schemeClr>
                  </a:solidFill>
                  <a:cs typeface="+mn-ea"/>
                  <a:sym typeface="+mn-lt"/>
                </a:rPr>
                <a:t>单击添加标题文本单击添加标题文本单击添加标题文本。</a:t>
              </a:r>
            </a:p>
          </p:txBody>
        </p:sp>
      </p:grpSp>
      <p:grpSp>
        <p:nvGrpSpPr>
          <p:cNvPr id="214" name="组合 213"/>
          <p:cNvGrpSpPr/>
          <p:nvPr/>
        </p:nvGrpSpPr>
        <p:grpSpPr>
          <a:xfrm>
            <a:off x="2288221" y="4269000"/>
            <a:ext cx="573601" cy="556842"/>
            <a:chOff x="2421683" y="4519292"/>
            <a:chExt cx="607057" cy="589490"/>
          </a:xfrm>
        </p:grpSpPr>
        <p:sp>
          <p:nvSpPr>
            <p:cNvPr id="215" name="椭圆 214"/>
            <p:cNvSpPr/>
            <p:nvPr/>
          </p:nvSpPr>
          <p:spPr>
            <a:xfrm>
              <a:off x="2421683" y="4519292"/>
              <a:ext cx="589490" cy="58949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srgbClr val="FFC165"/>
                </a:solidFill>
                <a:cs typeface="+mn-ea"/>
                <a:sym typeface="+mn-lt"/>
              </a:endParaRPr>
            </a:p>
          </p:txBody>
        </p:sp>
        <p:sp>
          <p:nvSpPr>
            <p:cNvPr id="216" name="文本框 87"/>
            <p:cNvSpPr txBox="1"/>
            <p:nvPr/>
          </p:nvSpPr>
          <p:spPr>
            <a:xfrm>
              <a:off x="2448654" y="4582181"/>
              <a:ext cx="580086" cy="472441"/>
            </a:xfrm>
            <a:prstGeom prst="rect">
              <a:avLst/>
            </a:prstGeom>
            <a:noFill/>
          </p:spPr>
          <p:txBody>
            <a:bodyPr wrap="square" rtlCol="0">
              <a:spAutoFit/>
            </a:bodyPr>
            <a:lstStyle/>
            <a:p>
              <a:pPr algn="ctr"/>
              <a:r>
                <a:rPr lang="en-US" altLang="zh-CN" sz="2300" dirty="0">
                  <a:solidFill>
                    <a:srgbClr val="C00000"/>
                  </a:solidFill>
                  <a:cs typeface="+mn-ea"/>
                  <a:sym typeface="+mn-lt"/>
                </a:rPr>
                <a:t>01</a:t>
              </a:r>
              <a:endParaRPr lang="zh-CN" altLang="en-US" sz="2300" dirty="0">
                <a:solidFill>
                  <a:srgbClr val="C00000"/>
                </a:solidFill>
                <a:cs typeface="+mn-ea"/>
                <a:sym typeface="+mn-lt"/>
              </a:endParaRPr>
            </a:p>
          </p:txBody>
        </p:sp>
      </p:grpSp>
      <p:grpSp>
        <p:nvGrpSpPr>
          <p:cNvPr id="217" name="组合 216"/>
          <p:cNvGrpSpPr/>
          <p:nvPr/>
        </p:nvGrpSpPr>
        <p:grpSpPr>
          <a:xfrm>
            <a:off x="8670564" y="4269001"/>
            <a:ext cx="557003" cy="556842"/>
            <a:chOff x="9176287" y="4519292"/>
            <a:chExt cx="589490" cy="589490"/>
          </a:xfrm>
        </p:grpSpPr>
        <p:sp>
          <p:nvSpPr>
            <p:cNvPr id="218" name="椭圆 217"/>
            <p:cNvSpPr/>
            <p:nvPr/>
          </p:nvSpPr>
          <p:spPr>
            <a:xfrm>
              <a:off x="9176287" y="4519292"/>
              <a:ext cx="589490" cy="58949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srgbClr val="02B3C1"/>
                </a:solidFill>
                <a:cs typeface="+mn-ea"/>
                <a:sym typeface="+mn-lt"/>
              </a:endParaRPr>
            </a:p>
          </p:txBody>
        </p:sp>
        <p:sp>
          <p:nvSpPr>
            <p:cNvPr id="219" name="文本框 90"/>
            <p:cNvSpPr txBox="1"/>
            <p:nvPr/>
          </p:nvSpPr>
          <p:spPr>
            <a:xfrm>
              <a:off x="9183619" y="4595660"/>
              <a:ext cx="580087" cy="472442"/>
            </a:xfrm>
            <a:prstGeom prst="rect">
              <a:avLst/>
            </a:prstGeom>
            <a:noFill/>
          </p:spPr>
          <p:txBody>
            <a:bodyPr wrap="square" rtlCol="0">
              <a:spAutoFit/>
            </a:bodyPr>
            <a:lstStyle/>
            <a:p>
              <a:pPr algn="ctr"/>
              <a:r>
                <a:rPr lang="en-US" altLang="zh-CN" sz="2300" dirty="0">
                  <a:solidFill>
                    <a:srgbClr val="C00000"/>
                  </a:solidFill>
                  <a:cs typeface="+mn-ea"/>
                  <a:sym typeface="+mn-lt"/>
                </a:rPr>
                <a:t>02</a:t>
              </a:r>
              <a:endParaRPr lang="zh-CN" altLang="en-US" sz="2300" dirty="0">
                <a:solidFill>
                  <a:srgbClr val="C00000"/>
                </a:solidFill>
                <a:cs typeface="+mn-ea"/>
                <a:sym typeface="+mn-lt"/>
              </a:endParaRPr>
            </a:p>
          </p:txBody>
        </p:sp>
      </p:grpSp>
      <p:sp>
        <p:nvSpPr>
          <p:cNvPr id="220" name="弧形 219"/>
          <p:cNvSpPr/>
          <p:nvPr/>
        </p:nvSpPr>
        <p:spPr>
          <a:xfrm>
            <a:off x="4614241" y="2000439"/>
            <a:ext cx="2282980" cy="2275753"/>
          </a:xfrm>
          <a:prstGeom prst="arc">
            <a:avLst>
              <a:gd name="adj1" fmla="val 49290"/>
              <a:gd name="adj2" fmla="val 16215601"/>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lIns="115187" tIns="57593" rIns="115187" bIns="57593" rtlCol="0" anchor="ctr"/>
          <a:lstStyle/>
          <a:p>
            <a:pPr algn="ctr"/>
            <a:endParaRPr lang="zh-CN" altLang="en-US" sz="1300">
              <a:solidFill>
                <a:prstClr val="black"/>
              </a:solidFill>
              <a:cs typeface="+mn-ea"/>
              <a:sym typeface="+mn-lt"/>
            </a:endParaRPr>
          </a:p>
        </p:txBody>
      </p:sp>
      <p:grpSp>
        <p:nvGrpSpPr>
          <p:cNvPr id="221" name="组合 220"/>
          <p:cNvGrpSpPr/>
          <p:nvPr/>
        </p:nvGrpSpPr>
        <p:grpSpPr>
          <a:xfrm>
            <a:off x="5760901" y="1696705"/>
            <a:ext cx="2107341" cy="648836"/>
            <a:chOff x="6096908" y="1796181"/>
            <a:chExt cx="2230255" cy="686878"/>
          </a:xfrm>
        </p:grpSpPr>
        <p:sp>
          <p:nvSpPr>
            <p:cNvPr id="222" name="椭圆 221"/>
            <p:cNvSpPr/>
            <p:nvPr/>
          </p:nvSpPr>
          <p:spPr>
            <a:xfrm>
              <a:off x="7640285" y="1796181"/>
              <a:ext cx="686878" cy="68687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grpSp>
          <p:nvGrpSpPr>
            <p:cNvPr id="223" name="组合 222"/>
            <p:cNvGrpSpPr/>
            <p:nvPr/>
          </p:nvGrpSpPr>
          <p:grpSpPr>
            <a:xfrm>
              <a:off x="6096908" y="2092328"/>
              <a:ext cx="1566681" cy="60914"/>
              <a:chOff x="6096908" y="2092328"/>
              <a:chExt cx="1566681" cy="60914"/>
            </a:xfrm>
          </p:grpSpPr>
          <p:cxnSp>
            <p:nvCxnSpPr>
              <p:cNvPr id="224" name="直接连接符 223"/>
              <p:cNvCxnSpPr>
                <a:stCxn id="220" idx="2"/>
              </p:cNvCxnSpPr>
              <p:nvPr/>
            </p:nvCxnSpPr>
            <p:spPr>
              <a:xfrm flipV="1">
                <a:off x="6096908" y="2117728"/>
                <a:ext cx="1551095" cy="12"/>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5" name="椭圆 224"/>
              <p:cNvSpPr/>
              <p:nvPr/>
            </p:nvSpPr>
            <p:spPr>
              <a:xfrm>
                <a:off x="7602675" y="209232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grpSp>
      </p:grpSp>
      <p:grpSp>
        <p:nvGrpSpPr>
          <p:cNvPr id="226" name="组合 225"/>
          <p:cNvGrpSpPr/>
          <p:nvPr/>
        </p:nvGrpSpPr>
        <p:grpSpPr>
          <a:xfrm>
            <a:off x="7267090" y="1732660"/>
            <a:ext cx="560438" cy="556842"/>
            <a:chOff x="7690948" y="1834246"/>
            <a:chExt cx="593127" cy="589490"/>
          </a:xfrm>
        </p:grpSpPr>
        <p:sp>
          <p:nvSpPr>
            <p:cNvPr id="227" name="椭圆 226"/>
            <p:cNvSpPr/>
            <p:nvPr/>
          </p:nvSpPr>
          <p:spPr>
            <a:xfrm>
              <a:off x="7690948" y="1834246"/>
              <a:ext cx="589490" cy="58949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srgbClr val="E45C5B"/>
                </a:solidFill>
                <a:cs typeface="+mn-ea"/>
                <a:sym typeface="+mn-lt"/>
              </a:endParaRPr>
            </a:p>
          </p:txBody>
        </p:sp>
        <p:sp>
          <p:nvSpPr>
            <p:cNvPr id="228" name="文本框 99"/>
            <p:cNvSpPr txBox="1"/>
            <p:nvPr/>
          </p:nvSpPr>
          <p:spPr>
            <a:xfrm>
              <a:off x="7703988" y="1899151"/>
              <a:ext cx="580087" cy="472441"/>
            </a:xfrm>
            <a:prstGeom prst="rect">
              <a:avLst/>
            </a:prstGeom>
            <a:noFill/>
          </p:spPr>
          <p:txBody>
            <a:bodyPr wrap="square" rtlCol="0">
              <a:spAutoFit/>
            </a:bodyPr>
            <a:lstStyle/>
            <a:p>
              <a:pPr algn="ctr"/>
              <a:r>
                <a:rPr lang="en-US" altLang="zh-CN" sz="2300" dirty="0">
                  <a:solidFill>
                    <a:srgbClr val="C00000"/>
                  </a:solidFill>
                  <a:cs typeface="+mn-ea"/>
                  <a:sym typeface="+mn-lt"/>
                </a:rPr>
                <a:t>03</a:t>
              </a:r>
              <a:endParaRPr lang="zh-CN" altLang="en-US" sz="2300" dirty="0">
                <a:solidFill>
                  <a:srgbClr val="C00000"/>
                </a:solidFill>
                <a:cs typeface="+mn-ea"/>
                <a:sym typeface="+mn-lt"/>
              </a:endParaRPr>
            </a:p>
          </p:txBody>
        </p:sp>
      </p:grpSp>
      <p:grpSp>
        <p:nvGrpSpPr>
          <p:cNvPr id="229" name="组合 228"/>
          <p:cNvGrpSpPr/>
          <p:nvPr/>
        </p:nvGrpSpPr>
        <p:grpSpPr>
          <a:xfrm>
            <a:off x="7871127" y="1702406"/>
            <a:ext cx="1868760" cy="631491"/>
            <a:chOff x="3451161" y="3890565"/>
            <a:chExt cx="1977759" cy="668516"/>
          </a:xfrm>
        </p:grpSpPr>
        <p:sp>
          <p:nvSpPr>
            <p:cNvPr id="230" name="文本框 101"/>
            <p:cNvSpPr txBox="1"/>
            <p:nvPr/>
          </p:nvSpPr>
          <p:spPr>
            <a:xfrm>
              <a:off x="3451161" y="3890565"/>
              <a:ext cx="1725052" cy="342113"/>
            </a:xfrm>
            <a:prstGeom prst="rect">
              <a:avLst/>
            </a:prstGeom>
            <a:noFill/>
          </p:spPr>
          <p:txBody>
            <a:bodyPr wrap="square" rtlCol="0">
              <a:spAutoFit/>
            </a:bodyPr>
            <a:lstStyle/>
            <a:p>
              <a:r>
                <a:rPr lang="zh-CN" altLang="en-US" sz="1500" dirty="0">
                  <a:solidFill>
                    <a:srgbClr val="C00000"/>
                  </a:solidFill>
                  <a:cs typeface="+mn-ea"/>
                  <a:sym typeface="+mn-lt"/>
                </a:rPr>
                <a:t>在此添加标题</a:t>
              </a:r>
            </a:p>
          </p:txBody>
        </p:sp>
        <p:sp>
          <p:nvSpPr>
            <p:cNvPr id="231" name="文本框 102"/>
            <p:cNvSpPr txBox="1"/>
            <p:nvPr/>
          </p:nvSpPr>
          <p:spPr>
            <a:xfrm>
              <a:off x="3457190" y="4135512"/>
              <a:ext cx="1971730" cy="423569"/>
            </a:xfrm>
            <a:prstGeom prst="rect">
              <a:avLst/>
            </a:prstGeom>
            <a:noFill/>
          </p:spPr>
          <p:txBody>
            <a:bodyPr wrap="square" rtlCol="0">
              <a:spAutoFit/>
            </a:bodyPr>
            <a:lstStyle/>
            <a:p>
              <a:pPr algn="just"/>
              <a:r>
                <a:rPr lang="zh-CN" altLang="en-US" sz="1000" dirty="0">
                  <a:solidFill>
                    <a:schemeClr val="tx1">
                      <a:lumMod val="50000"/>
                      <a:lumOff val="50000"/>
                    </a:schemeClr>
                  </a:solidFill>
                  <a:cs typeface="+mn-ea"/>
                  <a:sym typeface="+mn-lt"/>
                </a:rPr>
                <a:t>单击添加标题文本单击添加标题文本单击添加标题文本。</a:t>
              </a:r>
            </a:p>
          </p:txBody>
        </p:sp>
      </p:grpSp>
      <p:sp>
        <p:nvSpPr>
          <p:cNvPr id="101" name="文本框 52"/>
          <p:cNvSpPr txBox="1"/>
          <p:nvPr/>
        </p:nvSpPr>
        <p:spPr>
          <a:xfrm>
            <a:off x="317878" y="247212"/>
            <a:ext cx="2495537" cy="503934"/>
          </a:xfrm>
          <a:prstGeom prst="rect">
            <a:avLst/>
          </a:prstGeom>
          <a:noFill/>
        </p:spPr>
        <p:txBody>
          <a:bodyPr wrap="square" lIns="115187" tIns="57593" rIns="115187" bIns="57593" rtlCol="0">
            <a:spAutoFit/>
          </a:bodyPr>
          <a:lstStyle/>
          <a:p>
            <a:pPr defTabSz="863600">
              <a:defRPr/>
            </a:pPr>
            <a:r>
              <a:rPr lang="zh-CN" altLang="en-US" sz="2500" b="1" dirty="0">
                <a:solidFill>
                  <a:srgbClr val="C00000"/>
                </a:solidFill>
                <a:cs typeface="+mn-ea"/>
                <a:sym typeface="+mn-lt"/>
              </a:rPr>
              <a:t>点此添加标题</a:t>
            </a:r>
          </a:p>
        </p:txBody>
      </p:sp>
      <p:grpSp>
        <p:nvGrpSpPr>
          <p:cNvPr id="102" name="组合 101"/>
          <p:cNvGrpSpPr/>
          <p:nvPr/>
        </p:nvGrpSpPr>
        <p:grpSpPr>
          <a:xfrm>
            <a:off x="-303811" y="247212"/>
            <a:ext cx="440250" cy="440123"/>
            <a:chOff x="304800" y="673100"/>
            <a:chExt cx="4000500" cy="4000500"/>
          </a:xfrm>
          <a:solidFill>
            <a:srgbClr val="C00000"/>
          </a:solidFill>
          <a:effectLst>
            <a:outerShdw blurRad="444500" dist="254000" dir="6840000" algn="tr" rotWithShape="0">
              <a:prstClr val="black">
                <a:alpha val="50000"/>
              </a:prstClr>
            </a:outerShdw>
          </a:effectLst>
        </p:grpSpPr>
        <p:sp>
          <p:nvSpPr>
            <p:cNvPr id="103" name="同心圆 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sp>
          <p:nvSpPr>
            <p:cNvPr id="104" name="椭圆 103"/>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13127">
        <p:blinds dir="vert"/>
      </p:transition>
    </mc:Choice>
    <mc:Fallback xmlns="">
      <p:transition spd="slow" advTm="13127">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70000" fill="hold" grpId="0" nodeType="withEffect" p14:presetBounceEnd="40000">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14:bounceEnd="40000">
                                          <p:cBhvr additive="base">
                                            <p:cTn id="7" dur="500" fill="hold"/>
                                            <p:tgtEl>
                                              <p:spTgt spid="13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134"/>
                                            </p:tgtEl>
                                            <p:attrNameLst>
                                              <p:attrName>ppt_y</p:attrName>
                                            </p:attrNameLst>
                                          </p:cBhvr>
                                          <p:tavLst>
                                            <p:tav tm="0">
                                              <p:val>
                                                <p:strVal val="1+#ppt_h/2"/>
                                              </p:val>
                                            </p:tav>
                                            <p:tav tm="100000">
                                              <p:val>
                                                <p:strVal val="#ppt_y"/>
                                              </p:val>
                                            </p:tav>
                                          </p:tavLst>
                                        </p:anim>
                                      </p:childTnLst>
                                    </p:cTn>
                                  </p:par>
                                  <p:par>
                                    <p:cTn id="9" presetID="2" presetClass="entr" presetSubtype="4" accel="70000" fill="hold" grpId="0" nodeType="withEffect" p14:presetBounceEnd="40000">
                                      <p:stCondLst>
                                        <p:cond delay="200"/>
                                      </p:stCondLst>
                                      <p:childTnLst>
                                        <p:set>
                                          <p:cBhvr>
                                            <p:cTn id="10" dur="1" fill="hold">
                                              <p:stCondLst>
                                                <p:cond delay="0"/>
                                              </p:stCondLst>
                                            </p:cTn>
                                            <p:tgtEl>
                                              <p:spTgt spid="136"/>
                                            </p:tgtEl>
                                            <p:attrNameLst>
                                              <p:attrName>style.visibility</p:attrName>
                                            </p:attrNameLst>
                                          </p:cBhvr>
                                          <p:to>
                                            <p:strVal val="visible"/>
                                          </p:to>
                                        </p:set>
                                        <p:anim calcmode="lin" valueType="num" p14:bounceEnd="40000">
                                          <p:cBhvr additive="base">
                                            <p:cTn id="11" dur="500" fill="hold"/>
                                            <p:tgtEl>
                                              <p:spTgt spid="136"/>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136"/>
                                            </p:tgtEl>
                                            <p:attrNameLst>
                                              <p:attrName>ppt_y</p:attrName>
                                            </p:attrNameLst>
                                          </p:cBhvr>
                                          <p:tavLst>
                                            <p:tav tm="0">
                                              <p:val>
                                                <p:strVal val="1+#ppt_h/2"/>
                                              </p:val>
                                            </p:tav>
                                            <p:tav tm="100000">
                                              <p:val>
                                                <p:strVal val="#ppt_y"/>
                                              </p:val>
                                            </p:tav>
                                          </p:tavLst>
                                        </p:anim>
                                      </p:childTnLst>
                                    </p:cTn>
                                  </p:par>
                                  <p:par>
                                    <p:cTn id="13" presetID="2" presetClass="entr" presetSubtype="4" accel="70000" fill="hold" grpId="0" nodeType="withEffect" p14:presetBounceEnd="40000">
                                      <p:stCondLst>
                                        <p:cond delay="400"/>
                                      </p:stCondLst>
                                      <p:childTnLst>
                                        <p:set>
                                          <p:cBhvr>
                                            <p:cTn id="14" dur="1" fill="hold">
                                              <p:stCondLst>
                                                <p:cond delay="0"/>
                                              </p:stCondLst>
                                            </p:cTn>
                                            <p:tgtEl>
                                              <p:spTgt spid="140"/>
                                            </p:tgtEl>
                                            <p:attrNameLst>
                                              <p:attrName>style.visibility</p:attrName>
                                            </p:attrNameLst>
                                          </p:cBhvr>
                                          <p:to>
                                            <p:strVal val="visible"/>
                                          </p:to>
                                        </p:set>
                                        <p:anim calcmode="lin" valueType="num" p14:bounceEnd="40000">
                                          <p:cBhvr additive="base">
                                            <p:cTn id="15" dur="500" fill="hold"/>
                                            <p:tgtEl>
                                              <p:spTgt spid="140"/>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140"/>
                                            </p:tgtEl>
                                            <p:attrNameLst>
                                              <p:attrName>ppt_y</p:attrName>
                                            </p:attrNameLst>
                                          </p:cBhvr>
                                          <p:tavLst>
                                            <p:tav tm="0">
                                              <p:val>
                                                <p:strVal val="1+#ppt_h/2"/>
                                              </p:val>
                                            </p:tav>
                                            <p:tav tm="100000">
                                              <p:val>
                                                <p:strVal val="#ppt_y"/>
                                              </p:val>
                                            </p:tav>
                                          </p:tavLst>
                                        </p:anim>
                                      </p:childTnLst>
                                    </p:cTn>
                                  </p:par>
                                  <p:par>
                                    <p:cTn id="17" presetID="2" presetClass="entr" presetSubtype="4" accel="70000" fill="hold" grpId="0" nodeType="withEffect" p14:presetBounceEnd="40000">
                                      <p:stCondLst>
                                        <p:cond delay="600"/>
                                      </p:stCondLst>
                                      <p:childTnLst>
                                        <p:set>
                                          <p:cBhvr>
                                            <p:cTn id="18" dur="1" fill="hold">
                                              <p:stCondLst>
                                                <p:cond delay="0"/>
                                              </p:stCondLst>
                                            </p:cTn>
                                            <p:tgtEl>
                                              <p:spTgt spid="138"/>
                                            </p:tgtEl>
                                            <p:attrNameLst>
                                              <p:attrName>style.visibility</p:attrName>
                                            </p:attrNameLst>
                                          </p:cBhvr>
                                          <p:to>
                                            <p:strVal val="visible"/>
                                          </p:to>
                                        </p:set>
                                        <p:anim calcmode="lin" valueType="num" p14:bounceEnd="40000">
                                          <p:cBhvr additive="base">
                                            <p:cTn id="19" dur="500" fill="hold"/>
                                            <p:tgtEl>
                                              <p:spTgt spid="138"/>
                                            </p:tgtEl>
                                            <p:attrNameLst>
                                              <p:attrName>ppt_x</p:attrName>
                                            </p:attrNameLst>
                                          </p:cBhvr>
                                          <p:tavLst>
                                            <p:tav tm="0">
                                              <p:val>
                                                <p:strVal val="#ppt_x"/>
                                              </p:val>
                                            </p:tav>
                                            <p:tav tm="100000">
                                              <p:val>
                                                <p:strVal val="#ppt_x"/>
                                              </p:val>
                                            </p:tav>
                                          </p:tavLst>
                                        </p:anim>
                                        <p:anim calcmode="lin" valueType="num" p14:bounceEnd="40000">
                                          <p:cBhvr additive="base">
                                            <p:cTn id="20" dur="500" fill="hold"/>
                                            <p:tgtEl>
                                              <p:spTgt spid="13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153"/>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156"/>
                                            </p:tgtEl>
                                            <p:attrNameLst>
                                              <p:attrName>style.visibility</p:attrName>
                                            </p:attrNameLst>
                                          </p:cBhvr>
                                          <p:to>
                                            <p:strVal val="visible"/>
                                          </p:to>
                                        </p:set>
                                      </p:childTnLst>
                                    </p:cTn>
                                  </p:par>
                                </p:childTnLst>
                              </p:cTn>
                            </p:par>
                            <p:par>
                              <p:cTn id="27" fill="hold">
                                <p:stCondLst>
                                  <p:cond delay="500"/>
                                </p:stCondLst>
                                <p:childTnLst>
                                  <p:par>
                                    <p:cTn id="28" presetID="26" presetClass="emph" presetSubtype="0" fill="hold" nodeType="afterEffect">
                                      <p:stCondLst>
                                        <p:cond delay="0"/>
                                      </p:stCondLst>
                                      <p:childTnLst>
                                        <p:animEffect transition="out" filter="fade">
                                          <p:cBhvr>
                                            <p:cTn id="29" dur="500" tmFilter="0, 0; .2, .5; .8, .5; 1, 0"/>
                                            <p:tgtEl>
                                              <p:spTgt spid="153"/>
                                            </p:tgtEl>
                                          </p:cBhvr>
                                        </p:animEffect>
                                        <p:animScale>
                                          <p:cBhvr>
                                            <p:cTn id="30" dur="250" autoRev="1" fill="hold"/>
                                            <p:tgtEl>
                                              <p:spTgt spid="153"/>
                                            </p:tgtEl>
                                          </p:cBhvr>
                                          <p:by x="105000" y="105000"/>
                                        </p:animScale>
                                      </p:childTnLst>
                                    </p:cTn>
                                  </p:par>
                                  <p:par>
                                    <p:cTn id="31" presetID="26" presetClass="emph" presetSubtype="0" fill="hold" nodeType="withEffect">
                                      <p:stCondLst>
                                        <p:cond delay="0"/>
                                      </p:stCondLst>
                                      <p:childTnLst>
                                        <p:animEffect transition="out" filter="fade">
                                          <p:cBhvr>
                                            <p:cTn id="32" dur="500" tmFilter="0, 0; .2, .5; .8, .5; 1, 0"/>
                                            <p:tgtEl>
                                              <p:spTgt spid="156"/>
                                            </p:tgtEl>
                                          </p:cBhvr>
                                        </p:animEffect>
                                        <p:animScale>
                                          <p:cBhvr>
                                            <p:cTn id="33" dur="250" autoRev="1" fill="hold"/>
                                            <p:tgtEl>
                                              <p:spTgt spid="156"/>
                                            </p:tgtEl>
                                          </p:cBhvr>
                                          <p:by x="105000" y="105000"/>
                                        </p:animScale>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33"/>
                                            </p:tgtEl>
                                            <p:attrNameLst>
                                              <p:attrName>style.visibility</p:attrName>
                                            </p:attrNameLst>
                                          </p:cBhvr>
                                          <p:to>
                                            <p:strVal val="visible"/>
                                          </p:to>
                                        </p:set>
                                        <p:animEffect transition="in" filter="wipe(left)">
                                          <p:cBhvr>
                                            <p:cTn id="37" dur="500"/>
                                            <p:tgtEl>
                                              <p:spTgt spid="133"/>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35"/>
                                            </p:tgtEl>
                                            <p:attrNameLst>
                                              <p:attrName>style.visibility</p:attrName>
                                            </p:attrNameLst>
                                          </p:cBhvr>
                                          <p:to>
                                            <p:strVal val="visible"/>
                                          </p:to>
                                        </p:set>
                                        <p:animEffect transition="in" filter="wipe(right)">
                                          <p:cBhvr>
                                            <p:cTn id="40" dur="500"/>
                                            <p:tgtEl>
                                              <p:spTgt spid="135"/>
                                            </p:tgtEl>
                                          </p:cBhvr>
                                        </p:animEffect>
                                      </p:childTnLst>
                                    </p:cTn>
                                  </p:par>
                                </p:childTnLst>
                              </p:cTn>
                            </p:par>
                            <p:par>
                              <p:cTn id="41" fill="hold">
                                <p:stCondLst>
                                  <p:cond delay="1500"/>
                                </p:stCondLst>
                                <p:childTnLst>
                                  <p:par>
                                    <p:cTn id="42" presetID="16" presetClass="entr" presetSubtype="21" fill="hold" nodeType="afterEffect">
                                      <p:stCondLst>
                                        <p:cond delay="0"/>
                                      </p:stCondLst>
                                      <p:childTnLst>
                                        <p:set>
                                          <p:cBhvr>
                                            <p:cTn id="43" dur="1" fill="hold">
                                              <p:stCondLst>
                                                <p:cond delay="0"/>
                                              </p:stCondLst>
                                            </p:cTn>
                                            <p:tgtEl>
                                              <p:spTgt spid="181"/>
                                            </p:tgtEl>
                                            <p:attrNameLst>
                                              <p:attrName>style.visibility</p:attrName>
                                            </p:attrNameLst>
                                          </p:cBhvr>
                                          <p:to>
                                            <p:strVal val="visible"/>
                                          </p:to>
                                        </p:set>
                                        <p:animEffect transition="in" filter="barn(inVertical)">
                                          <p:cBhvr>
                                            <p:cTn id="44" dur="500"/>
                                            <p:tgtEl>
                                              <p:spTgt spid="181"/>
                                            </p:tgtEl>
                                          </p:cBhvr>
                                        </p:animEffect>
                                      </p:childTnLst>
                                    </p:cTn>
                                  </p:par>
                                </p:childTnLst>
                              </p:cTn>
                            </p:par>
                            <p:par>
                              <p:cTn id="45" fill="hold">
                                <p:stCondLst>
                                  <p:cond delay="2000"/>
                                </p:stCondLst>
                                <p:childTnLst>
                                  <p:par>
                                    <p:cTn id="46" presetID="22" presetClass="entr" presetSubtype="1" fill="hold" nodeType="afterEffect">
                                      <p:stCondLst>
                                        <p:cond delay="0"/>
                                      </p:stCondLst>
                                      <p:childTnLst>
                                        <p:set>
                                          <p:cBhvr>
                                            <p:cTn id="47" dur="1" fill="hold">
                                              <p:stCondLst>
                                                <p:cond delay="0"/>
                                              </p:stCondLst>
                                            </p:cTn>
                                            <p:tgtEl>
                                              <p:spTgt spid="197"/>
                                            </p:tgtEl>
                                            <p:attrNameLst>
                                              <p:attrName>style.visibility</p:attrName>
                                            </p:attrNameLst>
                                          </p:cBhvr>
                                          <p:to>
                                            <p:strVal val="visible"/>
                                          </p:to>
                                        </p:set>
                                        <p:animEffect transition="in" filter="wipe(up)">
                                          <p:cBhvr>
                                            <p:cTn id="48" dur="500"/>
                                            <p:tgtEl>
                                              <p:spTgt spid="197"/>
                                            </p:tgtEl>
                                          </p:cBhvr>
                                        </p:animEffect>
                                      </p:childTnLst>
                                    </p:cTn>
                                  </p:par>
                                </p:childTnLst>
                              </p:cTn>
                            </p:par>
                            <p:par>
                              <p:cTn id="49" fill="hold">
                                <p:stCondLst>
                                  <p:cond delay="2500"/>
                                </p:stCondLst>
                                <p:childTnLst>
                                  <p:par>
                                    <p:cTn id="50" presetID="1" presetClass="entr" presetSubtype="0" fill="hold" nodeType="afterEffect">
                                      <p:stCondLst>
                                        <p:cond delay="0"/>
                                      </p:stCondLst>
                                      <p:childTnLst>
                                        <p:set>
                                          <p:cBhvr>
                                            <p:cTn id="51" dur="1" fill="hold">
                                              <p:stCondLst>
                                                <p:cond delay="0"/>
                                              </p:stCondLst>
                                            </p:cTn>
                                            <p:tgtEl>
                                              <p:spTgt spid="214"/>
                                            </p:tgtEl>
                                            <p:attrNameLst>
                                              <p:attrName>style.visibility</p:attrName>
                                            </p:attrNameLst>
                                          </p:cBhvr>
                                          <p:to>
                                            <p:strVal val="visible"/>
                                          </p:to>
                                        </p:set>
                                      </p:childTnLst>
                                    </p:cTn>
                                  </p:par>
                                </p:childTnLst>
                              </p:cTn>
                            </p:par>
                            <p:par>
                              <p:cTn id="52" fill="hold">
                                <p:stCondLst>
                                  <p:cond delay="2500"/>
                                </p:stCondLst>
                                <p:childTnLst>
                                  <p:par>
                                    <p:cTn id="53" presetID="26" presetClass="emph" presetSubtype="0" fill="hold" nodeType="afterEffect">
                                      <p:stCondLst>
                                        <p:cond delay="0"/>
                                      </p:stCondLst>
                                      <p:childTnLst>
                                        <p:animEffect transition="out" filter="fade">
                                          <p:cBhvr>
                                            <p:cTn id="54" dur="500" tmFilter="0, 0; .2, .5; .8, .5; 1, 0"/>
                                            <p:tgtEl>
                                              <p:spTgt spid="214"/>
                                            </p:tgtEl>
                                          </p:cBhvr>
                                        </p:animEffect>
                                        <p:animScale>
                                          <p:cBhvr>
                                            <p:cTn id="55" dur="250" autoRev="1" fill="hold"/>
                                            <p:tgtEl>
                                              <p:spTgt spid="214"/>
                                            </p:tgtEl>
                                          </p:cBhvr>
                                          <p:by x="105000" y="105000"/>
                                        </p:animScale>
                                      </p:childTnLst>
                                    </p:cTn>
                                  </p:par>
                                </p:childTnLst>
                              </p:cTn>
                            </p:par>
                            <p:par>
                              <p:cTn id="56" fill="hold">
                                <p:stCondLst>
                                  <p:cond delay="3000"/>
                                </p:stCondLst>
                                <p:childTnLst>
                                  <p:par>
                                    <p:cTn id="57" presetID="16" presetClass="entr" presetSubtype="37" fill="hold" nodeType="afterEffect">
                                      <p:stCondLst>
                                        <p:cond delay="0"/>
                                      </p:stCondLst>
                                      <p:childTnLst>
                                        <p:set>
                                          <p:cBhvr>
                                            <p:cTn id="58" dur="1" fill="hold">
                                              <p:stCondLst>
                                                <p:cond delay="0"/>
                                              </p:stCondLst>
                                            </p:cTn>
                                            <p:tgtEl>
                                              <p:spTgt spid="208"/>
                                            </p:tgtEl>
                                            <p:attrNameLst>
                                              <p:attrName>style.visibility</p:attrName>
                                            </p:attrNameLst>
                                          </p:cBhvr>
                                          <p:to>
                                            <p:strVal val="visible"/>
                                          </p:to>
                                        </p:set>
                                        <p:animEffect transition="in" filter="barn(outVertical)">
                                          <p:cBhvr>
                                            <p:cTn id="59" dur="500"/>
                                            <p:tgtEl>
                                              <p:spTgt spid="208"/>
                                            </p:tgtEl>
                                          </p:cBhvr>
                                        </p:animEffect>
                                      </p:childTnLst>
                                    </p:cTn>
                                  </p:par>
                                </p:childTnLst>
                              </p:cTn>
                            </p:par>
                            <p:par>
                              <p:cTn id="60" fill="hold">
                                <p:stCondLst>
                                  <p:cond delay="3500"/>
                                </p:stCondLst>
                                <p:childTnLst>
                                  <p:par>
                                    <p:cTn id="61" presetID="1" presetClass="entr" presetSubtype="0" fill="hold" nodeType="afterEffect">
                                      <p:stCondLst>
                                        <p:cond delay="0"/>
                                      </p:stCondLst>
                                      <p:childTnLst>
                                        <p:set>
                                          <p:cBhvr>
                                            <p:cTn id="62" dur="1" fill="hold">
                                              <p:stCondLst>
                                                <p:cond delay="0"/>
                                              </p:stCondLst>
                                            </p:cTn>
                                            <p:tgtEl>
                                              <p:spTgt spid="159"/>
                                            </p:tgtEl>
                                            <p:attrNameLst>
                                              <p:attrName>style.visibility</p:attrName>
                                            </p:attrNameLst>
                                          </p:cBhvr>
                                          <p:to>
                                            <p:strVal val="visible"/>
                                          </p:to>
                                        </p:set>
                                      </p:childTnLst>
                                    </p:cTn>
                                  </p:par>
                                </p:childTnLst>
                              </p:cTn>
                            </p:par>
                            <p:par>
                              <p:cTn id="63" fill="hold">
                                <p:stCondLst>
                                  <p:cond delay="3500"/>
                                </p:stCondLst>
                                <p:childTnLst>
                                  <p:par>
                                    <p:cTn id="64" presetID="1" presetClass="entr" presetSubtype="0" fill="hold" nodeType="afterEffect">
                                      <p:stCondLst>
                                        <p:cond delay="0"/>
                                      </p:stCondLst>
                                      <p:childTnLst>
                                        <p:set>
                                          <p:cBhvr>
                                            <p:cTn id="65" dur="1" fill="hold">
                                              <p:stCondLst>
                                                <p:cond delay="0"/>
                                              </p:stCondLst>
                                            </p:cTn>
                                            <p:tgtEl>
                                              <p:spTgt spid="165"/>
                                            </p:tgtEl>
                                            <p:attrNameLst>
                                              <p:attrName>style.visibility</p:attrName>
                                            </p:attrNameLst>
                                          </p:cBhvr>
                                          <p:to>
                                            <p:strVal val="visible"/>
                                          </p:to>
                                        </p:set>
                                      </p:childTnLst>
                                    </p:cTn>
                                  </p:par>
                                </p:childTnLst>
                              </p:cTn>
                            </p:par>
                            <p:par>
                              <p:cTn id="66" fill="hold">
                                <p:stCondLst>
                                  <p:cond delay="3500"/>
                                </p:stCondLst>
                                <p:childTnLst>
                                  <p:par>
                                    <p:cTn id="67" presetID="26" presetClass="emph" presetSubtype="0" fill="hold" nodeType="afterEffect">
                                      <p:stCondLst>
                                        <p:cond delay="0"/>
                                      </p:stCondLst>
                                      <p:childTnLst>
                                        <p:animEffect transition="out" filter="fade">
                                          <p:cBhvr>
                                            <p:cTn id="68" dur="500" tmFilter="0, 0; .2, .5; .8, .5; 1, 0"/>
                                            <p:tgtEl>
                                              <p:spTgt spid="159"/>
                                            </p:tgtEl>
                                          </p:cBhvr>
                                        </p:animEffect>
                                        <p:animScale>
                                          <p:cBhvr>
                                            <p:cTn id="69" dur="250" autoRev="1" fill="hold"/>
                                            <p:tgtEl>
                                              <p:spTgt spid="159"/>
                                            </p:tgtEl>
                                          </p:cBhvr>
                                          <p:by x="105000" y="105000"/>
                                        </p:animScale>
                                      </p:childTnLst>
                                    </p:cTn>
                                  </p:par>
                                  <p:par>
                                    <p:cTn id="70" presetID="26" presetClass="emph" presetSubtype="0" fill="hold" nodeType="withEffect">
                                      <p:stCondLst>
                                        <p:cond delay="0"/>
                                      </p:stCondLst>
                                      <p:childTnLst>
                                        <p:animEffect transition="out" filter="fade">
                                          <p:cBhvr>
                                            <p:cTn id="71" dur="500" tmFilter="0, 0; .2, .5; .8, .5; 1, 0"/>
                                            <p:tgtEl>
                                              <p:spTgt spid="165"/>
                                            </p:tgtEl>
                                          </p:cBhvr>
                                        </p:animEffect>
                                        <p:animScale>
                                          <p:cBhvr>
                                            <p:cTn id="72" dur="250" autoRev="1" fill="hold"/>
                                            <p:tgtEl>
                                              <p:spTgt spid="165"/>
                                            </p:tgtEl>
                                          </p:cBhvr>
                                          <p:by x="105000" y="105000"/>
                                        </p:animScale>
                                      </p:childTnLst>
                                    </p:cTn>
                                  </p:par>
                                </p:childTnLst>
                              </p:cTn>
                            </p:par>
                            <p:par>
                              <p:cTn id="73" fill="hold">
                                <p:stCondLst>
                                  <p:cond delay="4000"/>
                                </p:stCondLst>
                                <p:childTnLst>
                                  <p:par>
                                    <p:cTn id="74" presetID="22" presetClass="entr" presetSubtype="8" fill="hold" grpId="0" nodeType="afterEffect">
                                      <p:stCondLst>
                                        <p:cond delay="0"/>
                                      </p:stCondLst>
                                      <p:childTnLst>
                                        <p:set>
                                          <p:cBhvr>
                                            <p:cTn id="75" dur="1" fill="hold">
                                              <p:stCondLst>
                                                <p:cond delay="0"/>
                                              </p:stCondLst>
                                            </p:cTn>
                                            <p:tgtEl>
                                              <p:spTgt spid="139"/>
                                            </p:tgtEl>
                                            <p:attrNameLst>
                                              <p:attrName>style.visibility</p:attrName>
                                            </p:attrNameLst>
                                          </p:cBhvr>
                                          <p:to>
                                            <p:strVal val="visible"/>
                                          </p:to>
                                        </p:set>
                                        <p:animEffect transition="in" filter="wipe(left)">
                                          <p:cBhvr>
                                            <p:cTn id="76" dur="500"/>
                                            <p:tgtEl>
                                              <p:spTgt spid="139"/>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137"/>
                                            </p:tgtEl>
                                            <p:attrNameLst>
                                              <p:attrName>style.visibility</p:attrName>
                                            </p:attrNameLst>
                                          </p:cBhvr>
                                          <p:to>
                                            <p:strVal val="visible"/>
                                          </p:to>
                                        </p:set>
                                        <p:animEffect transition="in" filter="wipe(right)">
                                          <p:cBhvr>
                                            <p:cTn id="79" dur="500"/>
                                            <p:tgtEl>
                                              <p:spTgt spid="137"/>
                                            </p:tgtEl>
                                          </p:cBhvr>
                                        </p:animEffect>
                                      </p:childTnLst>
                                    </p:cTn>
                                  </p:par>
                                </p:childTnLst>
                              </p:cTn>
                            </p:par>
                            <p:par>
                              <p:cTn id="80" fill="hold">
                                <p:stCondLst>
                                  <p:cond delay="4500"/>
                                </p:stCondLst>
                                <p:childTnLst>
                                  <p:par>
                                    <p:cTn id="81" presetID="16" presetClass="entr" presetSubtype="21" fill="hold" nodeType="afterEffect">
                                      <p:stCondLst>
                                        <p:cond delay="0"/>
                                      </p:stCondLst>
                                      <p:childTnLst>
                                        <p:set>
                                          <p:cBhvr>
                                            <p:cTn id="82" dur="1" fill="hold">
                                              <p:stCondLst>
                                                <p:cond delay="0"/>
                                              </p:stCondLst>
                                            </p:cTn>
                                            <p:tgtEl>
                                              <p:spTgt spid="193"/>
                                            </p:tgtEl>
                                            <p:attrNameLst>
                                              <p:attrName>style.visibility</p:attrName>
                                            </p:attrNameLst>
                                          </p:cBhvr>
                                          <p:to>
                                            <p:strVal val="visible"/>
                                          </p:to>
                                        </p:set>
                                        <p:animEffect transition="in" filter="barn(inVertical)">
                                          <p:cBhvr>
                                            <p:cTn id="83" dur="500"/>
                                            <p:tgtEl>
                                              <p:spTgt spid="193"/>
                                            </p:tgtEl>
                                          </p:cBhvr>
                                        </p:animEffect>
                                      </p:childTnLst>
                                    </p:cTn>
                                  </p:par>
                                </p:childTnLst>
                              </p:cTn>
                            </p:par>
                            <p:par>
                              <p:cTn id="84" fill="hold">
                                <p:stCondLst>
                                  <p:cond delay="5000"/>
                                </p:stCondLst>
                                <p:childTnLst>
                                  <p:par>
                                    <p:cTn id="85" presetID="22" presetClass="entr" presetSubtype="1" fill="hold" nodeType="afterEffect">
                                      <p:stCondLst>
                                        <p:cond delay="0"/>
                                      </p:stCondLst>
                                      <p:childTnLst>
                                        <p:set>
                                          <p:cBhvr>
                                            <p:cTn id="86" dur="1" fill="hold">
                                              <p:stCondLst>
                                                <p:cond delay="0"/>
                                              </p:stCondLst>
                                            </p:cTn>
                                            <p:tgtEl>
                                              <p:spTgt spid="203"/>
                                            </p:tgtEl>
                                            <p:attrNameLst>
                                              <p:attrName>style.visibility</p:attrName>
                                            </p:attrNameLst>
                                          </p:cBhvr>
                                          <p:to>
                                            <p:strVal val="visible"/>
                                          </p:to>
                                        </p:set>
                                        <p:animEffect transition="in" filter="wipe(up)">
                                          <p:cBhvr>
                                            <p:cTn id="87" dur="500"/>
                                            <p:tgtEl>
                                              <p:spTgt spid="203"/>
                                            </p:tgtEl>
                                          </p:cBhvr>
                                        </p:animEffect>
                                      </p:childTnLst>
                                    </p:cTn>
                                  </p:par>
                                </p:childTnLst>
                              </p:cTn>
                            </p:par>
                            <p:par>
                              <p:cTn id="88" fill="hold">
                                <p:stCondLst>
                                  <p:cond delay="5500"/>
                                </p:stCondLst>
                                <p:childTnLst>
                                  <p:par>
                                    <p:cTn id="89" presetID="1" presetClass="entr" presetSubtype="0" fill="hold" nodeType="afterEffect">
                                      <p:stCondLst>
                                        <p:cond delay="0"/>
                                      </p:stCondLst>
                                      <p:childTnLst>
                                        <p:set>
                                          <p:cBhvr>
                                            <p:cTn id="90" dur="1" fill="hold">
                                              <p:stCondLst>
                                                <p:cond delay="0"/>
                                              </p:stCondLst>
                                            </p:cTn>
                                            <p:tgtEl>
                                              <p:spTgt spid="217"/>
                                            </p:tgtEl>
                                            <p:attrNameLst>
                                              <p:attrName>style.visibility</p:attrName>
                                            </p:attrNameLst>
                                          </p:cBhvr>
                                          <p:to>
                                            <p:strVal val="visible"/>
                                          </p:to>
                                        </p:set>
                                      </p:childTnLst>
                                    </p:cTn>
                                  </p:par>
                                </p:childTnLst>
                              </p:cTn>
                            </p:par>
                            <p:par>
                              <p:cTn id="91" fill="hold">
                                <p:stCondLst>
                                  <p:cond delay="5500"/>
                                </p:stCondLst>
                                <p:childTnLst>
                                  <p:par>
                                    <p:cTn id="92" presetID="26" presetClass="emph" presetSubtype="0" fill="hold" nodeType="afterEffect">
                                      <p:stCondLst>
                                        <p:cond delay="0"/>
                                      </p:stCondLst>
                                      <p:childTnLst>
                                        <p:animEffect transition="out" filter="fade">
                                          <p:cBhvr>
                                            <p:cTn id="93" dur="500" tmFilter="0, 0; .2, .5; .8, .5; 1, 0"/>
                                            <p:tgtEl>
                                              <p:spTgt spid="217"/>
                                            </p:tgtEl>
                                          </p:cBhvr>
                                        </p:animEffect>
                                        <p:animScale>
                                          <p:cBhvr>
                                            <p:cTn id="94" dur="250" autoRev="1" fill="hold"/>
                                            <p:tgtEl>
                                              <p:spTgt spid="217"/>
                                            </p:tgtEl>
                                          </p:cBhvr>
                                          <p:by x="105000" y="105000"/>
                                        </p:animScale>
                                      </p:childTnLst>
                                    </p:cTn>
                                  </p:par>
                                </p:childTnLst>
                              </p:cTn>
                            </p:par>
                            <p:par>
                              <p:cTn id="95" fill="hold">
                                <p:stCondLst>
                                  <p:cond delay="6000"/>
                                </p:stCondLst>
                                <p:childTnLst>
                                  <p:par>
                                    <p:cTn id="96" presetID="16" presetClass="entr" presetSubtype="37" fill="hold" nodeType="afterEffect">
                                      <p:stCondLst>
                                        <p:cond delay="0"/>
                                      </p:stCondLst>
                                      <p:childTnLst>
                                        <p:set>
                                          <p:cBhvr>
                                            <p:cTn id="97" dur="1" fill="hold">
                                              <p:stCondLst>
                                                <p:cond delay="0"/>
                                              </p:stCondLst>
                                            </p:cTn>
                                            <p:tgtEl>
                                              <p:spTgt spid="211"/>
                                            </p:tgtEl>
                                            <p:attrNameLst>
                                              <p:attrName>style.visibility</p:attrName>
                                            </p:attrNameLst>
                                          </p:cBhvr>
                                          <p:to>
                                            <p:strVal val="visible"/>
                                          </p:to>
                                        </p:set>
                                        <p:animEffect transition="in" filter="barn(outVertical)">
                                          <p:cBhvr>
                                            <p:cTn id="98" dur="500"/>
                                            <p:tgtEl>
                                              <p:spTgt spid="211"/>
                                            </p:tgtEl>
                                          </p:cBhvr>
                                        </p:animEffect>
                                      </p:childTnLst>
                                    </p:cTn>
                                  </p:par>
                                </p:childTnLst>
                              </p:cTn>
                            </p:par>
                            <p:par>
                              <p:cTn id="99" fill="hold">
                                <p:stCondLst>
                                  <p:cond delay="6500"/>
                                </p:stCondLst>
                                <p:childTnLst>
                                  <p:par>
                                    <p:cTn id="100" presetID="2" presetClass="entr" presetSubtype="4" accel="70000" fill="hold" nodeType="afterEffect" p14:presetBounceEnd="40000">
                                      <p:stCondLst>
                                        <p:cond delay="0"/>
                                      </p:stCondLst>
                                      <p:childTnLst>
                                        <p:set>
                                          <p:cBhvr>
                                            <p:cTn id="101" dur="1" fill="hold">
                                              <p:stCondLst>
                                                <p:cond delay="0"/>
                                              </p:stCondLst>
                                            </p:cTn>
                                            <p:tgtEl>
                                              <p:spTgt spid="141"/>
                                            </p:tgtEl>
                                            <p:attrNameLst>
                                              <p:attrName>style.visibility</p:attrName>
                                            </p:attrNameLst>
                                          </p:cBhvr>
                                          <p:to>
                                            <p:strVal val="visible"/>
                                          </p:to>
                                        </p:set>
                                        <p:anim calcmode="lin" valueType="num" p14:bounceEnd="40000">
                                          <p:cBhvr additive="base">
                                            <p:cTn id="102" dur="500" fill="hold"/>
                                            <p:tgtEl>
                                              <p:spTgt spid="141"/>
                                            </p:tgtEl>
                                            <p:attrNameLst>
                                              <p:attrName>ppt_x</p:attrName>
                                            </p:attrNameLst>
                                          </p:cBhvr>
                                          <p:tavLst>
                                            <p:tav tm="0">
                                              <p:val>
                                                <p:strVal val="#ppt_x"/>
                                              </p:val>
                                            </p:tav>
                                            <p:tav tm="100000">
                                              <p:val>
                                                <p:strVal val="#ppt_x"/>
                                              </p:val>
                                            </p:tav>
                                          </p:tavLst>
                                        </p:anim>
                                        <p:anim calcmode="lin" valueType="num" p14:bounceEnd="40000">
                                          <p:cBhvr additive="base">
                                            <p:cTn id="103" dur="500" fill="hold"/>
                                            <p:tgtEl>
                                              <p:spTgt spid="141"/>
                                            </p:tgtEl>
                                            <p:attrNameLst>
                                              <p:attrName>ppt_y</p:attrName>
                                            </p:attrNameLst>
                                          </p:cBhvr>
                                          <p:tavLst>
                                            <p:tav tm="0">
                                              <p:val>
                                                <p:strVal val="1+#ppt_h/2"/>
                                              </p:val>
                                            </p:tav>
                                            <p:tav tm="100000">
                                              <p:val>
                                                <p:strVal val="#ppt_y"/>
                                              </p:val>
                                            </p:tav>
                                          </p:tavLst>
                                        </p:anim>
                                      </p:childTnLst>
                                    </p:cTn>
                                  </p:par>
                                </p:childTnLst>
                              </p:cTn>
                            </p:par>
                            <p:par>
                              <p:cTn id="104" fill="hold">
                                <p:stCondLst>
                                  <p:cond delay="7000"/>
                                </p:stCondLst>
                                <p:childTnLst>
                                  <p:par>
                                    <p:cTn id="105" presetID="22" presetClass="entr" presetSubtype="8" fill="hold" nodeType="afterEffect">
                                      <p:stCondLst>
                                        <p:cond delay="0"/>
                                      </p:stCondLst>
                                      <p:childTnLst>
                                        <p:set>
                                          <p:cBhvr>
                                            <p:cTn id="106" dur="1" fill="hold">
                                              <p:stCondLst>
                                                <p:cond delay="0"/>
                                              </p:stCondLst>
                                            </p:cTn>
                                            <p:tgtEl>
                                              <p:spTgt spid="185"/>
                                            </p:tgtEl>
                                            <p:attrNameLst>
                                              <p:attrName>style.visibility</p:attrName>
                                            </p:attrNameLst>
                                          </p:cBhvr>
                                          <p:to>
                                            <p:strVal val="visible"/>
                                          </p:to>
                                        </p:set>
                                        <p:animEffect transition="in" filter="wipe(left)">
                                          <p:cBhvr>
                                            <p:cTn id="107" dur="500"/>
                                            <p:tgtEl>
                                              <p:spTgt spid="185"/>
                                            </p:tgtEl>
                                          </p:cBhvr>
                                        </p:animEffect>
                                      </p:childTnLst>
                                    </p:cTn>
                                  </p:par>
                                  <p:par>
                                    <p:cTn id="108" presetID="22" presetClass="entr" presetSubtype="2" fill="hold" nodeType="withEffect">
                                      <p:stCondLst>
                                        <p:cond delay="0"/>
                                      </p:stCondLst>
                                      <p:childTnLst>
                                        <p:set>
                                          <p:cBhvr>
                                            <p:cTn id="109" dur="1" fill="hold">
                                              <p:stCondLst>
                                                <p:cond delay="0"/>
                                              </p:stCondLst>
                                            </p:cTn>
                                            <p:tgtEl>
                                              <p:spTgt spid="189"/>
                                            </p:tgtEl>
                                            <p:attrNameLst>
                                              <p:attrName>style.visibility</p:attrName>
                                            </p:attrNameLst>
                                          </p:cBhvr>
                                          <p:to>
                                            <p:strVal val="visible"/>
                                          </p:to>
                                        </p:set>
                                        <p:animEffect transition="in" filter="wipe(right)">
                                          <p:cBhvr>
                                            <p:cTn id="110" dur="500"/>
                                            <p:tgtEl>
                                              <p:spTgt spid="189"/>
                                            </p:tgtEl>
                                          </p:cBhvr>
                                        </p:animEffect>
                                      </p:childTnLst>
                                    </p:cTn>
                                  </p:par>
                                </p:childTnLst>
                              </p:cTn>
                            </p:par>
                            <p:par>
                              <p:cTn id="111" fill="hold">
                                <p:stCondLst>
                                  <p:cond delay="7500"/>
                                </p:stCondLst>
                                <p:childTnLst>
                                  <p:par>
                                    <p:cTn id="112" presetID="21" presetClass="entr" presetSubtype="1" fill="hold" grpId="0" nodeType="afterEffect">
                                      <p:stCondLst>
                                        <p:cond delay="0"/>
                                      </p:stCondLst>
                                      <p:childTnLst>
                                        <p:set>
                                          <p:cBhvr>
                                            <p:cTn id="113" dur="1" fill="hold">
                                              <p:stCondLst>
                                                <p:cond delay="0"/>
                                              </p:stCondLst>
                                            </p:cTn>
                                            <p:tgtEl>
                                              <p:spTgt spid="220"/>
                                            </p:tgtEl>
                                            <p:attrNameLst>
                                              <p:attrName>style.visibility</p:attrName>
                                            </p:attrNameLst>
                                          </p:cBhvr>
                                          <p:to>
                                            <p:strVal val="visible"/>
                                          </p:to>
                                        </p:set>
                                        <p:animEffect transition="in" filter="wheel(1)">
                                          <p:cBhvr>
                                            <p:cTn id="114" dur="1000"/>
                                            <p:tgtEl>
                                              <p:spTgt spid="220"/>
                                            </p:tgtEl>
                                          </p:cBhvr>
                                        </p:animEffect>
                                      </p:childTnLst>
                                    </p:cTn>
                                  </p:par>
                                </p:childTnLst>
                              </p:cTn>
                            </p:par>
                            <p:par>
                              <p:cTn id="115" fill="hold">
                                <p:stCondLst>
                                  <p:cond delay="8500"/>
                                </p:stCondLst>
                                <p:childTnLst>
                                  <p:par>
                                    <p:cTn id="116" presetID="22" presetClass="entr" presetSubtype="8" fill="hold" nodeType="afterEffect">
                                      <p:stCondLst>
                                        <p:cond delay="0"/>
                                      </p:stCondLst>
                                      <p:childTnLst>
                                        <p:set>
                                          <p:cBhvr>
                                            <p:cTn id="117" dur="1" fill="hold">
                                              <p:stCondLst>
                                                <p:cond delay="0"/>
                                              </p:stCondLst>
                                            </p:cTn>
                                            <p:tgtEl>
                                              <p:spTgt spid="221"/>
                                            </p:tgtEl>
                                            <p:attrNameLst>
                                              <p:attrName>style.visibility</p:attrName>
                                            </p:attrNameLst>
                                          </p:cBhvr>
                                          <p:to>
                                            <p:strVal val="visible"/>
                                          </p:to>
                                        </p:set>
                                        <p:animEffect transition="in" filter="wipe(left)">
                                          <p:cBhvr>
                                            <p:cTn id="118" dur="500"/>
                                            <p:tgtEl>
                                              <p:spTgt spid="221"/>
                                            </p:tgtEl>
                                          </p:cBhvr>
                                        </p:animEffect>
                                      </p:childTnLst>
                                    </p:cTn>
                                  </p:par>
                                </p:childTnLst>
                              </p:cTn>
                            </p:par>
                            <p:par>
                              <p:cTn id="119" fill="hold">
                                <p:stCondLst>
                                  <p:cond delay="9000"/>
                                </p:stCondLst>
                                <p:childTnLst>
                                  <p:par>
                                    <p:cTn id="120" presetID="1" presetClass="entr" presetSubtype="0" fill="hold" nodeType="afterEffect">
                                      <p:stCondLst>
                                        <p:cond delay="0"/>
                                      </p:stCondLst>
                                      <p:childTnLst>
                                        <p:set>
                                          <p:cBhvr>
                                            <p:cTn id="121" dur="1" fill="hold">
                                              <p:stCondLst>
                                                <p:cond delay="0"/>
                                              </p:stCondLst>
                                            </p:cTn>
                                            <p:tgtEl>
                                              <p:spTgt spid="226"/>
                                            </p:tgtEl>
                                            <p:attrNameLst>
                                              <p:attrName>style.visibility</p:attrName>
                                            </p:attrNameLst>
                                          </p:cBhvr>
                                          <p:to>
                                            <p:strVal val="visible"/>
                                          </p:to>
                                        </p:set>
                                      </p:childTnLst>
                                    </p:cTn>
                                  </p:par>
                                </p:childTnLst>
                              </p:cTn>
                            </p:par>
                            <p:par>
                              <p:cTn id="122" fill="hold">
                                <p:stCondLst>
                                  <p:cond delay="9000"/>
                                </p:stCondLst>
                                <p:childTnLst>
                                  <p:par>
                                    <p:cTn id="123" presetID="26" presetClass="emph" presetSubtype="0" fill="hold" nodeType="afterEffect">
                                      <p:stCondLst>
                                        <p:cond delay="0"/>
                                      </p:stCondLst>
                                      <p:childTnLst>
                                        <p:animEffect transition="out" filter="fade">
                                          <p:cBhvr>
                                            <p:cTn id="124" dur="500" tmFilter="0, 0; .2, .5; .8, .5; 1, 0"/>
                                            <p:tgtEl>
                                              <p:spTgt spid="226"/>
                                            </p:tgtEl>
                                          </p:cBhvr>
                                        </p:animEffect>
                                        <p:animScale>
                                          <p:cBhvr>
                                            <p:cTn id="125" dur="250" autoRev="1" fill="hold"/>
                                            <p:tgtEl>
                                              <p:spTgt spid="226"/>
                                            </p:tgtEl>
                                          </p:cBhvr>
                                          <p:by x="105000" y="105000"/>
                                        </p:animScale>
                                      </p:childTnLst>
                                    </p:cTn>
                                  </p:par>
                                </p:childTnLst>
                              </p:cTn>
                            </p:par>
                            <p:par>
                              <p:cTn id="126" fill="hold">
                                <p:stCondLst>
                                  <p:cond delay="9500"/>
                                </p:stCondLst>
                                <p:childTnLst>
                                  <p:par>
                                    <p:cTn id="127" presetID="16" presetClass="entr" presetSubtype="37" fill="hold" nodeType="afterEffect">
                                      <p:stCondLst>
                                        <p:cond delay="0"/>
                                      </p:stCondLst>
                                      <p:childTnLst>
                                        <p:set>
                                          <p:cBhvr>
                                            <p:cTn id="128" dur="1" fill="hold">
                                              <p:stCondLst>
                                                <p:cond delay="0"/>
                                              </p:stCondLst>
                                            </p:cTn>
                                            <p:tgtEl>
                                              <p:spTgt spid="229"/>
                                            </p:tgtEl>
                                            <p:attrNameLst>
                                              <p:attrName>style.visibility</p:attrName>
                                            </p:attrNameLst>
                                          </p:cBhvr>
                                          <p:to>
                                            <p:strVal val="visible"/>
                                          </p:to>
                                        </p:set>
                                        <p:animEffect transition="in" filter="barn(outVertical)">
                                          <p:cBhvr>
                                            <p:cTn id="129"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4" grpId="0" animBg="1"/>
          <p:bldP spid="135" grpId="0" animBg="1"/>
          <p:bldP spid="136" grpId="0" animBg="1"/>
          <p:bldP spid="137" grpId="0" animBg="1"/>
          <p:bldP spid="138" grpId="0" animBg="1"/>
          <p:bldP spid="139" grpId="0" animBg="1"/>
          <p:bldP spid="140" grpId="0" animBg="1"/>
          <p:bldP spid="2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70000" fill="hold" grpId="0" nodeType="with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additive="base">
                                            <p:cTn id="7" dur="500" fill="hold"/>
                                            <p:tgtEl>
                                              <p:spTgt spid="134"/>
                                            </p:tgtEl>
                                            <p:attrNameLst>
                                              <p:attrName>ppt_x</p:attrName>
                                            </p:attrNameLst>
                                          </p:cBhvr>
                                          <p:tavLst>
                                            <p:tav tm="0">
                                              <p:val>
                                                <p:strVal val="#ppt_x"/>
                                              </p:val>
                                            </p:tav>
                                            <p:tav tm="100000">
                                              <p:val>
                                                <p:strVal val="#ppt_x"/>
                                              </p:val>
                                            </p:tav>
                                          </p:tavLst>
                                        </p:anim>
                                        <p:anim calcmode="lin" valueType="num">
                                          <p:cBhvr additive="base">
                                            <p:cTn id="8" dur="500" fill="hold"/>
                                            <p:tgtEl>
                                              <p:spTgt spid="134"/>
                                            </p:tgtEl>
                                            <p:attrNameLst>
                                              <p:attrName>ppt_y</p:attrName>
                                            </p:attrNameLst>
                                          </p:cBhvr>
                                          <p:tavLst>
                                            <p:tav tm="0">
                                              <p:val>
                                                <p:strVal val="1+#ppt_h/2"/>
                                              </p:val>
                                            </p:tav>
                                            <p:tav tm="100000">
                                              <p:val>
                                                <p:strVal val="#ppt_y"/>
                                              </p:val>
                                            </p:tav>
                                          </p:tavLst>
                                        </p:anim>
                                      </p:childTnLst>
                                    </p:cTn>
                                  </p:par>
                                  <p:par>
                                    <p:cTn id="9" presetID="2" presetClass="entr" presetSubtype="4" accel="70000" fill="hold" grpId="0" nodeType="withEffect">
                                      <p:stCondLst>
                                        <p:cond delay="20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ppt_x"/>
                                              </p:val>
                                            </p:tav>
                                            <p:tav tm="100000">
                                              <p:val>
                                                <p:strVal val="#ppt_x"/>
                                              </p:val>
                                            </p:tav>
                                          </p:tavLst>
                                        </p:anim>
                                        <p:anim calcmode="lin" valueType="num">
                                          <p:cBhvr additive="base">
                                            <p:cTn id="12" dur="500" fill="hold"/>
                                            <p:tgtEl>
                                              <p:spTgt spid="136"/>
                                            </p:tgtEl>
                                            <p:attrNameLst>
                                              <p:attrName>ppt_y</p:attrName>
                                            </p:attrNameLst>
                                          </p:cBhvr>
                                          <p:tavLst>
                                            <p:tav tm="0">
                                              <p:val>
                                                <p:strVal val="1+#ppt_h/2"/>
                                              </p:val>
                                            </p:tav>
                                            <p:tav tm="100000">
                                              <p:val>
                                                <p:strVal val="#ppt_y"/>
                                              </p:val>
                                            </p:tav>
                                          </p:tavLst>
                                        </p:anim>
                                      </p:childTnLst>
                                    </p:cTn>
                                  </p:par>
                                  <p:par>
                                    <p:cTn id="13" presetID="2" presetClass="entr" presetSubtype="4" accel="70000" fill="hold" grpId="0" nodeType="withEffect">
                                      <p:stCondLst>
                                        <p:cond delay="400"/>
                                      </p:stCondLst>
                                      <p:childTnLst>
                                        <p:set>
                                          <p:cBhvr>
                                            <p:cTn id="14" dur="1" fill="hold">
                                              <p:stCondLst>
                                                <p:cond delay="0"/>
                                              </p:stCondLst>
                                            </p:cTn>
                                            <p:tgtEl>
                                              <p:spTgt spid="140"/>
                                            </p:tgtEl>
                                            <p:attrNameLst>
                                              <p:attrName>style.visibility</p:attrName>
                                            </p:attrNameLst>
                                          </p:cBhvr>
                                          <p:to>
                                            <p:strVal val="visible"/>
                                          </p:to>
                                        </p:set>
                                        <p:anim calcmode="lin" valueType="num">
                                          <p:cBhvr additive="base">
                                            <p:cTn id="15" dur="500" fill="hold"/>
                                            <p:tgtEl>
                                              <p:spTgt spid="140"/>
                                            </p:tgtEl>
                                            <p:attrNameLst>
                                              <p:attrName>ppt_x</p:attrName>
                                            </p:attrNameLst>
                                          </p:cBhvr>
                                          <p:tavLst>
                                            <p:tav tm="0">
                                              <p:val>
                                                <p:strVal val="#ppt_x"/>
                                              </p:val>
                                            </p:tav>
                                            <p:tav tm="100000">
                                              <p:val>
                                                <p:strVal val="#ppt_x"/>
                                              </p:val>
                                            </p:tav>
                                          </p:tavLst>
                                        </p:anim>
                                        <p:anim calcmode="lin" valueType="num">
                                          <p:cBhvr additive="base">
                                            <p:cTn id="16" dur="500" fill="hold"/>
                                            <p:tgtEl>
                                              <p:spTgt spid="140"/>
                                            </p:tgtEl>
                                            <p:attrNameLst>
                                              <p:attrName>ppt_y</p:attrName>
                                            </p:attrNameLst>
                                          </p:cBhvr>
                                          <p:tavLst>
                                            <p:tav tm="0">
                                              <p:val>
                                                <p:strVal val="1+#ppt_h/2"/>
                                              </p:val>
                                            </p:tav>
                                            <p:tav tm="100000">
                                              <p:val>
                                                <p:strVal val="#ppt_y"/>
                                              </p:val>
                                            </p:tav>
                                          </p:tavLst>
                                        </p:anim>
                                      </p:childTnLst>
                                    </p:cTn>
                                  </p:par>
                                  <p:par>
                                    <p:cTn id="17" presetID="2" presetClass="entr" presetSubtype="4" accel="70000" fill="hold" grpId="0" nodeType="withEffect">
                                      <p:stCondLst>
                                        <p:cond delay="600"/>
                                      </p:stCondLst>
                                      <p:childTnLst>
                                        <p:set>
                                          <p:cBhvr>
                                            <p:cTn id="18" dur="1" fill="hold">
                                              <p:stCondLst>
                                                <p:cond delay="0"/>
                                              </p:stCondLst>
                                            </p:cTn>
                                            <p:tgtEl>
                                              <p:spTgt spid="138"/>
                                            </p:tgtEl>
                                            <p:attrNameLst>
                                              <p:attrName>style.visibility</p:attrName>
                                            </p:attrNameLst>
                                          </p:cBhvr>
                                          <p:to>
                                            <p:strVal val="visible"/>
                                          </p:to>
                                        </p:set>
                                        <p:anim calcmode="lin" valueType="num">
                                          <p:cBhvr additive="base">
                                            <p:cTn id="19" dur="500" fill="hold"/>
                                            <p:tgtEl>
                                              <p:spTgt spid="138"/>
                                            </p:tgtEl>
                                            <p:attrNameLst>
                                              <p:attrName>ppt_x</p:attrName>
                                            </p:attrNameLst>
                                          </p:cBhvr>
                                          <p:tavLst>
                                            <p:tav tm="0">
                                              <p:val>
                                                <p:strVal val="#ppt_x"/>
                                              </p:val>
                                            </p:tav>
                                            <p:tav tm="100000">
                                              <p:val>
                                                <p:strVal val="#ppt_x"/>
                                              </p:val>
                                            </p:tav>
                                          </p:tavLst>
                                        </p:anim>
                                        <p:anim calcmode="lin" valueType="num">
                                          <p:cBhvr additive="base">
                                            <p:cTn id="20" dur="500" fill="hold"/>
                                            <p:tgtEl>
                                              <p:spTgt spid="13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153"/>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156"/>
                                            </p:tgtEl>
                                            <p:attrNameLst>
                                              <p:attrName>style.visibility</p:attrName>
                                            </p:attrNameLst>
                                          </p:cBhvr>
                                          <p:to>
                                            <p:strVal val="visible"/>
                                          </p:to>
                                        </p:set>
                                      </p:childTnLst>
                                    </p:cTn>
                                  </p:par>
                                </p:childTnLst>
                              </p:cTn>
                            </p:par>
                            <p:par>
                              <p:cTn id="27" fill="hold">
                                <p:stCondLst>
                                  <p:cond delay="500"/>
                                </p:stCondLst>
                                <p:childTnLst>
                                  <p:par>
                                    <p:cTn id="28" presetID="26" presetClass="emph" presetSubtype="0" fill="hold" nodeType="afterEffect">
                                      <p:stCondLst>
                                        <p:cond delay="0"/>
                                      </p:stCondLst>
                                      <p:childTnLst>
                                        <p:animEffect transition="out" filter="fade">
                                          <p:cBhvr>
                                            <p:cTn id="29" dur="500" tmFilter="0, 0; .2, .5; .8, .5; 1, 0"/>
                                            <p:tgtEl>
                                              <p:spTgt spid="153"/>
                                            </p:tgtEl>
                                          </p:cBhvr>
                                        </p:animEffect>
                                        <p:animScale>
                                          <p:cBhvr>
                                            <p:cTn id="30" dur="250" autoRev="1" fill="hold"/>
                                            <p:tgtEl>
                                              <p:spTgt spid="153"/>
                                            </p:tgtEl>
                                          </p:cBhvr>
                                          <p:by x="105000" y="105000"/>
                                        </p:animScale>
                                      </p:childTnLst>
                                    </p:cTn>
                                  </p:par>
                                  <p:par>
                                    <p:cTn id="31" presetID="26" presetClass="emph" presetSubtype="0" fill="hold" nodeType="withEffect">
                                      <p:stCondLst>
                                        <p:cond delay="0"/>
                                      </p:stCondLst>
                                      <p:childTnLst>
                                        <p:animEffect transition="out" filter="fade">
                                          <p:cBhvr>
                                            <p:cTn id="32" dur="500" tmFilter="0, 0; .2, .5; .8, .5; 1, 0"/>
                                            <p:tgtEl>
                                              <p:spTgt spid="156"/>
                                            </p:tgtEl>
                                          </p:cBhvr>
                                        </p:animEffect>
                                        <p:animScale>
                                          <p:cBhvr>
                                            <p:cTn id="33" dur="250" autoRev="1" fill="hold"/>
                                            <p:tgtEl>
                                              <p:spTgt spid="156"/>
                                            </p:tgtEl>
                                          </p:cBhvr>
                                          <p:by x="105000" y="105000"/>
                                        </p:animScale>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33"/>
                                            </p:tgtEl>
                                            <p:attrNameLst>
                                              <p:attrName>style.visibility</p:attrName>
                                            </p:attrNameLst>
                                          </p:cBhvr>
                                          <p:to>
                                            <p:strVal val="visible"/>
                                          </p:to>
                                        </p:set>
                                        <p:animEffect transition="in" filter="wipe(left)">
                                          <p:cBhvr>
                                            <p:cTn id="37" dur="500"/>
                                            <p:tgtEl>
                                              <p:spTgt spid="133"/>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35"/>
                                            </p:tgtEl>
                                            <p:attrNameLst>
                                              <p:attrName>style.visibility</p:attrName>
                                            </p:attrNameLst>
                                          </p:cBhvr>
                                          <p:to>
                                            <p:strVal val="visible"/>
                                          </p:to>
                                        </p:set>
                                        <p:animEffect transition="in" filter="wipe(right)">
                                          <p:cBhvr>
                                            <p:cTn id="40" dur="500"/>
                                            <p:tgtEl>
                                              <p:spTgt spid="135"/>
                                            </p:tgtEl>
                                          </p:cBhvr>
                                        </p:animEffect>
                                      </p:childTnLst>
                                    </p:cTn>
                                  </p:par>
                                </p:childTnLst>
                              </p:cTn>
                            </p:par>
                            <p:par>
                              <p:cTn id="41" fill="hold">
                                <p:stCondLst>
                                  <p:cond delay="1500"/>
                                </p:stCondLst>
                                <p:childTnLst>
                                  <p:par>
                                    <p:cTn id="42" presetID="16" presetClass="entr" presetSubtype="21" fill="hold" nodeType="afterEffect">
                                      <p:stCondLst>
                                        <p:cond delay="0"/>
                                      </p:stCondLst>
                                      <p:childTnLst>
                                        <p:set>
                                          <p:cBhvr>
                                            <p:cTn id="43" dur="1" fill="hold">
                                              <p:stCondLst>
                                                <p:cond delay="0"/>
                                              </p:stCondLst>
                                            </p:cTn>
                                            <p:tgtEl>
                                              <p:spTgt spid="181"/>
                                            </p:tgtEl>
                                            <p:attrNameLst>
                                              <p:attrName>style.visibility</p:attrName>
                                            </p:attrNameLst>
                                          </p:cBhvr>
                                          <p:to>
                                            <p:strVal val="visible"/>
                                          </p:to>
                                        </p:set>
                                        <p:animEffect transition="in" filter="barn(inVertical)">
                                          <p:cBhvr>
                                            <p:cTn id="44" dur="500"/>
                                            <p:tgtEl>
                                              <p:spTgt spid="181"/>
                                            </p:tgtEl>
                                          </p:cBhvr>
                                        </p:animEffect>
                                      </p:childTnLst>
                                    </p:cTn>
                                  </p:par>
                                </p:childTnLst>
                              </p:cTn>
                            </p:par>
                            <p:par>
                              <p:cTn id="45" fill="hold">
                                <p:stCondLst>
                                  <p:cond delay="2000"/>
                                </p:stCondLst>
                                <p:childTnLst>
                                  <p:par>
                                    <p:cTn id="46" presetID="22" presetClass="entr" presetSubtype="1" fill="hold" nodeType="afterEffect">
                                      <p:stCondLst>
                                        <p:cond delay="0"/>
                                      </p:stCondLst>
                                      <p:childTnLst>
                                        <p:set>
                                          <p:cBhvr>
                                            <p:cTn id="47" dur="1" fill="hold">
                                              <p:stCondLst>
                                                <p:cond delay="0"/>
                                              </p:stCondLst>
                                            </p:cTn>
                                            <p:tgtEl>
                                              <p:spTgt spid="197"/>
                                            </p:tgtEl>
                                            <p:attrNameLst>
                                              <p:attrName>style.visibility</p:attrName>
                                            </p:attrNameLst>
                                          </p:cBhvr>
                                          <p:to>
                                            <p:strVal val="visible"/>
                                          </p:to>
                                        </p:set>
                                        <p:animEffect transition="in" filter="wipe(up)">
                                          <p:cBhvr>
                                            <p:cTn id="48" dur="500"/>
                                            <p:tgtEl>
                                              <p:spTgt spid="197"/>
                                            </p:tgtEl>
                                          </p:cBhvr>
                                        </p:animEffect>
                                      </p:childTnLst>
                                    </p:cTn>
                                  </p:par>
                                </p:childTnLst>
                              </p:cTn>
                            </p:par>
                            <p:par>
                              <p:cTn id="49" fill="hold">
                                <p:stCondLst>
                                  <p:cond delay="2500"/>
                                </p:stCondLst>
                                <p:childTnLst>
                                  <p:par>
                                    <p:cTn id="50" presetID="1" presetClass="entr" presetSubtype="0" fill="hold" nodeType="afterEffect">
                                      <p:stCondLst>
                                        <p:cond delay="0"/>
                                      </p:stCondLst>
                                      <p:childTnLst>
                                        <p:set>
                                          <p:cBhvr>
                                            <p:cTn id="51" dur="1" fill="hold">
                                              <p:stCondLst>
                                                <p:cond delay="0"/>
                                              </p:stCondLst>
                                            </p:cTn>
                                            <p:tgtEl>
                                              <p:spTgt spid="214"/>
                                            </p:tgtEl>
                                            <p:attrNameLst>
                                              <p:attrName>style.visibility</p:attrName>
                                            </p:attrNameLst>
                                          </p:cBhvr>
                                          <p:to>
                                            <p:strVal val="visible"/>
                                          </p:to>
                                        </p:set>
                                      </p:childTnLst>
                                    </p:cTn>
                                  </p:par>
                                </p:childTnLst>
                              </p:cTn>
                            </p:par>
                            <p:par>
                              <p:cTn id="52" fill="hold">
                                <p:stCondLst>
                                  <p:cond delay="2500"/>
                                </p:stCondLst>
                                <p:childTnLst>
                                  <p:par>
                                    <p:cTn id="53" presetID="26" presetClass="emph" presetSubtype="0" fill="hold" nodeType="afterEffect">
                                      <p:stCondLst>
                                        <p:cond delay="0"/>
                                      </p:stCondLst>
                                      <p:childTnLst>
                                        <p:animEffect transition="out" filter="fade">
                                          <p:cBhvr>
                                            <p:cTn id="54" dur="500" tmFilter="0, 0; .2, .5; .8, .5; 1, 0"/>
                                            <p:tgtEl>
                                              <p:spTgt spid="214"/>
                                            </p:tgtEl>
                                          </p:cBhvr>
                                        </p:animEffect>
                                        <p:animScale>
                                          <p:cBhvr>
                                            <p:cTn id="55" dur="250" autoRev="1" fill="hold"/>
                                            <p:tgtEl>
                                              <p:spTgt spid="214"/>
                                            </p:tgtEl>
                                          </p:cBhvr>
                                          <p:by x="105000" y="105000"/>
                                        </p:animScale>
                                      </p:childTnLst>
                                    </p:cTn>
                                  </p:par>
                                </p:childTnLst>
                              </p:cTn>
                            </p:par>
                            <p:par>
                              <p:cTn id="56" fill="hold">
                                <p:stCondLst>
                                  <p:cond delay="3000"/>
                                </p:stCondLst>
                                <p:childTnLst>
                                  <p:par>
                                    <p:cTn id="57" presetID="16" presetClass="entr" presetSubtype="37" fill="hold" nodeType="afterEffect">
                                      <p:stCondLst>
                                        <p:cond delay="0"/>
                                      </p:stCondLst>
                                      <p:childTnLst>
                                        <p:set>
                                          <p:cBhvr>
                                            <p:cTn id="58" dur="1" fill="hold">
                                              <p:stCondLst>
                                                <p:cond delay="0"/>
                                              </p:stCondLst>
                                            </p:cTn>
                                            <p:tgtEl>
                                              <p:spTgt spid="208"/>
                                            </p:tgtEl>
                                            <p:attrNameLst>
                                              <p:attrName>style.visibility</p:attrName>
                                            </p:attrNameLst>
                                          </p:cBhvr>
                                          <p:to>
                                            <p:strVal val="visible"/>
                                          </p:to>
                                        </p:set>
                                        <p:animEffect transition="in" filter="barn(outVertical)">
                                          <p:cBhvr>
                                            <p:cTn id="59" dur="500"/>
                                            <p:tgtEl>
                                              <p:spTgt spid="208"/>
                                            </p:tgtEl>
                                          </p:cBhvr>
                                        </p:animEffect>
                                      </p:childTnLst>
                                    </p:cTn>
                                  </p:par>
                                </p:childTnLst>
                              </p:cTn>
                            </p:par>
                            <p:par>
                              <p:cTn id="60" fill="hold">
                                <p:stCondLst>
                                  <p:cond delay="3500"/>
                                </p:stCondLst>
                                <p:childTnLst>
                                  <p:par>
                                    <p:cTn id="61" presetID="1" presetClass="entr" presetSubtype="0" fill="hold" nodeType="afterEffect">
                                      <p:stCondLst>
                                        <p:cond delay="0"/>
                                      </p:stCondLst>
                                      <p:childTnLst>
                                        <p:set>
                                          <p:cBhvr>
                                            <p:cTn id="62" dur="1" fill="hold">
                                              <p:stCondLst>
                                                <p:cond delay="0"/>
                                              </p:stCondLst>
                                            </p:cTn>
                                            <p:tgtEl>
                                              <p:spTgt spid="159"/>
                                            </p:tgtEl>
                                            <p:attrNameLst>
                                              <p:attrName>style.visibility</p:attrName>
                                            </p:attrNameLst>
                                          </p:cBhvr>
                                          <p:to>
                                            <p:strVal val="visible"/>
                                          </p:to>
                                        </p:set>
                                      </p:childTnLst>
                                    </p:cTn>
                                  </p:par>
                                </p:childTnLst>
                              </p:cTn>
                            </p:par>
                            <p:par>
                              <p:cTn id="63" fill="hold">
                                <p:stCondLst>
                                  <p:cond delay="3500"/>
                                </p:stCondLst>
                                <p:childTnLst>
                                  <p:par>
                                    <p:cTn id="64" presetID="1" presetClass="entr" presetSubtype="0" fill="hold" nodeType="afterEffect">
                                      <p:stCondLst>
                                        <p:cond delay="0"/>
                                      </p:stCondLst>
                                      <p:childTnLst>
                                        <p:set>
                                          <p:cBhvr>
                                            <p:cTn id="65" dur="1" fill="hold">
                                              <p:stCondLst>
                                                <p:cond delay="0"/>
                                              </p:stCondLst>
                                            </p:cTn>
                                            <p:tgtEl>
                                              <p:spTgt spid="165"/>
                                            </p:tgtEl>
                                            <p:attrNameLst>
                                              <p:attrName>style.visibility</p:attrName>
                                            </p:attrNameLst>
                                          </p:cBhvr>
                                          <p:to>
                                            <p:strVal val="visible"/>
                                          </p:to>
                                        </p:set>
                                      </p:childTnLst>
                                    </p:cTn>
                                  </p:par>
                                </p:childTnLst>
                              </p:cTn>
                            </p:par>
                            <p:par>
                              <p:cTn id="66" fill="hold">
                                <p:stCondLst>
                                  <p:cond delay="3500"/>
                                </p:stCondLst>
                                <p:childTnLst>
                                  <p:par>
                                    <p:cTn id="67" presetID="26" presetClass="emph" presetSubtype="0" fill="hold" nodeType="afterEffect">
                                      <p:stCondLst>
                                        <p:cond delay="0"/>
                                      </p:stCondLst>
                                      <p:childTnLst>
                                        <p:animEffect transition="out" filter="fade">
                                          <p:cBhvr>
                                            <p:cTn id="68" dur="500" tmFilter="0, 0; .2, .5; .8, .5; 1, 0"/>
                                            <p:tgtEl>
                                              <p:spTgt spid="159"/>
                                            </p:tgtEl>
                                          </p:cBhvr>
                                        </p:animEffect>
                                        <p:animScale>
                                          <p:cBhvr>
                                            <p:cTn id="69" dur="250" autoRev="1" fill="hold"/>
                                            <p:tgtEl>
                                              <p:spTgt spid="159"/>
                                            </p:tgtEl>
                                          </p:cBhvr>
                                          <p:by x="105000" y="105000"/>
                                        </p:animScale>
                                      </p:childTnLst>
                                    </p:cTn>
                                  </p:par>
                                  <p:par>
                                    <p:cTn id="70" presetID="26" presetClass="emph" presetSubtype="0" fill="hold" nodeType="withEffect">
                                      <p:stCondLst>
                                        <p:cond delay="0"/>
                                      </p:stCondLst>
                                      <p:childTnLst>
                                        <p:animEffect transition="out" filter="fade">
                                          <p:cBhvr>
                                            <p:cTn id="71" dur="500" tmFilter="0, 0; .2, .5; .8, .5; 1, 0"/>
                                            <p:tgtEl>
                                              <p:spTgt spid="165"/>
                                            </p:tgtEl>
                                          </p:cBhvr>
                                        </p:animEffect>
                                        <p:animScale>
                                          <p:cBhvr>
                                            <p:cTn id="72" dur="250" autoRev="1" fill="hold"/>
                                            <p:tgtEl>
                                              <p:spTgt spid="165"/>
                                            </p:tgtEl>
                                          </p:cBhvr>
                                          <p:by x="105000" y="105000"/>
                                        </p:animScale>
                                      </p:childTnLst>
                                    </p:cTn>
                                  </p:par>
                                </p:childTnLst>
                              </p:cTn>
                            </p:par>
                            <p:par>
                              <p:cTn id="73" fill="hold">
                                <p:stCondLst>
                                  <p:cond delay="4000"/>
                                </p:stCondLst>
                                <p:childTnLst>
                                  <p:par>
                                    <p:cTn id="74" presetID="22" presetClass="entr" presetSubtype="8" fill="hold" grpId="0" nodeType="afterEffect">
                                      <p:stCondLst>
                                        <p:cond delay="0"/>
                                      </p:stCondLst>
                                      <p:childTnLst>
                                        <p:set>
                                          <p:cBhvr>
                                            <p:cTn id="75" dur="1" fill="hold">
                                              <p:stCondLst>
                                                <p:cond delay="0"/>
                                              </p:stCondLst>
                                            </p:cTn>
                                            <p:tgtEl>
                                              <p:spTgt spid="139"/>
                                            </p:tgtEl>
                                            <p:attrNameLst>
                                              <p:attrName>style.visibility</p:attrName>
                                            </p:attrNameLst>
                                          </p:cBhvr>
                                          <p:to>
                                            <p:strVal val="visible"/>
                                          </p:to>
                                        </p:set>
                                        <p:animEffect transition="in" filter="wipe(left)">
                                          <p:cBhvr>
                                            <p:cTn id="76" dur="500"/>
                                            <p:tgtEl>
                                              <p:spTgt spid="139"/>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137"/>
                                            </p:tgtEl>
                                            <p:attrNameLst>
                                              <p:attrName>style.visibility</p:attrName>
                                            </p:attrNameLst>
                                          </p:cBhvr>
                                          <p:to>
                                            <p:strVal val="visible"/>
                                          </p:to>
                                        </p:set>
                                        <p:animEffect transition="in" filter="wipe(right)">
                                          <p:cBhvr>
                                            <p:cTn id="79" dur="500"/>
                                            <p:tgtEl>
                                              <p:spTgt spid="137"/>
                                            </p:tgtEl>
                                          </p:cBhvr>
                                        </p:animEffect>
                                      </p:childTnLst>
                                    </p:cTn>
                                  </p:par>
                                </p:childTnLst>
                              </p:cTn>
                            </p:par>
                            <p:par>
                              <p:cTn id="80" fill="hold">
                                <p:stCondLst>
                                  <p:cond delay="4500"/>
                                </p:stCondLst>
                                <p:childTnLst>
                                  <p:par>
                                    <p:cTn id="81" presetID="16" presetClass="entr" presetSubtype="21" fill="hold" nodeType="afterEffect">
                                      <p:stCondLst>
                                        <p:cond delay="0"/>
                                      </p:stCondLst>
                                      <p:childTnLst>
                                        <p:set>
                                          <p:cBhvr>
                                            <p:cTn id="82" dur="1" fill="hold">
                                              <p:stCondLst>
                                                <p:cond delay="0"/>
                                              </p:stCondLst>
                                            </p:cTn>
                                            <p:tgtEl>
                                              <p:spTgt spid="193"/>
                                            </p:tgtEl>
                                            <p:attrNameLst>
                                              <p:attrName>style.visibility</p:attrName>
                                            </p:attrNameLst>
                                          </p:cBhvr>
                                          <p:to>
                                            <p:strVal val="visible"/>
                                          </p:to>
                                        </p:set>
                                        <p:animEffect transition="in" filter="barn(inVertical)">
                                          <p:cBhvr>
                                            <p:cTn id="83" dur="500"/>
                                            <p:tgtEl>
                                              <p:spTgt spid="193"/>
                                            </p:tgtEl>
                                          </p:cBhvr>
                                        </p:animEffect>
                                      </p:childTnLst>
                                    </p:cTn>
                                  </p:par>
                                </p:childTnLst>
                              </p:cTn>
                            </p:par>
                            <p:par>
                              <p:cTn id="84" fill="hold">
                                <p:stCondLst>
                                  <p:cond delay="5000"/>
                                </p:stCondLst>
                                <p:childTnLst>
                                  <p:par>
                                    <p:cTn id="85" presetID="22" presetClass="entr" presetSubtype="1" fill="hold" nodeType="afterEffect">
                                      <p:stCondLst>
                                        <p:cond delay="0"/>
                                      </p:stCondLst>
                                      <p:childTnLst>
                                        <p:set>
                                          <p:cBhvr>
                                            <p:cTn id="86" dur="1" fill="hold">
                                              <p:stCondLst>
                                                <p:cond delay="0"/>
                                              </p:stCondLst>
                                            </p:cTn>
                                            <p:tgtEl>
                                              <p:spTgt spid="203"/>
                                            </p:tgtEl>
                                            <p:attrNameLst>
                                              <p:attrName>style.visibility</p:attrName>
                                            </p:attrNameLst>
                                          </p:cBhvr>
                                          <p:to>
                                            <p:strVal val="visible"/>
                                          </p:to>
                                        </p:set>
                                        <p:animEffect transition="in" filter="wipe(up)">
                                          <p:cBhvr>
                                            <p:cTn id="87" dur="500"/>
                                            <p:tgtEl>
                                              <p:spTgt spid="203"/>
                                            </p:tgtEl>
                                          </p:cBhvr>
                                        </p:animEffect>
                                      </p:childTnLst>
                                    </p:cTn>
                                  </p:par>
                                </p:childTnLst>
                              </p:cTn>
                            </p:par>
                            <p:par>
                              <p:cTn id="88" fill="hold">
                                <p:stCondLst>
                                  <p:cond delay="5500"/>
                                </p:stCondLst>
                                <p:childTnLst>
                                  <p:par>
                                    <p:cTn id="89" presetID="1" presetClass="entr" presetSubtype="0" fill="hold" nodeType="afterEffect">
                                      <p:stCondLst>
                                        <p:cond delay="0"/>
                                      </p:stCondLst>
                                      <p:childTnLst>
                                        <p:set>
                                          <p:cBhvr>
                                            <p:cTn id="90" dur="1" fill="hold">
                                              <p:stCondLst>
                                                <p:cond delay="0"/>
                                              </p:stCondLst>
                                            </p:cTn>
                                            <p:tgtEl>
                                              <p:spTgt spid="217"/>
                                            </p:tgtEl>
                                            <p:attrNameLst>
                                              <p:attrName>style.visibility</p:attrName>
                                            </p:attrNameLst>
                                          </p:cBhvr>
                                          <p:to>
                                            <p:strVal val="visible"/>
                                          </p:to>
                                        </p:set>
                                      </p:childTnLst>
                                    </p:cTn>
                                  </p:par>
                                </p:childTnLst>
                              </p:cTn>
                            </p:par>
                            <p:par>
                              <p:cTn id="91" fill="hold">
                                <p:stCondLst>
                                  <p:cond delay="5500"/>
                                </p:stCondLst>
                                <p:childTnLst>
                                  <p:par>
                                    <p:cTn id="92" presetID="26" presetClass="emph" presetSubtype="0" fill="hold" nodeType="afterEffect">
                                      <p:stCondLst>
                                        <p:cond delay="0"/>
                                      </p:stCondLst>
                                      <p:childTnLst>
                                        <p:animEffect transition="out" filter="fade">
                                          <p:cBhvr>
                                            <p:cTn id="93" dur="500" tmFilter="0, 0; .2, .5; .8, .5; 1, 0"/>
                                            <p:tgtEl>
                                              <p:spTgt spid="217"/>
                                            </p:tgtEl>
                                          </p:cBhvr>
                                        </p:animEffect>
                                        <p:animScale>
                                          <p:cBhvr>
                                            <p:cTn id="94" dur="250" autoRev="1" fill="hold"/>
                                            <p:tgtEl>
                                              <p:spTgt spid="217"/>
                                            </p:tgtEl>
                                          </p:cBhvr>
                                          <p:by x="105000" y="105000"/>
                                        </p:animScale>
                                      </p:childTnLst>
                                    </p:cTn>
                                  </p:par>
                                </p:childTnLst>
                              </p:cTn>
                            </p:par>
                            <p:par>
                              <p:cTn id="95" fill="hold">
                                <p:stCondLst>
                                  <p:cond delay="6000"/>
                                </p:stCondLst>
                                <p:childTnLst>
                                  <p:par>
                                    <p:cTn id="96" presetID="16" presetClass="entr" presetSubtype="37" fill="hold" nodeType="afterEffect">
                                      <p:stCondLst>
                                        <p:cond delay="0"/>
                                      </p:stCondLst>
                                      <p:childTnLst>
                                        <p:set>
                                          <p:cBhvr>
                                            <p:cTn id="97" dur="1" fill="hold">
                                              <p:stCondLst>
                                                <p:cond delay="0"/>
                                              </p:stCondLst>
                                            </p:cTn>
                                            <p:tgtEl>
                                              <p:spTgt spid="211"/>
                                            </p:tgtEl>
                                            <p:attrNameLst>
                                              <p:attrName>style.visibility</p:attrName>
                                            </p:attrNameLst>
                                          </p:cBhvr>
                                          <p:to>
                                            <p:strVal val="visible"/>
                                          </p:to>
                                        </p:set>
                                        <p:animEffect transition="in" filter="barn(outVertical)">
                                          <p:cBhvr>
                                            <p:cTn id="98" dur="500"/>
                                            <p:tgtEl>
                                              <p:spTgt spid="211"/>
                                            </p:tgtEl>
                                          </p:cBhvr>
                                        </p:animEffect>
                                      </p:childTnLst>
                                    </p:cTn>
                                  </p:par>
                                </p:childTnLst>
                              </p:cTn>
                            </p:par>
                            <p:par>
                              <p:cTn id="99" fill="hold">
                                <p:stCondLst>
                                  <p:cond delay="6500"/>
                                </p:stCondLst>
                                <p:childTnLst>
                                  <p:par>
                                    <p:cTn id="100" presetID="2" presetClass="entr" presetSubtype="4" accel="70000" fill="hold" nodeType="afterEffect">
                                      <p:stCondLst>
                                        <p:cond delay="0"/>
                                      </p:stCondLst>
                                      <p:childTnLst>
                                        <p:set>
                                          <p:cBhvr>
                                            <p:cTn id="101" dur="1" fill="hold">
                                              <p:stCondLst>
                                                <p:cond delay="0"/>
                                              </p:stCondLst>
                                            </p:cTn>
                                            <p:tgtEl>
                                              <p:spTgt spid="141"/>
                                            </p:tgtEl>
                                            <p:attrNameLst>
                                              <p:attrName>style.visibility</p:attrName>
                                            </p:attrNameLst>
                                          </p:cBhvr>
                                          <p:to>
                                            <p:strVal val="visible"/>
                                          </p:to>
                                        </p:set>
                                        <p:anim calcmode="lin" valueType="num">
                                          <p:cBhvr additive="base">
                                            <p:cTn id="102" dur="500" fill="hold"/>
                                            <p:tgtEl>
                                              <p:spTgt spid="141"/>
                                            </p:tgtEl>
                                            <p:attrNameLst>
                                              <p:attrName>ppt_x</p:attrName>
                                            </p:attrNameLst>
                                          </p:cBhvr>
                                          <p:tavLst>
                                            <p:tav tm="0">
                                              <p:val>
                                                <p:strVal val="#ppt_x"/>
                                              </p:val>
                                            </p:tav>
                                            <p:tav tm="100000">
                                              <p:val>
                                                <p:strVal val="#ppt_x"/>
                                              </p:val>
                                            </p:tav>
                                          </p:tavLst>
                                        </p:anim>
                                        <p:anim calcmode="lin" valueType="num">
                                          <p:cBhvr additive="base">
                                            <p:cTn id="103" dur="500" fill="hold"/>
                                            <p:tgtEl>
                                              <p:spTgt spid="141"/>
                                            </p:tgtEl>
                                            <p:attrNameLst>
                                              <p:attrName>ppt_y</p:attrName>
                                            </p:attrNameLst>
                                          </p:cBhvr>
                                          <p:tavLst>
                                            <p:tav tm="0">
                                              <p:val>
                                                <p:strVal val="1+#ppt_h/2"/>
                                              </p:val>
                                            </p:tav>
                                            <p:tav tm="100000">
                                              <p:val>
                                                <p:strVal val="#ppt_y"/>
                                              </p:val>
                                            </p:tav>
                                          </p:tavLst>
                                        </p:anim>
                                      </p:childTnLst>
                                    </p:cTn>
                                  </p:par>
                                </p:childTnLst>
                              </p:cTn>
                            </p:par>
                            <p:par>
                              <p:cTn id="104" fill="hold">
                                <p:stCondLst>
                                  <p:cond delay="7000"/>
                                </p:stCondLst>
                                <p:childTnLst>
                                  <p:par>
                                    <p:cTn id="105" presetID="22" presetClass="entr" presetSubtype="8" fill="hold" nodeType="afterEffect">
                                      <p:stCondLst>
                                        <p:cond delay="0"/>
                                      </p:stCondLst>
                                      <p:childTnLst>
                                        <p:set>
                                          <p:cBhvr>
                                            <p:cTn id="106" dur="1" fill="hold">
                                              <p:stCondLst>
                                                <p:cond delay="0"/>
                                              </p:stCondLst>
                                            </p:cTn>
                                            <p:tgtEl>
                                              <p:spTgt spid="185"/>
                                            </p:tgtEl>
                                            <p:attrNameLst>
                                              <p:attrName>style.visibility</p:attrName>
                                            </p:attrNameLst>
                                          </p:cBhvr>
                                          <p:to>
                                            <p:strVal val="visible"/>
                                          </p:to>
                                        </p:set>
                                        <p:animEffect transition="in" filter="wipe(left)">
                                          <p:cBhvr>
                                            <p:cTn id="107" dur="500"/>
                                            <p:tgtEl>
                                              <p:spTgt spid="185"/>
                                            </p:tgtEl>
                                          </p:cBhvr>
                                        </p:animEffect>
                                      </p:childTnLst>
                                    </p:cTn>
                                  </p:par>
                                  <p:par>
                                    <p:cTn id="108" presetID="22" presetClass="entr" presetSubtype="2" fill="hold" nodeType="withEffect">
                                      <p:stCondLst>
                                        <p:cond delay="0"/>
                                      </p:stCondLst>
                                      <p:childTnLst>
                                        <p:set>
                                          <p:cBhvr>
                                            <p:cTn id="109" dur="1" fill="hold">
                                              <p:stCondLst>
                                                <p:cond delay="0"/>
                                              </p:stCondLst>
                                            </p:cTn>
                                            <p:tgtEl>
                                              <p:spTgt spid="189"/>
                                            </p:tgtEl>
                                            <p:attrNameLst>
                                              <p:attrName>style.visibility</p:attrName>
                                            </p:attrNameLst>
                                          </p:cBhvr>
                                          <p:to>
                                            <p:strVal val="visible"/>
                                          </p:to>
                                        </p:set>
                                        <p:animEffect transition="in" filter="wipe(right)">
                                          <p:cBhvr>
                                            <p:cTn id="110" dur="500"/>
                                            <p:tgtEl>
                                              <p:spTgt spid="189"/>
                                            </p:tgtEl>
                                          </p:cBhvr>
                                        </p:animEffect>
                                      </p:childTnLst>
                                    </p:cTn>
                                  </p:par>
                                </p:childTnLst>
                              </p:cTn>
                            </p:par>
                            <p:par>
                              <p:cTn id="111" fill="hold">
                                <p:stCondLst>
                                  <p:cond delay="7500"/>
                                </p:stCondLst>
                                <p:childTnLst>
                                  <p:par>
                                    <p:cTn id="112" presetID="21" presetClass="entr" presetSubtype="1" fill="hold" grpId="0" nodeType="afterEffect">
                                      <p:stCondLst>
                                        <p:cond delay="0"/>
                                      </p:stCondLst>
                                      <p:childTnLst>
                                        <p:set>
                                          <p:cBhvr>
                                            <p:cTn id="113" dur="1" fill="hold">
                                              <p:stCondLst>
                                                <p:cond delay="0"/>
                                              </p:stCondLst>
                                            </p:cTn>
                                            <p:tgtEl>
                                              <p:spTgt spid="220"/>
                                            </p:tgtEl>
                                            <p:attrNameLst>
                                              <p:attrName>style.visibility</p:attrName>
                                            </p:attrNameLst>
                                          </p:cBhvr>
                                          <p:to>
                                            <p:strVal val="visible"/>
                                          </p:to>
                                        </p:set>
                                        <p:animEffect transition="in" filter="wheel(1)">
                                          <p:cBhvr>
                                            <p:cTn id="114" dur="1000"/>
                                            <p:tgtEl>
                                              <p:spTgt spid="220"/>
                                            </p:tgtEl>
                                          </p:cBhvr>
                                        </p:animEffect>
                                      </p:childTnLst>
                                    </p:cTn>
                                  </p:par>
                                </p:childTnLst>
                              </p:cTn>
                            </p:par>
                            <p:par>
                              <p:cTn id="115" fill="hold">
                                <p:stCondLst>
                                  <p:cond delay="8500"/>
                                </p:stCondLst>
                                <p:childTnLst>
                                  <p:par>
                                    <p:cTn id="116" presetID="22" presetClass="entr" presetSubtype="8" fill="hold" nodeType="afterEffect">
                                      <p:stCondLst>
                                        <p:cond delay="0"/>
                                      </p:stCondLst>
                                      <p:childTnLst>
                                        <p:set>
                                          <p:cBhvr>
                                            <p:cTn id="117" dur="1" fill="hold">
                                              <p:stCondLst>
                                                <p:cond delay="0"/>
                                              </p:stCondLst>
                                            </p:cTn>
                                            <p:tgtEl>
                                              <p:spTgt spid="221"/>
                                            </p:tgtEl>
                                            <p:attrNameLst>
                                              <p:attrName>style.visibility</p:attrName>
                                            </p:attrNameLst>
                                          </p:cBhvr>
                                          <p:to>
                                            <p:strVal val="visible"/>
                                          </p:to>
                                        </p:set>
                                        <p:animEffect transition="in" filter="wipe(left)">
                                          <p:cBhvr>
                                            <p:cTn id="118" dur="500"/>
                                            <p:tgtEl>
                                              <p:spTgt spid="221"/>
                                            </p:tgtEl>
                                          </p:cBhvr>
                                        </p:animEffect>
                                      </p:childTnLst>
                                    </p:cTn>
                                  </p:par>
                                </p:childTnLst>
                              </p:cTn>
                            </p:par>
                            <p:par>
                              <p:cTn id="119" fill="hold">
                                <p:stCondLst>
                                  <p:cond delay="9000"/>
                                </p:stCondLst>
                                <p:childTnLst>
                                  <p:par>
                                    <p:cTn id="120" presetID="1" presetClass="entr" presetSubtype="0" fill="hold" nodeType="afterEffect">
                                      <p:stCondLst>
                                        <p:cond delay="0"/>
                                      </p:stCondLst>
                                      <p:childTnLst>
                                        <p:set>
                                          <p:cBhvr>
                                            <p:cTn id="121" dur="1" fill="hold">
                                              <p:stCondLst>
                                                <p:cond delay="0"/>
                                              </p:stCondLst>
                                            </p:cTn>
                                            <p:tgtEl>
                                              <p:spTgt spid="226"/>
                                            </p:tgtEl>
                                            <p:attrNameLst>
                                              <p:attrName>style.visibility</p:attrName>
                                            </p:attrNameLst>
                                          </p:cBhvr>
                                          <p:to>
                                            <p:strVal val="visible"/>
                                          </p:to>
                                        </p:set>
                                      </p:childTnLst>
                                    </p:cTn>
                                  </p:par>
                                </p:childTnLst>
                              </p:cTn>
                            </p:par>
                            <p:par>
                              <p:cTn id="122" fill="hold">
                                <p:stCondLst>
                                  <p:cond delay="9000"/>
                                </p:stCondLst>
                                <p:childTnLst>
                                  <p:par>
                                    <p:cTn id="123" presetID="26" presetClass="emph" presetSubtype="0" fill="hold" nodeType="afterEffect">
                                      <p:stCondLst>
                                        <p:cond delay="0"/>
                                      </p:stCondLst>
                                      <p:childTnLst>
                                        <p:animEffect transition="out" filter="fade">
                                          <p:cBhvr>
                                            <p:cTn id="124" dur="500" tmFilter="0, 0; .2, .5; .8, .5; 1, 0"/>
                                            <p:tgtEl>
                                              <p:spTgt spid="226"/>
                                            </p:tgtEl>
                                          </p:cBhvr>
                                        </p:animEffect>
                                        <p:animScale>
                                          <p:cBhvr>
                                            <p:cTn id="125" dur="250" autoRev="1" fill="hold"/>
                                            <p:tgtEl>
                                              <p:spTgt spid="226"/>
                                            </p:tgtEl>
                                          </p:cBhvr>
                                          <p:by x="105000" y="105000"/>
                                        </p:animScale>
                                      </p:childTnLst>
                                    </p:cTn>
                                  </p:par>
                                </p:childTnLst>
                              </p:cTn>
                            </p:par>
                            <p:par>
                              <p:cTn id="126" fill="hold">
                                <p:stCondLst>
                                  <p:cond delay="9500"/>
                                </p:stCondLst>
                                <p:childTnLst>
                                  <p:par>
                                    <p:cTn id="127" presetID="16" presetClass="entr" presetSubtype="37" fill="hold" nodeType="afterEffect">
                                      <p:stCondLst>
                                        <p:cond delay="0"/>
                                      </p:stCondLst>
                                      <p:childTnLst>
                                        <p:set>
                                          <p:cBhvr>
                                            <p:cTn id="128" dur="1" fill="hold">
                                              <p:stCondLst>
                                                <p:cond delay="0"/>
                                              </p:stCondLst>
                                            </p:cTn>
                                            <p:tgtEl>
                                              <p:spTgt spid="229"/>
                                            </p:tgtEl>
                                            <p:attrNameLst>
                                              <p:attrName>style.visibility</p:attrName>
                                            </p:attrNameLst>
                                          </p:cBhvr>
                                          <p:to>
                                            <p:strVal val="visible"/>
                                          </p:to>
                                        </p:set>
                                        <p:animEffect transition="in" filter="barn(outVertical)">
                                          <p:cBhvr>
                                            <p:cTn id="129"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4" grpId="0" animBg="1"/>
          <p:bldP spid="135" grpId="0" animBg="1"/>
          <p:bldP spid="136" grpId="0" animBg="1"/>
          <p:bldP spid="137" grpId="0" animBg="1"/>
          <p:bldP spid="138" grpId="0" animBg="1"/>
          <p:bldP spid="139" grpId="0" animBg="1"/>
          <p:bldP spid="140" grpId="0" animBg="1"/>
          <p:bldP spid="220"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
          <p:cNvSpPr txBox="1"/>
          <p:nvPr/>
        </p:nvSpPr>
        <p:spPr>
          <a:xfrm>
            <a:off x="4576858" y="2424012"/>
            <a:ext cx="3722424" cy="1356743"/>
          </a:xfrm>
          <a:prstGeom prst="rect">
            <a:avLst/>
          </a:prstGeom>
          <a:noFill/>
        </p:spPr>
        <p:txBody>
          <a:bodyPr wrap="none" lIns="115187" tIns="57593" rIns="115187" bIns="57593" rtlCol="0">
            <a:spAutoFit/>
          </a:bodyPr>
          <a:lstStyle/>
          <a:p>
            <a:pPr marL="0" lvl="1" defTabSz="575945">
              <a:defRPr/>
            </a:pPr>
            <a:r>
              <a:rPr lang="zh-CN" altLang="en-US" b="1" dirty="0">
                <a:solidFill>
                  <a:srgbClr val="C00000"/>
                </a:solidFill>
                <a:cs typeface="+mn-ea"/>
                <a:sym typeface="+mn-lt"/>
              </a:rPr>
              <a:t>    </a:t>
            </a:r>
            <a:r>
              <a:rPr lang="zh-CN" altLang="en-US" sz="3500" b="1" dirty="0">
                <a:solidFill>
                  <a:srgbClr val="C00000"/>
                </a:solidFill>
                <a:cs typeface="+mn-ea"/>
                <a:sym typeface="+mn-lt"/>
              </a:rPr>
              <a:t>第五部分</a:t>
            </a:r>
            <a:endParaRPr lang="en-US" altLang="zh-CN" sz="3500" b="1" dirty="0">
              <a:solidFill>
                <a:srgbClr val="C00000"/>
              </a:solidFill>
              <a:cs typeface="+mn-ea"/>
              <a:sym typeface="+mn-lt"/>
            </a:endParaRPr>
          </a:p>
          <a:p>
            <a:pPr marL="0" lvl="1" algn="ctr" defTabSz="575945">
              <a:defRPr/>
            </a:pPr>
            <a:r>
              <a:rPr lang="zh-CN" altLang="en-US" sz="4500" b="1" dirty="0">
                <a:solidFill>
                  <a:srgbClr val="C00000"/>
                </a:solidFill>
                <a:cs typeface="+mn-ea"/>
                <a:sym typeface="+mn-lt"/>
              </a:rPr>
              <a:t>点此添加标题</a:t>
            </a:r>
          </a:p>
        </p:txBody>
      </p:sp>
      <p:cxnSp>
        <p:nvCxnSpPr>
          <p:cNvPr id="15" name="直接连接符 14"/>
          <p:cNvCxnSpPr/>
          <p:nvPr/>
        </p:nvCxnSpPr>
        <p:spPr>
          <a:xfrm flipV="1">
            <a:off x="4304697" y="2257337"/>
            <a:ext cx="0" cy="318630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2399591" y="2698617"/>
            <a:ext cx="1508262" cy="1507827"/>
            <a:chOff x="1068965" y="491752"/>
            <a:chExt cx="1197175" cy="1197175"/>
          </a:xfrm>
        </p:grpSpPr>
        <p:grpSp>
          <p:nvGrpSpPr>
            <p:cNvPr id="17" name="组合 16"/>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19"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prstClr val="black"/>
                  </a:solidFill>
                  <a:cs typeface="+mn-ea"/>
                  <a:sym typeface="+mn-lt"/>
                </a:endParaRPr>
              </a:p>
            </p:txBody>
          </p:sp>
          <p:sp>
            <p:nvSpPr>
              <p:cNvPr id="20" name="椭圆 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prstClr val="white"/>
                  </a:solidFill>
                  <a:cs typeface="+mn-ea"/>
                  <a:sym typeface="+mn-lt"/>
                </a:endParaRPr>
              </a:p>
            </p:txBody>
          </p:sp>
        </p:grpSp>
        <p:sp>
          <p:nvSpPr>
            <p:cNvPr id="18" name="KSO_Shape"/>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prstClr val="white"/>
                </a:solidFill>
                <a:cs typeface="+mn-ea"/>
                <a:sym typeface="+mn-lt"/>
              </a:endParaRPr>
            </a:p>
          </p:txBody>
        </p:sp>
      </p:grpSp>
      <p:sp>
        <p:nvSpPr>
          <p:cNvPr id="21" name="文本框 20"/>
          <p:cNvSpPr txBox="1"/>
          <p:nvPr/>
        </p:nvSpPr>
        <p:spPr>
          <a:xfrm>
            <a:off x="4836910" y="4169431"/>
            <a:ext cx="2529705" cy="353943"/>
          </a:xfrm>
          <a:prstGeom prst="rect">
            <a:avLst/>
          </a:prstGeom>
          <a:noFill/>
        </p:spPr>
        <p:txBody>
          <a:bodyPr wrap="square" lIns="0" tIns="0" rIns="0" bIns="0" rtlCol="0">
            <a:spAutoFit/>
          </a:bodyPr>
          <a:lstStyle/>
          <a:p>
            <a:pPr marL="360045" lvl="1" indent="-360045" defTabSz="575945">
              <a:buFont typeface="Wingdings" panose="05000000000000000000" pitchFamily="2" charset="2"/>
              <a:buChar char="Ø"/>
              <a:defRPr/>
            </a:pPr>
            <a:r>
              <a:rPr lang="zh-CN" altLang="en-US" sz="2300" dirty="0">
                <a:solidFill>
                  <a:prstClr val="black">
                    <a:lumMod val="75000"/>
                    <a:lumOff val="25000"/>
                  </a:prstClr>
                </a:solidFill>
                <a:cs typeface="+mn-ea"/>
                <a:sym typeface="+mn-lt"/>
              </a:rPr>
              <a:t>点此添加内容</a:t>
            </a:r>
          </a:p>
        </p:txBody>
      </p:sp>
      <p:sp>
        <p:nvSpPr>
          <p:cNvPr id="22" name="文本框 9"/>
          <p:cNvSpPr txBox="1"/>
          <p:nvPr/>
        </p:nvSpPr>
        <p:spPr>
          <a:xfrm>
            <a:off x="4836909" y="4740979"/>
            <a:ext cx="2529705" cy="353943"/>
          </a:xfrm>
          <a:prstGeom prst="rect">
            <a:avLst/>
          </a:prstGeom>
          <a:noFill/>
        </p:spPr>
        <p:txBody>
          <a:bodyPr wrap="square" lIns="0" tIns="0" rIns="0" bIns="0" rtlCol="0">
            <a:spAutoFit/>
          </a:bodyPr>
          <a:lstStyle/>
          <a:p>
            <a:pPr marL="360045" lvl="1" indent="-360045" defTabSz="575945">
              <a:buFont typeface="Wingdings" panose="05000000000000000000" pitchFamily="2" charset="2"/>
              <a:buChar char="Ø"/>
              <a:defRPr/>
            </a:pPr>
            <a:r>
              <a:rPr lang="zh-CN" altLang="en-US" sz="2300" dirty="0">
                <a:solidFill>
                  <a:prstClr val="black">
                    <a:lumMod val="75000"/>
                    <a:lumOff val="25000"/>
                  </a:prstClr>
                </a:solidFill>
                <a:cs typeface="+mn-ea"/>
                <a:sym typeface="+mn-lt"/>
              </a:rPr>
              <a:t>点此添加内容</a:t>
            </a:r>
          </a:p>
        </p:txBody>
      </p:sp>
      <p:sp>
        <p:nvSpPr>
          <p:cNvPr id="23" name="文本框 9"/>
          <p:cNvSpPr txBox="1"/>
          <p:nvPr/>
        </p:nvSpPr>
        <p:spPr>
          <a:xfrm>
            <a:off x="6982708" y="4173535"/>
            <a:ext cx="2529705" cy="353943"/>
          </a:xfrm>
          <a:prstGeom prst="rect">
            <a:avLst/>
          </a:prstGeom>
          <a:noFill/>
        </p:spPr>
        <p:txBody>
          <a:bodyPr wrap="square" lIns="0" tIns="0" rIns="0" bIns="0" rtlCol="0">
            <a:spAutoFit/>
          </a:bodyPr>
          <a:lstStyle/>
          <a:p>
            <a:pPr marL="360045" lvl="1" indent="-360045" defTabSz="575945">
              <a:buFont typeface="Wingdings" panose="05000000000000000000" pitchFamily="2" charset="2"/>
              <a:buChar char="Ø"/>
              <a:defRPr/>
            </a:pPr>
            <a:r>
              <a:rPr lang="zh-CN" altLang="en-US" sz="2300" dirty="0">
                <a:solidFill>
                  <a:prstClr val="black">
                    <a:lumMod val="75000"/>
                    <a:lumOff val="25000"/>
                  </a:prstClr>
                </a:solidFill>
                <a:cs typeface="+mn-ea"/>
                <a:sym typeface="+mn-lt"/>
              </a:rPr>
              <a:t>点此添加内容</a:t>
            </a:r>
          </a:p>
        </p:txBody>
      </p:sp>
      <p:sp>
        <p:nvSpPr>
          <p:cNvPr id="24" name="文本框 9"/>
          <p:cNvSpPr txBox="1"/>
          <p:nvPr/>
        </p:nvSpPr>
        <p:spPr>
          <a:xfrm>
            <a:off x="6982709" y="4745649"/>
            <a:ext cx="2529705" cy="353943"/>
          </a:xfrm>
          <a:prstGeom prst="rect">
            <a:avLst/>
          </a:prstGeom>
          <a:noFill/>
        </p:spPr>
        <p:txBody>
          <a:bodyPr wrap="square" lIns="0" tIns="0" rIns="0" bIns="0" rtlCol="0">
            <a:spAutoFit/>
          </a:bodyPr>
          <a:lstStyle/>
          <a:p>
            <a:pPr marL="360045" lvl="1" indent="-360045" defTabSz="575945">
              <a:buFont typeface="Wingdings" panose="05000000000000000000" pitchFamily="2" charset="2"/>
              <a:buChar char="Ø"/>
              <a:defRPr/>
            </a:pPr>
            <a:r>
              <a:rPr lang="zh-CN" altLang="en-US" sz="2300" dirty="0">
                <a:solidFill>
                  <a:prstClr val="black">
                    <a:lumMod val="75000"/>
                    <a:lumOff val="25000"/>
                  </a:prstClr>
                </a:solidFill>
                <a:cs typeface="+mn-ea"/>
                <a:sym typeface="+mn-lt"/>
              </a:rPr>
              <a:t>点此添加内容</a:t>
            </a:r>
          </a:p>
        </p:txBody>
      </p:sp>
    </p:spTree>
  </p:cSld>
  <p:clrMapOvr>
    <a:masterClrMapping/>
  </p:clrMapOvr>
  <mc:AlternateContent xmlns:mc="http://schemas.openxmlformats.org/markup-compatibility/2006" xmlns:p14="http://schemas.microsoft.com/office/powerpoint/2010/main">
    <mc:Choice Requires="p14">
      <p:transition spd="slow" p14:dur="1600" advTm="4563">
        <p:blinds dir="vert"/>
      </p:transition>
    </mc:Choice>
    <mc:Fallback xmlns="">
      <p:transition spd="slow" advTm="4563">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p:tgtEl>
                                          <p:spTgt spid="16"/>
                                        </p:tgtEl>
                                        <p:attrNameLst>
                                          <p:attrName>ppt_x</p:attrName>
                                        </p:attrNameLst>
                                      </p:cBhvr>
                                      <p:tavLst>
                                        <p:tav tm="0">
                                          <p:val>
                                            <p:strVal val="#ppt_x+#ppt_w*1.125000"/>
                                          </p:val>
                                        </p:tav>
                                        <p:tav tm="100000">
                                          <p:val>
                                            <p:strVal val="#ppt_x"/>
                                          </p:val>
                                        </p:tav>
                                      </p:tavLst>
                                    </p:anim>
                                    <p:animEffect transition="in" filter="wipe(left)">
                                      <p:cBhvr>
                                        <p:cTn id="12" dur="500"/>
                                        <p:tgtEl>
                                          <p:spTgt spid="16"/>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ppt_x</p:attrName>
                                        </p:attrNameLst>
                                      </p:cBhvr>
                                      <p:tavLst>
                                        <p:tav tm="0">
                                          <p:val>
                                            <p:strVal val="#ppt_x-#ppt_w*1.125000"/>
                                          </p:val>
                                        </p:tav>
                                        <p:tav tm="100000">
                                          <p:val>
                                            <p:strVal val="#ppt_x"/>
                                          </p:val>
                                        </p:tav>
                                      </p:tavLst>
                                    </p:anim>
                                    <p:animEffect transition="in" filter="wipe(right)">
                                      <p:cBhvr>
                                        <p:cTn id="17" dur="500"/>
                                        <p:tgtEl>
                                          <p:spTgt spid="14"/>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40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2" grpId="0"/>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1" name="Freeform 16"/>
          <p:cNvSpPr>
            <a:spLocks noEditPoints="1"/>
          </p:cNvSpPr>
          <p:nvPr/>
        </p:nvSpPr>
        <p:spPr bwMode="auto">
          <a:xfrm>
            <a:off x="6950047" y="2621159"/>
            <a:ext cx="297346" cy="29575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86390" tIns="43195" rIns="86390" bIns="43195" numCol="1" anchor="t" anchorCtr="0" compatLnSpc="1"/>
          <a:lstStyle/>
          <a:p>
            <a:endParaRPr lang="zh-CN" altLang="en-US" sz="1300">
              <a:solidFill>
                <a:prstClr val="black"/>
              </a:solidFill>
              <a:cs typeface="+mn-ea"/>
              <a:sym typeface="+mn-lt"/>
            </a:endParaRPr>
          </a:p>
        </p:txBody>
      </p:sp>
      <p:grpSp>
        <p:nvGrpSpPr>
          <p:cNvPr id="82" name="组合 81"/>
          <p:cNvGrpSpPr/>
          <p:nvPr/>
        </p:nvGrpSpPr>
        <p:grpSpPr>
          <a:xfrm>
            <a:off x="6885072" y="2655138"/>
            <a:ext cx="2951869" cy="443205"/>
            <a:chOff x="7285702" y="2315256"/>
            <a:chExt cx="3123634" cy="469300"/>
          </a:xfrm>
        </p:grpSpPr>
        <p:sp>
          <p:nvSpPr>
            <p:cNvPr id="83" name="Freeform 16"/>
            <p:cNvSpPr>
              <a:spLocks noEditPoints="1"/>
            </p:cNvSpPr>
            <p:nvPr/>
          </p:nvSpPr>
          <p:spPr bwMode="auto">
            <a:xfrm>
              <a:off x="10191576" y="2567822"/>
              <a:ext cx="217760"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300">
                <a:solidFill>
                  <a:prstClr val="black"/>
                </a:solidFill>
                <a:cs typeface="+mn-ea"/>
                <a:sym typeface="+mn-lt"/>
              </a:endParaRPr>
            </a:p>
          </p:txBody>
        </p:sp>
        <p:grpSp>
          <p:nvGrpSpPr>
            <p:cNvPr id="84" name="组合 83"/>
            <p:cNvGrpSpPr/>
            <p:nvPr/>
          </p:nvGrpSpPr>
          <p:grpSpPr>
            <a:xfrm>
              <a:off x="7285702" y="2315256"/>
              <a:ext cx="2912224" cy="429601"/>
              <a:chOff x="7285702" y="2315256"/>
              <a:chExt cx="2912224" cy="429601"/>
            </a:xfrm>
          </p:grpSpPr>
          <p:sp>
            <p:nvSpPr>
              <p:cNvPr id="85" name="任意多边形 84"/>
              <p:cNvSpPr/>
              <p:nvPr/>
            </p:nvSpPr>
            <p:spPr>
              <a:xfrm rot="2700000" flipH="1">
                <a:off x="7085301" y="2515657"/>
                <a:ext cx="429601" cy="28800"/>
              </a:xfrm>
              <a:custGeom>
                <a:avLst/>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ah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86" name="矩形 85"/>
              <p:cNvSpPr/>
              <p:nvPr/>
            </p:nvSpPr>
            <p:spPr>
              <a:xfrm flipH="1">
                <a:off x="7442294" y="2664258"/>
                <a:ext cx="2755632" cy="288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grpSp>
      </p:grpSp>
      <p:sp>
        <p:nvSpPr>
          <p:cNvPr id="87" name="Freeform 16"/>
          <p:cNvSpPr>
            <a:spLocks noEditPoints="1"/>
          </p:cNvSpPr>
          <p:nvPr/>
        </p:nvSpPr>
        <p:spPr bwMode="auto">
          <a:xfrm>
            <a:off x="7289093" y="4818048"/>
            <a:ext cx="297346" cy="29575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86390" tIns="43195" rIns="86390" bIns="43195" numCol="1" anchor="t" anchorCtr="0" compatLnSpc="1"/>
          <a:lstStyle/>
          <a:p>
            <a:endParaRPr lang="zh-CN" altLang="en-US" sz="1300">
              <a:solidFill>
                <a:prstClr val="black"/>
              </a:solidFill>
              <a:cs typeface="+mn-ea"/>
              <a:sym typeface="+mn-lt"/>
            </a:endParaRPr>
          </a:p>
        </p:txBody>
      </p:sp>
      <p:grpSp>
        <p:nvGrpSpPr>
          <p:cNvPr id="88" name="组合 87"/>
          <p:cNvGrpSpPr/>
          <p:nvPr/>
        </p:nvGrpSpPr>
        <p:grpSpPr>
          <a:xfrm>
            <a:off x="7224119" y="4852026"/>
            <a:ext cx="2552416" cy="443205"/>
            <a:chOff x="7644477" y="4641489"/>
            <a:chExt cx="2700937" cy="469300"/>
          </a:xfrm>
        </p:grpSpPr>
        <p:grpSp>
          <p:nvGrpSpPr>
            <p:cNvPr id="89" name="组合 88"/>
            <p:cNvGrpSpPr/>
            <p:nvPr/>
          </p:nvGrpSpPr>
          <p:grpSpPr>
            <a:xfrm>
              <a:off x="7644477" y="4641489"/>
              <a:ext cx="2488890" cy="429601"/>
              <a:chOff x="7644477" y="4641489"/>
              <a:chExt cx="2488890" cy="429601"/>
            </a:xfrm>
          </p:grpSpPr>
          <p:sp>
            <p:nvSpPr>
              <p:cNvPr id="91" name="矩形 90"/>
              <p:cNvSpPr/>
              <p:nvPr/>
            </p:nvSpPr>
            <p:spPr>
              <a:xfrm flipH="1">
                <a:off x="7800060" y="4990491"/>
                <a:ext cx="2333307" cy="288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92" name="任意多边形 91"/>
              <p:cNvSpPr/>
              <p:nvPr/>
            </p:nvSpPr>
            <p:spPr>
              <a:xfrm rot="2700000" flipH="1">
                <a:off x="7444076" y="4841890"/>
                <a:ext cx="429601" cy="28800"/>
              </a:xfrm>
              <a:custGeom>
                <a:avLst/>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ah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grpSp>
        <p:sp>
          <p:nvSpPr>
            <p:cNvPr id="90" name="Freeform 16"/>
            <p:cNvSpPr>
              <a:spLocks noEditPoints="1"/>
            </p:cNvSpPr>
            <p:nvPr/>
          </p:nvSpPr>
          <p:spPr bwMode="auto">
            <a:xfrm>
              <a:off x="10127654" y="4894055"/>
              <a:ext cx="217760"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300">
                <a:solidFill>
                  <a:prstClr val="black"/>
                </a:solidFill>
                <a:cs typeface="+mn-ea"/>
                <a:sym typeface="+mn-lt"/>
              </a:endParaRPr>
            </a:p>
          </p:txBody>
        </p:sp>
      </p:grpSp>
      <p:sp>
        <p:nvSpPr>
          <p:cNvPr id="93" name="Freeform 16"/>
          <p:cNvSpPr>
            <a:spLocks noEditPoints="1"/>
          </p:cNvSpPr>
          <p:nvPr/>
        </p:nvSpPr>
        <p:spPr bwMode="auto">
          <a:xfrm flipH="1" flipV="1">
            <a:off x="3663412" y="3291478"/>
            <a:ext cx="297346" cy="29575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86390" tIns="43195" rIns="86390" bIns="43195" numCol="1" anchor="t" anchorCtr="0" compatLnSpc="1"/>
          <a:lstStyle/>
          <a:p>
            <a:endParaRPr lang="zh-CN" altLang="en-US" sz="1300">
              <a:solidFill>
                <a:prstClr val="black"/>
              </a:solidFill>
              <a:cs typeface="+mn-ea"/>
              <a:sym typeface="+mn-lt"/>
            </a:endParaRPr>
          </a:p>
        </p:txBody>
      </p:sp>
      <p:grpSp>
        <p:nvGrpSpPr>
          <p:cNvPr id="94" name="组合 93"/>
          <p:cNvGrpSpPr/>
          <p:nvPr/>
        </p:nvGrpSpPr>
        <p:grpSpPr>
          <a:xfrm>
            <a:off x="996652" y="3163670"/>
            <a:ext cx="3047097" cy="446998"/>
            <a:chOff x="1054646" y="2853730"/>
            <a:chExt cx="3224404" cy="473316"/>
          </a:xfrm>
        </p:grpSpPr>
        <p:grpSp>
          <p:nvGrpSpPr>
            <p:cNvPr id="95" name="组合 94"/>
            <p:cNvGrpSpPr/>
            <p:nvPr/>
          </p:nvGrpSpPr>
          <p:grpSpPr>
            <a:xfrm>
              <a:off x="1270669" y="2897445"/>
              <a:ext cx="3008381" cy="429601"/>
              <a:chOff x="1414685" y="2583842"/>
              <a:chExt cx="3008381" cy="429601"/>
            </a:xfrm>
          </p:grpSpPr>
          <p:sp>
            <p:nvSpPr>
              <p:cNvPr id="97" name="矩形 96"/>
              <p:cNvSpPr/>
              <p:nvPr/>
            </p:nvSpPr>
            <p:spPr>
              <a:xfrm flipV="1">
                <a:off x="1414685" y="2641741"/>
                <a:ext cx="2852495" cy="216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98" name="任意多边形 97"/>
              <p:cNvSpPr/>
              <p:nvPr/>
            </p:nvSpPr>
            <p:spPr>
              <a:xfrm rot="2700000" flipV="1">
                <a:off x="4193865" y="2784243"/>
                <a:ext cx="429601" cy="28800"/>
              </a:xfrm>
              <a:custGeom>
                <a:avLst/>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ah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grpSp>
        <p:sp>
          <p:nvSpPr>
            <p:cNvPr id="96" name="Freeform 16"/>
            <p:cNvSpPr>
              <a:spLocks noEditPoints="1"/>
            </p:cNvSpPr>
            <p:nvPr/>
          </p:nvSpPr>
          <p:spPr bwMode="auto">
            <a:xfrm flipH="1" flipV="1">
              <a:off x="1054646" y="2853730"/>
              <a:ext cx="217760"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300">
                <a:solidFill>
                  <a:prstClr val="black"/>
                </a:solidFill>
                <a:cs typeface="+mn-ea"/>
                <a:sym typeface="+mn-lt"/>
              </a:endParaRPr>
            </a:p>
          </p:txBody>
        </p:sp>
      </p:grpSp>
      <p:sp>
        <p:nvSpPr>
          <p:cNvPr id="99" name="Freeform 16"/>
          <p:cNvSpPr>
            <a:spLocks noEditPoints="1"/>
          </p:cNvSpPr>
          <p:nvPr/>
        </p:nvSpPr>
        <p:spPr bwMode="auto">
          <a:xfrm flipH="1" flipV="1">
            <a:off x="4349742" y="5200532"/>
            <a:ext cx="297346" cy="29575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86390" tIns="43195" rIns="86390" bIns="43195" numCol="1" anchor="t" anchorCtr="0" compatLnSpc="1"/>
          <a:lstStyle/>
          <a:p>
            <a:endParaRPr lang="zh-CN" altLang="en-US" sz="1300">
              <a:solidFill>
                <a:prstClr val="black"/>
              </a:solidFill>
              <a:cs typeface="+mn-ea"/>
              <a:sym typeface="+mn-lt"/>
            </a:endParaRPr>
          </a:p>
        </p:txBody>
      </p:sp>
      <p:grpSp>
        <p:nvGrpSpPr>
          <p:cNvPr id="100" name="组合 99"/>
          <p:cNvGrpSpPr/>
          <p:nvPr/>
        </p:nvGrpSpPr>
        <p:grpSpPr>
          <a:xfrm>
            <a:off x="1131110" y="5064599"/>
            <a:ext cx="3594811" cy="449058"/>
            <a:chOff x="1196926" y="4866578"/>
            <a:chExt cx="3803989" cy="475497"/>
          </a:xfrm>
        </p:grpSpPr>
        <p:grpSp>
          <p:nvGrpSpPr>
            <p:cNvPr id="101" name="组合 100"/>
            <p:cNvGrpSpPr/>
            <p:nvPr/>
          </p:nvGrpSpPr>
          <p:grpSpPr>
            <a:xfrm>
              <a:off x="1414686" y="4912474"/>
              <a:ext cx="3586229" cy="429601"/>
              <a:chOff x="1414686" y="4912474"/>
              <a:chExt cx="3586229" cy="429601"/>
            </a:xfrm>
          </p:grpSpPr>
          <p:sp>
            <p:nvSpPr>
              <p:cNvPr id="103" name="矩形 102"/>
              <p:cNvSpPr/>
              <p:nvPr/>
            </p:nvSpPr>
            <p:spPr>
              <a:xfrm flipV="1">
                <a:off x="1414686" y="4964274"/>
                <a:ext cx="3420000" cy="288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104" name="任意多边形 103"/>
              <p:cNvSpPr/>
              <p:nvPr/>
            </p:nvSpPr>
            <p:spPr>
              <a:xfrm rot="2700000" flipV="1">
                <a:off x="4771714" y="5112875"/>
                <a:ext cx="429601" cy="28800"/>
              </a:xfrm>
              <a:custGeom>
                <a:avLst/>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ah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grpSp>
        <p:sp>
          <p:nvSpPr>
            <p:cNvPr id="102" name="Freeform 16"/>
            <p:cNvSpPr>
              <a:spLocks noEditPoints="1"/>
            </p:cNvSpPr>
            <p:nvPr/>
          </p:nvSpPr>
          <p:spPr bwMode="auto">
            <a:xfrm flipH="1" flipV="1">
              <a:off x="1196926" y="4866578"/>
              <a:ext cx="217760"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300">
                <a:solidFill>
                  <a:prstClr val="black"/>
                </a:solidFill>
                <a:cs typeface="+mn-ea"/>
                <a:sym typeface="+mn-lt"/>
              </a:endParaRPr>
            </a:p>
          </p:txBody>
        </p:sp>
      </p:grpSp>
      <p:sp>
        <p:nvSpPr>
          <p:cNvPr id="105" name="Freeform 5"/>
          <p:cNvSpPr/>
          <p:nvPr/>
        </p:nvSpPr>
        <p:spPr bwMode="auto">
          <a:xfrm>
            <a:off x="4138395" y="1224872"/>
            <a:ext cx="3150728" cy="5253303"/>
          </a:xfrm>
          <a:custGeom>
            <a:avLst/>
            <a:gdLst>
              <a:gd name="T0" fmla="*/ 952 w 1289"/>
              <a:gd name="T1" fmla="*/ 1022 h 2152"/>
              <a:gd name="T2" fmla="*/ 759 w 1289"/>
              <a:gd name="T3" fmla="*/ 1082 h 2152"/>
              <a:gd name="T4" fmla="*/ 722 w 1289"/>
              <a:gd name="T5" fmla="*/ 1071 h 2152"/>
              <a:gd name="T6" fmla="*/ 727 w 1289"/>
              <a:gd name="T7" fmla="*/ 1010 h 2152"/>
              <a:gd name="T8" fmla="*/ 672 w 1289"/>
              <a:gd name="T9" fmla="*/ 817 h 2152"/>
              <a:gd name="T10" fmla="*/ 691 w 1289"/>
              <a:gd name="T11" fmla="*/ 786 h 2152"/>
              <a:gd name="T12" fmla="*/ 770 w 1289"/>
              <a:gd name="T13" fmla="*/ 794 h 2152"/>
              <a:gd name="T14" fmla="*/ 1168 w 1289"/>
              <a:gd name="T15" fmla="*/ 397 h 2152"/>
              <a:gd name="T16" fmla="*/ 770 w 1289"/>
              <a:gd name="T17" fmla="*/ 0 h 2152"/>
              <a:gd name="T18" fmla="*/ 373 w 1289"/>
              <a:gd name="T19" fmla="*/ 397 h 2152"/>
              <a:gd name="T20" fmla="*/ 437 w 1289"/>
              <a:gd name="T21" fmla="*/ 613 h 2152"/>
              <a:gd name="T22" fmla="*/ 418 w 1289"/>
              <a:gd name="T23" fmla="*/ 650 h 2152"/>
              <a:gd name="T24" fmla="*/ 364 w 1289"/>
              <a:gd name="T25" fmla="*/ 646 h 2152"/>
              <a:gd name="T26" fmla="*/ 0 w 1289"/>
              <a:gd name="T27" fmla="*/ 1010 h 2152"/>
              <a:gd name="T28" fmla="*/ 364 w 1289"/>
              <a:gd name="T29" fmla="*/ 1373 h 2152"/>
              <a:gd name="T30" fmla="*/ 587 w 1289"/>
              <a:gd name="T31" fmla="*/ 1297 h 2152"/>
              <a:gd name="T32" fmla="*/ 618 w 1289"/>
              <a:gd name="T33" fmla="*/ 1311 h 2152"/>
              <a:gd name="T34" fmla="*/ 615 w 1289"/>
              <a:gd name="T35" fmla="*/ 1359 h 2152"/>
              <a:gd name="T36" fmla="*/ 665 w 1289"/>
              <a:gd name="T37" fmla="*/ 1536 h 2152"/>
              <a:gd name="T38" fmla="*/ 652 w 1289"/>
              <a:gd name="T39" fmla="*/ 1556 h 2152"/>
              <a:gd name="T40" fmla="*/ 567 w 1289"/>
              <a:gd name="T41" fmla="*/ 1544 h 2152"/>
              <a:gd name="T42" fmla="*/ 263 w 1289"/>
              <a:gd name="T43" fmla="*/ 1848 h 2152"/>
              <a:gd name="T44" fmla="*/ 567 w 1289"/>
              <a:gd name="T45" fmla="*/ 2152 h 2152"/>
              <a:gd name="T46" fmla="*/ 870 w 1289"/>
              <a:gd name="T47" fmla="*/ 1848 h 2152"/>
              <a:gd name="T48" fmla="*/ 832 w 1289"/>
              <a:gd name="T49" fmla="*/ 1700 h 2152"/>
              <a:gd name="T50" fmla="*/ 851 w 1289"/>
              <a:gd name="T51" fmla="*/ 1681 h 2152"/>
              <a:gd name="T52" fmla="*/ 952 w 1289"/>
              <a:gd name="T53" fmla="*/ 1696 h 2152"/>
              <a:gd name="T54" fmla="*/ 1289 w 1289"/>
              <a:gd name="T55" fmla="*/ 1359 h 2152"/>
              <a:gd name="T56" fmla="*/ 952 w 1289"/>
              <a:gd name="T57" fmla="*/ 1022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9" h="2152">
                <a:moveTo>
                  <a:pt x="952" y="1022"/>
                </a:moveTo>
                <a:cubicBezTo>
                  <a:pt x="880" y="1022"/>
                  <a:pt x="814" y="1044"/>
                  <a:pt x="759" y="1082"/>
                </a:cubicBezTo>
                <a:cubicBezTo>
                  <a:pt x="741" y="1095"/>
                  <a:pt x="719" y="1090"/>
                  <a:pt x="722" y="1071"/>
                </a:cubicBezTo>
                <a:cubicBezTo>
                  <a:pt x="725" y="1051"/>
                  <a:pt x="727" y="1031"/>
                  <a:pt x="727" y="1010"/>
                </a:cubicBezTo>
                <a:cubicBezTo>
                  <a:pt x="727" y="939"/>
                  <a:pt x="707" y="873"/>
                  <a:pt x="672" y="817"/>
                </a:cubicBezTo>
                <a:cubicBezTo>
                  <a:pt x="662" y="801"/>
                  <a:pt x="673" y="783"/>
                  <a:pt x="691" y="786"/>
                </a:cubicBezTo>
                <a:cubicBezTo>
                  <a:pt x="717" y="791"/>
                  <a:pt x="743" y="794"/>
                  <a:pt x="770" y="794"/>
                </a:cubicBezTo>
                <a:cubicBezTo>
                  <a:pt x="990" y="794"/>
                  <a:pt x="1168" y="616"/>
                  <a:pt x="1168" y="397"/>
                </a:cubicBezTo>
                <a:cubicBezTo>
                  <a:pt x="1168" y="177"/>
                  <a:pt x="990" y="0"/>
                  <a:pt x="770" y="0"/>
                </a:cubicBezTo>
                <a:cubicBezTo>
                  <a:pt x="551" y="0"/>
                  <a:pt x="373" y="177"/>
                  <a:pt x="373" y="397"/>
                </a:cubicBezTo>
                <a:cubicBezTo>
                  <a:pt x="373" y="476"/>
                  <a:pt x="396" y="551"/>
                  <a:pt x="437" y="613"/>
                </a:cubicBezTo>
                <a:cubicBezTo>
                  <a:pt x="449" y="631"/>
                  <a:pt x="438" y="653"/>
                  <a:pt x="418" y="650"/>
                </a:cubicBezTo>
                <a:cubicBezTo>
                  <a:pt x="400" y="648"/>
                  <a:pt x="382" y="646"/>
                  <a:pt x="364" y="646"/>
                </a:cubicBezTo>
                <a:cubicBezTo>
                  <a:pt x="163" y="646"/>
                  <a:pt x="0" y="809"/>
                  <a:pt x="0" y="1010"/>
                </a:cubicBezTo>
                <a:cubicBezTo>
                  <a:pt x="0" y="1211"/>
                  <a:pt x="163" y="1373"/>
                  <a:pt x="364" y="1373"/>
                </a:cubicBezTo>
                <a:cubicBezTo>
                  <a:pt x="448" y="1373"/>
                  <a:pt x="525" y="1345"/>
                  <a:pt x="587" y="1297"/>
                </a:cubicBezTo>
                <a:cubicBezTo>
                  <a:pt x="602" y="1285"/>
                  <a:pt x="621" y="1292"/>
                  <a:pt x="618" y="1311"/>
                </a:cubicBezTo>
                <a:cubicBezTo>
                  <a:pt x="616" y="1327"/>
                  <a:pt x="615" y="1343"/>
                  <a:pt x="615" y="1359"/>
                </a:cubicBezTo>
                <a:cubicBezTo>
                  <a:pt x="615" y="1424"/>
                  <a:pt x="633" y="1484"/>
                  <a:pt x="665" y="1536"/>
                </a:cubicBezTo>
                <a:cubicBezTo>
                  <a:pt x="673" y="1548"/>
                  <a:pt x="665" y="1560"/>
                  <a:pt x="652" y="1556"/>
                </a:cubicBezTo>
                <a:cubicBezTo>
                  <a:pt x="625" y="1548"/>
                  <a:pt x="596" y="1544"/>
                  <a:pt x="567" y="1544"/>
                </a:cubicBezTo>
                <a:cubicBezTo>
                  <a:pt x="399" y="1544"/>
                  <a:pt x="263" y="1680"/>
                  <a:pt x="263" y="1848"/>
                </a:cubicBezTo>
                <a:cubicBezTo>
                  <a:pt x="263" y="2016"/>
                  <a:pt x="399" y="2152"/>
                  <a:pt x="567" y="2152"/>
                </a:cubicBezTo>
                <a:cubicBezTo>
                  <a:pt x="734" y="2152"/>
                  <a:pt x="870" y="2016"/>
                  <a:pt x="870" y="1848"/>
                </a:cubicBezTo>
                <a:cubicBezTo>
                  <a:pt x="870" y="1794"/>
                  <a:pt x="856" y="1744"/>
                  <a:pt x="832" y="1700"/>
                </a:cubicBezTo>
                <a:cubicBezTo>
                  <a:pt x="825" y="1687"/>
                  <a:pt x="836" y="1676"/>
                  <a:pt x="851" y="1681"/>
                </a:cubicBezTo>
                <a:cubicBezTo>
                  <a:pt x="883" y="1691"/>
                  <a:pt x="917" y="1696"/>
                  <a:pt x="952" y="1696"/>
                </a:cubicBezTo>
                <a:cubicBezTo>
                  <a:pt x="1138" y="1696"/>
                  <a:pt x="1289" y="1545"/>
                  <a:pt x="1289" y="1359"/>
                </a:cubicBezTo>
                <a:cubicBezTo>
                  <a:pt x="1289" y="1173"/>
                  <a:pt x="1138" y="1022"/>
                  <a:pt x="952" y="1022"/>
                </a:cubicBezTo>
                <a:close/>
              </a:path>
            </a:pathLst>
          </a:custGeom>
          <a:solidFill>
            <a:srgbClr val="C9C9C9"/>
          </a:solidFill>
          <a:ln>
            <a:noFill/>
          </a:ln>
        </p:spPr>
        <p:txBody>
          <a:bodyPr vert="horz" wrap="square" lIns="86390" tIns="43195" rIns="86390" bIns="43195" numCol="1" anchor="t" anchorCtr="0" compatLnSpc="1"/>
          <a:lstStyle/>
          <a:p>
            <a:endParaRPr lang="zh-CN" altLang="en-US" sz="1300">
              <a:solidFill>
                <a:prstClr val="black"/>
              </a:solidFill>
              <a:cs typeface="+mn-ea"/>
              <a:sym typeface="+mn-lt"/>
            </a:endParaRPr>
          </a:p>
        </p:txBody>
      </p:sp>
      <p:grpSp>
        <p:nvGrpSpPr>
          <p:cNvPr id="106" name="组合 105"/>
          <p:cNvGrpSpPr/>
          <p:nvPr/>
        </p:nvGrpSpPr>
        <p:grpSpPr>
          <a:xfrm>
            <a:off x="5202641" y="1379990"/>
            <a:ext cx="1621831" cy="1620778"/>
            <a:chOff x="5505375" y="965032"/>
            <a:chExt cx="1716204" cy="1716204"/>
          </a:xfrm>
        </p:grpSpPr>
        <p:grpSp>
          <p:nvGrpSpPr>
            <p:cNvPr id="107" name="组合 106"/>
            <p:cNvGrpSpPr/>
            <p:nvPr/>
          </p:nvGrpSpPr>
          <p:grpSpPr>
            <a:xfrm>
              <a:off x="5505375" y="965032"/>
              <a:ext cx="1716204" cy="1716204"/>
              <a:chOff x="1200760" y="3842075"/>
              <a:chExt cx="1784148" cy="1784148"/>
            </a:xfrm>
          </p:grpSpPr>
          <p:sp>
            <p:nvSpPr>
              <p:cNvPr id="109" name="椭圆 108"/>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110" name="椭圆 109"/>
              <p:cNvSpPr/>
              <p:nvPr/>
            </p:nvSpPr>
            <p:spPr>
              <a:xfrm>
                <a:off x="1475770" y="4117085"/>
                <a:ext cx="1234127" cy="1234127"/>
              </a:xfrm>
              <a:prstGeom prst="ellipse">
                <a:avLst/>
              </a:prstGeom>
              <a:solidFill>
                <a:srgbClr val="C00000"/>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grpSp>
        <p:sp>
          <p:nvSpPr>
            <p:cNvPr id="108" name="文本框 66"/>
            <p:cNvSpPr txBox="1"/>
            <p:nvPr/>
          </p:nvSpPr>
          <p:spPr>
            <a:xfrm>
              <a:off x="5676154" y="1414524"/>
              <a:ext cx="1374644" cy="861974"/>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4500" dirty="0">
                  <a:solidFill>
                    <a:prstClr val="white"/>
                  </a:solidFill>
                  <a:effectLst>
                    <a:outerShdw blurRad="76200" dist="63500" dir="2700000" algn="tl" rotWithShape="0">
                      <a:prstClr val="black">
                        <a:lumMod val="65000"/>
                        <a:lumOff val="35000"/>
                        <a:alpha val="40000"/>
                      </a:prstClr>
                    </a:outerShdw>
                  </a:effectLst>
                  <a:cs typeface="+mn-ea"/>
                  <a:sym typeface="+mn-lt"/>
                </a:rPr>
                <a:t>A</a:t>
              </a:r>
              <a:endParaRPr lang="zh-CN" altLang="en-US" sz="4500" dirty="0">
                <a:solidFill>
                  <a:prstClr val="white"/>
                </a:solidFill>
                <a:effectLst>
                  <a:outerShdw blurRad="76200" dist="63500" dir="2700000" algn="tl" rotWithShape="0">
                    <a:prstClr val="black">
                      <a:lumMod val="65000"/>
                      <a:lumOff val="35000"/>
                      <a:alpha val="40000"/>
                    </a:prstClr>
                  </a:outerShdw>
                </a:effectLst>
                <a:cs typeface="+mn-ea"/>
                <a:sym typeface="+mn-lt"/>
              </a:endParaRPr>
            </a:p>
          </p:txBody>
        </p:sp>
      </p:grpSp>
      <p:grpSp>
        <p:nvGrpSpPr>
          <p:cNvPr id="111" name="组合 110"/>
          <p:cNvGrpSpPr/>
          <p:nvPr/>
        </p:nvGrpSpPr>
        <p:grpSpPr>
          <a:xfrm>
            <a:off x="4293122" y="2941931"/>
            <a:ext cx="1446358" cy="1445420"/>
            <a:chOff x="4542929" y="2618936"/>
            <a:chExt cx="1530520" cy="1530520"/>
          </a:xfrm>
        </p:grpSpPr>
        <p:grpSp>
          <p:nvGrpSpPr>
            <p:cNvPr id="112" name="组合 111"/>
            <p:cNvGrpSpPr/>
            <p:nvPr/>
          </p:nvGrpSpPr>
          <p:grpSpPr>
            <a:xfrm>
              <a:off x="4542929" y="2618936"/>
              <a:ext cx="1530520" cy="1530520"/>
              <a:chOff x="1200760" y="3842075"/>
              <a:chExt cx="1784148" cy="1784148"/>
            </a:xfrm>
          </p:grpSpPr>
          <p:sp>
            <p:nvSpPr>
              <p:cNvPr id="114" name="椭圆 113"/>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115" name="椭圆 114"/>
              <p:cNvSpPr/>
              <p:nvPr/>
            </p:nvSpPr>
            <p:spPr>
              <a:xfrm>
                <a:off x="1475770" y="4117085"/>
                <a:ext cx="1234127" cy="1234127"/>
              </a:xfrm>
              <a:prstGeom prst="ellipse">
                <a:avLst/>
              </a:prstGeom>
              <a:solidFill>
                <a:srgbClr val="C00000"/>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grpSp>
        <p:sp>
          <p:nvSpPr>
            <p:cNvPr id="113" name="文本框 80"/>
            <p:cNvSpPr txBox="1"/>
            <p:nvPr/>
          </p:nvSpPr>
          <p:spPr>
            <a:xfrm>
              <a:off x="4625120" y="2975870"/>
              <a:ext cx="1374644" cy="861974"/>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4500" dirty="0">
                  <a:solidFill>
                    <a:prstClr val="white"/>
                  </a:solidFill>
                  <a:effectLst>
                    <a:outerShdw blurRad="76200" dist="63500" dir="2700000" algn="tl" rotWithShape="0">
                      <a:prstClr val="black">
                        <a:lumMod val="65000"/>
                        <a:lumOff val="35000"/>
                        <a:alpha val="40000"/>
                      </a:prstClr>
                    </a:outerShdw>
                  </a:effectLst>
                  <a:cs typeface="+mn-ea"/>
                  <a:sym typeface="+mn-lt"/>
                </a:rPr>
                <a:t>B</a:t>
              </a:r>
              <a:endParaRPr lang="zh-CN" altLang="en-US" sz="4500" dirty="0">
                <a:solidFill>
                  <a:prstClr val="white"/>
                </a:solidFill>
                <a:effectLst>
                  <a:outerShdw blurRad="76200" dist="63500" dir="2700000" algn="tl" rotWithShape="0">
                    <a:prstClr val="black">
                      <a:lumMod val="65000"/>
                      <a:lumOff val="35000"/>
                      <a:alpha val="40000"/>
                    </a:prstClr>
                  </a:outerShdw>
                </a:effectLst>
                <a:cs typeface="+mn-ea"/>
                <a:sym typeface="+mn-lt"/>
              </a:endParaRPr>
            </a:p>
          </p:txBody>
        </p:sp>
      </p:grpSp>
      <p:grpSp>
        <p:nvGrpSpPr>
          <p:cNvPr id="116" name="组合 115"/>
          <p:cNvGrpSpPr/>
          <p:nvPr/>
        </p:nvGrpSpPr>
        <p:grpSpPr>
          <a:xfrm>
            <a:off x="5794490" y="3868877"/>
            <a:ext cx="1332519" cy="1331654"/>
            <a:chOff x="6131664" y="3600460"/>
            <a:chExt cx="1410056" cy="1410056"/>
          </a:xfrm>
        </p:grpSpPr>
        <p:grpSp>
          <p:nvGrpSpPr>
            <p:cNvPr id="117" name="组合 116"/>
            <p:cNvGrpSpPr/>
            <p:nvPr/>
          </p:nvGrpSpPr>
          <p:grpSpPr>
            <a:xfrm>
              <a:off x="6131664" y="3600460"/>
              <a:ext cx="1410056" cy="1410056"/>
              <a:chOff x="1200760" y="3842075"/>
              <a:chExt cx="1784148" cy="1784148"/>
            </a:xfrm>
          </p:grpSpPr>
          <p:sp>
            <p:nvSpPr>
              <p:cNvPr id="119" name="椭圆 118"/>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120" name="椭圆 119"/>
              <p:cNvSpPr/>
              <p:nvPr/>
            </p:nvSpPr>
            <p:spPr>
              <a:xfrm>
                <a:off x="1475770" y="4117085"/>
                <a:ext cx="1234127" cy="1234127"/>
              </a:xfrm>
              <a:prstGeom prst="ellipse">
                <a:avLst/>
              </a:prstGeom>
              <a:solidFill>
                <a:srgbClr val="C00000"/>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grpSp>
        <p:sp>
          <p:nvSpPr>
            <p:cNvPr id="118" name="文本框 81"/>
            <p:cNvSpPr txBox="1"/>
            <p:nvPr/>
          </p:nvSpPr>
          <p:spPr>
            <a:xfrm>
              <a:off x="6154376" y="3896098"/>
              <a:ext cx="1374645" cy="861974"/>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4500" dirty="0">
                  <a:solidFill>
                    <a:prstClr val="white"/>
                  </a:solidFill>
                  <a:effectLst>
                    <a:outerShdw blurRad="76200" dist="63500" dir="2700000" algn="tl" rotWithShape="0">
                      <a:prstClr val="black">
                        <a:lumMod val="65000"/>
                        <a:lumOff val="35000"/>
                        <a:alpha val="40000"/>
                      </a:prstClr>
                    </a:outerShdw>
                  </a:effectLst>
                  <a:cs typeface="+mn-ea"/>
                  <a:sym typeface="+mn-lt"/>
                </a:rPr>
                <a:t>C</a:t>
              </a:r>
              <a:endParaRPr lang="zh-CN" altLang="en-US" sz="4500" dirty="0">
                <a:solidFill>
                  <a:prstClr val="white"/>
                </a:solidFill>
                <a:effectLst>
                  <a:outerShdw blurRad="76200" dist="63500" dir="2700000" algn="tl" rotWithShape="0">
                    <a:prstClr val="black">
                      <a:lumMod val="65000"/>
                      <a:lumOff val="35000"/>
                      <a:alpha val="40000"/>
                    </a:prstClr>
                  </a:outerShdw>
                </a:effectLst>
                <a:cs typeface="+mn-ea"/>
                <a:sym typeface="+mn-lt"/>
              </a:endParaRPr>
            </a:p>
          </p:txBody>
        </p:sp>
      </p:grpSp>
      <p:grpSp>
        <p:nvGrpSpPr>
          <p:cNvPr id="121" name="组合 120"/>
          <p:cNvGrpSpPr/>
          <p:nvPr/>
        </p:nvGrpSpPr>
        <p:grpSpPr>
          <a:xfrm>
            <a:off x="4853845" y="5150543"/>
            <a:ext cx="1299053" cy="1155270"/>
            <a:chOff x="5136281" y="4957584"/>
            <a:chExt cx="1374644" cy="1223288"/>
          </a:xfrm>
        </p:grpSpPr>
        <p:grpSp>
          <p:nvGrpSpPr>
            <p:cNvPr id="122" name="组合 121"/>
            <p:cNvGrpSpPr/>
            <p:nvPr/>
          </p:nvGrpSpPr>
          <p:grpSpPr>
            <a:xfrm>
              <a:off x="5225889" y="4957584"/>
              <a:ext cx="1223288" cy="1223288"/>
              <a:chOff x="1200760" y="3842075"/>
              <a:chExt cx="1784148" cy="1784148"/>
            </a:xfrm>
          </p:grpSpPr>
          <p:sp>
            <p:nvSpPr>
              <p:cNvPr id="124" name="椭圆 123"/>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125" name="椭圆 124"/>
              <p:cNvSpPr/>
              <p:nvPr/>
            </p:nvSpPr>
            <p:spPr>
              <a:xfrm>
                <a:off x="1475770" y="4117085"/>
                <a:ext cx="1234127" cy="1234127"/>
              </a:xfrm>
              <a:prstGeom prst="ellipse">
                <a:avLst/>
              </a:prstGeom>
              <a:solidFill>
                <a:srgbClr val="C00000"/>
              </a:solidFill>
              <a:ln>
                <a:noFill/>
              </a:ln>
              <a:effectLst>
                <a:innerShdw blurRad="2286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grpSp>
        <p:sp>
          <p:nvSpPr>
            <p:cNvPr id="123" name="文本框 82"/>
            <p:cNvSpPr txBox="1"/>
            <p:nvPr/>
          </p:nvSpPr>
          <p:spPr>
            <a:xfrm>
              <a:off x="5136281" y="5143404"/>
              <a:ext cx="1374644" cy="861974"/>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4500" dirty="0">
                  <a:solidFill>
                    <a:prstClr val="white"/>
                  </a:solidFill>
                  <a:effectLst>
                    <a:outerShdw blurRad="76200" dist="63500" dir="2700000" algn="tl" rotWithShape="0">
                      <a:prstClr val="black">
                        <a:lumMod val="65000"/>
                        <a:lumOff val="35000"/>
                        <a:alpha val="40000"/>
                      </a:prstClr>
                    </a:outerShdw>
                  </a:effectLst>
                  <a:cs typeface="+mn-ea"/>
                  <a:sym typeface="+mn-lt"/>
                </a:rPr>
                <a:t>D</a:t>
              </a:r>
              <a:endParaRPr lang="zh-CN" altLang="en-US" sz="4500" dirty="0">
                <a:solidFill>
                  <a:prstClr val="white"/>
                </a:solidFill>
                <a:effectLst>
                  <a:outerShdw blurRad="76200" dist="63500" dir="2700000" algn="tl" rotWithShape="0">
                    <a:prstClr val="black">
                      <a:lumMod val="65000"/>
                      <a:lumOff val="35000"/>
                      <a:alpha val="40000"/>
                    </a:prstClr>
                  </a:outerShdw>
                </a:effectLst>
                <a:cs typeface="+mn-ea"/>
                <a:sym typeface="+mn-lt"/>
              </a:endParaRPr>
            </a:p>
          </p:txBody>
        </p:sp>
      </p:grpSp>
      <p:grpSp>
        <p:nvGrpSpPr>
          <p:cNvPr id="126" name="组合 125"/>
          <p:cNvGrpSpPr/>
          <p:nvPr/>
        </p:nvGrpSpPr>
        <p:grpSpPr>
          <a:xfrm>
            <a:off x="1305437" y="4236689"/>
            <a:ext cx="1562694" cy="834527"/>
            <a:chOff x="1381398" y="3989930"/>
            <a:chExt cx="1653625" cy="883662"/>
          </a:xfrm>
        </p:grpSpPr>
        <p:sp>
          <p:nvSpPr>
            <p:cNvPr id="127" name="Freeform 983"/>
            <p:cNvSpPr>
              <a:spLocks noEditPoints="1"/>
            </p:cNvSpPr>
            <p:nvPr/>
          </p:nvSpPr>
          <p:spPr bwMode="auto">
            <a:xfrm>
              <a:off x="1873575" y="3989930"/>
              <a:ext cx="540751" cy="554818"/>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rgbClr val="C00000"/>
            </a:solidFill>
            <a:ln>
              <a:noFill/>
            </a:ln>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28" name="文本框 102"/>
            <p:cNvSpPr txBox="1"/>
            <p:nvPr/>
          </p:nvSpPr>
          <p:spPr>
            <a:xfrm>
              <a:off x="1381398" y="4531400"/>
              <a:ext cx="1653625" cy="342192"/>
            </a:xfrm>
            <a:prstGeom prst="rect">
              <a:avLst/>
            </a:prstGeom>
            <a:noFill/>
          </p:spPr>
          <p:txBody>
            <a:bodyPr wrap="square" rtlCol="0">
              <a:spAutoFit/>
            </a:bodyPr>
            <a:lstStyle/>
            <a:p>
              <a:r>
                <a:rPr lang="zh-CN" altLang="en-US" sz="1500" dirty="0">
                  <a:solidFill>
                    <a:prstClr val="black">
                      <a:lumMod val="75000"/>
                      <a:lumOff val="25000"/>
                    </a:prstClr>
                  </a:solidFill>
                  <a:cs typeface="+mn-ea"/>
                  <a:sym typeface="+mn-lt"/>
                </a:rPr>
                <a:t>在此添加标题</a:t>
              </a:r>
            </a:p>
          </p:txBody>
        </p:sp>
      </p:grpSp>
      <p:grpSp>
        <p:nvGrpSpPr>
          <p:cNvPr id="129" name="组合 128"/>
          <p:cNvGrpSpPr/>
          <p:nvPr/>
        </p:nvGrpSpPr>
        <p:grpSpPr>
          <a:xfrm>
            <a:off x="1268848" y="1667579"/>
            <a:ext cx="2483391" cy="1530663"/>
            <a:chOff x="1342678" y="1269554"/>
            <a:chExt cx="2627897" cy="1620783"/>
          </a:xfrm>
        </p:grpSpPr>
        <p:sp>
          <p:nvSpPr>
            <p:cNvPr id="130" name="Freeform 979"/>
            <p:cNvSpPr>
              <a:spLocks noEditPoints="1"/>
            </p:cNvSpPr>
            <p:nvPr/>
          </p:nvSpPr>
          <p:spPr bwMode="auto">
            <a:xfrm>
              <a:off x="1730116" y="1269554"/>
              <a:ext cx="642872" cy="574887"/>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rgbClr val="C00000"/>
            </a:solidFill>
            <a:ln>
              <a:noFill/>
            </a:ln>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31" name="文本框 118"/>
            <p:cNvSpPr txBox="1"/>
            <p:nvPr/>
          </p:nvSpPr>
          <p:spPr>
            <a:xfrm>
              <a:off x="1342678" y="1809776"/>
              <a:ext cx="1653625" cy="342192"/>
            </a:xfrm>
            <a:prstGeom prst="rect">
              <a:avLst/>
            </a:prstGeom>
            <a:noFill/>
          </p:spPr>
          <p:txBody>
            <a:bodyPr wrap="square" rtlCol="0">
              <a:spAutoFit/>
            </a:bodyPr>
            <a:lstStyle/>
            <a:p>
              <a:r>
                <a:rPr lang="zh-CN" altLang="en-US" sz="1500" dirty="0">
                  <a:solidFill>
                    <a:prstClr val="black">
                      <a:lumMod val="75000"/>
                      <a:lumOff val="25000"/>
                    </a:prstClr>
                  </a:solidFill>
                  <a:cs typeface="+mn-ea"/>
                  <a:sym typeface="+mn-lt"/>
                </a:rPr>
                <a:t>在此添加标题</a:t>
              </a:r>
            </a:p>
          </p:txBody>
        </p:sp>
        <p:sp>
          <p:nvSpPr>
            <p:cNvPr id="132" name="矩形 47"/>
            <p:cNvSpPr>
              <a:spLocks noChangeArrowheads="1"/>
            </p:cNvSpPr>
            <p:nvPr/>
          </p:nvSpPr>
          <p:spPr bwMode="auto">
            <a:xfrm>
              <a:off x="1364664" y="2136297"/>
              <a:ext cx="2605911" cy="75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100" dirty="0">
                  <a:solidFill>
                    <a:schemeClr val="tx1">
                      <a:lumMod val="50000"/>
                      <a:lumOff val="50000"/>
                    </a:schemeClr>
                  </a:solidFill>
                  <a:cs typeface="+mn-ea"/>
                  <a:sym typeface="+mn-lt"/>
                </a:rPr>
                <a:t>您的内容打在这里或者通过复制您的文本后，在此框中选择粘贴，并选择只保留文字。</a:t>
              </a:r>
              <a:endParaRPr lang="en-US" altLang="zh-CN" sz="1100" dirty="0">
                <a:solidFill>
                  <a:schemeClr val="tx1">
                    <a:lumMod val="50000"/>
                    <a:lumOff val="50000"/>
                  </a:schemeClr>
                </a:solidFill>
                <a:cs typeface="+mn-ea"/>
                <a:sym typeface="+mn-lt"/>
              </a:endParaRPr>
            </a:p>
          </p:txBody>
        </p:sp>
      </p:grpSp>
      <p:sp>
        <p:nvSpPr>
          <p:cNvPr id="133" name="矩形 47"/>
          <p:cNvSpPr>
            <a:spLocks noChangeArrowheads="1"/>
          </p:cNvSpPr>
          <p:nvPr/>
        </p:nvSpPr>
        <p:spPr bwMode="auto">
          <a:xfrm>
            <a:off x="1336635" y="5274298"/>
            <a:ext cx="2462614" cy="74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786" tIns="32393" rIns="64786" bIns="32393">
            <a:spAutoFit/>
          </a:bodyPr>
          <a:lstStyle/>
          <a:p>
            <a:pPr>
              <a:lnSpc>
                <a:spcPct val="130000"/>
              </a:lnSpc>
              <a:spcBef>
                <a:spcPct val="0"/>
              </a:spcBef>
            </a:pPr>
            <a:r>
              <a:rPr lang="zh-CN" altLang="en-US" sz="1100" dirty="0">
                <a:solidFill>
                  <a:schemeClr val="tx1">
                    <a:lumMod val="50000"/>
                    <a:lumOff val="50000"/>
                  </a:schemeClr>
                </a:solidFill>
                <a:cs typeface="+mn-ea"/>
                <a:sym typeface="+mn-lt"/>
              </a:rPr>
              <a:t>您的内容打在这里或者通过复制您的文本后，在此框中选择粘贴，并选择只保留文字。</a:t>
            </a:r>
            <a:endParaRPr lang="en-US" altLang="zh-CN" sz="1100" dirty="0">
              <a:solidFill>
                <a:schemeClr val="tx1">
                  <a:lumMod val="50000"/>
                  <a:lumOff val="50000"/>
                </a:schemeClr>
              </a:solidFill>
              <a:cs typeface="+mn-ea"/>
              <a:sym typeface="+mn-lt"/>
            </a:endParaRPr>
          </a:p>
        </p:txBody>
      </p:sp>
      <p:grpSp>
        <p:nvGrpSpPr>
          <p:cNvPr id="134" name="组合 133"/>
          <p:cNvGrpSpPr/>
          <p:nvPr/>
        </p:nvGrpSpPr>
        <p:grpSpPr>
          <a:xfrm>
            <a:off x="7189055" y="1345752"/>
            <a:ext cx="2654353" cy="1580470"/>
            <a:chOff x="7607374" y="928782"/>
            <a:chExt cx="2808806" cy="1673522"/>
          </a:xfrm>
        </p:grpSpPr>
        <p:sp>
          <p:nvSpPr>
            <p:cNvPr id="135" name="Freeform 975"/>
            <p:cNvSpPr>
              <a:spLocks noEditPoints="1"/>
            </p:cNvSpPr>
            <p:nvPr/>
          </p:nvSpPr>
          <p:spPr bwMode="auto">
            <a:xfrm>
              <a:off x="9378174" y="928782"/>
              <a:ext cx="425060" cy="524931"/>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rgbClr val="C00000"/>
            </a:solidFill>
            <a:ln>
              <a:noFill/>
            </a:ln>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36" name="文本框 96"/>
            <p:cNvSpPr txBox="1"/>
            <p:nvPr/>
          </p:nvSpPr>
          <p:spPr>
            <a:xfrm>
              <a:off x="8834069" y="1507064"/>
              <a:ext cx="1582111" cy="342192"/>
            </a:xfrm>
            <a:prstGeom prst="rect">
              <a:avLst/>
            </a:prstGeom>
            <a:noFill/>
          </p:spPr>
          <p:txBody>
            <a:bodyPr wrap="square" rtlCol="0">
              <a:spAutoFit/>
            </a:bodyPr>
            <a:lstStyle/>
            <a:p>
              <a:r>
                <a:rPr lang="zh-CN" altLang="en-US" sz="1500" dirty="0">
                  <a:solidFill>
                    <a:prstClr val="black">
                      <a:lumMod val="75000"/>
                      <a:lumOff val="25000"/>
                    </a:prstClr>
                  </a:solidFill>
                  <a:cs typeface="+mn-ea"/>
                  <a:sym typeface="+mn-lt"/>
                </a:rPr>
                <a:t>在此添加标题</a:t>
              </a:r>
            </a:p>
          </p:txBody>
        </p:sp>
        <p:sp>
          <p:nvSpPr>
            <p:cNvPr id="137" name="矩形 47"/>
            <p:cNvSpPr>
              <a:spLocks noChangeArrowheads="1"/>
            </p:cNvSpPr>
            <p:nvPr/>
          </p:nvSpPr>
          <p:spPr bwMode="auto">
            <a:xfrm>
              <a:off x="7607374" y="1848264"/>
              <a:ext cx="2605910" cy="75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r">
                <a:lnSpc>
                  <a:spcPct val="130000"/>
                </a:lnSpc>
                <a:spcBef>
                  <a:spcPct val="0"/>
                </a:spcBef>
              </a:pPr>
              <a:r>
                <a:rPr lang="zh-CN" altLang="en-US" sz="1100" dirty="0">
                  <a:solidFill>
                    <a:schemeClr val="tx1">
                      <a:lumMod val="50000"/>
                      <a:lumOff val="50000"/>
                    </a:schemeClr>
                  </a:solidFill>
                  <a:cs typeface="+mn-ea"/>
                  <a:sym typeface="+mn-lt"/>
                </a:rPr>
                <a:t>您的内容打在这里或者通过复制您的文本后，在此框中选择粘贴，并选择只保留文字。</a:t>
              </a:r>
              <a:endParaRPr lang="en-US" altLang="zh-CN" sz="1100" dirty="0">
                <a:solidFill>
                  <a:schemeClr val="tx1">
                    <a:lumMod val="50000"/>
                    <a:lumOff val="50000"/>
                  </a:schemeClr>
                </a:solidFill>
                <a:cs typeface="+mn-ea"/>
                <a:sym typeface="+mn-lt"/>
              </a:endParaRPr>
            </a:p>
          </p:txBody>
        </p:sp>
      </p:grpSp>
      <p:grpSp>
        <p:nvGrpSpPr>
          <p:cNvPr id="138" name="组合 137"/>
          <p:cNvGrpSpPr/>
          <p:nvPr/>
        </p:nvGrpSpPr>
        <p:grpSpPr>
          <a:xfrm>
            <a:off x="7237725" y="3259083"/>
            <a:ext cx="2968558" cy="1706718"/>
            <a:chOff x="7658876" y="2954762"/>
            <a:chExt cx="3141295" cy="1807204"/>
          </a:xfrm>
        </p:grpSpPr>
        <p:sp>
          <p:nvSpPr>
            <p:cNvPr id="139" name="Freeform 987"/>
            <p:cNvSpPr>
              <a:spLocks noEditPoints="1"/>
            </p:cNvSpPr>
            <p:nvPr/>
          </p:nvSpPr>
          <p:spPr bwMode="auto">
            <a:xfrm>
              <a:off x="9385696" y="2954762"/>
              <a:ext cx="446333" cy="717951"/>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rgbClr val="C00000"/>
            </a:solidFill>
            <a:ln>
              <a:noFill/>
            </a:ln>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40" name="文本框 98"/>
            <p:cNvSpPr txBox="1"/>
            <p:nvPr/>
          </p:nvSpPr>
          <p:spPr>
            <a:xfrm>
              <a:off x="8834068" y="3667304"/>
              <a:ext cx="1966103" cy="342192"/>
            </a:xfrm>
            <a:prstGeom prst="rect">
              <a:avLst/>
            </a:prstGeom>
            <a:noFill/>
          </p:spPr>
          <p:txBody>
            <a:bodyPr wrap="square" rtlCol="0">
              <a:spAutoFit/>
            </a:bodyPr>
            <a:lstStyle/>
            <a:p>
              <a:r>
                <a:rPr lang="zh-CN" altLang="en-US" sz="1500" dirty="0">
                  <a:solidFill>
                    <a:prstClr val="black">
                      <a:lumMod val="75000"/>
                      <a:lumOff val="25000"/>
                    </a:prstClr>
                  </a:solidFill>
                  <a:cs typeface="+mn-ea"/>
                  <a:sym typeface="+mn-lt"/>
                </a:rPr>
                <a:t>在此添加标题</a:t>
              </a:r>
            </a:p>
          </p:txBody>
        </p:sp>
        <p:sp>
          <p:nvSpPr>
            <p:cNvPr id="141" name="矩形 47"/>
            <p:cNvSpPr>
              <a:spLocks noChangeArrowheads="1"/>
            </p:cNvSpPr>
            <p:nvPr/>
          </p:nvSpPr>
          <p:spPr bwMode="auto">
            <a:xfrm>
              <a:off x="7658876" y="4007926"/>
              <a:ext cx="2605910" cy="75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r">
                <a:lnSpc>
                  <a:spcPct val="130000"/>
                </a:lnSpc>
                <a:spcBef>
                  <a:spcPct val="0"/>
                </a:spcBef>
              </a:pPr>
              <a:r>
                <a:rPr lang="zh-CN" altLang="en-US" sz="1100" dirty="0">
                  <a:solidFill>
                    <a:schemeClr val="tx1">
                      <a:lumMod val="50000"/>
                      <a:lumOff val="50000"/>
                    </a:schemeClr>
                  </a:solidFill>
                  <a:cs typeface="+mn-ea"/>
                  <a:sym typeface="+mn-lt"/>
                </a:rPr>
                <a:t>您的内容打在这里或者通过复制您的文本后，在此框中选择粘贴，并选择只保留文字。</a:t>
              </a:r>
              <a:endParaRPr lang="en-US" altLang="zh-CN" sz="1100" dirty="0">
                <a:solidFill>
                  <a:schemeClr val="tx1">
                    <a:lumMod val="50000"/>
                    <a:lumOff val="50000"/>
                  </a:schemeClr>
                </a:solidFill>
                <a:cs typeface="+mn-ea"/>
                <a:sym typeface="+mn-lt"/>
              </a:endParaRPr>
            </a:p>
          </p:txBody>
        </p:sp>
      </p:grpSp>
      <p:sp>
        <p:nvSpPr>
          <p:cNvPr id="63" name="文本框 52"/>
          <p:cNvSpPr txBox="1"/>
          <p:nvPr/>
        </p:nvSpPr>
        <p:spPr>
          <a:xfrm>
            <a:off x="317878" y="247212"/>
            <a:ext cx="2495537" cy="503934"/>
          </a:xfrm>
          <a:prstGeom prst="rect">
            <a:avLst/>
          </a:prstGeom>
          <a:noFill/>
        </p:spPr>
        <p:txBody>
          <a:bodyPr wrap="square" lIns="115187" tIns="57593" rIns="115187" bIns="57593" rtlCol="0">
            <a:spAutoFit/>
          </a:bodyPr>
          <a:lstStyle/>
          <a:p>
            <a:pPr defTabSz="863600">
              <a:defRPr/>
            </a:pPr>
            <a:r>
              <a:rPr lang="zh-CN" altLang="en-US" sz="2500" b="1" dirty="0">
                <a:solidFill>
                  <a:srgbClr val="C00000"/>
                </a:solidFill>
                <a:cs typeface="+mn-ea"/>
                <a:sym typeface="+mn-lt"/>
              </a:rPr>
              <a:t>点此添加标题</a:t>
            </a:r>
          </a:p>
        </p:txBody>
      </p:sp>
      <p:grpSp>
        <p:nvGrpSpPr>
          <p:cNvPr id="64" name="组合 63"/>
          <p:cNvGrpSpPr/>
          <p:nvPr/>
        </p:nvGrpSpPr>
        <p:grpSpPr>
          <a:xfrm>
            <a:off x="-303811" y="247212"/>
            <a:ext cx="440250" cy="440123"/>
            <a:chOff x="304800" y="673100"/>
            <a:chExt cx="4000500" cy="4000500"/>
          </a:xfrm>
          <a:solidFill>
            <a:srgbClr val="C00000"/>
          </a:solidFill>
          <a:effectLst>
            <a:outerShdw blurRad="444500" dist="254000" dir="6840000" algn="tr" rotWithShape="0">
              <a:prstClr val="black">
                <a:alpha val="50000"/>
              </a:prstClr>
            </a:outerShdw>
          </a:effectLst>
        </p:grpSpPr>
        <p:sp>
          <p:nvSpPr>
            <p:cNvPr id="65" name="同心圆 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sp>
          <p:nvSpPr>
            <p:cNvPr id="66" name="椭圆 65"/>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12959">
        <p:blinds dir="vert"/>
      </p:transition>
    </mc:Choice>
    <mc:Fallback xmlns="">
      <p:transition spd="slow" advTm="12959">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6"/>
                                        </p:tgtEl>
                                        <p:attrNameLst>
                                          <p:attrName>style.visibility</p:attrName>
                                        </p:attrNameLst>
                                      </p:cBhvr>
                                      <p:to>
                                        <p:strVal val="visible"/>
                                      </p:to>
                                    </p:set>
                                    <p:anim calcmode="lin" valueType="num">
                                      <p:cBhvr>
                                        <p:cTn id="11" dur="100" fill="hold"/>
                                        <p:tgtEl>
                                          <p:spTgt spid="106"/>
                                        </p:tgtEl>
                                        <p:attrNameLst>
                                          <p:attrName>ppt_w</p:attrName>
                                        </p:attrNameLst>
                                      </p:cBhvr>
                                      <p:tavLst>
                                        <p:tav tm="0">
                                          <p:val>
                                            <p:fltVal val="0"/>
                                          </p:val>
                                        </p:tav>
                                        <p:tav tm="100000">
                                          <p:val>
                                            <p:strVal val="#ppt_w"/>
                                          </p:val>
                                        </p:tav>
                                      </p:tavLst>
                                    </p:anim>
                                    <p:anim calcmode="lin" valueType="num">
                                      <p:cBhvr>
                                        <p:cTn id="12" dur="100" fill="hold"/>
                                        <p:tgtEl>
                                          <p:spTgt spid="106"/>
                                        </p:tgtEl>
                                        <p:attrNameLst>
                                          <p:attrName>ppt_h</p:attrName>
                                        </p:attrNameLst>
                                      </p:cBhvr>
                                      <p:tavLst>
                                        <p:tav tm="0">
                                          <p:val>
                                            <p:fltVal val="0"/>
                                          </p:val>
                                        </p:tav>
                                        <p:tav tm="100000">
                                          <p:val>
                                            <p:strVal val="#ppt_h"/>
                                          </p:val>
                                        </p:tav>
                                      </p:tavLst>
                                    </p:anim>
                                    <p:animEffect transition="in" filter="fade">
                                      <p:cBhvr>
                                        <p:cTn id="13" dur="100"/>
                                        <p:tgtEl>
                                          <p:spTgt spid="106"/>
                                        </p:tgtEl>
                                      </p:cBhvr>
                                    </p:animEffect>
                                  </p:childTnLst>
                                </p:cTn>
                              </p:par>
                              <p:par>
                                <p:cTn id="14" presetID="6" presetClass="emph" presetSubtype="0" fill="hold" nodeType="withEffect">
                                  <p:stCondLst>
                                    <p:cond delay="100"/>
                                  </p:stCondLst>
                                  <p:childTnLst>
                                    <p:animScale>
                                      <p:cBhvr>
                                        <p:cTn id="15" dur="100" fill="hold"/>
                                        <p:tgtEl>
                                          <p:spTgt spid="106"/>
                                        </p:tgtEl>
                                      </p:cBhvr>
                                      <p:by x="110000" y="110000"/>
                                    </p:animScale>
                                  </p:childTnLst>
                                </p:cTn>
                              </p:par>
                              <p:par>
                                <p:cTn id="16" presetID="6" presetClass="emph" presetSubtype="0" fill="hold" nodeType="withEffect">
                                  <p:stCondLst>
                                    <p:cond delay="200"/>
                                  </p:stCondLst>
                                  <p:childTnLst>
                                    <p:animScale>
                                      <p:cBhvr>
                                        <p:cTn id="17" dur="200" fill="hold"/>
                                        <p:tgtEl>
                                          <p:spTgt spid="106"/>
                                        </p:tgtEl>
                                      </p:cBhvr>
                                      <p:by x="90000" y="90000"/>
                                    </p:animScale>
                                  </p:childTnLst>
                                </p:cTn>
                              </p:par>
                              <p:par>
                                <p:cTn id="18" presetID="6" presetClass="emph" presetSubtype="0" fill="hold" nodeType="withEffect">
                                  <p:stCondLst>
                                    <p:cond delay="400"/>
                                  </p:stCondLst>
                                  <p:childTnLst>
                                    <p:animScale>
                                      <p:cBhvr>
                                        <p:cTn id="19" dur="100" fill="hold"/>
                                        <p:tgtEl>
                                          <p:spTgt spid="106"/>
                                        </p:tgtEl>
                                      </p:cBhvr>
                                      <p:by x="105000" y="105000"/>
                                    </p:animScale>
                                  </p:childTnLst>
                                </p:cTn>
                              </p:par>
                              <p:par>
                                <p:cTn id="20" presetID="6" presetClass="emph" presetSubtype="0" fill="hold" nodeType="withEffect">
                                  <p:stCondLst>
                                    <p:cond delay="500"/>
                                  </p:stCondLst>
                                  <p:childTnLst>
                                    <p:animScale>
                                      <p:cBhvr>
                                        <p:cTn id="21" dur="200" fill="hold"/>
                                        <p:tgtEl>
                                          <p:spTgt spid="106"/>
                                        </p:tgtEl>
                                      </p:cBhvr>
                                      <p:by x="95000" y="95000"/>
                                    </p:animScale>
                                  </p:childTnLst>
                                </p:cTn>
                              </p:par>
                            </p:childTnLst>
                          </p:cTn>
                        </p:par>
                        <p:par>
                          <p:cTn id="22" fill="hold">
                            <p:stCondLst>
                              <p:cond delay="1500"/>
                            </p:stCondLst>
                            <p:childTnLst>
                              <p:par>
                                <p:cTn id="23" presetID="21" presetClass="entr" presetSubtype="1" fill="hold" grpId="0" nodeType="after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heel(1)">
                                      <p:cBhvr>
                                        <p:cTn id="25" dur="1000"/>
                                        <p:tgtEl>
                                          <p:spTgt spid="81"/>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wipe(left)">
                                      <p:cBhvr>
                                        <p:cTn id="29" dur="500"/>
                                        <p:tgtEl>
                                          <p:spTgt spid="82"/>
                                        </p:tgtEl>
                                      </p:cBhvr>
                                    </p:animEffect>
                                  </p:childTnLst>
                                </p:cTn>
                              </p:par>
                            </p:childTnLst>
                          </p:cTn>
                        </p:par>
                        <p:par>
                          <p:cTn id="30" fill="hold">
                            <p:stCondLst>
                              <p:cond delay="3000"/>
                            </p:stCondLst>
                            <p:childTnLst>
                              <p:par>
                                <p:cTn id="31" presetID="22" presetClass="entr" presetSubtype="4" fill="hold" nodeType="afterEffect">
                                  <p:stCondLst>
                                    <p:cond delay="0"/>
                                  </p:stCondLst>
                                  <p:childTnLst>
                                    <p:set>
                                      <p:cBhvr>
                                        <p:cTn id="32" dur="1" fill="hold">
                                          <p:stCondLst>
                                            <p:cond delay="0"/>
                                          </p:stCondLst>
                                        </p:cTn>
                                        <p:tgtEl>
                                          <p:spTgt spid="134"/>
                                        </p:tgtEl>
                                        <p:attrNameLst>
                                          <p:attrName>style.visibility</p:attrName>
                                        </p:attrNameLst>
                                      </p:cBhvr>
                                      <p:to>
                                        <p:strVal val="visible"/>
                                      </p:to>
                                    </p:set>
                                    <p:animEffect transition="in" filter="wipe(down)">
                                      <p:cBhvr>
                                        <p:cTn id="33" dur="500"/>
                                        <p:tgtEl>
                                          <p:spTgt spid="134"/>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11"/>
                                        </p:tgtEl>
                                        <p:attrNameLst>
                                          <p:attrName>style.visibility</p:attrName>
                                        </p:attrNameLst>
                                      </p:cBhvr>
                                      <p:to>
                                        <p:strVal val="visible"/>
                                      </p:to>
                                    </p:set>
                                    <p:anim calcmode="lin" valueType="num">
                                      <p:cBhvr>
                                        <p:cTn id="37" dur="100" fill="hold"/>
                                        <p:tgtEl>
                                          <p:spTgt spid="111"/>
                                        </p:tgtEl>
                                        <p:attrNameLst>
                                          <p:attrName>ppt_w</p:attrName>
                                        </p:attrNameLst>
                                      </p:cBhvr>
                                      <p:tavLst>
                                        <p:tav tm="0">
                                          <p:val>
                                            <p:fltVal val="0"/>
                                          </p:val>
                                        </p:tav>
                                        <p:tav tm="100000">
                                          <p:val>
                                            <p:strVal val="#ppt_w"/>
                                          </p:val>
                                        </p:tav>
                                      </p:tavLst>
                                    </p:anim>
                                    <p:anim calcmode="lin" valueType="num">
                                      <p:cBhvr>
                                        <p:cTn id="38" dur="100" fill="hold"/>
                                        <p:tgtEl>
                                          <p:spTgt spid="111"/>
                                        </p:tgtEl>
                                        <p:attrNameLst>
                                          <p:attrName>ppt_h</p:attrName>
                                        </p:attrNameLst>
                                      </p:cBhvr>
                                      <p:tavLst>
                                        <p:tav tm="0">
                                          <p:val>
                                            <p:fltVal val="0"/>
                                          </p:val>
                                        </p:tav>
                                        <p:tav tm="100000">
                                          <p:val>
                                            <p:strVal val="#ppt_h"/>
                                          </p:val>
                                        </p:tav>
                                      </p:tavLst>
                                    </p:anim>
                                    <p:animEffect transition="in" filter="fade">
                                      <p:cBhvr>
                                        <p:cTn id="39" dur="100"/>
                                        <p:tgtEl>
                                          <p:spTgt spid="111"/>
                                        </p:tgtEl>
                                      </p:cBhvr>
                                    </p:animEffect>
                                  </p:childTnLst>
                                </p:cTn>
                              </p:par>
                              <p:par>
                                <p:cTn id="40" presetID="6" presetClass="emph" presetSubtype="0" fill="hold" nodeType="withEffect">
                                  <p:stCondLst>
                                    <p:cond delay="100"/>
                                  </p:stCondLst>
                                  <p:childTnLst>
                                    <p:animScale>
                                      <p:cBhvr>
                                        <p:cTn id="41" dur="100" fill="hold"/>
                                        <p:tgtEl>
                                          <p:spTgt spid="111"/>
                                        </p:tgtEl>
                                      </p:cBhvr>
                                      <p:by x="110000" y="110000"/>
                                    </p:animScale>
                                  </p:childTnLst>
                                </p:cTn>
                              </p:par>
                              <p:par>
                                <p:cTn id="42" presetID="6" presetClass="emph" presetSubtype="0" fill="hold" nodeType="withEffect">
                                  <p:stCondLst>
                                    <p:cond delay="200"/>
                                  </p:stCondLst>
                                  <p:childTnLst>
                                    <p:animScale>
                                      <p:cBhvr>
                                        <p:cTn id="43" dur="200" fill="hold"/>
                                        <p:tgtEl>
                                          <p:spTgt spid="111"/>
                                        </p:tgtEl>
                                      </p:cBhvr>
                                      <p:by x="90000" y="90000"/>
                                    </p:animScale>
                                  </p:childTnLst>
                                </p:cTn>
                              </p:par>
                              <p:par>
                                <p:cTn id="44" presetID="6" presetClass="emph" presetSubtype="0" fill="hold" nodeType="withEffect">
                                  <p:stCondLst>
                                    <p:cond delay="400"/>
                                  </p:stCondLst>
                                  <p:childTnLst>
                                    <p:animScale>
                                      <p:cBhvr>
                                        <p:cTn id="45" dur="100" fill="hold"/>
                                        <p:tgtEl>
                                          <p:spTgt spid="111"/>
                                        </p:tgtEl>
                                      </p:cBhvr>
                                      <p:by x="105000" y="105000"/>
                                    </p:animScale>
                                  </p:childTnLst>
                                </p:cTn>
                              </p:par>
                              <p:par>
                                <p:cTn id="46" presetID="6" presetClass="emph" presetSubtype="0" fill="hold" nodeType="withEffect">
                                  <p:stCondLst>
                                    <p:cond delay="500"/>
                                  </p:stCondLst>
                                  <p:childTnLst>
                                    <p:animScale>
                                      <p:cBhvr>
                                        <p:cTn id="47" dur="200" fill="hold"/>
                                        <p:tgtEl>
                                          <p:spTgt spid="111"/>
                                        </p:tgtEl>
                                      </p:cBhvr>
                                      <p:by x="95000" y="95000"/>
                                    </p:animScale>
                                  </p:childTnLst>
                                </p:cTn>
                              </p:par>
                            </p:childTnLst>
                          </p:cTn>
                        </p:par>
                        <p:par>
                          <p:cTn id="48" fill="hold">
                            <p:stCondLst>
                              <p:cond delay="4000"/>
                            </p:stCondLst>
                            <p:childTnLst>
                              <p:par>
                                <p:cTn id="49" presetID="21"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wheel(1)">
                                      <p:cBhvr>
                                        <p:cTn id="51" dur="1000"/>
                                        <p:tgtEl>
                                          <p:spTgt spid="93"/>
                                        </p:tgtEl>
                                      </p:cBhvr>
                                    </p:animEffect>
                                  </p:childTnLst>
                                </p:cTn>
                              </p:par>
                            </p:childTnLst>
                          </p:cTn>
                        </p:par>
                        <p:par>
                          <p:cTn id="52" fill="hold">
                            <p:stCondLst>
                              <p:cond delay="5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129"/>
                                        </p:tgtEl>
                                        <p:attrNameLst>
                                          <p:attrName>style.visibility</p:attrName>
                                        </p:attrNameLst>
                                      </p:cBhvr>
                                      <p:to>
                                        <p:strVal val="visible"/>
                                      </p:to>
                                    </p:set>
                                    <p:animEffect transition="in" filter="wipe(down)">
                                      <p:cBhvr>
                                        <p:cTn id="59" dur="500"/>
                                        <p:tgtEl>
                                          <p:spTgt spid="129"/>
                                        </p:tgtEl>
                                      </p:cBhvr>
                                    </p:animEffect>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116"/>
                                        </p:tgtEl>
                                        <p:attrNameLst>
                                          <p:attrName>style.visibility</p:attrName>
                                        </p:attrNameLst>
                                      </p:cBhvr>
                                      <p:to>
                                        <p:strVal val="visible"/>
                                      </p:to>
                                    </p:set>
                                    <p:anim calcmode="lin" valueType="num">
                                      <p:cBhvr>
                                        <p:cTn id="63" dur="100" fill="hold"/>
                                        <p:tgtEl>
                                          <p:spTgt spid="116"/>
                                        </p:tgtEl>
                                        <p:attrNameLst>
                                          <p:attrName>ppt_w</p:attrName>
                                        </p:attrNameLst>
                                      </p:cBhvr>
                                      <p:tavLst>
                                        <p:tav tm="0">
                                          <p:val>
                                            <p:fltVal val="0"/>
                                          </p:val>
                                        </p:tav>
                                        <p:tav tm="100000">
                                          <p:val>
                                            <p:strVal val="#ppt_w"/>
                                          </p:val>
                                        </p:tav>
                                      </p:tavLst>
                                    </p:anim>
                                    <p:anim calcmode="lin" valueType="num">
                                      <p:cBhvr>
                                        <p:cTn id="64" dur="100" fill="hold"/>
                                        <p:tgtEl>
                                          <p:spTgt spid="116"/>
                                        </p:tgtEl>
                                        <p:attrNameLst>
                                          <p:attrName>ppt_h</p:attrName>
                                        </p:attrNameLst>
                                      </p:cBhvr>
                                      <p:tavLst>
                                        <p:tav tm="0">
                                          <p:val>
                                            <p:fltVal val="0"/>
                                          </p:val>
                                        </p:tav>
                                        <p:tav tm="100000">
                                          <p:val>
                                            <p:strVal val="#ppt_h"/>
                                          </p:val>
                                        </p:tav>
                                      </p:tavLst>
                                    </p:anim>
                                    <p:animEffect transition="in" filter="fade">
                                      <p:cBhvr>
                                        <p:cTn id="65" dur="100"/>
                                        <p:tgtEl>
                                          <p:spTgt spid="116"/>
                                        </p:tgtEl>
                                      </p:cBhvr>
                                    </p:animEffect>
                                  </p:childTnLst>
                                </p:cTn>
                              </p:par>
                              <p:par>
                                <p:cTn id="66" presetID="6" presetClass="emph" presetSubtype="0" fill="hold" nodeType="withEffect">
                                  <p:stCondLst>
                                    <p:cond delay="100"/>
                                  </p:stCondLst>
                                  <p:childTnLst>
                                    <p:animScale>
                                      <p:cBhvr>
                                        <p:cTn id="67" dur="100" fill="hold"/>
                                        <p:tgtEl>
                                          <p:spTgt spid="116"/>
                                        </p:tgtEl>
                                      </p:cBhvr>
                                      <p:by x="110000" y="110000"/>
                                    </p:animScale>
                                  </p:childTnLst>
                                </p:cTn>
                              </p:par>
                              <p:par>
                                <p:cTn id="68" presetID="6" presetClass="emph" presetSubtype="0" fill="hold" nodeType="withEffect">
                                  <p:stCondLst>
                                    <p:cond delay="200"/>
                                  </p:stCondLst>
                                  <p:childTnLst>
                                    <p:animScale>
                                      <p:cBhvr>
                                        <p:cTn id="69" dur="200" fill="hold"/>
                                        <p:tgtEl>
                                          <p:spTgt spid="116"/>
                                        </p:tgtEl>
                                      </p:cBhvr>
                                      <p:by x="90000" y="90000"/>
                                    </p:animScale>
                                  </p:childTnLst>
                                </p:cTn>
                              </p:par>
                              <p:par>
                                <p:cTn id="70" presetID="6" presetClass="emph" presetSubtype="0" fill="hold" nodeType="withEffect">
                                  <p:stCondLst>
                                    <p:cond delay="400"/>
                                  </p:stCondLst>
                                  <p:childTnLst>
                                    <p:animScale>
                                      <p:cBhvr>
                                        <p:cTn id="71" dur="100" fill="hold"/>
                                        <p:tgtEl>
                                          <p:spTgt spid="116"/>
                                        </p:tgtEl>
                                      </p:cBhvr>
                                      <p:by x="105000" y="105000"/>
                                    </p:animScale>
                                  </p:childTnLst>
                                </p:cTn>
                              </p:par>
                              <p:par>
                                <p:cTn id="72" presetID="6" presetClass="emph" presetSubtype="0" fill="hold" nodeType="withEffect">
                                  <p:stCondLst>
                                    <p:cond delay="500"/>
                                  </p:stCondLst>
                                  <p:childTnLst>
                                    <p:animScale>
                                      <p:cBhvr>
                                        <p:cTn id="73" dur="200" fill="hold"/>
                                        <p:tgtEl>
                                          <p:spTgt spid="116"/>
                                        </p:tgtEl>
                                      </p:cBhvr>
                                      <p:by x="95000" y="95000"/>
                                    </p:animScale>
                                  </p:childTnLst>
                                </p:cTn>
                              </p:par>
                            </p:childTnLst>
                          </p:cTn>
                        </p:par>
                        <p:par>
                          <p:cTn id="74" fill="hold">
                            <p:stCondLst>
                              <p:cond delay="6500"/>
                            </p:stCondLst>
                            <p:childTnLst>
                              <p:par>
                                <p:cTn id="75" presetID="21" presetClass="entr" presetSubtype="1" fill="hold" grpId="0" nodeType="afterEffect">
                                  <p:stCondLst>
                                    <p:cond delay="0"/>
                                  </p:stCondLst>
                                  <p:childTnLst>
                                    <p:set>
                                      <p:cBhvr>
                                        <p:cTn id="76" dur="1" fill="hold">
                                          <p:stCondLst>
                                            <p:cond delay="0"/>
                                          </p:stCondLst>
                                        </p:cTn>
                                        <p:tgtEl>
                                          <p:spTgt spid="87"/>
                                        </p:tgtEl>
                                        <p:attrNameLst>
                                          <p:attrName>style.visibility</p:attrName>
                                        </p:attrNameLst>
                                      </p:cBhvr>
                                      <p:to>
                                        <p:strVal val="visible"/>
                                      </p:to>
                                    </p:set>
                                    <p:animEffect transition="in" filter="wheel(1)">
                                      <p:cBhvr>
                                        <p:cTn id="77" dur="1000"/>
                                        <p:tgtEl>
                                          <p:spTgt spid="87"/>
                                        </p:tgtEl>
                                      </p:cBhvr>
                                    </p:animEffect>
                                  </p:childTnLst>
                                </p:cTn>
                              </p:par>
                            </p:childTnLst>
                          </p:cTn>
                        </p:par>
                        <p:par>
                          <p:cTn id="78" fill="hold">
                            <p:stCondLst>
                              <p:cond delay="7500"/>
                            </p:stCondLst>
                            <p:childTnLst>
                              <p:par>
                                <p:cTn id="79" presetID="22" presetClass="entr" presetSubtype="8"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left)">
                                      <p:cBhvr>
                                        <p:cTn id="81" dur="500"/>
                                        <p:tgtEl>
                                          <p:spTgt spid="88"/>
                                        </p:tgtEl>
                                      </p:cBhvr>
                                    </p:animEffect>
                                  </p:childTnLst>
                                </p:cTn>
                              </p:par>
                            </p:childTnLst>
                          </p:cTn>
                        </p:par>
                        <p:par>
                          <p:cTn id="82" fill="hold">
                            <p:stCondLst>
                              <p:cond delay="8000"/>
                            </p:stCondLst>
                            <p:childTnLst>
                              <p:par>
                                <p:cTn id="83" presetID="22" presetClass="entr" presetSubtype="4" fill="hold" nodeType="afterEffect">
                                  <p:stCondLst>
                                    <p:cond delay="0"/>
                                  </p:stCondLst>
                                  <p:childTnLst>
                                    <p:set>
                                      <p:cBhvr>
                                        <p:cTn id="84" dur="1" fill="hold">
                                          <p:stCondLst>
                                            <p:cond delay="0"/>
                                          </p:stCondLst>
                                        </p:cTn>
                                        <p:tgtEl>
                                          <p:spTgt spid="138"/>
                                        </p:tgtEl>
                                        <p:attrNameLst>
                                          <p:attrName>style.visibility</p:attrName>
                                        </p:attrNameLst>
                                      </p:cBhvr>
                                      <p:to>
                                        <p:strVal val="visible"/>
                                      </p:to>
                                    </p:set>
                                    <p:animEffect transition="in" filter="wipe(down)">
                                      <p:cBhvr>
                                        <p:cTn id="85" dur="500"/>
                                        <p:tgtEl>
                                          <p:spTgt spid="138"/>
                                        </p:tgtEl>
                                      </p:cBhvr>
                                    </p:animEffect>
                                  </p:childTnLst>
                                </p:cTn>
                              </p:par>
                            </p:childTnLst>
                          </p:cTn>
                        </p:par>
                        <p:par>
                          <p:cTn id="86" fill="hold">
                            <p:stCondLst>
                              <p:cond delay="8500"/>
                            </p:stCondLst>
                            <p:childTnLst>
                              <p:par>
                                <p:cTn id="87" presetID="53" presetClass="entr" presetSubtype="16" fill="hold" nodeType="afterEffect">
                                  <p:stCondLst>
                                    <p:cond delay="0"/>
                                  </p:stCondLst>
                                  <p:childTnLst>
                                    <p:set>
                                      <p:cBhvr>
                                        <p:cTn id="88" dur="1" fill="hold">
                                          <p:stCondLst>
                                            <p:cond delay="0"/>
                                          </p:stCondLst>
                                        </p:cTn>
                                        <p:tgtEl>
                                          <p:spTgt spid="121"/>
                                        </p:tgtEl>
                                        <p:attrNameLst>
                                          <p:attrName>style.visibility</p:attrName>
                                        </p:attrNameLst>
                                      </p:cBhvr>
                                      <p:to>
                                        <p:strVal val="visible"/>
                                      </p:to>
                                    </p:set>
                                    <p:anim calcmode="lin" valueType="num">
                                      <p:cBhvr>
                                        <p:cTn id="89" dur="100" fill="hold"/>
                                        <p:tgtEl>
                                          <p:spTgt spid="121"/>
                                        </p:tgtEl>
                                        <p:attrNameLst>
                                          <p:attrName>ppt_w</p:attrName>
                                        </p:attrNameLst>
                                      </p:cBhvr>
                                      <p:tavLst>
                                        <p:tav tm="0">
                                          <p:val>
                                            <p:fltVal val="0"/>
                                          </p:val>
                                        </p:tav>
                                        <p:tav tm="100000">
                                          <p:val>
                                            <p:strVal val="#ppt_w"/>
                                          </p:val>
                                        </p:tav>
                                      </p:tavLst>
                                    </p:anim>
                                    <p:anim calcmode="lin" valueType="num">
                                      <p:cBhvr>
                                        <p:cTn id="90" dur="100" fill="hold"/>
                                        <p:tgtEl>
                                          <p:spTgt spid="121"/>
                                        </p:tgtEl>
                                        <p:attrNameLst>
                                          <p:attrName>ppt_h</p:attrName>
                                        </p:attrNameLst>
                                      </p:cBhvr>
                                      <p:tavLst>
                                        <p:tav tm="0">
                                          <p:val>
                                            <p:fltVal val="0"/>
                                          </p:val>
                                        </p:tav>
                                        <p:tav tm="100000">
                                          <p:val>
                                            <p:strVal val="#ppt_h"/>
                                          </p:val>
                                        </p:tav>
                                      </p:tavLst>
                                    </p:anim>
                                    <p:animEffect transition="in" filter="fade">
                                      <p:cBhvr>
                                        <p:cTn id="91" dur="100"/>
                                        <p:tgtEl>
                                          <p:spTgt spid="121"/>
                                        </p:tgtEl>
                                      </p:cBhvr>
                                    </p:animEffect>
                                  </p:childTnLst>
                                </p:cTn>
                              </p:par>
                              <p:par>
                                <p:cTn id="92" presetID="6" presetClass="emph" presetSubtype="0" fill="hold" nodeType="withEffect">
                                  <p:stCondLst>
                                    <p:cond delay="100"/>
                                  </p:stCondLst>
                                  <p:childTnLst>
                                    <p:animScale>
                                      <p:cBhvr>
                                        <p:cTn id="93" dur="100" fill="hold"/>
                                        <p:tgtEl>
                                          <p:spTgt spid="121"/>
                                        </p:tgtEl>
                                      </p:cBhvr>
                                      <p:by x="110000" y="110000"/>
                                    </p:animScale>
                                  </p:childTnLst>
                                </p:cTn>
                              </p:par>
                              <p:par>
                                <p:cTn id="94" presetID="6" presetClass="emph" presetSubtype="0" fill="hold" nodeType="withEffect">
                                  <p:stCondLst>
                                    <p:cond delay="200"/>
                                  </p:stCondLst>
                                  <p:childTnLst>
                                    <p:animScale>
                                      <p:cBhvr>
                                        <p:cTn id="95" dur="200" fill="hold"/>
                                        <p:tgtEl>
                                          <p:spTgt spid="121"/>
                                        </p:tgtEl>
                                      </p:cBhvr>
                                      <p:by x="90000" y="90000"/>
                                    </p:animScale>
                                  </p:childTnLst>
                                </p:cTn>
                              </p:par>
                              <p:par>
                                <p:cTn id="96" presetID="6" presetClass="emph" presetSubtype="0" fill="hold" nodeType="withEffect">
                                  <p:stCondLst>
                                    <p:cond delay="400"/>
                                  </p:stCondLst>
                                  <p:childTnLst>
                                    <p:animScale>
                                      <p:cBhvr>
                                        <p:cTn id="97" dur="100" fill="hold"/>
                                        <p:tgtEl>
                                          <p:spTgt spid="121"/>
                                        </p:tgtEl>
                                      </p:cBhvr>
                                      <p:by x="105000" y="105000"/>
                                    </p:animScale>
                                  </p:childTnLst>
                                </p:cTn>
                              </p:par>
                              <p:par>
                                <p:cTn id="98" presetID="6" presetClass="emph" presetSubtype="0" fill="hold" nodeType="withEffect">
                                  <p:stCondLst>
                                    <p:cond delay="500"/>
                                  </p:stCondLst>
                                  <p:childTnLst>
                                    <p:animScale>
                                      <p:cBhvr>
                                        <p:cTn id="99" dur="200" fill="hold"/>
                                        <p:tgtEl>
                                          <p:spTgt spid="121"/>
                                        </p:tgtEl>
                                      </p:cBhvr>
                                      <p:by x="95000" y="95000"/>
                                    </p:animScale>
                                  </p:childTnLst>
                                </p:cTn>
                              </p:par>
                            </p:childTnLst>
                          </p:cTn>
                        </p:par>
                        <p:par>
                          <p:cTn id="100" fill="hold">
                            <p:stCondLst>
                              <p:cond delay="9000"/>
                            </p:stCondLst>
                            <p:childTnLst>
                              <p:par>
                                <p:cTn id="101" presetID="21" presetClass="entr" presetSubtype="1"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wheel(1)">
                                      <p:cBhvr>
                                        <p:cTn id="103" dur="1000"/>
                                        <p:tgtEl>
                                          <p:spTgt spid="99"/>
                                        </p:tgtEl>
                                      </p:cBhvr>
                                    </p:animEffect>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100"/>
                                        </p:tgtEl>
                                        <p:attrNameLst>
                                          <p:attrName>style.visibility</p:attrName>
                                        </p:attrNameLst>
                                      </p:cBhvr>
                                      <p:to>
                                        <p:strVal val="visible"/>
                                      </p:to>
                                    </p:set>
                                    <p:animEffect transition="in" filter="wipe(right)">
                                      <p:cBhvr>
                                        <p:cTn id="107" dur="500"/>
                                        <p:tgtEl>
                                          <p:spTgt spid="100"/>
                                        </p:tgtEl>
                                      </p:cBhvr>
                                    </p:animEffect>
                                  </p:childTnLst>
                                </p:cTn>
                              </p:par>
                            </p:childTnLst>
                          </p:cTn>
                        </p:par>
                        <p:par>
                          <p:cTn id="108" fill="hold">
                            <p:stCondLst>
                              <p:cond delay="10500"/>
                            </p:stCondLst>
                            <p:childTnLst>
                              <p:par>
                                <p:cTn id="109" presetID="42" presetClass="entr" presetSubtype="0"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fade">
                                      <p:cBhvr>
                                        <p:cTn id="111" dur="500"/>
                                        <p:tgtEl>
                                          <p:spTgt spid="126"/>
                                        </p:tgtEl>
                                      </p:cBhvr>
                                    </p:animEffect>
                                    <p:anim calcmode="lin" valueType="num">
                                      <p:cBhvr>
                                        <p:cTn id="112" dur="500" fill="hold"/>
                                        <p:tgtEl>
                                          <p:spTgt spid="126"/>
                                        </p:tgtEl>
                                        <p:attrNameLst>
                                          <p:attrName>ppt_x</p:attrName>
                                        </p:attrNameLst>
                                      </p:cBhvr>
                                      <p:tavLst>
                                        <p:tav tm="0">
                                          <p:val>
                                            <p:strVal val="#ppt_x"/>
                                          </p:val>
                                        </p:tav>
                                        <p:tav tm="100000">
                                          <p:val>
                                            <p:strVal val="#ppt_x"/>
                                          </p:val>
                                        </p:tav>
                                      </p:tavLst>
                                    </p:anim>
                                    <p:anim calcmode="lin" valueType="num">
                                      <p:cBhvr>
                                        <p:cTn id="113" dur="500" fill="hold"/>
                                        <p:tgtEl>
                                          <p:spTgt spid="126"/>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133"/>
                                        </p:tgtEl>
                                        <p:attrNameLst>
                                          <p:attrName>style.visibility</p:attrName>
                                        </p:attrNameLst>
                                      </p:cBhvr>
                                      <p:to>
                                        <p:strVal val="visible"/>
                                      </p:to>
                                    </p:set>
                                    <p:animEffect transition="in" filter="fade">
                                      <p:cBhvr>
                                        <p:cTn id="116" dur="500"/>
                                        <p:tgtEl>
                                          <p:spTgt spid="133"/>
                                        </p:tgtEl>
                                      </p:cBhvr>
                                    </p:animEffect>
                                    <p:anim calcmode="lin" valueType="num">
                                      <p:cBhvr>
                                        <p:cTn id="117" dur="500" fill="hold"/>
                                        <p:tgtEl>
                                          <p:spTgt spid="133"/>
                                        </p:tgtEl>
                                        <p:attrNameLst>
                                          <p:attrName>ppt_x</p:attrName>
                                        </p:attrNameLst>
                                      </p:cBhvr>
                                      <p:tavLst>
                                        <p:tav tm="0">
                                          <p:val>
                                            <p:strVal val="#ppt_x"/>
                                          </p:val>
                                        </p:tav>
                                        <p:tav tm="100000">
                                          <p:val>
                                            <p:strVal val="#ppt_x"/>
                                          </p:val>
                                        </p:tav>
                                      </p:tavLst>
                                    </p:anim>
                                    <p:anim calcmode="lin" valueType="num">
                                      <p:cBhvr>
                                        <p:cTn id="118" dur="500" fill="hold"/>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7" grpId="0" animBg="1"/>
      <p:bldP spid="93" grpId="0" animBg="1"/>
      <p:bldP spid="99" grpId="0" animBg="1"/>
      <p:bldP spid="105" grpId="0" animBg="1"/>
      <p:bldP spid="1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07" name="组合 106"/>
          <p:cNvGrpSpPr/>
          <p:nvPr/>
        </p:nvGrpSpPr>
        <p:grpSpPr>
          <a:xfrm>
            <a:off x="1616220" y="4905182"/>
            <a:ext cx="8289638" cy="895307"/>
            <a:chOff x="1710190" y="5445125"/>
            <a:chExt cx="8771621" cy="947509"/>
          </a:xfrm>
        </p:grpSpPr>
        <p:cxnSp>
          <p:nvCxnSpPr>
            <p:cNvPr id="108" name="直接连接符 107"/>
            <p:cNvCxnSpPr/>
            <p:nvPr/>
          </p:nvCxnSpPr>
          <p:spPr>
            <a:xfrm>
              <a:off x="1710190" y="5445125"/>
              <a:ext cx="8771621" cy="0"/>
            </a:xfrm>
            <a:prstGeom prst="line">
              <a:avLst/>
            </a:prstGeom>
            <a:noFill/>
            <a:ln w="19050" cap="flat" cmpd="sng" algn="ctr">
              <a:solidFill>
                <a:sysClr val="windowText" lastClr="000000">
                  <a:lumMod val="65000"/>
                  <a:lumOff val="35000"/>
                </a:sysClr>
              </a:solidFill>
              <a:prstDash val="sysDot"/>
              <a:miter lim="800000"/>
            </a:ln>
            <a:effectLst/>
          </p:spPr>
        </p:cxnSp>
        <p:sp>
          <p:nvSpPr>
            <p:cNvPr id="109" name="文本框 25"/>
            <p:cNvSpPr txBox="1"/>
            <p:nvPr/>
          </p:nvSpPr>
          <p:spPr>
            <a:xfrm>
              <a:off x="1874403" y="5531123"/>
              <a:ext cx="8443195" cy="861511"/>
            </a:xfrm>
            <a:prstGeom prst="rect">
              <a:avLst/>
            </a:prstGeom>
            <a:noFill/>
          </p:spPr>
          <p:txBody>
            <a:bodyPr wrap="square" rtlCol="0">
              <a:spAutoFit/>
            </a:bodyPr>
            <a:lstStyle/>
            <a:p>
              <a:pPr algn="ctr" defTabSz="0">
                <a:tabLst>
                  <a:tab pos="1283335" algn="l"/>
                </a:tabLst>
              </a:pPr>
              <a:r>
                <a:rPr lang="zh-CN" altLang="en-US" sz="1500" dirty="0">
                  <a:solidFill>
                    <a:schemeClr val="tx1">
                      <a:lumMod val="50000"/>
                      <a:lumOff val="50000"/>
                    </a:schemeClr>
                  </a:solidFill>
                  <a:cs typeface="+mn-ea"/>
                  <a:sym typeface="+mn-lt"/>
                </a:rPr>
                <a:t>输入文本内容输入文本内容输入文本内容输入文本内容</a:t>
              </a:r>
              <a:endParaRPr lang="en-US" altLang="zh-CN" sz="1500" dirty="0">
                <a:solidFill>
                  <a:schemeClr val="tx1">
                    <a:lumMod val="50000"/>
                    <a:lumOff val="50000"/>
                  </a:schemeClr>
                </a:solidFill>
                <a:cs typeface="+mn-ea"/>
                <a:sym typeface="+mn-lt"/>
              </a:endParaRPr>
            </a:p>
            <a:p>
              <a:pPr algn="ctr" defTabSz="0">
                <a:tabLst>
                  <a:tab pos="1283335" algn="l"/>
                </a:tabLst>
              </a:pPr>
              <a:r>
                <a:rPr lang="zh-CN" altLang="en-US" sz="1500" dirty="0">
                  <a:solidFill>
                    <a:schemeClr val="tx1">
                      <a:lumMod val="50000"/>
                      <a:lumOff val="50000"/>
                    </a:schemeClr>
                  </a:solidFill>
                  <a:cs typeface="+mn-ea"/>
                  <a:sym typeface="+mn-lt"/>
                </a:rPr>
                <a:t>输入文本内容输入文本内容输入文本内容输入文本内容</a:t>
              </a:r>
              <a:endParaRPr lang="en-US" altLang="zh-CN" sz="1500" dirty="0">
                <a:solidFill>
                  <a:schemeClr val="tx1">
                    <a:lumMod val="50000"/>
                    <a:lumOff val="50000"/>
                  </a:schemeClr>
                </a:solidFill>
                <a:cs typeface="+mn-ea"/>
                <a:sym typeface="+mn-lt"/>
              </a:endParaRPr>
            </a:p>
            <a:p>
              <a:pPr algn="ctr" defTabSz="0">
                <a:tabLst>
                  <a:tab pos="1283335" algn="l"/>
                </a:tabLst>
              </a:pPr>
              <a:endParaRPr lang="en-US" altLang="zh-CN" sz="1500" dirty="0">
                <a:solidFill>
                  <a:schemeClr val="tx1">
                    <a:lumMod val="50000"/>
                    <a:lumOff val="50000"/>
                  </a:schemeClr>
                </a:solidFill>
                <a:cs typeface="+mn-ea"/>
                <a:sym typeface="+mn-lt"/>
              </a:endParaRPr>
            </a:p>
          </p:txBody>
        </p:sp>
      </p:grpSp>
      <p:graphicFrame>
        <p:nvGraphicFramePr>
          <p:cNvPr id="111" name="图表 110"/>
          <p:cNvGraphicFramePr/>
          <p:nvPr/>
        </p:nvGraphicFramePr>
        <p:xfrm>
          <a:off x="470706" y="1607611"/>
          <a:ext cx="3899546" cy="22239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2" name="图表 111"/>
          <p:cNvGraphicFramePr/>
          <p:nvPr/>
        </p:nvGraphicFramePr>
        <p:xfrm>
          <a:off x="2697746" y="1607611"/>
          <a:ext cx="3899546" cy="22239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3" name="图表 112"/>
          <p:cNvGraphicFramePr/>
          <p:nvPr/>
        </p:nvGraphicFramePr>
        <p:xfrm>
          <a:off x="4924786" y="1607611"/>
          <a:ext cx="3899546" cy="222391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4" name="图表 113"/>
          <p:cNvGraphicFramePr/>
          <p:nvPr/>
        </p:nvGraphicFramePr>
        <p:xfrm>
          <a:off x="7151825" y="1607611"/>
          <a:ext cx="3899546" cy="2223916"/>
        </p:xfrm>
        <a:graphic>
          <a:graphicData uri="http://schemas.openxmlformats.org/drawingml/2006/chart">
            <c:chart xmlns:c="http://schemas.openxmlformats.org/drawingml/2006/chart" xmlns:r="http://schemas.openxmlformats.org/officeDocument/2006/relationships" r:id="rId7"/>
          </a:graphicData>
        </a:graphic>
      </p:graphicFrame>
      <p:sp>
        <p:nvSpPr>
          <p:cNvPr id="115" name="文本框 27"/>
          <p:cNvSpPr txBox="1"/>
          <p:nvPr/>
        </p:nvSpPr>
        <p:spPr>
          <a:xfrm>
            <a:off x="1762389" y="2454498"/>
            <a:ext cx="1189240" cy="581461"/>
          </a:xfrm>
          <a:prstGeom prst="rect">
            <a:avLst/>
          </a:prstGeom>
          <a:noFill/>
        </p:spPr>
        <p:txBody>
          <a:bodyPr wrap="square" lIns="115187" tIns="57593" rIns="115187" bIns="57593" rtlCol="0">
            <a:spAutoFit/>
          </a:bodyPr>
          <a:lstStyle/>
          <a:p>
            <a:pPr algn="ctr" defTabSz="1151890">
              <a:defRPr/>
            </a:pPr>
            <a:r>
              <a:rPr lang="en-US" altLang="zh-CN" sz="3000" kern="0" dirty="0">
                <a:solidFill>
                  <a:srgbClr val="C00000"/>
                </a:solidFill>
                <a:cs typeface="+mn-ea"/>
                <a:sym typeface="+mn-lt"/>
              </a:rPr>
              <a:t>30</a:t>
            </a:r>
            <a:r>
              <a:rPr lang="en-US" altLang="zh-CN" sz="1900" kern="0" dirty="0">
                <a:solidFill>
                  <a:srgbClr val="C00000"/>
                </a:solidFill>
                <a:cs typeface="+mn-ea"/>
                <a:sym typeface="+mn-lt"/>
              </a:rPr>
              <a:t>%</a:t>
            </a:r>
            <a:endParaRPr lang="zh-CN" altLang="en-US" sz="1900" kern="0" dirty="0">
              <a:solidFill>
                <a:srgbClr val="C00000"/>
              </a:solidFill>
              <a:cs typeface="+mn-ea"/>
              <a:sym typeface="+mn-lt"/>
            </a:endParaRPr>
          </a:p>
        </p:txBody>
      </p:sp>
      <p:sp>
        <p:nvSpPr>
          <p:cNvPr id="116" name="文本框 28"/>
          <p:cNvSpPr txBox="1"/>
          <p:nvPr/>
        </p:nvSpPr>
        <p:spPr>
          <a:xfrm>
            <a:off x="3978294" y="2454498"/>
            <a:ext cx="1189240" cy="581461"/>
          </a:xfrm>
          <a:prstGeom prst="rect">
            <a:avLst/>
          </a:prstGeom>
          <a:noFill/>
        </p:spPr>
        <p:txBody>
          <a:bodyPr wrap="square" lIns="115187" tIns="57593" rIns="115187" bIns="57593" rtlCol="0">
            <a:spAutoFit/>
          </a:bodyPr>
          <a:lstStyle/>
          <a:p>
            <a:pPr algn="ctr" defTabSz="1151890">
              <a:defRPr/>
            </a:pPr>
            <a:r>
              <a:rPr lang="en-US" altLang="zh-CN" sz="3000" kern="0" dirty="0">
                <a:solidFill>
                  <a:srgbClr val="C00000"/>
                </a:solidFill>
                <a:cs typeface="+mn-ea"/>
                <a:sym typeface="+mn-lt"/>
              </a:rPr>
              <a:t>50</a:t>
            </a:r>
            <a:r>
              <a:rPr lang="en-US" altLang="zh-CN" sz="1900" kern="0" dirty="0">
                <a:solidFill>
                  <a:srgbClr val="C00000"/>
                </a:solidFill>
                <a:cs typeface="+mn-ea"/>
                <a:sym typeface="+mn-lt"/>
              </a:rPr>
              <a:t>%</a:t>
            </a:r>
            <a:endParaRPr lang="zh-CN" altLang="en-US" sz="1900" kern="0" dirty="0">
              <a:solidFill>
                <a:srgbClr val="C00000"/>
              </a:solidFill>
              <a:cs typeface="+mn-ea"/>
              <a:sym typeface="+mn-lt"/>
            </a:endParaRPr>
          </a:p>
        </p:txBody>
      </p:sp>
      <p:sp>
        <p:nvSpPr>
          <p:cNvPr id="117" name="文本框 29"/>
          <p:cNvSpPr txBox="1"/>
          <p:nvPr/>
        </p:nvSpPr>
        <p:spPr>
          <a:xfrm>
            <a:off x="6194197" y="2454498"/>
            <a:ext cx="1189240" cy="581461"/>
          </a:xfrm>
          <a:prstGeom prst="rect">
            <a:avLst/>
          </a:prstGeom>
          <a:noFill/>
        </p:spPr>
        <p:txBody>
          <a:bodyPr wrap="square" lIns="115187" tIns="57593" rIns="115187" bIns="57593" rtlCol="0">
            <a:spAutoFit/>
          </a:bodyPr>
          <a:lstStyle/>
          <a:p>
            <a:pPr algn="ctr" defTabSz="1151890">
              <a:defRPr/>
            </a:pPr>
            <a:r>
              <a:rPr lang="en-US" altLang="zh-CN" sz="3000" kern="0" dirty="0">
                <a:solidFill>
                  <a:srgbClr val="C00000"/>
                </a:solidFill>
                <a:cs typeface="+mn-ea"/>
                <a:sym typeface="+mn-lt"/>
              </a:rPr>
              <a:t>80</a:t>
            </a:r>
            <a:r>
              <a:rPr lang="en-US" altLang="zh-CN" sz="1900" kern="0" dirty="0">
                <a:solidFill>
                  <a:srgbClr val="C00000"/>
                </a:solidFill>
                <a:cs typeface="+mn-ea"/>
                <a:sym typeface="+mn-lt"/>
              </a:rPr>
              <a:t>%</a:t>
            </a:r>
            <a:endParaRPr lang="zh-CN" altLang="en-US" sz="1900" kern="0" dirty="0">
              <a:solidFill>
                <a:srgbClr val="C00000"/>
              </a:solidFill>
              <a:cs typeface="+mn-ea"/>
              <a:sym typeface="+mn-lt"/>
            </a:endParaRPr>
          </a:p>
        </p:txBody>
      </p:sp>
      <p:sp>
        <p:nvSpPr>
          <p:cNvPr id="118" name="文本框 30"/>
          <p:cNvSpPr txBox="1"/>
          <p:nvPr/>
        </p:nvSpPr>
        <p:spPr>
          <a:xfrm>
            <a:off x="8465779" y="2454498"/>
            <a:ext cx="1189240" cy="581461"/>
          </a:xfrm>
          <a:prstGeom prst="rect">
            <a:avLst/>
          </a:prstGeom>
          <a:noFill/>
        </p:spPr>
        <p:txBody>
          <a:bodyPr wrap="square" lIns="115187" tIns="57593" rIns="115187" bIns="57593" rtlCol="0">
            <a:spAutoFit/>
          </a:bodyPr>
          <a:lstStyle/>
          <a:p>
            <a:pPr algn="ctr" defTabSz="1151890">
              <a:defRPr/>
            </a:pPr>
            <a:r>
              <a:rPr lang="en-US" altLang="zh-CN" sz="3000" kern="0" dirty="0">
                <a:solidFill>
                  <a:srgbClr val="C00000"/>
                </a:solidFill>
                <a:cs typeface="+mn-ea"/>
                <a:sym typeface="+mn-lt"/>
              </a:rPr>
              <a:t>100</a:t>
            </a:r>
            <a:r>
              <a:rPr lang="en-US" altLang="zh-CN" sz="1900" kern="0" dirty="0">
                <a:solidFill>
                  <a:srgbClr val="C00000"/>
                </a:solidFill>
                <a:cs typeface="+mn-ea"/>
                <a:sym typeface="+mn-lt"/>
              </a:rPr>
              <a:t>%</a:t>
            </a:r>
            <a:endParaRPr lang="zh-CN" altLang="en-US" sz="1900" kern="0" dirty="0">
              <a:solidFill>
                <a:srgbClr val="C00000"/>
              </a:solidFill>
              <a:cs typeface="+mn-ea"/>
              <a:sym typeface="+mn-lt"/>
            </a:endParaRPr>
          </a:p>
        </p:txBody>
      </p:sp>
      <p:sp>
        <p:nvSpPr>
          <p:cNvPr id="119" name="文本框 32"/>
          <p:cNvSpPr txBox="1"/>
          <p:nvPr/>
        </p:nvSpPr>
        <p:spPr>
          <a:xfrm>
            <a:off x="1762389" y="3698790"/>
            <a:ext cx="1189240" cy="470254"/>
          </a:xfrm>
          <a:prstGeom prst="rect">
            <a:avLst/>
          </a:prstGeom>
          <a:noFill/>
        </p:spPr>
        <p:txBody>
          <a:bodyPr wrap="square" lIns="115187" tIns="57593" rIns="115187" bIns="57593" rtlCol="0">
            <a:spAutoFit/>
          </a:bodyPr>
          <a:lstStyle/>
          <a:p>
            <a:pPr algn="ctr" defTabSz="1151890">
              <a:defRPr/>
            </a:pPr>
            <a:r>
              <a:rPr lang="en-US" altLang="zh-CN" sz="2300" kern="0" dirty="0">
                <a:solidFill>
                  <a:srgbClr val="C00000"/>
                </a:solidFill>
                <a:cs typeface="+mn-ea"/>
                <a:sym typeface="+mn-lt"/>
              </a:rPr>
              <a:t>2012</a:t>
            </a:r>
            <a:endParaRPr lang="zh-CN" altLang="en-US" sz="1100" kern="0" dirty="0">
              <a:solidFill>
                <a:srgbClr val="C00000"/>
              </a:solidFill>
              <a:cs typeface="+mn-ea"/>
              <a:sym typeface="+mn-lt"/>
            </a:endParaRPr>
          </a:p>
        </p:txBody>
      </p:sp>
      <p:sp>
        <p:nvSpPr>
          <p:cNvPr id="120" name="文本框 33"/>
          <p:cNvSpPr txBox="1"/>
          <p:nvPr/>
        </p:nvSpPr>
        <p:spPr>
          <a:xfrm>
            <a:off x="3978294" y="3698790"/>
            <a:ext cx="1189240" cy="470254"/>
          </a:xfrm>
          <a:prstGeom prst="rect">
            <a:avLst/>
          </a:prstGeom>
          <a:noFill/>
        </p:spPr>
        <p:txBody>
          <a:bodyPr wrap="square" lIns="115187" tIns="57593" rIns="115187" bIns="57593" rtlCol="0">
            <a:spAutoFit/>
          </a:bodyPr>
          <a:lstStyle/>
          <a:p>
            <a:pPr algn="ctr" defTabSz="1151890">
              <a:defRPr/>
            </a:pPr>
            <a:r>
              <a:rPr lang="en-US" altLang="zh-CN" sz="2300" kern="0" dirty="0">
                <a:solidFill>
                  <a:srgbClr val="C00000"/>
                </a:solidFill>
                <a:cs typeface="+mn-ea"/>
                <a:sym typeface="+mn-lt"/>
              </a:rPr>
              <a:t>2014</a:t>
            </a:r>
            <a:endParaRPr lang="zh-CN" altLang="en-US" sz="1100" kern="0" dirty="0">
              <a:solidFill>
                <a:srgbClr val="C00000"/>
              </a:solidFill>
              <a:cs typeface="+mn-ea"/>
              <a:sym typeface="+mn-lt"/>
            </a:endParaRPr>
          </a:p>
        </p:txBody>
      </p:sp>
      <p:sp>
        <p:nvSpPr>
          <p:cNvPr id="121" name="文本框 34"/>
          <p:cNvSpPr txBox="1"/>
          <p:nvPr/>
        </p:nvSpPr>
        <p:spPr>
          <a:xfrm>
            <a:off x="6194197" y="3698790"/>
            <a:ext cx="1189240" cy="470254"/>
          </a:xfrm>
          <a:prstGeom prst="rect">
            <a:avLst/>
          </a:prstGeom>
          <a:noFill/>
        </p:spPr>
        <p:txBody>
          <a:bodyPr wrap="square" lIns="115187" tIns="57593" rIns="115187" bIns="57593" rtlCol="0">
            <a:spAutoFit/>
          </a:bodyPr>
          <a:lstStyle/>
          <a:p>
            <a:pPr algn="ctr" defTabSz="1151890">
              <a:defRPr/>
            </a:pPr>
            <a:r>
              <a:rPr lang="en-US" altLang="zh-CN" sz="2300" kern="0" dirty="0">
                <a:solidFill>
                  <a:srgbClr val="C00000"/>
                </a:solidFill>
                <a:cs typeface="+mn-ea"/>
                <a:sym typeface="+mn-lt"/>
              </a:rPr>
              <a:t>2016</a:t>
            </a:r>
            <a:endParaRPr lang="zh-CN" altLang="en-US" sz="1100" kern="0" dirty="0">
              <a:solidFill>
                <a:srgbClr val="C00000"/>
              </a:solidFill>
              <a:cs typeface="+mn-ea"/>
              <a:sym typeface="+mn-lt"/>
            </a:endParaRPr>
          </a:p>
        </p:txBody>
      </p:sp>
      <p:sp>
        <p:nvSpPr>
          <p:cNvPr id="122" name="文本框 35"/>
          <p:cNvSpPr txBox="1"/>
          <p:nvPr/>
        </p:nvSpPr>
        <p:spPr>
          <a:xfrm>
            <a:off x="8465779" y="3698790"/>
            <a:ext cx="1189240" cy="470254"/>
          </a:xfrm>
          <a:prstGeom prst="rect">
            <a:avLst/>
          </a:prstGeom>
          <a:noFill/>
        </p:spPr>
        <p:txBody>
          <a:bodyPr wrap="square" lIns="115187" tIns="57593" rIns="115187" bIns="57593" rtlCol="0">
            <a:spAutoFit/>
          </a:bodyPr>
          <a:lstStyle/>
          <a:p>
            <a:pPr algn="ctr" defTabSz="1151890">
              <a:defRPr/>
            </a:pPr>
            <a:r>
              <a:rPr lang="en-US" altLang="zh-CN" sz="2300" kern="0" dirty="0">
                <a:solidFill>
                  <a:srgbClr val="C00000"/>
                </a:solidFill>
                <a:cs typeface="+mn-ea"/>
                <a:sym typeface="+mn-lt"/>
              </a:rPr>
              <a:t>2018</a:t>
            </a:r>
            <a:endParaRPr lang="zh-CN" altLang="en-US" sz="1100" kern="0" dirty="0">
              <a:solidFill>
                <a:srgbClr val="C00000"/>
              </a:solidFill>
              <a:cs typeface="+mn-ea"/>
              <a:sym typeface="+mn-lt"/>
            </a:endParaRPr>
          </a:p>
        </p:txBody>
      </p:sp>
      <p:grpSp>
        <p:nvGrpSpPr>
          <p:cNvPr id="123" name="组合 122"/>
          <p:cNvGrpSpPr/>
          <p:nvPr/>
        </p:nvGrpSpPr>
        <p:grpSpPr>
          <a:xfrm>
            <a:off x="2363527" y="4350524"/>
            <a:ext cx="6795023" cy="299898"/>
            <a:chOff x="2094548" y="5327134"/>
            <a:chExt cx="7190104" cy="317383"/>
          </a:xfrm>
        </p:grpSpPr>
        <p:grpSp>
          <p:nvGrpSpPr>
            <p:cNvPr id="124" name="组合 123"/>
            <p:cNvGrpSpPr/>
            <p:nvPr/>
          </p:nvGrpSpPr>
          <p:grpSpPr>
            <a:xfrm>
              <a:off x="7631748" y="5327134"/>
              <a:ext cx="1652904" cy="317383"/>
              <a:chOff x="2080894" y="4828841"/>
              <a:chExt cx="1652904" cy="317383"/>
            </a:xfrm>
          </p:grpSpPr>
          <p:sp>
            <p:nvSpPr>
              <p:cNvPr id="134" name="圆角矩形 133"/>
              <p:cNvSpPr/>
              <p:nvPr/>
            </p:nvSpPr>
            <p:spPr>
              <a:xfrm>
                <a:off x="2080894" y="4880791"/>
                <a:ext cx="265433" cy="265433"/>
              </a:xfrm>
              <a:prstGeom prst="roundRect">
                <a:avLst/>
              </a:prstGeom>
              <a:solidFill>
                <a:srgbClr val="C00000"/>
              </a:solidFill>
              <a:ln w="19050" cap="flat" cmpd="sng" algn="ctr">
                <a:gradFill flip="none" rotWithShape="1">
                  <a:gsLst>
                    <a:gs pos="0">
                      <a:sysClr val="window" lastClr="FFFFFF">
                        <a:lumMod val="75000"/>
                      </a:sysClr>
                    </a:gs>
                    <a:gs pos="100000">
                      <a:sysClr val="window" lastClr="FFFFFF"/>
                    </a:gs>
                  </a:gsLst>
                  <a:lin ang="2700000" scaled="1"/>
                  <a:tileRect/>
                </a:gradFill>
                <a:prstDash val="solid"/>
                <a:miter lim="800000"/>
              </a:ln>
              <a:effectLst>
                <a:innerShdw blurRad="50800" dist="38100" dir="13500000">
                  <a:prstClr val="black">
                    <a:alpha val="50000"/>
                  </a:prstClr>
                </a:innerShdw>
              </a:effectLst>
            </p:spPr>
            <p:txBody>
              <a:bodyPr rtlCol="0" anchor="ctr"/>
              <a:lstStyle/>
              <a:p>
                <a:pPr algn="ctr" defTabSz="1151890">
                  <a:defRPr/>
                </a:pPr>
                <a:endParaRPr lang="zh-CN" altLang="en-US" sz="2300" kern="0">
                  <a:solidFill>
                    <a:srgbClr val="C00000"/>
                  </a:solidFill>
                  <a:cs typeface="+mn-ea"/>
                  <a:sym typeface="+mn-lt"/>
                </a:endParaRPr>
              </a:p>
            </p:txBody>
          </p:sp>
          <p:sp>
            <p:nvSpPr>
              <p:cNvPr id="135" name="文本框 57"/>
              <p:cNvSpPr txBox="1"/>
              <p:nvPr/>
            </p:nvSpPr>
            <p:spPr>
              <a:xfrm>
                <a:off x="2346327" y="4828841"/>
                <a:ext cx="1387471" cy="309436"/>
              </a:xfrm>
              <a:prstGeom prst="rect">
                <a:avLst/>
              </a:prstGeom>
              <a:noFill/>
            </p:spPr>
            <p:txBody>
              <a:bodyPr wrap="square" rtlCol="0">
                <a:spAutoFit/>
              </a:bodyPr>
              <a:lstStyle/>
              <a:p>
                <a:pPr defTabSz="1151890">
                  <a:defRPr/>
                </a:pPr>
                <a:r>
                  <a:rPr lang="en-US" altLang="zh-CN" sz="1300" b="1" kern="0" dirty="0">
                    <a:solidFill>
                      <a:srgbClr val="C00000"/>
                    </a:solidFill>
                    <a:cs typeface="+mn-ea"/>
                    <a:sym typeface="+mn-lt"/>
                  </a:rPr>
                  <a:t>TEXT HERE</a:t>
                </a:r>
                <a:endParaRPr lang="zh-CN" altLang="en-US" sz="1300" b="1" kern="0" dirty="0">
                  <a:solidFill>
                    <a:srgbClr val="C00000"/>
                  </a:solidFill>
                  <a:cs typeface="+mn-ea"/>
                  <a:sym typeface="+mn-lt"/>
                </a:endParaRPr>
              </a:p>
            </p:txBody>
          </p:sp>
        </p:grpSp>
        <p:grpSp>
          <p:nvGrpSpPr>
            <p:cNvPr id="125" name="组合 124"/>
            <p:cNvGrpSpPr/>
            <p:nvPr/>
          </p:nvGrpSpPr>
          <p:grpSpPr>
            <a:xfrm>
              <a:off x="5786015" y="5327134"/>
              <a:ext cx="1652904" cy="317383"/>
              <a:chOff x="2080894" y="4828841"/>
              <a:chExt cx="1652904" cy="317383"/>
            </a:xfrm>
          </p:grpSpPr>
          <p:sp>
            <p:nvSpPr>
              <p:cNvPr id="132" name="圆角矩形 131"/>
              <p:cNvSpPr/>
              <p:nvPr/>
            </p:nvSpPr>
            <p:spPr>
              <a:xfrm>
                <a:off x="2080894" y="4880791"/>
                <a:ext cx="265433" cy="265433"/>
              </a:xfrm>
              <a:prstGeom prst="roundRect">
                <a:avLst/>
              </a:prstGeom>
              <a:solidFill>
                <a:srgbClr val="C00000"/>
              </a:solidFill>
              <a:ln w="19050" cap="flat" cmpd="sng" algn="ctr">
                <a:gradFill flip="none" rotWithShape="1">
                  <a:gsLst>
                    <a:gs pos="0">
                      <a:sysClr val="window" lastClr="FFFFFF">
                        <a:lumMod val="75000"/>
                      </a:sysClr>
                    </a:gs>
                    <a:gs pos="100000">
                      <a:sysClr val="window" lastClr="FFFFFF"/>
                    </a:gs>
                  </a:gsLst>
                  <a:lin ang="2700000" scaled="1"/>
                  <a:tileRect/>
                </a:gradFill>
                <a:prstDash val="solid"/>
                <a:miter lim="800000"/>
              </a:ln>
              <a:effectLst>
                <a:innerShdw blurRad="50800" dist="38100" dir="13500000">
                  <a:prstClr val="black">
                    <a:alpha val="50000"/>
                  </a:prstClr>
                </a:innerShdw>
              </a:effectLst>
            </p:spPr>
            <p:txBody>
              <a:bodyPr rtlCol="0" anchor="ctr"/>
              <a:lstStyle/>
              <a:p>
                <a:pPr algn="ctr" defTabSz="1151890">
                  <a:defRPr/>
                </a:pPr>
                <a:endParaRPr lang="zh-CN" altLang="en-US" sz="2300" kern="0">
                  <a:solidFill>
                    <a:srgbClr val="C00000"/>
                  </a:solidFill>
                  <a:cs typeface="+mn-ea"/>
                  <a:sym typeface="+mn-lt"/>
                </a:endParaRPr>
              </a:p>
            </p:txBody>
          </p:sp>
          <p:sp>
            <p:nvSpPr>
              <p:cNvPr id="133" name="文本框 55"/>
              <p:cNvSpPr txBox="1"/>
              <p:nvPr/>
            </p:nvSpPr>
            <p:spPr>
              <a:xfrm>
                <a:off x="2346327" y="4828841"/>
                <a:ext cx="1387471" cy="309436"/>
              </a:xfrm>
              <a:prstGeom prst="rect">
                <a:avLst/>
              </a:prstGeom>
              <a:noFill/>
            </p:spPr>
            <p:txBody>
              <a:bodyPr wrap="square" rtlCol="0">
                <a:spAutoFit/>
              </a:bodyPr>
              <a:lstStyle/>
              <a:p>
                <a:pPr defTabSz="1151890">
                  <a:defRPr/>
                </a:pPr>
                <a:r>
                  <a:rPr lang="en-US" altLang="zh-CN" sz="1300" b="1" kern="0" dirty="0">
                    <a:solidFill>
                      <a:srgbClr val="C00000"/>
                    </a:solidFill>
                    <a:cs typeface="+mn-ea"/>
                    <a:sym typeface="+mn-lt"/>
                  </a:rPr>
                  <a:t>TEXT HERE</a:t>
                </a:r>
                <a:endParaRPr lang="zh-CN" altLang="en-US" sz="1300" b="1" kern="0" dirty="0">
                  <a:solidFill>
                    <a:srgbClr val="C00000"/>
                  </a:solidFill>
                  <a:cs typeface="+mn-ea"/>
                  <a:sym typeface="+mn-lt"/>
                </a:endParaRPr>
              </a:p>
            </p:txBody>
          </p:sp>
        </p:grpSp>
        <p:grpSp>
          <p:nvGrpSpPr>
            <p:cNvPr id="126" name="组合 125"/>
            <p:cNvGrpSpPr/>
            <p:nvPr/>
          </p:nvGrpSpPr>
          <p:grpSpPr>
            <a:xfrm>
              <a:off x="3940281" y="5327134"/>
              <a:ext cx="1652904" cy="317383"/>
              <a:chOff x="2080894" y="4828841"/>
              <a:chExt cx="1652904" cy="317383"/>
            </a:xfrm>
          </p:grpSpPr>
          <p:sp>
            <p:nvSpPr>
              <p:cNvPr id="130" name="圆角矩形 129"/>
              <p:cNvSpPr/>
              <p:nvPr/>
            </p:nvSpPr>
            <p:spPr>
              <a:xfrm>
                <a:off x="2080894" y="4880791"/>
                <a:ext cx="265433" cy="265433"/>
              </a:xfrm>
              <a:prstGeom prst="roundRect">
                <a:avLst/>
              </a:prstGeom>
              <a:solidFill>
                <a:srgbClr val="C00000"/>
              </a:solidFill>
              <a:ln w="19050" cap="flat" cmpd="sng" algn="ctr">
                <a:gradFill flip="none" rotWithShape="1">
                  <a:gsLst>
                    <a:gs pos="0">
                      <a:sysClr val="window" lastClr="FFFFFF">
                        <a:lumMod val="75000"/>
                      </a:sysClr>
                    </a:gs>
                    <a:gs pos="100000">
                      <a:sysClr val="window" lastClr="FFFFFF"/>
                    </a:gs>
                  </a:gsLst>
                  <a:lin ang="2700000" scaled="1"/>
                  <a:tileRect/>
                </a:gradFill>
                <a:prstDash val="solid"/>
                <a:miter lim="800000"/>
              </a:ln>
              <a:effectLst>
                <a:innerShdw blurRad="50800" dist="38100" dir="13500000">
                  <a:prstClr val="black">
                    <a:alpha val="50000"/>
                  </a:prstClr>
                </a:innerShdw>
              </a:effectLst>
            </p:spPr>
            <p:txBody>
              <a:bodyPr rtlCol="0" anchor="ctr"/>
              <a:lstStyle/>
              <a:p>
                <a:pPr algn="ctr" defTabSz="1151890">
                  <a:defRPr/>
                </a:pPr>
                <a:endParaRPr lang="zh-CN" altLang="en-US" sz="2300" kern="0">
                  <a:solidFill>
                    <a:srgbClr val="C00000"/>
                  </a:solidFill>
                  <a:cs typeface="+mn-ea"/>
                  <a:sym typeface="+mn-lt"/>
                </a:endParaRPr>
              </a:p>
            </p:txBody>
          </p:sp>
          <p:sp>
            <p:nvSpPr>
              <p:cNvPr id="131" name="文本框 53"/>
              <p:cNvSpPr txBox="1"/>
              <p:nvPr/>
            </p:nvSpPr>
            <p:spPr>
              <a:xfrm>
                <a:off x="2346327" y="4828841"/>
                <a:ext cx="1387471" cy="309436"/>
              </a:xfrm>
              <a:prstGeom prst="rect">
                <a:avLst/>
              </a:prstGeom>
              <a:noFill/>
            </p:spPr>
            <p:txBody>
              <a:bodyPr wrap="square" rtlCol="0">
                <a:spAutoFit/>
              </a:bodyPr>
              <a:lstStyle/>
              <a:p>
                <a:pPr defTabSz="1151890">
                  <a:defRPr/>
                </a:pPr>
                <a:r>
                  <a:rPr lang="en-US" altLang="zh-CN" sz="1300" b="1" kern="0" dirty="0">
                    <a:solidFill>
                      <a:srgbClr val="C00000"/>
                    </a:solidFill>
                    <a:cs typeface="+mn-ea"/>
                    <a:sym typeface="+mn-lt"/>
                  </a:rPr>
                  <a:t>TEXT HERE</a:t>
                </a:r>
                <a:endParaRPr lang="zh-CN" altLang="en-US" sz="1300" b="1" kern="0" dirty="0">
                  <a:solidFill>
                    <a:srgbClr val="C00000"/>
                  </a:solidFill>
                  <a:cs typeface="+mn-ea"/>
                  <a:sym typeface="+mn-lt"/>
                </a:endParaRPr>
              </a:p>
            </p:txBody>
          </p:sp>
        </p:grpSp>
        <p:grpSp>
          <p:nvGrpSpPr>
            <p:cNvPr id="127" name="组合 126"/>
            <p:cNvGrpSpPr/>
            <p:nvPr/>
          </p:nvGrpSpPr>
          <p:grpSpPr>
            <a:xfrm>
              <a:off x="2094548" y="5327134"/>
              <a:ext cx="1652904" cy="317383"/>
              <a:chOff x="2080894" y="4828841"/>
              <a:chExt cx="1652904" cy="317383"/>
            </a:xfrm>
          </p:grpSpPr>
          <p:sp>
            <p:nvSpPr>
              <p:cNvPr id="128" name="圆角矩形 127"/>
              <p:cNvSpPr/>
              <p:nvPr/>
            </p:nvSpPr>
            <p:spPr>
              <a:xfrm>
                <a:off x="2080894" y="4880791"/>
                <a:ext cx="265433" cy="265433"/>
              </a:xfrm>
              <a:prstGeom prst="roundRect">
                <a:avLst/>
              </a:prstGeom>
              <a:solidFill>
                <a:srgbClr val="C00000"/>
              </a:solidFill>
              <a:ln w="19050" cap="flat" cmpd="sng" algn="ctr">
                <a:gradFill flip="none" rotWithShape="1">
                  <a:gsLst>
                    <a:gs pos="0">
                      <a:sysClr val="window" lastClr="FFFFFF">
                        <a:lumMod val="75000"/>
                      </a:sysClr>
                    </a:gs>
                    <a:gs pos="100000">
                      <a:sysClr val="window" lastClr="FFFFFF"/>
                    </a:gs>
                  </a:gsLst>
                  <a:lin ang="2700000" scaled="1"/>
                  <a:tileRect/>
                </a:gradFill>
                <a:prstDash val="solid"/>
                <a:miter lim="800000"/>
              </a:ln>
              <a:effectLst>
                <a:innerShdw blurRad="50800" dist="38100" dir="13500000">
                  <a:prstClr val="black">
                    <a:alpha val="50000"/>
                  </a:prstClr>
                </a:innerShdw>
              </a:effectLst>
            </p:spPr>
            <p:txBody>
              <a:bodyPr rtlCol="0" anchor="ctr"/>
              <a:lstStyle/>
              <a:p>
                <a:pPr algn="ctr" defTabSz="1151890">
                  <a:defRPr/>
                </a:pPr>
                <a:endParaRPr lang="zh-CN" altLang="en-US" sz="2300" kern="0">
                  <a:solidFill>
                    <a:srgbClr val="C00000"/>
                  </a:solidFill>
                  <a:cs typeface="+mn-ea"/>
                  <a:sym typeface="+mn-lt"/>
                </a:endParaRPr>
              </a:p>
            </p:txBody>
          </p:sp>
          <p:sp>
            <p:nvSpPr>
              <p:cNvPr id="129" name="文本框 51"/>
              <p:cNvSpPr txBox="1"/>
              <p:nvPr/>
            </p:nvSpPr>
            <p:spPr>
              <a:xfrm>
                <a:off x="2346327" y="4828841"/>
                <a:ext cx="1387471" cy="309436"/>
              </a:xfrm>
              <a:prstGeom prst="rect">
                <a:avLst/>
              </a:prstGeom>
              <a:noFill/>
            </p:spPr>
            <p:txBody>
              <a:bodyPr wrap="square" rtlCol="0">
                <a:spAutoFit/>
              </a:bodyPr>
              <a:lstStyle/>
              <a:p>
                <a:pPr defTabSz="1151890">
                  <a:defRPr/>
                </a:pPr>
                <a:r>
                  <a:rPr lang="en-US" altLang="zh-CN" sz="1300" b="1" kern="0" dirty="0">
                    <a:solidFill>
                      <a:srgbClr val="C00000"/>
                    </a:solidFill>
                    <a:cs typeface="+mn-ea"/>
                    <a:sym typeface="+mn-lt"/>
                  </a:rPr>
                  <a:t>TEXT HERE</a:t>
                </a:r>
                <a:endParaRPr lang="zh-CN" altLang="en-US" sz="1300" b="1" kern="0" dirty="0">
                  <a:solidFill>
                    <a:srgbClr val="C00000"/>
                  </a:solidFill>
                  <a:cs typeface="+mn-ea"/>
                  <a:sym typeface="+mn-lt"/>
                </a:endParaRPr>
              </a:p>
            </p:txBody>
          </p:sp>
        </p:grpSp>
      </p:grpSp>
      <p:sp>
        <p:nvSpPr>
          <p:cNvPr id="33" name="文本框 52"/>
          <p:cNvSpPr txBox="1"/>
          <p:nvPr/>
        </p:nvSpPr>
        <p:spPr>
          <a:xfrm>
            <a:off x="317878" y="247212"/>
            <a:ext cx="2495537" cy="503934"/>
          </a:xfrm>
          <a:prstGeom prst="rect">
            <a:avLst/>
          </a:prstGeom>
          <a:noFill/>
        </p:spPr>
        <p:txBody>
          <a:bodyPr wrap="square" lIns="115187" tIns="57593" rIns="115187" bIns="57593" rtlCol="0">
            <a:spAutoFit/>
          </a:bodyPr>
          <a:lstStyle/>
          <a:p>
            <a:pPr defTabSz="863600">
              <a:defRPr/>
            </a:pPr>
            <a:r>
              <a:rPr lang="zh-CN" altLang="en-US" sz="2500" b="1" dirty="0">
                <a:solidFill>
                  <a:srgbClr val="C00000"/>
                </a:solidFill>
                <a:cs typeface="+mn-ea"/>
                <a:sym typeface="+mn-lt"/>
              </a:rPr>
              <a:t>点此添加标题</a:t>
            </a:r>
          </a:p>
        </p:txBody>
      </p:sp>
      <p:grpSp>
        <p:nvGrpSpPr>
          <p:cNvPr id="34" name="组合 33"/>
          <p:cNvGrpSpPr/>
          <p:nvPr/>
        </p:nvGrpSpPr>
        <p:grpSpPr>
          <a:xfrm>
            <a:off x="-303811" y="247212"/>
            <a:ext cx="440250" cy="440123"/>
            <a:chOff x="304800" y="673100"/>
            <a:chExt cx="4000500" cy="4000500"/>
          </a:xfrm>
          <a:solidFill>
            <a:srgbClr val="C00000"/>
          </a:solidFill>
          <a:effectLst>
            <a:outerShdw blurRad="444500" dist="254000" dir="6840000" algn="tr" rotWithShape="0">
              <a:prstClr val="black">
                <a:alpha val="50000"/>
              </a:prstClr>
            </a:outerShdw>
          </a:effectLst>
        </p:grpSpPr>
        <p:sp>
          <p:nvSpPr>
            <p:cNvPr id="35" name="同心圆 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sp>
          <p:nvSpPr>
            <p:cNvPr id="36" name="椭圆 35"/>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3515">
        <p:blinds dir="vert"/>
      </p:transition>
    </mc:Choice>
    <mc:Fallback xmlns="">
      <p:transition spd="slow" advTm="351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randombar(horizontal)">
                                      <p:cBhvr>
                                        <p:cTn id="7" dur="500"/>
                                        <p:tgtEl>
                                          <p:spTgt spid="1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randombar(horizontal)">
                                      <p:cBhvr>
                                        <p:cTn id="10" dur="500"/>
                                        <p:tgtEl>
                                          <p:spTgt spid="1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randombar(horizontal)">
                                      <p:cBhvr>
                                        <p:cTn id="13" dur="500"/>
                                        <p:tgtEl>
                                          <p:spTgt spid="11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4"/>
                                        </p:tgtEl>
                                        <p:attrNameLst>
                                          <p:attrName>style.visibility</p:attrName>
                                        </p:attrNameLst>
                                      </p:cBhvr>
                                      <p:to>
                                        <p:strVal val="visible"/>
                                      </p:to>
                                    </p:set>
                                    <p:animEffect transition="in" filter="randombar(horizontal)">
                                      <p:cBhvr>
                                        <p:cTn id="16" dur="500"/>
                                        <p:tgtEl>
                                          <p:spTgt spid="1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animEffect transition="in" filter="randombar(horizontal)">
                                      <p:cBhvr>
                                        <p:cTn id="19" dur="500"/>
                                        <p:tgtEl>
                                          <p:spTgt spid="11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randombar(horizontal)">
                                      <p:cBhvr>
                                        <p:cTn id="22" dur="500"/>
                                        <p:tgtEl>
                                          <p:spTgt spid="11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17"/>
                                        </p:tgtEl>
                                        <p:attrNameLst>
                                          <p:attrName>style.visibility</p:attrName>
                                        </p:attrNameLst>
                                      </p:cBhvr>
                                      <p:to>
                                        <p:strVal val="visible"/>
                                      </p:to>
                                    </p:set>
                                    <p:animEffect transition="in" filter="randombar(horizontal)">
                                      <p:cBhvr>
                                        <p:cTn id="25" dur="500"/>
                                        <p:tgtEl>
                                          <p:spTgt spid="11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randombar(horizontal)">
                                      <p:cBhvr>
                                        <p:cTn id="28" dur="500"/>
                                        <p:tgtEl>
                                          <p:spTgt spid="11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19"/>
                                        </p:tgtEl>
                                        <p:attrNameLst>
                                          <p:attrName>style.visibility</p:attrName>
                                        </p:attrNameLst>
                                      </p:cBhvr>
                                      <p:to>
                                        <p:strVal val="visible"/>
                                      </p:to>
                                    </p:set>
                                    <p:animEffect transition="in" filter="randombar(horizontal)">
                                      <p:cBhvr>
                                        <p:cTn id="31" dur="500"/>
                                        <p:tgtEl>
                                          <p:spTgt spid="11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20"/>
                                        </p:tgtEl>
                                        <p:attrNameLst>
                                          <p:attrName>style.visibility</p:attrName>
                                        </p:attrNameLst>
                                      </p:cBhvr>
                                      <p:to>
                                        <p:strVal val="visible"/>
                                      </p:to>
                                    </p:set>
                                    <p:animEffect transition="in" filter="randombar(horizontal)">
                                      <p:cBhvr>
                                        <p:cTn id="34" dur="500"/>
                                        <p:tgtEl>
                                          <p:spTgt spid="12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21"/>
                                        </p:tgtEl>
                                        <p:attrNameLst>
                                          <p:attrName>style.visibility</p:attrName>
                                        </p:attrNameLst>
                                      </p:cBhvr>
                                      <p:to>
                                        <p:strVal val="visible"/>
                                      </p:to>
                                    </p:set>
                                    <p:animEffect transition="in" filter="randombar(horizontal)">
                                      <p:cBhvr>
                                        <p:cTn id="37" dur="500"/>
                                        <p:tgtEl>
                                          <p:spTgt spid="12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22"/>
                                        </p:tgtEl>
                                        <p:attrNameLst>
                                          <p:attrName>style.visibility</p:attrName>
                                        </p:attrNameLst>
                                      </p:cBhvr>
                                      <p:to>
                                        <p:strVal val="visible"/>
                                      </p:to>
                                    </p:set>
                                    <p:animEffect transition="in" filter="randombar(horizontal)">
                                      <p:cBhvr>
                                        <p:cTn id="40" dur="500"/>
                                        <p:tgtEl>
                                          <p:spTgt spid="122"/>
                                        </p:tgtEl>
                                      </p:cBhvr>
                                    </p:animEffect>
                                  </p:childTnLst>
                                </p:cTn>
                              </p:par>
                            </p:childTnLst>
                          </p:cTn>
                        </p:par>
                        <p:par>
                          <p:cTn id="41" fill="hold">
                            <p:stCondLst>
                              <p:cond delay="500"/>
                            </p:stCondLst>
                            <p:childTnLst>
                              <p:par>
                                <p:cTn id="42" presetID="16" presetClass="entr" presetSubtype="21" fill="hold" nodeType="afterEffect">
                                  <p:stCondLst>
                                    <p:cond delay="0"/>
                                  </p:stCondLst>
                                  <p:childTnLst>
                                    <p:set>
                                      <p:cBhvr>
                                        <p:cTn id="43" dur="1" fill="hold">
                                          <p:stCondLst>
                                            <p:cond delay="0"/>
                                          </p:stCondLst>
                                        </p:cTn>
                                        <p:tgtEl>
                                          <p:spTgt spid="123"/>
                                        </p:tgtEl>
                                        <p:attrNameLst>
                                          <p:attrName>style.visibility</p:attrName>
                                        </p:attrNameLst>
                                      </p:cBhvr>
                                      <p:to>
                                        <p:strVal val="visible"/>
                                      </p:to>
                                    </p:set>
                                    <p:animEffect transition="in" filter="barn(inVertical)">
                                      <p:cBhvr>
                                        <p:cTn id="44" dur="500"/>
                                        <p:tgtEl>
                                          <p:spTgt spid="123"/>
                                        </p:tgtEl>
                                      </p:cBhvr>
                                    </p:animEffect>
                                  </p:childTnLst>
                                </p:cTn>
                              </p:par>
                            </p:childTnLst>
                          </p:cTn>
                        </p:par>
                        <p:par>
                          <p:cTn id="45" fill="hold">
                            <p:stCondLst>
                              <p:cond delay="1000"/>
                            </p:stCondLst>
                            <p:childTnLst>
                              <p:par>
                                <p:cTn id="46" presetID="22" presetClass="entr" presetSubtype="1" fill="hold" nodeType="afterEffect">
                                  <p:stCondLst>
                                    <p:cond delay="0"/>
                                  </p:stCondLst>
                                  <p:childTnLst>
                                    <p:set>
                                      <p:cBhvr>
                                        <p:cTn id="47" dur="1" fill="hold">
                                          <p:stCondLst>
                                            <p:cond delay="0"/>
                                          </p:stCondLst>
                                        </p:cTn>
                                        <p:tgtEl>
                                          <p:spTgt spid="107"/>
                                        </p:tgtEl>
                                        <p:attrNameLst>
                                          <p:attrName>style.visibility</p:attrName>
                                        </p:attrNameLst>
                                      </p:cBhvr>
                                      <p:to>
                                        <p:strVal val="visible"/>
                                      </p:to>
                                    </p:set>
                                    <p:animEffect transition="in" filter="wipe(up)">
                                      <p:cBhvr>
                                        <p:cTn id="48"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1" grpId="0">
        <p:bldAsOne/>
      </p:bldGraphic>
      <p:bldGraphic spid="112" grpId="0">
        <p:bldAsOne/>
      </p:bldGraphic>
      <p:bldGraphic spid="113" grpId="0">
        <p:bldAsOne/>
      </p:bldGraphic>
      <p:bldGraphic spid="114" grpId="0">
        <p:bldAsOne/>
      </p:bldGraphic>
      <p:bldP spid="115" grpId="0"/>
      <p:bldP spid="116" grpId="0"/>
      <p:bldP spid="117" grpId="0"/>
      <p:bldP spid="118" grpId="0"/>
      <p:bldP spid="119" grpId="0"/>
      <p:bldP spid="120" grpId="0"/>
      <p:bldP spid="121" grpId="0"/>
      <p:bldP spid="1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7" name="Group 4"/>
          <p:cNvGrpSpPr>
            <a:grpSpLocks noChangeAspect="1"/>
          </p:cNvGrpSpPr>
          <p:nvPr/>
        </p:nvGrpSpPr>
        <p:grpSpPr bwMode="auto">
          <a:xfrm>
            <a:off x="4187260" y="2321008"/>
            <a:ext cx="2794676" cy="2792861"/>
            <a:chOff x="2162" y="480"/>
            <a:chExt cx="3358" cy="3358"/>
          </a:xfrm>
          <a:solidFill>
            <a:schemeClr val="bg1"/>
          </a:solidFill>
        </p:grpSpPr>
        <p:sp>
          <p:nvSpPr>
            <p:cNvPr id="38" name="Freeform 5"/>
            <p:cNvSpPr>
              <a:spLocks noEditPoints="1"/>
            </p:cNvSpPr>
            <p:nvPr/>
          </p:nvSpPr>
          <p:spPr bwMode="auto">
            <a:xfrm>
              <a:off x="2252" y="570"/>
              <a:ext cx="3178" cy="3178"/>
            </a:xfrm>
            <a:custGeom>
              <a:avLst/>
              <a:gdLst>
                <a:gd name="T0" fmla="*/ 671 w 1342"/>
                <a:gd name="T1" fmla="*/ 1277 h 1342"/>
                <a:gd name="T2" fmla="*/ 65 w 1342"/>
                <a:gd name="T3" fmla="*/ 671 h 1342"/>
                <a:gd name="T4" fmla="*/ 671 w 1342"/>
                <a:gd name="T5" fmla="*/ 65 h 1342"/>
                <a:gd name="T6" fmla="*/ 1277 w 1342"/>
                <a:gd name="T7" fmla="*/ 671 h 1342"/>
                <a:gd name="T8" fmla="*/ 671 w 1342"/>
                <a:gd name="T9" fmla="*/ 1277 h 1342"/>
                <a:gd name="T10" fmla="*/ 671 w 1342"/>
                <a:gd name="T11" fmla="*/ 0 h 1342"/>
                <a:gd name="T12" fmla="*/ 0 w 1342"/>
                <a:gd name="T13" fmla="*/ 671 h 1342"/>
                <a:gd name="T14" fmla="*/ 671 w 1342"/>
                <a:gd name="T15" fmla="*/ 1342 h 1342"/>
                <a:gd name="T16" fmla="*/ 1342 w 1342"/>
                <a:gd name="T17" fmla="*/ 671 h 1342"/>
                <a:gd name="T18" fmla="*/ 671 w 1342"/>
                <a:gd name="T19" fmla="*/ 0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2" h="1342">
                  <a:moveTo>
                    <a:pt x="671" y="1277"/>
                  </a:moveTo>
                  <a:cubicBezTo>
                    <a:pt x="337" y="1277"/>
                    <a:pt x="65" y="1005"/>
                    <a:pt x="65" y="671"/>
                  </a:cubicBezTo>
                  <a:cubicBezTo>
                    <a:pt x="65" y="337"/>
                    <a:pt x="337" y="65"/>
                    <a:pt x="671" y="65"/>
                  </a:cubicBezTo>
                  <a:cubicBezTo>
                    <a:pt x="1005" y="65"/>
                    <a:pt x="1277" y="337"/>
                    <a:pt x="1277" y="671"/>
                  </a:cubicBezTo>
                  <a:cubicBezTo>
                    <a:pt x="1277" y="1005"/>
                    <a:pt x="1005" y="1277"/>
                    <a:pt x="671" y="1277"/>
                  </a:cubicBezTo>
                  <a:moveTo>
                    <a:pt x="671" y="0"/>
                  </a:moveTo>
                  <a:cubicBezTo>
                    <a:pt x="301" y="0"/>
                    <a:pt x="0" y="301"/>
                    <a:pt x="0" y="671"/>
                  </a:cubicBezTo>
                  <a:cubicBezTo>
                    <a:pt x="0" y="1041"/>
                    <a:pt x="301" y="1342"/>
                    <a:pt x="671" y="1342"/>
                  </a:cubicBezTo>
                  <a:cubicBezTo>
                    <a:pt x="1041" y="1342"/>
                    <a:pt x="1342" y="1041"/>
                    <a:pt x="1342" y="671"/>
                  </a:cubicBezTo>
                  <a:cubicBezTo>
                    <a:pt x="1342" y="301"/>
                    <a:pt x="1041" y="0"/>
                    <a:pt x="67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39" name="Freeform 6"/>
            <p:cNvSpPr>
              <a:spLocks noEditPoints="1"/>
            </p:cNvSpPr>
            <p:nvPr/>
          </p:nvSpPr>
          <p:spPr bwMode="auto">
            <a:xfrm>
              <a:off x="2162" y="480"/>
              <a:ext cx="3358" cy="3358"/>
            </a:xfrm>
            <a:custGeom>
              <a:avLst/>
              <a:gdLst>
                <a:gd name="T0" fmla="*/ 709 w 1418"/>
                <a:gd name="T1" fmla="*/ 1406 h 1418"/>
                <a:gd name="T2" fmla="*/ 13 w 1418"/>
                <a:gd name="T3" fmla="*/ 709 h 1418"/>
                <a:gd name="T4" fmla="*/ 709 w 1418"/>
                <a:gd name="T5" fmla="*/ 12 h 1418"/>
                <a:gd name="T6" fmla="*/ 1406 w 1418"/>
                <a:gd name="T7" fmla="*/ 709 h 1418"/>
                <a:gd name="T8" fmla="*/ 709 w 1418"/>
                <a:gd name="T9" fmla="*/ 1406 h 1418"/>
                <a:gd name="T10" fmla="*/ 709 w 1418"/>
                <a:gd name="T11" fmla="*/ 0 h 1418"/>
                <a:gd name="T12" fmla="*/ 0 w 1418"/>
                <a:gd name="T13" fmla="*/ 709 h 1418"/>
                <a:gd name="T14" fmla="*/ 709 w 1418"/>
                <a:gd name="T15" fmla="*/ 1418 h 1418"/>
                <a:gd name="T16" fmla="*/ 1418 w 1418"/>
                <a:gd name="T17" fmla="*/ 709 h 1418"/>
                <a:gd name="T18" fmla="*/ 709 w 1418"/>
                <a:gd name="T19" fmla="*/ 0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8" h="1418">
                  <a:moveTo>
                    <a:pt x="709" y="1406"/>
                  </a:moveTo>
                  <a:cubicBezTo>
                    <a:pt x="325" y="1406"/>
                    <a:pt x="13" y="1093"/>
                    <a:pt x="13" y="709"/>
                  </a:cubicBezTo>
                  <a:cubicBezTo>
                    <a:pt x="13" y="325"/>
                    <a:pt x="325" y="12"/>
                    <a:pt x="709" y="12"/>
                  </a:cubicBezTo>
                  <a:cubicBezTo>
                    <a:pt x="1093" y="12"/>
                    <a:pt x="1406" y="325"/>
                    <a:pt x="1406" y="709"/>
                  </a:cubicBezTo>
                  <a:cubicBezTo>
                    <a:pt x="1406" y="1093"/>
                    <a:pt x="1093" y="1406"/>
                    <a:pt x="709" y="1406"/>
                  </a:cubicBezTo>
                  <a:moveTo>
                    <a:pt x="709" y="0"/>
                  </a:moveTo>
                  <a:cubicBezTo>
                    <a:pt x="318" y="0"/>
                    <a:pt x="0" y="318"/>
                    <a:pt x="0" y="709"/>
                  </a:cubicBezTo>
                  <a:cubicBezTo>
                    <a:pt x="0" y="1100"/>
                    <a:pt x="318" y="1418"/>
                    <a:pt x="709" y="1418"/>
                  </a:cubicBezTo>
                  <a:cubicBezTo>
                    <a:pt x="1100" y="1418"/>
                    <a:pt x="1418" y="1100"/>
                    <a:pt x="1418" y="709"/>
                  </a:cubicBezTo>
                  <a:cubicBezTo>
                    <a:pt x="1418" y="318"/>
                    <a:pt x="1100" y="0"/>
                    <a:pt x="70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grpSp>
      <p:grpSp>
        <p:nvGrpSpPr>
          <p:cNvPr id="40" name="组合 39"/>
          <p:cNvGrpSpPr/>
          <p:nvPr/>
        </p:nvGrpSpPr>
        <p:grpSpPr>
          <a:xfrm rot="8100000">
            <a:off x="4007137" y="2378530"/>
            <a:ext cx="754541" cy="154083"/>
            <a:chOff x="8725719" y="1669670"/>
            <a:chExt cx="1424726" cy="291130"/>
          </a:xfrm>
        </p:grpSpPr>
        <p:sp>
          <p:nvSpPr>
            <p:cNvPr id="41" name="椭圆 40"/>
            <p:cNvSpPr/>
            <p:nvPr/>
          </p:nvSpPr>
          <p:spPr>
            <a:xfrm>
              <a:off x="8725719"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42" name="椭圆 41"/>
            <p:cNvSpPr/>
            <p:nvPr/>
          </p:nvSpPr>
          <p:spPr>
            <a:xfrm>
              <a:off x="9292517"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43" name="椭圆 42"/>
            <p:cNvSpPr/>
            <p:nvPr/>
          </p:nvSpPr>
          <p:spPr>
            <a:xfrm>
              <a:off x="9859315"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grpSp>
      <p:grpSp>
        <p:nvGrpSpPr>
          <p:cNvPr id="44" name="组合 43"/>
          <p:cNvGrpSpPr/>
          <p:nvPr/>
        </p:nvGrpSpPr>
        <p:grpSpPr>
          <a:xfrm rot="8100000">
            <a:off x="6474337" y="4860670"/>
            <a:ext cx="754541" cy="154083"/>
            <a:chOff x="8725719" y="1669670"/>
            <a:chExt cx="1424726" cy="291130"/>
          </a:xfrm>
        </p:grpSpPr>
        <p:sp>
          <p:nvSpPr>
            <p:cNvPr id="45" name="椭圆 44"/>
            <p:cNvSpPr/>
            <p:nvPr/>
          </p:nvSpPr>
          <p:spPr>
            <a:xfrm>
              <a:off x="8725719"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46" name="椭圆 45"/>
            <p:cNvSpPr/>
            <p:nvPr/>
          </p:nvSpPr>
          <p:spPr>
            <a:xfrm>
              <a:off x="9292517"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47" name="椭圆 46"/>
            <p:cNvSpPr/>
            <p:nvPr/>
          </p:nvSpPr>
          <p:spPr>
            <a:xfrm>
              <a:off x="9859315"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grpSp>
      <p:grpSp>
        <p:nvGrpSpPr>
          <p:cNvPr id="48" name="组合 47"/>
          <p:cNvGrpSpPr/>
          <p:nvPr/>
        </p:nvGrpSpPr>
        <p:grpSpPr>
          <a:xfrm rot="13500000">
            <a:off x="6461303" y="2365311"/>
            <a:ext cx="754050" cy="154183"/>
            <a:chOff x="8725719" y="1669670"/>
            <a:chExt cx="1424726" cy="291130"/>
          </a:xfrm>
        </p:grpSpPr>
        <p:sp>
          <p:nvSpPr>
            <p:cNvPr id="51" name="椭圆 50"/>
            <p:cNvSpPr/>
            <p:nvPr/>
          </p:nvSpPr>
          <p:spPr>
            <a:xfrm>
              <a:off x="8725719"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52" name="椭圆 51"/>
            <p:cNvSpPr/>
            <p:nvPr/>
          </p:nvSpPr>
          <p:spPr>
            <a:xfrm>
              <a:off x="9292517"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53" name="椭圆 52"/>
            <p:cNvSpPr/>
            <p:nvPr/>
          </p:nvSpPr>
          <p:spPr>
            <a:xfrm>
              <a:off x="9859315"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grpSp>
      <p:grpSp>
        <p:nvGrpSpPr>
          <p:cNvPr id="54" name="组合 53"/>
          <p:cNvGrpSpPr/>
          <p:nvPr/>
        </p:nvGrpSpPr>
        <p:grpSpPr>
          <a:xfrm rot="13500000">
            <a:off x="3977543" y="4830907"/>
            <a:ext cx="754050" cy="154183"/>
            <a:chOff x="8725719" y="1669670"/>
            <a:chExt cx="1424726" cy="291130"/>
          </a:xfrm>
        </p:grpSpPr>
        <p:sp>
          <p:nvSpPr>
            <p:cNvPr id="55" name="椭圆 54"/>
            <p:cNvSpPr/>
            <p:nvPr/>
          </p:nvSpPr>
          <p:spPr>
            <a:xfrm>
              <a:off x="8725719"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56" name="椭圆 55"/>
            <p:cNvSpPr/>
            <p:nvPr/>
          </p:nvSpPr>
          <p:spPr>
            <a:xfrm>
              <a:off x="9292517"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57" name="椭圆 56"/>
            <p:cNvSpPr/>
            <p:nvPr/>
          </p:nvSpPr>
          <p:spPr>
            <a:xfrm>
              <a:off x="9859315"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grpSp>
      <p:grpSp>
        <p:nvGrpSpPr>
          <p:cNvPr id="58" name="组合 57"/>
          <p:cNvGrpSpPr/>
          <p:nvPr/>
        </p:nvGrpSpPr>
        <p:grpSpPr>
          <a:xfrm>
            <a:off x="4971914" y="996552"/>
            <a:ext cx="1774461" cy="2209466"/>
            <a:chOff x="5261222" y="534402"/>
            <a:chExt cx="1877714" cy="2339553"/>
          </a:xfrm>
        </p:grpSpPr>
        <p:grpSp>
          <p:nvGrpSpPr>
            <p:cNvPr id="59" name="组合 58"/>
            <p:cNvGrpSpPr/>
            <p:nvPr/>
          </p:nvGrpSpPr>
          <p:grpSpPr>
            <a:xfrm>
              <a:off x="5261222" y="534402"/>
              <a:ext cx="1877714" cy="2339553"/>
              <a:chOff x="7380501" y="2927403"/>
              <a:chExt cx="2311884" cy="2880513"/>
            </a:xfrm>
          </p:grpSpPr>
          <p:sp>
            <p:nvSpPr>
              <p:cNvPr id="65"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66" name="椭圆 65"/>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67" name="椭圆 66"/>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grpSp>
        <p:grpSp>
          <p:nvGrpSpPr>
            <p:cNvPr id="60" name="Group 4"/>
            <p:cNvGrpSpPr>
              <a:grpSpLocks noChangeAspect="1"/>
            </p:cNvGrpSpPr>
            <p:nvPr/>
          </p:nvGrpSpPr>
          <p:grpSpPr bwMode="auto">
            <a:xfrm>
              <a:off x="5713341" y="980391"/>
              <a:ext cx="365268" cy="536356"/>
              <a:chOff x="3540" y="531"/>
              <a:chExt cx="348" cy="511"/>
            </a:xfrm>
            <a:solidFill>
              <a:srgbClr val="FFB850"/>
            </a:solidFill>
          </p:grpSpPr>
          <p:sp>
            <p:nvSpPr>
              <p:cNvPr id="61" name="Freeform 5"/>
              <p:cNvSpPr/>
              <p:nvPr/>
            </p:nvSpPr>
            <p:spPr bwMode="auto">
              <a:xfrm>
                <a:off x="3540" y="801"/>
                <a:ext cx="348" cy="241"/>
              </a:xfrm>
              <a:custGeom>
                <a:avLst/>
                <a:gdLst>
                  <a:gd name="T0" fmla="*/ 78 w 97"/>
                  <a:gd name="T1" fmla="*/ 0 h 68"/>
                  <a:gd name="T2" fmla="*/ 70 w 97"/>
                  <a:gd name="T3" fmla="*/ 20 h 68"/>
                  <a:gd name="T4" fmla="*/ 49 w 97"/>
                  <a:gd name="T5" fmla="*/ 66 h 68"/>
                  <a:gd name="T6" fmla="*/ 29 w 97"/>
                  <a:gd name="T7" fmla="*/ 20 h 68"/>
                  <a:gd name="T8" fmla="*/ 20 w 97"/>
                  <a:gd name="T9" fmla="*/ 0 h 68"/>
                  <a:gd name="T10" fmla="*/ 0 w 97"/>
                  <a:gd name="T11" fmla="*/ 39 h 68"/>
                  <a:gd name="T12" fmla="*/ 0 w 97"/>
                  <a:gd name="T13" fmla="*/ 50 h 68"/>
                  <a:gd name="T14" fmla="*/ 49 w 97"/>
                  <a:gd name="T15" fmla="*/ 68 h 68"/>
                  <a:gd name="T16" fmla="*/ 97 w 97"/>
                  <a:gd name="T17" fmla="*/ 50 h 68"/>
                  <a:gd name="T18" fmla="*/ 97 w 97"/>
                  <a:gd name="T19" fmla="*/ 39 h 68"/>
                  <a:gd name="T20" fmla="*/ 78 w 97"/>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68">
                    <a:moveTo>
                      <a:pt x="78" y="0"/>
                    </a:moveTo>
                    <a:cubicBezTo>
                      <a:pt x="70" y="20"/>
                      <a:pt x="70" y="20"/>
                      <a:pt x="70" y="20"/>
                    </a:cubicBezTo>
                    <a:cubicBezTo>
                      <a:pt x="49" y="66"/>
                      <a:pt x="49" y="66"/>
                      <a:pt x="49" y="66"/>
                    </a:cubicBezTo>
                    <a:cubicBezTo>
                      <a:pt x="29" y="20"/>
                      <a:pt x="29" y="20"/>
                      <a:pt x="29" y="20"/>
                    </a:cubicBezTo>
                    <a:cubicBezTo>
                      <a:pt x="20" y="0"/>
                      <a:pt x="20" y="0"/>
                      <a:pt x="20" y="0"/>
                    </a:cubicBezTo>
                    <a:cubicBezTo>
                      <a:pt x="8" y="8"/>
                      <a:pt x="0" y="23"/>
                      <a:pt x="0" y="39"/>
                    </a:cubicBezTo>
                    <a:cubicBezTo>
                      <a:pt x="0" y="50"/>
                      <a:pt x="0" y="50"/>
                      <a:pt x="0" y="50"/>
                    </a:cubicBezTo>
                    <a:cubicBezTo>
                      <a:pt x="13" y="61"/>
                      <a:pt x="30" y="68"/>
                      <a:pt x="49" y="68"/>
                    </a:cubicBezTo>
                    <a:cubicBezTo>
                      <a:pt x="67" y="68"/>
                      <a:pt x="84" y="61"/>
                      <a:pt x="97" y="50"/>
                    </a:cubicBezTo>
                    <a:cubicBezTo>
                      <a:pt x="97" y="39"/>
                      <a:pt x="97" y="39"/>
                      <a:pt x="97" y="39"/>
                    </a:cubicBezTo>
                    <a:cubicBezTo>
                      <a:pt x="97" y="23"/>
                      <a:pt x="90" y="9"/>
                      <a:pt x="78"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62" name="Freeform 6"/>
              <p:cNvSpPr/>
              <p:nvPr/>
            </p:nvSpPr>
            <p:spPr bwMode="auto">
              <a:xfrm>
                <a:off x="3687" y="833"/>
                <a:ext cx="58" cy="156"/>
              </a:xfrm>
              <a:custGeom>
                <a:avLst/>
                <a:gdLst>
                  <a:gd name="T0" fmla="*/ 0 w 16"/>
                  <a:gd name="T1" fmla="*/ 0 h 44"/>
                  <a:gd name="T2" fmla="*/ 3 w 16"/>
                  <a:gd name="T3" fmla="*/ 7 h 44"/>
                  <a:gd name="T4" fmla="*/ 0 w 16"/>
                  <a:gd name="T5" fmla="*/ 36 h 44"/>
                  <a:gd name="T6" fmla="*/ 8 w 16"/>
                  <a:gd name="T7" fmla="*/ 44 h 44"/>
                  <a:gd name="T8" fmla="*/ 15 w 16"/>
                  <a:gd name="T9" fmla="*/ 36 h 44"/>
                  <a:gd name="T10" fmla="*/ 12 w 16"/>
                  <a:gd name="T11" fmla="*/ 7 h 44"/>
                  <a:gd name="T12" fmla="*/ 16 w 16"/>
                  <a:gd name="T13" fmla="*/ 0 h 44"/>
                  <a:gd name="T14" fmla="*/ 8 w 16"/>
                  <a:gd name="T15" fmla="*/ 1 h 44"/>
                  <a:gd name="T16" fmla="*/ 0 w 16"/>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0" y="0"/>
                    </a:moveTo>
                    <a:cubicBezTo>
                      <a:pt x="0" y="3"/>
                      <a:pt x="1" y="5"/>
                      <a:pt x="3" y="7"/>
                    </a:cubicBezTo>
                    <a:cubicBezTo>
                      <a:pt x="0" y="36"/>
                      <a:pt x="0" y="36"/>
                      <a:pt x="0" y="36"/>
                    </a:cubicBezTo>
                    <a:cubicBezTo>
                      <a:pt x="8" y="44"/>
                      <a:pt x="8" y="44"/>
                      <a:pt x="8" y="44"/>
                    </a:cubicBezTo>
                    <a:cubicBezTo>
                      <a:pt x="15" y="36"/>
                      <a:pt x="15" y="36"/>
                      <a:pt x="15" y="36"/>
                    </a:cubicBezTo>
                    <a:cubicBezTo>
                      <a:pt x="12" y="7"/>
                      <a:pt x="12" y="7"/>
                      <a:pt x="12" y="7"/>
                    </a:cubicBezTo>
                    <a:cubicBezTo>
                      <a:pt x="14" y="5"/>
                      <a:pt x="15" y="3"/>
                      <a:pt x="16" y="0"/>
                    </a:cubicBezTo>
                    <a:cubicBezTo>
                      <a:pt x="13" y="1"/>
                      <a:pt x="10" y="1"/>
                      <a:pt x="8" y="1"/>
                    </a:cubicBezTo>
                    <a:cubicBezTo>
                      <a:pt x="5" y="1"/>
                      <a:pt x="2"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63" name="Freeform 7"/>
              <p:cNvSpPr/>
              <p:nvPr/>
            </p:nvSpPr>
            <p:spPr bwMode="auto">
              <a:xfrm>
                <a:off x="3609" y="652"/>
                <a:ext cx="215" cy="181"/>
              </a:xfrm>
              <a:custGeom>
                <a:avLst/>
                <a:gdLst>
                  <a:gd name="T0" fmla="*/ 30 w 60"/>
                  <a:gd name="T1" fmla="*/ 5 h 51"/>
                  <a:gd name="T2" fmla="*/ 13 w 60"/>
                  <a:gd name="T3" fmla="*/ 0 h 51"/>
                  <a:gd name="T4" fmla="*/ 1 w 60"/>
                  <a:gd name="T5" fmla="*/ 0 h 51"/>
                  <a:gd name="T6" fmla="*/ 0 w 60"/>
                  <a:gd name="T7" fmla="*/ 0 h 51"/>
                  <a:gd name="T8" fmla="*/ 0 w 60"/>
                  <a:gd name="T9" fmla="*/ 6 h 51"/>
                  <a:gd name="T10" fmla="*/ 0 w 60"/>
                  <a:gd name="T11" fmla="*/ 24 h 51"/>
                  <a:gd name="T12" fmla="*/ 22 w 60"/>
                  <a:gd name="T13" fmla="*/ 50 h 51"/>
                  <a:gd name="T14" fmla="*/ 30 w 60"/>
                  <a:gd name="T15" fmla="*/ 51 h 51"/>
                  <a:gd name="T16" fmla="*/ 38 w 60"/>
                  <a:gd name="T17" fmla="*/ 50 h 51"/>
                  <a:gd name="T18" fmla="*/ 60 w 60"/>
                  <a:gd name="T19" fmla="*/ 24 h 51"/>
                  <a:gd name="T20" fmla="*/ 60 w 60"/>
                  <a:gd name="T21" fmla="*/ 6 h 51"/>
                  <a:gd name="T22" fmla="*/ 59 w 60"/>
                  <a:gd name="T23" fmla="*/ 0 h 51"/>
                  <a:gd name="T24" fmla="*/ 47 w 60"/>
                  <a:gd name="T25" fmla="*/ 0 h 51"/>
                  <a:gd name="T26" fmla="*/ 30 w 60"/>
                  <a:gd name="T2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51">
                    <a:moveTo>
                      <a:pt x="30" y="5"/>
                    </a:moveTo>
                    <a:cubicBezTo>
                      <a:pt x="22" y="5"/>
                      <a:pt x="15" y="3"/>
                      <a:pt x="13" y="0"/>
                    </a:cubicBezTo>
                    <a:cubicBezTo>
                      <a:pt x="1" y="0"/>
                      <a:pt x="1" y="0"/>
                      <a:pt x="1" y="0"/>
                    </a:cubicBezTo>
                    <a:cubicBezTo>
                      <a:pt x="0" y="0"/>
                      <a:pt x="0" y="0"/>
                      <a:pt x="0" y="0"/>
                    </a:cubicBezTo>
                    <a:cubicBezTo>
                      <a:pt x="0" y="2"/>
                      <a:pt x="0" y="4"/>
                      <a:pt x="0" y="6"/>
                    </a:cubicBezTo>
                    <a:cubicBezTo>
                      <a:pt x="0" y="24"/>
                      <a:pt x="0" y="24"/>
                      <a:pt x="0" y="24"/>
                    </a:cubicBezTo>
                    <a:cubicBezTo>
                      <a:pt x="0" y="36"/>
                      <a:pt x="9" y="47"/>
                      <a:pt x="22" y="50"/>
                    </a:cubicBezTo>
                    <a:cubicBezTo>
                      <a:pt x="24" y="51"/>
                      <a:pt x="27" y="51"/>
                      <a:pt x="30" y="51"/>
                    </a:cubicBezTo>
                    <a:cubicBezTo>
                      <a:pt x="32" y="51"/>
                      <a:pt x="35" y="51"/>
                      <a:pt x="38" y="50"/>
                    </a:cubicBezTo>
                    <a:cubicBezTo>
                      <a:pt x="50" y="47"/>
                      <a:pt x="60" y="36"/>
                      <a:pt x="60" y="24"/>
                    </a:cubicBezTo>
                    <a:cubicBezTo>
                      <a:pt x="60" y="6"/>
                      <a:pt x="60" y="6"/>
                      <a:pt x="60" y="6"/>
                    </a:cubicBezTo>
                    <a:cubicBezTo>
                      <a:pt x="60" y="4"/>
                      <a:pt x="59" y="2"/>
                      <a:pt x="59" y="0"/>
                    </a:cubicBezTo>
                    <a:cubicBezTo>
                      <a:pt x="47" y="0"/>
                      <a:pt x="47" y="0"/>
                      <a:pt x="47" y="0"/>
                    </a:cubicBezTo>
                    <a:cubicBezTo>
                      <a:pt x="46" y="3"/>
                      <a:pt x="38" y="5"/>
                      <a:pt x="30" y="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64" name="Freeform 8"/>
              <p:cNvSpPr>
                <a:spLocks noEditPoints="1"/>
              </p:cNvSpPr>
              <p:nvPr/>
            </p:nvSpPr>
            <p:spPr bwMode="auto">
              <a:xfrm>
                <a:off x="3598" y="531"/>
                <a:ext cx="240" cy="128"/>
              </a:xfrm>
              <a:custGeom>
                <a:avLst/>
                <a:gdLst>
                  <a:gd name="T0" fmla="*/ 33 w 67"/>
                  <a:gd name="T1" fmla="*/ 0 h 36"/>
                  <a:gd name="T2" fmla="*/ 0 w 67"/>
                  <a:gd name="T3" fmla="*/ 31 h 36"/>
                  <a:gd name="T4" fmla="*/ 4 w 67"/>
                  <a:gd name="T5" fmla="*/ 31 h 36"/>
                  <a:gd name="T6" fmla="*/ 4 w 67"/>
                  <a:gd name="T7" fmla="*/ 31 h 36"/>
                  <a:gd name="T8" fmla="*/ 16 w 67"/>
                  <a:gd name="T9" fmla="*/ 31 h 36"/>
                  <a:gd name="T10" fmla="*/ 33 w 67"/>
                  <a:gd name="T11" fmla="*/ 36 h 36"/>
                  <a:gd name="T12" fmla="*/ 51 w 67"/>
                  <a:gd name="T13" fmla="*/ 31 h 36"/>
                  <a:gd name="T14" fmla="*/ 62 w 67"/>
                  <a:gd name="T15" fmla="*/ 31 h 36"/>
                  <a:gd name="T16" fmla="*/ 64 w 67"/>
                  <a:gd name="T17" fmla="*/ 31 h 36"/>
                  <a:gd name="T18" fmla="*/ 67 w 67"/>
                  <a:gd name="T19" fmla="*/ 31 h 36"/>
                  <a:gd name="T20" fmla="*/ 33 w 67"/>
                  <a:gd name="T21" fmla="*/ 0 h 36"/>
                  <a:gd name="T22" fmla="*/ 33 w 67"/>
                  <a:gd name="T23" fmla="*/ 26 h 36"/>
                  <a:gd name="T24" fmla="*/ 27 w 67"/>
                  <a:gd name="T25" fmla="*/ 20 h 36"/>
                  <a:gd name="T26" fmla="*/ 33 w 67"/>
                  <a:gd name="T27" fmla="*/ 14 h 36"/>
                  <a:gd name="T28" fmla="*/ 40 w 67"/>
                  <a:gd name="T29" fmla="*/ 20 h 36"/>
                  <a:gd name="T30" fmla="*/ 33 w 67"/>
                  <a:gd name="T31"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6">
                    <a:moveTo>
                      <a:pt x="33" y="0"/>
                    </a:moveTo>
                    <a:cubicBezTo>
                      <a:pt x="15" y="0"/>
                      <a:pt x="1" y="14"/>
                      <a:pt x="0" y="31"/>
                    </a:cubicBezTo>
                    <a:cubicBezTo>
                      <a:pt x="4" y="31"/>
                      <a:pt x="4" y="31"/>
                      <a:pt x="4" y="31"/>
                    </a:cubicBezTo>
                    <a:cubicBezTo>
                      <a:pt x="4" y="31"/>
                      <a:pt x="4" y="31"/>
                      <a:pt x="4" y="31"/>
                    </a:cubicBezTo>
                    <a:cubicBezTo>
                      <a:pt x="16" y="31"/>
                      <a:pt x="16" y="31"/>
                      <a:pt x="16" y="31"/>
                    </a:cubicBezTo>
                    <a:cubicBezTo>
                      <a:pt x="18" y="34"/>
                      <a:pt x="25" y="36"/>
                      <a:pt x="33" y="36"/>
                    </a:cubicBezTo>
                    <a:cubicBezTo>
                      <a:pt x="42" y="36"/>
                      <a:pt x="49" y="34"/>
                      <a:pt x="51" y="31"/>
                    </a:cubicBezTo>
                    <a:cubicBezTo>
                      <a:pt x="62" y="31"/>
                      <a:pt x="62" y="31"/>
                      <a:pt x="62" y="31"/>
                    </a:cubicBezTo>
                    <a:cubicBezTo>
                      <a:pt x="64" y="31"/>
                      <a:pt x="64" y="31"/>
                      <a:pt x="64" y="31"/>
                    </a:cubicBezTo>
                    <a:cubicBezTo>
                      <a:pt x="67" y="31"/>
                      <a:pt x="67" y="31"/>
                      <a:pt x="67" y="31"/>
                    </a:cubicBezTo>
                    <a:cubicBezTo>
                      <a:pt x="66" y="14"/>
                      <a:pt x="51" y="0"/>
                      <a:pt x="33" y="0"/>
                    </a:cubicBezTo>
                    <a:close/>
                    <a:moveTo>
                      <a:pt x="33" y="26"/>
                    </a:moveTo>
                    <a:cubicBezTo>
                      <a:pt x="30" y="26"/>
                      <a:pt x="27" y="24"/>
                      <a:pt x="27" y="20"/>
                    </a:cubicBezTo>
                    <a:cubicBezTo>
                      <a:pt x="27" y="17"/>
                      <a:pt x="30" y="14"/>
                      <a:pt x="33" y="14"/>
                    </a:cubicBezTo>
                    <a:cubicBezTo>
                      <a:pt x="37" y="14"/>
                      <a:pt x="40" y="17"/>
                      <a:pt x="40" y="20"/>
                    </a:cubicBezTo>
                    <a:cubicBezTo>
                      <a:pt x="40" y="24"/>
                      <a:pt x="37" y="26"/>
                      <a:pt x="33" y="26"/>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grpSp>
      </p:grpSp>
      <p:grpSp>
        <p:nvGrpSpPr>
          <p:cNvPr id="68" name="组合 67"/>
          <p:cNvGrpSpPr/>
          <p:nvPr/>
        </p:nvGrpSpPr>
        <p:grpSpPr>
          <a:xfrm>
            <a:off x="6981938" y="2962226"/>
            <a:ext cx="1774461" cy="2209466"/>
            <a:chOff x="7388206" y="2615808"/>
            <a:chExt cx="1877714" cy="2339553"/>
          </a:xfrm>
        </p:grpSpPr>
        <p:grpSp>
          <p:nvGrpSpPr>
            <p:cNvPr id="69" name="组合 68"/>
            <p:cNvGrpSpPr/>
            <p:nvPr/>
          </p:nvGrpSpPr>
          <p:grpSpPr>
            <a:xfrm>
              <a:off x="7388206" y="2615808"/>
              <a:ext cx="1877714" cy="2339553"/>
              <a:chOff x="7380501" y="2927403"/>
              <a:chExt cx="2311884" cy="2880513"/>
            </a:xfrm>
          </p:grpSpPr>
          <p:sp>
            <p:nvSpPr>
              <p:cNvPr id="74"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75" name="椭圆 74"/>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76" name="椭圆 75"/>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grpSp>
        <p:grpSp>
          <p:nvGrpSpPr>
            <p:cNvPr id="70" name="Group 11"/>
            <p:cNvGrpSpPr>
              <a:grpSpLocks noChangeAspect="1"/>
            </p:cNvGrpSpPr>
            <p:nvPr/>
          </p:nvGrpSpPr>
          <p:grpSpPr bwMode="auto">
            <a:xfrm>
              <a:off x="7813988" y="3135607"/>
              <a:ext cx="521662" cy="453436"/>
              <a:chOff x="4838" y="1902"/>
              <a:chExt cx="497" cy="432"/>
            </a:xfrm>
            <a:solidFill>
              <a:srgbClr val="663A77"/>
            </a:solidFill>
          </p:grpSpPr>
          <p:sp>
            <p:nvSpPr>
              <p:cNvPr id="71"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72"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73"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grpSp>
      </p:grpSp>
      <p:grpSp>
        <p:nvGrpSpPr>
          <p:cNvPr id="77" name="组合 76"/>
          <p:cNvGrpSpPr/>
          <p:nvPr/>
        </p:nvGrpSpPr>
        <p:grpSpPr>
          <a:xfrm>
            <a:off x="2937970" y="2962226"/>
            <a:ext cx="1774461" cy="2209466"/>
            <a:chOff x="3108926" y="2615808"/>
            <a:chExt cx="1877714" cy="2339553"/>
          </a:xfrm>
        </p:grpSpPr>
        <p:grpSp>
          <p:nvGrpSpPr>
            <p:cNvPr id="78" name="组合 77"/>
            <p:cNvGrpSpPr/>
            <p:nvPr/>
          </p:nvGrpSpPr>
          <p:grpSpPr>
            <a:xfrm>
              <a:off x="3108926" y="2615808"/>
              <a:ext cx="1877714" cy="2339553"/>
              <a:chOff x="7380501" y="2927403"/>
              <a:chExt cx="2311884" cy="2880513"/>
            </a:xfrm>
          </p:grpSpPr>
          <p:sp>
            <p:nvSpPr>
              <p:cNvPr id="80"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81" name="椭圆 80"/>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82" name="椭圆 81"/>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grpSp>
        <p:sp>
          <p:nvSpPr>
            <p:cNvPr id="79" name="Freeform 18"/>
            <p:cNvSpPr>
              <a:spLocks noEditPoints="1"/>
            </p:cNvSpPr>
            <p:nvPr/>
          </p:nvSpPr>
          <p:spPr bwMode="auto">
            <a:xfrm>
              <a:off x="3515374" y="3161104"/>
              <a:ext cx="483792" cy="361068"/>
            </a:xfrm>
            <a:custGeom>
              <a:avLst/>
              <a:gdLst>
                <a:gd name="T0" fmla="*/ 82 w 112"/>
                <a:gd name="T1" fmla="*/ 53 h 83"/>
                <a:gd name="T2" fmla="*/ 99 w 112"/>
                <a:gd name="T3" fmla="*/ 36 h 83"/>
                <a:gd name="T4" fmla="*/ 104 w 112"/>
                <a:gd name="T5" fmla="*/ 37 h 83"/>
                <a:gd name="T6" fmla="*/ 104 w 112"/>
                <a:gd name="T7" fmla="*/ 24 h 83"/>
                <a:gd name="T8" fmla="*/ 92 w 112"/>
                <a:gd name="T9" fmla="*/ 12 h 83"/>
                <a:gd name="T10" fmla="*/ 49 w 112"/>
                <a:gd name="T11" fmla="*/ 12 h 83"/>
                <a:gd name="T12" fmla="*/ 39 w 112"/>
                <a:gd name="T13" fmla="*/ 0 h 83"/>
                <a:gd name="T14" fmla="*/ 14 w 112"/>
                <a:gd name="T15" fmla="*/ 0 h 83"/>
                <a:gd name="T16" fmla="*/ 2 w 112"/>
                <a:gd name="T17" fmla="*/ 6 h 83"/>
                <a:gd name="T18" fmla="*/ 0 w 112"/>
                <a:gd name="T19" fmla="*/ 13 h 83"/>
                <a:gd name="T20" fmla="*/ 0 w 112"/>
                <a:gd name="T21" fmla="*/ 13 h 83"/>
                <a:gd name="T22" fmla="*/ 0 w 112"/>
                <a:gd name="T23" fmla="*/ 14 h 83"/>
                <a:gd name="T24" fmla="*/ 0 w 112"/>
                <a:gd name="T25" fmla="*/ 16 h 83"/>
                <a:gd name="T26" fmla="*/ 0 w 112"/>
                <a:gd name="T27" fmla="*/ 34 h 83"/>
                <a:gd name="T28" fmla="*/ 0 w 112"/>
                <a:gd name="T29" fmla="*/ 71 h 83"/>
                <a:gd name="T30" fmla="*/ 12 w 112"/>
                <a:gd name="T31" fmla="*/ 83 h 83"/>
                <a:gd name="T32" fmla="*/ 92 w 112"/>
                <a:gd name="T33" fmla="*/ 83 h 83"/>
                <a:gd name="T34" fmla="*/ 104 w 112"/>
                <a:gd name="T35" fmla="*/ 71 h 83"/>
                <a:gd name="T36" fmla="*/ 104 w 112"/>
                <a:gd name="T37" fmla="*/ 69 h 83"/>
                <a:gd name="T38" fmla="*/ 99 w 112"/>
                <a:gd name="T39" fmla="*/ 69 h 83"/>
                <a:gd name="T40" fmla="*/ 82 w 112"/>
                <a:gd name="T41" fmla="*/ 53 h 83"/>
                <a:gd name="T42" fmla="*/ 104 w 112"/>
                <a:gd name="T43" fmla="*/ 40 h 83"/>
                <a:gd name="T44" fmla="*/ 99 w 112"/>
                <a:gd name="T45" fmla="*/ 39 h 83"/>
                <a:gd name="T46" fmla="*/ 85 w 112"/>
                <a:gd name="T47" fmla="*/ 53 h 83"/>
                <a:gd name="T48" fmla="*/ 99 w 112"/>
                <a:gd name="T49" fmla="*/ 66 h 83"/>
                <a:gd name="T50" fmla="*/ 104 w 112"/>
                <a:gd name="T51" fmla="*/ 65 h 83"/>
                <a:gd name="T52" fmla="*/ 112 w 112"/>
                <a:gd name="T53" fmla="*/ 53 h 83"/>
                <a:gd name="T54" fmla="*/ 104 w 112"/>
                <a:gd name="T55" fmla="*/ 40 h 83"/>
                <a:gd name="T56" fmla="*/ 104 w 112"/>
                <a:gd name="T57" fmla="*/ 56 h 83"/>
                <a:gd name="T58" fmla="*/ 99 w 112"/>
                <a:gd name="T59" fmla="*/ 63 h 83"/>
                <a:gd name="T60" fmla="*/ 98 w 112"/>
                <a:gd name="T61" fmla="*/ 64 h 83"/>
                <a:gd name="T62" fmla="*/ 98 w 112"/>
                <a:gd name="T63" fmla="*/ 64 h 83"/>
                <a:gd name="T64" fmla="*/ 97 w 112"/>
                <a:gd name="T65" fmla="*/ 63 h 83"/>
                <a:gd name="T66" fmla="*/ 89 w 112"/>
                <a:gd name="T67" fmla="*/ 53 h 83"/>
                <a:gd name="T68" fmla="*/ 89 w 112"/>
                <a:gd name="T69" fmla="*/ 53 h 83"/>
                <a:gd name="T70" fmla="*/ 93 w 112"/>
                <a:gd name="T71" fmla="*/ 53 h 83"/>
                <a:gd name="T72" fmla="*/ 98 w 112"/>
                <a:gd name="T73" fmla="*/ 59 h 83"/>
                <a:gd name="T74" fmla="*/ 104 w 112"/>
                <a:gd name="T75" fmla="*/ 50 h 83"/>
                <a:gd name="T76" fmla="*/ 107 w 112"/>
                <a:gd name="T77" fmla="*/ 45 h 83"/>
                <a:gd name="T78" fmla="*/ 109 w 112"/>
                <a:gd name="T79" fmla="*/ 45 h 83"/>
                <a:gd name="T80" fmla="*/ 110 w 112"/>
                <a:gd name="T81" fmla="*/ 47 h 83"/>
                <a:gd name="T82" fmla="*/ 104 w 112"/>
                <a:gd name="T83"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83">
                  <a:moveTo>
                    <a:pt x="82" y="53"/>
                  </a:moveTo>
                  <a:cubicBezTo>
                    <a:pt x="82" y="44"/>
                    <a:pt x="90" y="36"/>
                    <a:pt x="99" y="36"/>
                  </a:cubicBezTo>
                  <a:cubicBezTo>
                    <a:pt x="100" y="36"/>
                    <a:pt x="102" y="37"/>
                    <a:pt x="104" y="37"/>
                  </a:cubicBezTo>
                  <a:cubicBezTo>
                    <a:pt x="104" y="24"/>
                    <a:pt x="104" y="24"/>
                    <a:pt x="104" y="24"/>
                  </a:cubicBezTo>
                  <a:cubicBezTo>
                    <a:pt x="104" y="17"/>
                    <a:pt x="99" y="12"/>
                    <a:pt x="92" y="12"/>
                  </a:cubicBezTo>
                  <a:cubicBezTo>
                    <a:pt x="49" y="12"/>
                    <a:pt x="49" y="12"/>
                    <a:pt x="49" y="12"/>
                  </a:cubicBezTo>
                  <a:cubicBezTo>
                    <a:pt x="48" y="5"/>
                    <a:pt x="43" y="0"/>
                    <a:pt x="39" y="0"/>
                  </a:cubicBezTo>
                  <a:cubicBezTo>
                    <a:pt x="14" y="0"/>
                    <a:pt x="14" y="0"/>
                    <a:pt x="14" y="0"/>
                  </a:cubicBezTo>
                  <a:cubicBezTo>
                    <a:pt x="8" y="0"/>
                    <a:pt x="4" y="2"/>
                    <a:pt x="2" y="6"/>
                  </a:cubicBezTo>
                  <a:cubicBezTo>
                    <a:pt x="1" y="8"/>
                    <a:pt x="0" y="10"/>
                    <a:pt x="0" y="13"/>
                  </a:cubicBezTo>
                  <a:cubicBezTo>
                    <a:pt x="0" y="13"/>
                    <a:pt x="0" y="13"/>
                    <a:pt x="0" y="13"/>
                  </a:cubicBezTo>
                  <a:cubicBezTo>
                    <a:pt x="0" y="14"/>
                    <a:pt x="0" y="14"/>
                    <a:pt x="0" y="14"/>
                  </a:cubicBezTo>
                  <a:cubicBezTo>
                    <a:pt x="0" y="16"/>
                    <a:pt x="0" y="16"/>
                    <a:pt x="0" y="16"/>
                  </a:cubicBezTo>
                  <a:cubicBezTo>
                    <a:pt x="0" y="34"/>
                    <a:pt x="0" y="34"/>
                    <a:pt x="0" y="34"/>
                  </a:cubicBezTo>
                  <a:cubicBezTo>
                    <a:pt x="0" y="71"/>
                    <a:pt x="0" y="71"/>
                    <a:pt x="0" y="71"/>
                  </a:cubicBezTo>
                  <a:cubicBezTo>
                    <a:pt x="0" y="78"/>
                    <a:pt x="5" y="83"/>
                    <a:pt x="12" y="83"/>
                  </a:cubicBezTo>
                  <a:cubicBezTo>
                    <a:pt x="92" y="83"/>
                    <a:pt x="92" y="83"/>
                    <a:pt x="92" y="83"/>
                  </a:cubicBezTo>
                  <a:cubicBezTo>
                    <a:pt x="99" y="83"/>
                    <a:pt x="104" y="78"/>
                    <a:pt x="104" y="71"/>
                  </a:cubicBezTo>
                  <a:cubicBezTo>
                    <a:pt x="104" y="69"/>
                    <a:pt x="104" y="69"/>
                    <a:pt x="104" y="69"/>
                  </a:cubicBezTo>
                  <a:cubicBezTo>
                    <a:pt x="102" y="69"/>
                    <a:pt x="100" y="69"/>
                    <a:pt x="99" y="69"/>
                  </a:cubicBezTo>
                  <a:cubicBezTo>
                    <a:pt x="90" y="69"/>
                    <a:pt x="82" y="62"/>
                    <a:pt x="82" y="53"/>
                  </a:cubicBezTo>
                  <a:close/>
                  <a:moveTo>
                    <a:pt x="104" y="40"/>
                  </a:moveTo>
                  <a:cubicBezTo>
                    <a:pt x="102" y="40"/>
                    <a:pt x="101" y="39"/>
                    <a:pt x="99" y="39"/>
                  </a:cubicBezTo>
                  <a:cubicBezTo>
                    <a:pt x="91" y="39"/>
                    <a:pt x="85" y="45"/>
                    <a:pt x="85" y="53"/>
                  </a:cubicBezTo>
                  <a:cubicBezTo>
                    <a:pt x="85" y="60"/>
                    <a:pt x="91" y="66"/>
                    <a:pt x="99" y="66"/>
                  </a:cubicBezTo>
                  <a:cubicBezTo>
                    <a:pt x="101" y="66"/>
                    <a:pt x="102" y="66"/>
                    <a:pt x="104" y="65"/>
                  </a:cubicBezTo>
                  <a:cubicBezTo>
                    <a:pt x="109" y="63"/>
                    <a:pt x="112" y="59"/>
                    <a:pt x="112" y="53"/>
                  </a:cubicBezTo>
                  <a:cubicBezTo>
                    <a:pt x="112" y="47"/>
                    <a:pt x="109" y="42"/>
                    <a:pt x="104" y="40"/>
                  </a:cubicBezTo>
                  <a:close/>
                  <a:moveTo>
                    <a:pt x="104" y="56"/>
                  </a:moveTo>
                  <a:cubicBezTo>
                    <a:pt x="99" y="63"/>
                    <a:pt x="99" y="63"/>
                    <a:pt x="99" y="63"/>
                  </a:cubicBezTo>
                  <a:cubicBezTo>
                    <a:pt x="99" y="63"/>
                    <a:pt x="99" y="64"/>
                    <a:pt x="98" y="64"/>
                  </a:cubicBezTo>
                  <a:cubicBezTo>
                    <a:pt x="98" y="64"/>
                    <a:pt x="98" y="64"/>
                    <a:pt x="98" y="64"/>
                  </a:cubicBezTo>
                  <a:cubicBezTo>
                    <a:pt x="97" y="64"/>
                    <a:pt x="97" y="63"/>
                    <a:pt x="97" y="63"/>
                  </a:cubicBezTo>
                  <a:cubicBezTo>
                    <a:pt x="89" y="53"/>
                    <a:pt x="89" y="53"/>
                    <a:pt x="89" y="53"/>
                  </a:cubicBezTo>
                  <a:cubicBezTo>
                    <a:pt x="89" y="53"/>
                    <a:pt x="89" y="53"/>
                    <a:pt x="89" y="53"/>
                  </a:cubicBezTo>
                  <a:cubicBezTo>
                    <a:pt x="93" y="53"/>
                    <a:pt x="93" y="53"/>
                    <a:pt x="93" y="53"/>
                  </a:cubicBezTo>
                  <a:cubicBezTo>
                    <a:pt x="98" y="59"/>
                    <a:pt x="98" y="59"/>
                    <a:pt x="98" y="59"/>
                  </a:cubicBezTo>
                  <a:cubicBezTo>
                    <a:pt x="104" y="50"/>
                    <a:pt x="104" y="50"/>
                    <a:pt x="104" y="50"/>
                  </a:cubicBezTo>
                  <a:cubicBezTo>
                    <a:pt x="107" y="45"/>
                    <a:pt x="107" y="45"/>
                    <a:pt x="107" y="45"/>
                  </a:cubicBezTo>
                  <a:cubicBezTo>
                    <a:pt x="107" y="44"/>
                    <a:pt x="108" y="44"/>
                    <a:pt x="109" y="45"/>
                  </a:cubicBezTo>
                  <a:cubicBezTo>
                    <a:pt x="110" y="45"/>
                    <a:pt x="110" y="46"/>
                    <a:pt x="110" y="47"/>
                  </a:cubicBezTo>
                  <a:lnTo>
                    <a:pt x="104" y="56"/>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grpSp>
      <p:grpSp>
        <p:nvGrpSpPr>
          <p:cNvPr id="83" name="组合 82"/>
          <p:cNvGrpSpPr/>
          <p:nvPr/>
        </p:nvGrpSpPr>
        <p:grpSpPr>
          <a:xfrm>
            <a:off x="6327027" y="1663342"/>
            <a:ext cx="3187825" cy="374530"/>
            <a:chOff x="6695188" y="1240450"/>
            <a:chExt cx="3373321" cy="396581"/>
          </a:xfrm>
        </p:grpSpPr>
        <p:sp>
          <p:nvSpPr>
            <p:cNvPr id="84" name="任意多边形 83"/>
            <p:cNvSpPr/>
            <p:nvPr/>
          </p:nvSpPr>
          <p:spPr>
            <a:xfrm flipH="1">
              <a:off x="6805380" y="1279566"/>
              <a:ext cx="3263129" cy="357465"/>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85" name="椭圆 84"/>
            <p:cNvSpPr/>
            <p:nvPr/>
          </p:nvSpPr>
          <p:spPr>
            <a:xfrm>
              <a:off x="6695188" y="1240450"/>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grpSp>
      <p:grpSp>
        <p:nvGrpSpPr>
          <p:cNvPr id="86" name="组合 85"/>
          <p:cNvGrpSpPr/>
          <p:nvPr/>
        </p:nvGrpSpPr>
        <p:grpSpPr>
          <a:xfrm>
            <a:off x="8286681" y="3699223"/>
            <a:ext cx="1264181" cy="367235"/>
            <a:chOff x="8768868" y="3396198"/>
            <a:chExt cx="1337742" cy="388856"/>
          </a:xfrm>
        </p:grpSpPr>
        <p:sp>
          <p:nvSpPr>
            <p:cNvPr id="87" name="任意多边形 86"/>
            <p:cNvSpPr/>
            <p:nvPr/>
          </p:nvSpPr>
          <p:spPr>
            <a:xfrm flipH="1">
              <a:off x="8857283" y="3427589"/>
              <a:ext cx="1249327" cy="357465"/>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88" name="椭圆 87"/>
            <p:cNvSpPr/>
            <p:nvPr/>
          </p:nvSpPr>
          <p:spPr>
            <a:xfrm>
              <a:off x="8768868" y="3396198"/>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grpSp>
      <p:grpSp>
        <p:nvGrpSpPr>
          <p:cNvPr id="89" name="组合 88"/>
          <p:cNvGrpSpPr/>
          <p:nvPr/>
        </p:nvGrpSpPr>
        <p:grpSpPr>
          <a:xfrm>
            <a:off x="1702175" y="5429972"/>
            <a:ext cx="3211114" cy="374540"/>
            <a:chOff x="1801220" y="5228848"/>
            <a:chExt cx="3397965" cy="396592"/>
          </a:xfrm>
        </p:grpSpPr>
        <p:sp>
          <p:nvSpPr>
            <p:cNvPr id="90" name="任意多边形 89"/>
            <p:cNvSpPr/>
            <p:nvPr/>
          </p:nvSpPr>
          <p:spPr>
            <a:xfrm flipV="1">
              <a:off x="1801220" y="5228848"/>
              <a:ext cx="3283899" cy="357465"/>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91" name="椭圆 90"/>
            <p:cNvSpPr/>
            <p:nvPr/>
          </p:nvSpPr>
          <p:spPr>
            <a:xfrm flipH="1" flipV="1">
              <a:off x="5125714" y="5551969"/>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grpSp>
      <p:grpSp>
        <p:nvGrpSpPr>
          <p:cNvPr id="92" name="组合 91"/>
          <p:cNvGrpSpPr/>
          <p:nvPr/>
        </p:nvGrpSpPr>
        <p:grpSpPr>
          <a:xfrm>
            <a:off x="1635489" y="3396038"/>
            <a:ext cx="1268390" cy="372884"/>
            <a:chOff x="1730656" y="3075164"/>
            <a:chExt cx="1342196" cy="394837"/>
          </a:xfrm>
        </p:grpSpPr>
        <p:sp>
          <p:nvSpPr>
            <p:cNvPr id="93" name="任意多边形 92"/>
            <p:cNvSpPr/>
            <p:nvPr/>
          </p:nvSpPr>
          <p:spPr>
            <a:xfrm flipV="1">
              <a:off x="1730656" y="3075164"/>
              <a:ext cx="1249327" cy="357465"/>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94" name="椭圆 93"/>
            <p:cNvSpPr/>
            <p:nvPr/>
          </p:nvSpPr>
          <p:spPr>
            <a:xfrm>
              <a:off x="2999381" y="3396530"/>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grpSp>
      <p:grpSp>
        <p:nvGrpSpPr>
          <p:cNvPr id="95" name="组合 94"/>
          <p:cNvGrpSpPr/>
          <p:nvPr/>
        </p:nvGrpSpPr>
        <p:grpSpPr>
          <a:xfrm>
            <a:off x="916949" y="2234860"/>
            <a:ext cx="2534544" cy="1094124"/>
            <a:chOff x="970302" y="1845618"/>
            <a:chExt cx="2682025" cy="1158541"/>
          </a:xfrm>
        </p:grpSpPr>
        <p:sp>
          <p:nvSpPr>
            <p:cNvPr id="96" name="文本框 118"/>
            <p:cNvSpPr txBox="1"/>
            <p:nvPr/>
          </p:nvSpPr>
          <p:spPr>
            <a:xfrm>
              <a:off x="970302" y="1845618"/>
              <a:ext cx="2682025" cy="407371"/>
            </a:xfrm>
            <a:prstGeom prst="rect">
              <a:avLst/>
            </a:prstGeom>
            <a:noFill/>
          </p:spPr>
          <p:txBody>
            <a:bodyPr wrap="square" rtlCol="0">
              <a:spAutoFit/>
            </a:bodyPr>
            <a:lstStyle/>
            <a:p>
              <a:r>
                <a:rPr lang="zh-CN" altLang="en-US" sz="1900" dirty="0">
                  <a:solidFill>
                    <a:srgbClr val="C00000"/>
                  </a:solidFill>
                  <a:cs typeface="+mn-ea"/>
                  <a:sym typeface="+mn-lt"/>
                </a:rPr>
                <a:t>在此添加标题</a:t>
              </a:r>
            </a:p>
          </p:txBody>
        </p:sp>
        <p:sp>
          <p:nvSpPr>
            <p:cNvPr id="97" name="矩形 47"/>
            <p:cNvSpPr>
              <a:spLocks noChangeArrowheads="1"/>
            </p:cNvSpPr>
            <p:nvPr/>
          </p:nvSpPr>
          <p:spPr bwMode="auto">
            <a:xfrm>
              <a:off x="1054646" y="2250120"/>
              <a:ext cx="2160556" cy="75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100" dirty="0">
                  <a:solidFill>
                    <a:schemeClr val="tx1">
                      <a:lumMod val="50000"/>
                      <a:lumOff val="50000"/>
                    </a:schemeClr>
                  </a:solidFill>
                  <a:cs typeface="+mn-ea"/>
                  <a:sym typeface="+mn-lt"/>
                </a:rPr>
                <a:t>您的内容打在这里或者通过复制您的文本后，在此框中选择粘贴，并选择只保留文字。</a:t>
              </a:r>
              <a:endParaRPr lang="en-US" altLang="zh-CN" sz="1100" dirty="0">
                <a:solidFill>
                  <a:schemeClr val="tx1">
                    <a:lumMod val="50000"/>
                    <a:lumOff val="50000"/>
                  </a:schemeClr>
                </a:solidFill>
                <a:cs typeface="+mn-ea"/>
                <a:sym typeface="+mn-lt"/>
              </a:endParaRPr>
            </a:p>
          </p:txBody>
        </p:sp>
      </p:grpSp>
      <p:grpSp>
        <p:nvGrpSpPr>
          <p:cNvPr id="98" name="组合 97"/>
          <p:cNvGrpSpPr/>
          <p:nvPr/>
        </p:nvGrpSpPr>
        <p:grpSpPr>
          <a:xfrm>
            <a:off x="916949" y="4206981"/>
            <a:ext cx="2534544" cy="1052135"/>
            <a:chOff x="970302" y="3933850"/>
            <a:chExt cx="2682025" cy="1114079"/>
          </a:xfrm>
        </p:grpSpPr>
        <p:sp>
          <p:nvSpPr>
            <p:cNvPr id="99" name="文本框 126"/>
            <p:cNvSpPr txBox="1"/>
            <p:nvPr/>
          </p:nvSpPr>
          <p:spPr>
            <a:xfrm>
              <a:off x="970302" y="3933850"/>
              <a:ext cx="2682025" cy="407371"/>
            </a:xfrm>
            <a:prstGeom prst="rect">
              <a:avLst/>
            </a:prstGeom>
            <a:noFill/>
          </p:spPr>
          <p:txBody>
            <a:bodyPr wrap="square" rtlCol="0">
              <a:spAutoFit/>
            </a:bodyPr>
            <a:lstStyle/>
            <a:p>
              <a:r>
                <a:rPr lang="zh-CN" altLang="en-US" sz="1900" dirty="0">
                  <a:solidFill>
                    <a:srgbClr val="C00000"/>
                  </a:solidFill>
                  <a:cs typeface="+mn-ea"/>
                  <a:sym typeface="+mn-lt"/>
                </a:rPr>
                <a:t>在此添加标题</a:t>
              </a:r>
            </a:p>
          </p:txBody>
        </p:sp>
        <p:sp>
          <p:nvSpPr>
            <p:cNvPr id="100" name="矩形 47"/>
            <p:cNvSpPr>
              <a:spLocks noChangeArrowheads="1"/>
            </p:cNvSpPr>
            <p:nvPr/>
          </p:nvSpPr>
          <p:spPr bwMode="auto">
            <a:xfrm>
              <a:off x="1054646" y="4293891"/>
              <a:ext cx="2160556" cy="7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100" dirty="0">
                  <a:solidFill>
                    <a:schemeClr val="tx1">
                      <a:lumMod val="50000"/>
                      <a:lumOff val="50000"/>
                    </a:schemeClr>
                  </a:solidFill>
                  <a:cs typeface="+mn-ea"/>
                  <a:sym typeface="+mn-lt"/>
                </a:rPr>
                <a:t>您的内容打在这里或者通过复制您的文本后，在此框中选择粘贴，并选择只保留文字。</a:t>
              </a:r>
              <a:endParaRPr lang="en-US" altLang="zh-CN" sz="1100" dirty="0">
                <a:solidFill>
                  <a:schemeClr val="tx1">
                    <a:lumMod val="50000"/>
                    <a:lumOff val="50000"/>
                  </a:schemeClr>
                </a:solidFill>
                <a:cs typeface="+mn-ea"/>
                <a:sym typeface="+mn-lt"/>
              </a:endParaRPr>
            </a:p>
          </p:txBody>
        </p:sp>
      </p:grpSp>
      <p:sp>
        <p:nvSpPr>
          <p:cNvPr id="101" name="文本框 118"/>
          <p:cNvSpPr txBox="1"/>
          <p:nvPr/>
        </p:nvSpPr>
        <p:spPr>
          <a:xfrm>
            <a:off x="4790775" y="3121655"/>
            <a:ext cx="1717798" cy="1046630"/>
          </a:xfrm>
          <a:prstGeom prst="rect">
            <a:avLst/>
          </a:prstGeom>
          <a:noFill/>
        </p:spPr>
        <p:txBody>
          <a:bodyPr wrap="square" lIns="115187" tIns="57593" rIns="115187" bIns="57593" rtlCol="0">
            <a:spAutoFit/>
          </a:bodyPr>
          <a:lstStyle/>
          <a:p>
            <a:pPr algn="ctr"/>
            <a:r>
              <a:rPr lang="zh-CN" altLang="en-US" sz="3000" dirty="0">
                <a:solidFill>
                  <a:srgbClr val="C00000"/>
                </a:solidFill>
                <a:cs typeface="+mn-ea"/>
                <a:sym typeface="+mn-lt"/>
              </a:rPr>
              <a:t>单击添加标题</a:t>
            </a:r>
          </a:p>
        </p:txBody>
      </p:sp>
      <p:sp>
        <p:nvSpPr>
          <p:cNvPr id="102" name="文本框 52"/>
          <p:cNvSpPr txBox="1"/>
          <p:nvPr/>
        </p:nvSpPr>
        <p:spPr>
          <a:xfrm>
            <a:off x="317878" y="247212"/>
            <a:ext cx="2495537" cy="503934"/>
          </a:xfrm>
          <a:prstGeom prst="rect">
            <a:avLst/>
          </a:prstGeom>
          <a:noFill/>
        </p:spPr>
        <p:txBody>
          <a:bodyPr wrap="square" lIns="115187" tIns="57593" rIns="115187" bIns="57593" rtlCol="0">
            <a:spAutoFit/>
          </a:bodyPr>
          <a:lstStyle/>
          <a:p>
            <a:pPr defTabSz="863600">
              <a:defRPr/>
            </a:pPr>
            <a:r>
              <a:rPr lang="zh-CN" altLang="en-US" sz="2500" b="1" dirty="0">
                <a:solidFill>
                  <a:srgbClr val="C00000"/>
                </a:solidFill>
                <a:cs typeface="+mn-ea"/>
                <a:sym typeface="+mn-lt"/>
              </a:rPr>
              <a:t>点此添加标题</a:t>
            </a:r>
          </a:p>
        </p:txBody>
      </p:sp>
      <p:grpSp>
        <p:nvGrpSpPr>
          <p:cNvPr id="103" name="组合 102"/>
          <p:cNvGrpSpPr/>
          <p:nvPr/>
        </p:nvGrpSpPr>
        <p:grpSpPr>
          <a:xfrm>
            <a:off x="-303811" y="247212"/>
            <a:ext cx="440250" cy="440123"/>
            <a:chOff x="304800" y="673100"/>
            <a:chExt cx="4000500" cy="4000500"/>
          </a:xfrm>
          <a:solidFill>
            <a:srgbClr val="C00000"/>
          </a:solidFill>
          <a:effectLst>
            <a:outerShdw blurRad="444500" dist="254000" dir="6840000" algn="tr" rotWithShape="0">
              <a:prstClr val="black">
                <a:alpha val="50000"/>
              </a:prstClr>
            </a:outerShdw>
          </a:effectLst>
        </p:grpSpPr>
        <p:sp>
          <p:nvSpPr>
            <p:cNvPr id="104" name="同心圆 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sp>
          <p:nvSpPr>
            <p:cNvPr id="105" name="椭圆 104"/>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9640">
        <p:blinds dir="vert"/>
      </p:transition>
    </mc:Choice>
    <mc:Fallback xmlns="">
      <p:transition spd="slow" advTm="964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heel(1)">
                                      <p:cBhvr>
                                        <p:cTn id="7" dur="2000"/>
                                        <p:tgtEl>
                                          <p:spTgt spid="37"/>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101"/>
                                        </p:tgtEl>
                                        <p:attrNameLst>
                                          <p:attrName>style.visibility</p:attrName>
                                        </p:attrNameLst>
                                      </p:cBhvr>
                                      <p:to>
                                        <p:strVal val="visible"/>
                                      </p:to>
                                    </p:set>
                                    <p:anim calcmode="lin" valueType="num">
                                      <p:cBhvr>
                                        <p:cTn id="11" dur="500" fill="hold"/>
                                        <p:tgtEl>
                                          <p:spTgt spid="101"/>
                                        </p:tgtEl>
                                        <p:attrNameLst>
                                          <p:attrName>ppt_w</p:attrName>
                                        </p:attrNameLst>
                                      </p:cBhvr>
                                      <p:tavLst>
                                        <p:tav tm="0">
                                          <p:val>
                                            <p:fltVal val="0"/>
                                          </p:val>
                                        </p:tav>
                                        <p:tav tm="100000">
                                          <p:val>
                                            <p:strVal val="#ppt_w"/>
                                          </p:val>
                                        </p:tav>
                                      </p:tavLst>
                                    </p:anim>
                                    <p:anim calcmode="lin" valueType="num">
                                      <p:cBhvr>
                                        <p:cTn id="12" dur="500" fill="hold"/>
                                        <p:tgtEl>
                                          <p:spTgt spid="101"/>
                                        </p:tgtEl>
                                        <p:attrNameLst>
                                          <p:attrName>ppt_h</p:attrName>
                                        </p:attrNameLst>
                                      </p:cBhvr>
                                      <p:tavLst>
                                        <p:tav tm="0">
                                          <p:val>
                                            <p:fltVal val="0"/>
                                          </p:val>
                                        </p:tav>
                                        <p:tav tm="100000">
                                          <p:val>
                                            <p:strVal val="#ppt_h"/>
                                          </p:val>
                                        </p:tav>
                                      </p:tavLst>
                                    </p:anim>
                                    <p:animEffect transition="in" filter="fade">
                                      <p:cBhvr>
                                        <p:cTn id="13" dur="500"/>
                                        <p:tgtEl>
                                          <p:spTgt spid="101"/>
                                        </p:tgtEl>
                                      </p:cBhvr>
                                    </p:animEffect>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par>
                                <p:cTn id="18" presetID="10" presetClass="entr" presetSubtype="0"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par>
                                <p:cTn id="21" presetID="10"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par>
                                <p:cTn id="24" presetID="10" presetClass="entr" presetSubtype="0" fill="hold"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p:cTn id="30" dur="100" fill="hold"/>
                                        <p:tgtEl>
                                          <p:spTgt spid="77"/>
                                        </p:tgtEl>
                                        <p:attrNameLst>
                                          <p:attrName>ppt_w</p:attrName>
                                        </p:attrNameLst>
                                      </p:cBhvr>
                                      <p:tavLst>
                                        <p:tav tm="0">
                                          <p:val>
                                            <p:fltVal val="0"/>
                                          </p:val>
                                        </p:tav>
                                        <p:tav tm="100000">
                                          <p:val>
                                            <p:strVal val="#ppt_w"/>
                                          </p:val>
                                        </p:tav>
                                      </p:tavLst>
                                    </p:anim>
                                    <p:anim calcmode="lin" valueType="num">
                                      <p:cBhvr>
                                        <p:cTn id="31" dur="100" fill="hold"/>
                                        <p:tgtEl>
                                          <p:spTgt spid="77"/>
                                        </p:tgtEl>
                                        <p:attrNameLst>
                                          <p:attrName>ppt_h</p:attrName>
                                        </p:attrNameLst>
                                      </p:cBhvr>
                                      <p:tavLst>
                                        <p:tav tm="0">
                                          <p:val>
                                            <p:fltVal val="0"/>
                                          </p:val>
                                        </p:tav>
                                        <p:tav tm="100000">
                                          <p:val>
                                            <p:strVal val="#ppt_h"/>
                                          </p:val>
                                        </p:tav>
                                      </p:tavLst>
                                    </p:anim>
                                    <p:animEffect transition="in" filter="fade">
                                      <p:cBhvr>
                                        <p:cTn id="32" dur="100"/>
                                        <p:tgtEl>
                                          <p:spTgt spid="77"/>
                                        </p:tgtEl>
                                      </p:cBhvr>
                                    </p:animEffect>
                                  </p:childTnLst>
                                </p:cTn>
                              </p:par>
                              <p:par>
                                <p:cTn id="33" presetID="6" presetClass="emph" presetSubtype="0" fill="hold" nodeType="withEffect">
                                  <p:stCondLst>
                                    <p:cond delay="100"/>
                                  </p:stCondLst>
                                  <p:childTnLst>
                                    <p:animScale>
                                      <p:cBhvr>
                                        <p:cTn id="34" dur="100" fill="hold"/>
                                        <p:tgtEl>
                                          <p:spTgt spid="77"/>
                                        </p:tgtEl>
                                      </p:cBhvr>
                                      <p:by x="110000" y="110000"/>
                                    </p:animScale>
                                  </p:childTnLst>
                                </p:cTn>
                              </p:par>
                              <p:par>
                                <p:cTn id="35" presetID="6" presetClass="emph" presetSubtype="0" fill="hold" nodeType="withEffect">
                                  <p:stCondLst>
                                    <p:cond delay="200"/>
                                  </p:stCondLst>
                                  <p:childTnLst>
                                    <p:animScale>
                                      <p:cBhvr>
                                        <p:cTn id="36" dur="200" fill="hold"/>
                                        <p:tgtEl>
                                          <p:spTgt spid="77"/>
                                        </p:tgtEl>
                                      </p:cBhvr>
                                      <p:by x="90000" y="90000"/>
                                    </p:animScale>
                                  </p:childTnLst>
                                </p:cTn>
                              </p:par>
                              <p:par>
                                <p:cTn id="37" presetID="6" presetClass="emph" presetSubtype="0" fill="hold" nodeType="withEffect">
                                  <p:stCondLst>
                                    <p:cond delay="400"/>
                                  </p:stCondLst>
                                  <p:childTnLst>
                                    <p:animScale>
                                      <p:cBhvr>
                                        <p:cTn id="38" dur="100" fill="hold"/>
                                        <p:tgtEl>
                                          <p:spTgt spid="77"/>
                                        </p:tgtEl>
                                      </p:cBhvr>
                                      <p:by x="105000" y="105000"/>
                                    </p:animScale>
                                  </p:childTnLst>
                                </p:cTn>
                              </p:par>
                              <p:par>
                                <p:cTn id="39" presetID="6" presetClass="emph" presetSubtype="0" fill="hold" nodeType="withEffect">
                                  <p:stCondLst>
                                    <p:cond delay="500"/>
                                  </p:stCondLst>
                                  <p:childTnLst>
                                    <p:animScale>
                                      <p:cBhvr>
                                        <p:cTn id="40" dur="200" fill="hold"/>
                                        <p:tgtEl>
                                          <p:spTgt spid="77"/>
                                        </p:tgtEl>
                                      </p:cBhvr>
                                      <p:by x="95000" y="95000"/>
                                    </p:animScale>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68"/>
                                        </p:tgtEl>
                                        <p:attrNameLst>
                                          <p:attrName>style.visibility</p:attrName>
                                        </p:attrNameLst>
                                      </p:cBhvr>
                                      <p:to>
                                        <p:strVal val="visible"/>
                                      </p:to>
                                    </p:set>
                                    <p:anim calcmode="lin" valueType="num">
                                      <p:cBhvr>
                                        <p:cTn id="44" dur="100" fill="hold"/>
                                        <p:tgtEl>
                                          <p:spTgt spid="68"/>
                                        </p:tgtEl>
                                        <p:attrNameLst>
                                          <p:attrName>ppt_w</p:attrName>
                                        </p:attrNameLst>
                                      </p:cBhvr>
                                      <p:tavLst>
                                        <p:tav tm="0">
                                          <p:val>
                                            <p:fltVal val="0"/>
                                          </p:val>
                                        </p:tav>
                                        <p:tav tm="100000">
                                          <p:val>
                                            <p:strVal val="#ppt_w"/>
                                          </p:val>
                                        </p:tav>
                                      </p:tavLst>
                                    </p:anim>
                                    <p:anim calcmode="lin" valueType="num">
                                      <p:cBhvr>
                                        <p:cTn id="45" dur="100" fill="hold"/>
                                        <p:tgtEl>
                                          <p:spTgt spid="68"/>
                                        </p:tgtEl>
                                        <p:attrNameLst>
                                          <p:attrName>ppt_h</p:attrName>
                                        </p:attrNameLst>
                                      </p:cBhvr>
                                      <p:tavLst>
                                        <p:tav tm="0">
                                          <p:val>
                                            <p:fltVal val="0"/>
                                          </p:val>
                                        </p:tav>
                                        <p:tav tm="100000">
                                          <p:val>
                                            <p:strVal val="#ppt_h"/>
                                          </p:val>
                                        </p:tav>
                                      </p:tavLst>
                                    </p:anim>
                                    <p:animEffect transition="in" filter="fade">
                                      <p:cBhvr>
                                        <p:cTn id="46" dur="100"/>
                                        <p:tgtEl>
                                          <p:spTgt spid="68"/>
                                        </p:tgtEl>
                                      </p:cBhvr>
                                    </p:animEffect>
                                  </p:childTnLst>
                                </p:cTn>
                              </p:par>
                              <p:par>
                                <p:cTn id="47" presetID="6" presetClass="emph" presetSubtype="0" fill="hold" nodeType="withEffect">
                                  <p:stCondLst>
                                    <p:cond delay="100"/>
                                  </p:stCondLst>
                                  <p:childTnLst>
                                    <p:animScale>
                                      <p:cBhvr>
                                        <p:cTn id="48" dur="100" fill="hold"/>
                                        <p:tgtEl>
                                          <p:spTgt spid="68"/>
                                        </p:tgtEl>
                                      </p:cBhvr>
                                      <p:by x="110000" y="110000"/>
                                    </p:animScale>
                                  </p:childTnLst>
                                </p:cTn>
                              </p:par>
                              <p:par>
                                <p:cTn id="49" presetID="6" presetClass="emph" presetSubtype="0" fill="hold" nodeType="withEffect">
                                  <p:stCondLst>
                                    <p:cond delay="200"/>
                                  </p:stCondLst>
                                  <p:childTnLst>
                                    <p:animScale>
                                      <p:cBhvr>
                                        <p:cTn id="50" dur="200" fill="hold"/>
                                        <p:tgtEl>
                                          <p:spTgt spid="68"/>
                                        </p:tgtEl>
                                      </p:cBhvr>
                                      <p:by x="90000" y="90000"/>
                                    </p:animScale>
                                  </p:childTnLst>
                                </p:cTn>
                              </p:par>
                              <p:par>
                                <p:cTn id="51" presetID="6" presetClass="emph" presetSubtype="0" fill="hold" nodeType="withEffect">
                                  <p:stCondLst>
                                    <p:cond delay="400"/>
                                  </p:stCondLst>
                                  <p:childTnLst>
                                    <p:animScale>
                                      <p:cBhvr>
                                        <p:cTn id="52" dur="100" fill="hold"/>
                                        <p:tgtEl>
                                          <p:spTgt spid="68"/>
                                        </p:tgtEl>
                                      </p:cBhvr>
                                      <p:by x="105000" y="105000"/>
                                    </p:animScale>
                                  </p:childTnLst>
                                </p:cTn>
                              </p:par>
                              <p:par>
                                <p:cTn id="53" presetID="6" presetClass="emph" presetSubtype="0" fill="hold" nodeType="withEffect">
                                  <p:stCondLst>
                                    <p:cond delay="500"/>
                                  </p:stCondLst>
                                  <p:childTnLst>
                                    <p:animScale>
                                      <p:cBhvr>
                                        <p:cTn id="54" dur="200" fill="hold"/>
                                        <p:tgtEl>
                                          <p:spTgt spid="68"/>
                                        </p:tgtEl>
                                      </p:cBhvr>
                                      <p:by x="95000" y="95000"/>
                                    </p:animScale>
                                  </p:childTnLst>
                                </p:cTn>
                              </p:par>
                            </p:childTnLst>
                          </p:cTn>
                        </p:par>
                        <p:par>
                          <p:cTn id="55" fill="hold">
                            <p:stCondLst>
                              <p:cond delay="4000"/>
                            </p:stCondLst>
                            <p:childTnLst>
                              <p:par>
                                <p:cTn id="56" presetID="53" presetClass="entr" presetSubtype="16" fill="hold" nodeType="afterEffect">
                                  <p:stCondLst>
                                    <p:cond delay="0"/>
                                  </p:stCondLst>
                                  <p:childTnLst>
                                    <p:set>
                                      <p:cBhvr>
                                        <p:cTn id="57" dur="1" fill="hold">
                                          <p:stCondLst>
                                            <p:cond delay="0"/>
                                          </p:stCondLst>
                                        </p:cTn>
                                        <p:tgtEl>
                                          <p:spTgt spid="58"/>
                                        </p:tgtEl>
                                        <p:attrNameLst>
                                          <p:attrName>style.visibility</p:attrName>
                                        </p:attrNameLst>
                                      </p:cBhvr>
                                      <p:to>
                                        <p:strVal val="visible"/>
                                      </p:to>
                                    </p:set>
                                    <p:anim calcmode="lin" valueType="num">
                                      <p:cBhvr>
                                        <p:cTn id="58" dur="100" fill="hold"/>
                                        <p:tgtEl>
                                          <p:spTgt spid="58"/>
                                        </p:tgtEl>
                                        <p:attrNameLst>
                                          <p:attrName>ppt_w</p:attrName>
                                        </p:attrNameLst>
                                      </p:cBhvr>
                                      <p:tavLst>
                                        <p:tav tm="0">
                                          <p:val>
                                            <p:fltVal val="0"/>
                                          </p:val>
                                        </p:tav>
                                        <p:tav tm="100000">
                                          <p:val>
                                            <p:strVal val="#ppt_w"/>
                                          </p:val>
                                        </p:tav>
                                      </p:tavLst>
                                    </p:anim>
                                    <p:anim calcmode="lin" valueType="num">
                                      <p:cBhvr>
                                        <p:cTn id="59" dur="100" fill="hold"/>
                                        <p:tgtEl>
                                          <p:spTgt spid="58"/>
                                        </p:tgtEl>
                                        <p:attrNameLst>
                                          <p:attrName>ppt_h</p:attrName>
                                        </p:attrNameLst>
                                      </p:cBhvr>
                                      <p:tavLst>
                                        <p:tav tm="0">
                                          <p:val>
                                            <p:fltVal val="0"/>
                                          </p:val>
                                        </p:tav>
                                        <p:tav tm="100000">
                                          <p:val>
                                            <p:strVal val="#ppt_h"/>
                                          </p:val>
                                        </p:tav>
                                      </p:tavLst>
                                    </p:anim>
                                    <p:animEffect transition="in" filter="fade">
                                      <p:cBhvr>
                                        <p:cTn id="60" dur="100"/>
                                        <p:tgtEl>
                                          <p:spTgt spid="58"/>
                                        </p:tgtEl>
                                      </p:cBhvr>
                                    </p:animEffect>
                                  </p:childTnLst>
                                </p:cTn>
                              </p:par>
                              <p:par>
                                <p:cTn id="61" presetID="6" presetClass="emph" presetSubtype="0" fill="hold" nodeType="withEffect">
                                  <p:stCondLst>
                                    <p:cond delay="100"/>
                                  </p:stCondLst>
                                  <p:childTnLst>
                                    <p:animScale>
                                      <p:cBhvr>
                                        <p:cTn id="62" dur="100" fill="hold"/>
                                        <p:tgtEl>
                                          <p:spTgt spid="58"/>
                                        </p:tgtEl>
                                      </p:cBhvr>
                                      <p:by x="110000" y="110000"/>
                                    </p:animScale>
                                  </p:childTnLst>
                                </p:cTn>
                              </p:par>
                              <p:par>
                                <p:cTn id="63" presetID="6" presetClass="emph" presetSubtype="0" fill="hold" nodeType="withEffect">
                                  <p:stCondLst>
                                    <p:cond delay="200"/>
                                  </p:stCondLst>
                                  <p:childTnLst>
                                    <p:animScale>
                                      <p:cBhvr>
                                        <p:cTn id="64" dur="200" fill="hold"/>
                                        <p:tgtEl>
                                          <p:spTgt spid="58"/>
                                        </p:tgtEl>
                                      </p:cBhvr>
                                      <p:by x="90000" y="90000"/>
                                    </p:animScale>
                                  </p:childTnLst>
                                </p:cTn>
                              </p:par>
                              <p:par>
                                <p:cTn id="65" presetID="6" presetClass="emph" presetSubtype="0" fill="hold" nodeType="withEffect">
                                  <p:stCondLst>
                                    <p:cond delay="400"/>
                                  </p:stCondLst>
                                  <p:childTnLst>
                                    <p:animScale>
                                      <p:cBhvr>
                                        <p:cTn id="66" dur="100" fill="hold"/>
                                        <p:tgtEl>
                                          <p:spTgt spid="58"/>
                                        </p:tgtEl>
                                      </p:cBhvr>
                                      <p:by x="105000" y="105000"/>
                                    </p:animScale>
                                  </p:childTnLst>
                                </p:cTn>
                              </p:par>
                              <p:par>
                                <p:cTn id="67" presetID="6" presetClass="emph" presetSubtype="0" fill="hold" nodeType="withEffect">
                                  <p:stCondLst>
                                    <p:cond delay="500"/>
                                  </p:stCondLst>
                                  <p:childTnLst>
                                    <p:animScale>
                                      <p:cBhvr>
                                        <p:cTn id="68" dur="200" fill="hold"/>
                                        <p:tgtEl>
                                          <p:spTgt spid="58"/>
                                        </p:tgtEl>
                                      </p:cBhvr>
                                      <p:by x="95000" y="95000"/>
                                    </p:animScale>
                                  </p:childTnLst>
                                </p:cTn>
                              </p:par>
                            </p:childTnLst>
                          </p:cTn>
                        </p:par>
                        <p:par>
                          <p:cTn id="69" fill="hold">
                            <p:stCondLst>
                              <p:cond delay="4500"/>
                            </p:stCondLst>
                            <p:childTnLst>
                              <p:par>
                                <p:cTn id="70" presetID="22" presetClass="entr" presetSubtype="2" fill="hold" nodeType="afterEffect">
                                  <p:stCondLst>
                                    <p:cond delay="0"/>
                                  </p:stCondLst>
                                  <p:childTnLst>
                                    <p:set>
                                      <p:cBhvr>
                                        <p:cTn id="71" dur="1" fill="hold">
                                          <p:stCondLst>
                                            <p:cond delay="0"/>
                                          </p:stCondLst>
                                        </p:cTn>
                                        <p:tgtEl>
                                          <p:spTgt spid="92"/>
                                        </p:tgtEl>
                                        <p:attrNameLst>
                                          <p:attrName>style.visibility</p:attrName>
                                        </p:attrNameLst>
                                      </p:cBhvr>
                                      <p:to>
                                        <p:strVal val="visible"/>
                                      </p:to>
                                    </p:set>
                                    <p:animEffect transition="in" filter="wipe(right)">
                                      <p:cBhvr>
                                        <p:cTn id="72" dur="500"/>
                                        <p:tgtEl>
                                          <p:spTgt spid="92"/>
                                        </p:tgtEl>
                                      </p:cBhvr>
                                    </p:animEffect>
                                  </p:childTnLst>
                                </p:cTn>
                              </p:par>
                            </p:childTnLst>
                          </p:cTn>
                        </p:par>
                        <p:par>
                          <p:cTn id="73" fill="hold">
                            <p:stCondLst>
                              <p:cond delay="5000"/>
                            </p:stCondLst>
                            <p:childTnLst>
                              <p:par>
                                <p:cTn id="74" presetID="22" presetClass="entr" presetSubtype="4" fill="hold" nodeType="afterEffect">
                                  <p:stCondLst>
                                    <p:cond delay="0"/>
                                  </p:stCondLst>
                                  <p:childTnLst>
                                    <p:set>
                                      <p:cBhvr>
                                        <p:cTn id="75" dur="1" fill="hold">
                                          <p:stCondLst>
                                            <p:cond delay="0"/>
                                          </p:stCondLst>
                                        </p:cTn>
                                        <p:tgtEl>
                                          <p:spTgt spid="95"/>
                                        </p:tgtEl>
                                        <p:attrNameLst>
                                          <p:attrName>style.visibility</p:attrName>
                                        </p:attrNameLst>
                                      </p:cBhvr>
                                      <p:to>
                                        <p:strVal val="visible"/>
                                      </p:to>
                                    </p:set>
                                    <p:animEffect transition="in" filter="wipe(down)">
                                      <p:cBhvr>
                                        <p:cTn id="76" dur="500"/>
                                        <p:tgtEl>
                                          <p:spTgt spid="95"/>
                                        </p:tgtEl>
                                      </p:cBhvr>
                                    </p:animEffect>
                                  </p:childTnLst>
                                </p:cTn>
                              </p:par>
                            </p:childTnLst>
                          </p:cTn>
                        </p:par>
                        <p:par>
                          <p:cTn id="77" fill="hold">
                            <p:stCondLst>
                              <p:cond delay="5500"/>
                            </p:stCondLst>
                            <p:childTnLst>
                              <p:par>
                                <p:cTn id="78" presetID="22" presetClass="entr" presetSubtype="8" fill="hold" nodeType="after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wipe(left)">
                                      <p:cBhvr>
                                        <p:cTn id="80" dur="500"/>
                                        <p:tgtEl>
                                          <p:spTgt spid="86"/>
                                        </p:tgtEl>
                                      </p:cBhvr>
                                    </p:animEffect>
                                  </p:childTnLst>
                                </p:cTn>
                              </p:par>
                            </p:childTnLst>
                          </p:cTn>
                        </p:par>
                        <p:par>
                          <p:cTn id="81" fill="hold">
                            <p:stCondLst>
                              <p:cond delay="6000"/>
                            </p:stCondLst>
                            <p:childTnLst>
                              <p:par>
                                <p:cTn id="82" presetID="22" presetClass="entr" presetSubtype="8"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wipe(left)">
                                      <p:cBhvr>
                                        <p:cTn id="84" dur="500"/>
                                        <p:tgtEl>
                                          <p:spTgt spid="83"/>
                                        </p:tgtEl>
                                      </p:cBhvr>
                                    </p:animEffect>
                                  </p:childTnLst>
                                </p:cTn>
                              </p:par>
                            </p:childTnLst>
                          </p:cTn>
                        </p:par>
                        <p:par>
                          <p:cTn id="85" fill="hold">
                            <p:stCondLst>
                              <p:cond delay="6500"/>
                            </p:stCondLst>
                            <p:childTnLst>
                              <p:par>
                                <p:cTn id="86" presetID="22" presetClass="entr" presetSubtype="2" fill="hold"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wipe(right)">
                                      <p:cBhvr>
                                        <p:cTn id="88" dur="500"/>
                                        <p:tgtEl>
                                          <p:spTgt spid="89"/>
                                        </p:tgtEl>
                                      </p:cBhvr>
                                    </p:animEffect>
                                  </p:childTnLst>
                                </p:cTn>
                              </p:par>
                            </p:childTnLst>
                          </p:cTn>
                        </p:par>
                        <p:par>
                          <p:cTn id="89" fill="hold">
                            <p:stCondLst>
                              <p:cond delay="7000"/>
                            </p:stCondLst>
                            <p:childTnLst>
                              <p:par>
                                <p:cTn id="90" presetID="22" presetClass="entr" presetSubtype="4"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wipe(down)">
                                      <p:cBhvr>
                                        <p:cTn id="9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3" name="组合 142"/>
          <p:cNvGrpSpPr/>
          <p:nvPr/>
        </p:nvGrpSpPr>
        <p:grpSpPr>
          <a:xfrm>
            <a:off x="4125031" y="1865476"/>
            <a:ext cx="3270019" cy="3269077"/>
            <a:chOff x="4179570" y="1588770"/>
            <a:chExt cx="2735580" cy="2735580"/>
          </a:xfrm>
        </p:grpSpPr>
        <p:sp>
          <p:nvSpPr>
            <p:cNvPr id="144" name="椭圆 143"/>
            <p:cNvSpPr/>
            <p:nvPr/>
          </p:nvSpPr>
          <p:spPr>
            <a:xfrm>
              <a:off x="4179570" y="1588770"/>
              <a:ext cx="2735580" cy="2735580"/>
            </a:xfrm>
            <a:prstGeom prst="ellipse">
              <a:avLst/>
            </a:prstGeom>
            <a:solidFill>
              <a:schemeClr val="bg1">
                <a:lumMod val="95000"/>
              </a:schemeClr>
            </a:solidFill>
            <a:ln w="28575">
              <a:gradFill flip="none" rotWithShape="1">
                <a:gsLst>
                  <a:gs pos="0">
                    <a:schemeClr val="bg1">
                      <a:lumMod val="75000"/>
                    </a:schemeClr>
                  </a:gs>
                  <a:gs pos="100000">
                    <a:schemeClr val="bg1">
                      <a:lumMod val="99000"/>
                    </a:schemeClr>
                  </a:gs>
                </a:gsLst>
                <a:lin ang="2700000" scaled="1"/>
                <a:tileRect/>
              </a:gradFill>
            </a:ln>
            <a:effectLst>
              <a:innerShdw blurRad="215900" dist="889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cs typeface="+mn-ea"/>
                <a:sym typeface="+mn-lt"/>
              </a:endParaRPr>
            </a:p>
          </p:txBody>
        </p:sp>
        <p:sp>
          <p:nvSpPr>
            <p:cNvPr id="156" name="椭圆 155"/>
            <p:cNvSpPr/>
            <p:nvPr/>
          </p:nvSpPr>
          <p:spPr>
            <a:xfrm>
              <a:off x="4368227" y="1777427"/>
              <a:ext cx="2358266" cy="2358266"/>
            </a:xfrm>
            <a:prstGeom prst="ellipse">
              <a:avLst/>
            </a:prstGeom>
            <a:solidFill>
              <a:schemeClr val="bg1">
                <a:lumMod val="95000"/>
              </a:schemeClr>
            </a:solidFill>
            <a:ln w="25400">
              <a:gradFill flip="none" rotWithShape="1">
                <a:gsLst>
                  <a:gs pos="0">
                    <a:schemeClr val="bg1"/>
                  </a:gs>
                  <a:gs pos="100000">
                    <a:schemeClr val="bg1">
                      <a:lumMod val="75000"/>
                    </a:schemeClr>
                  </a:gs>
                </a:gsLst>
                <a:lin ang="2700000" scaled="1"/>
                <a:tileRect/>
              </a:gradFill>
            </a:ln>
            <a:effectLst>
              <a:outerShdw blurRad="203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cs typeface="+mn-ea"/>
                <a:sym typeface="+mn-lt"/>
              </a:endParaRPr>
            </a:p>
          </p:txBody>
        </p:sp>
      </p:grpSp>
      <p:grpSp>
        <p:nvGrpSpPr>
          <p:cNvPr id="157" name="组合 156"/>
          <p:cNvGrpSpPr/>
          <p:nvPr/>
        </p:nvGrpSpPr>
        <p:grpSpPr>
          <a:xfrm>
            <a:off x="5208799" y="1317394"/>
            <a:ext cx="1102478" cy="1102160"/>
            <a:chOff x="5512610" y="1118409"/>
            <a:chExt cx="1166781" cy="1166781"/>
          </a:xfrm>
        </p:grpSpPr>
        <p:grpSp>
          <p:nvGrpSpPr>
            <p:cNvPr id="169" name="组合 168"/>
            <p:cNvGrpSpPr/>
            <p:nvPr/>
          </p:nvGrpSpPr>
          <p:grpSpPr>
            <a:xfrm>
              <a:off x="5512610" y="1118409"/>
              <a:ext cx="1166781" cy="1166781"/>
              <a:chOff x="4881965" y="2278250"/>
              <a:chExt cx="2169764" cy="2169764"/>
            </a:xfrm>
          </p:grpSpPr>
          <p:sp>
            <p:nvSpPr>
              <p:cNvPr id="220" name="椭圆 219"/>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221" name="椭圆 220"/>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222" name="椭圆 221"/>
              <p:cNvSpPr/>
              <p:nvPr/>
            </p:nvSpPr>
            <p:spPr>
              <a:xfrm>
                <a:off x="5279713" y="2675998"/>
                <a:ext cx="1374270" cy="1374270"/>
              </a:xfrm>
              <a:prstGeom prst="ellipse">
                <a:avLst/>
              </a:prstGeom>
              <a:solidFill>
                <a:srgbClr val="C00000"/>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grpSp>
        <p:grpSp>
          <p:nvGrpSpPr>
            <p:cNvPr id="170" name="Group 4"/>
            <p:cNvGrpSpPr>
              <a:grpSpLocks noChangeAspect="1"/>
            </p:cNvGrpSpPr>
            <p:nvPr/>
          </p:nvGrpSpPr>
          <p:grpSpPr bwMode="auto">
            <a:xfrm>
              <a:off x="5952367" y="1530305"/>
              <a:ext cx="287266" cy="336642"/>
              <a:chOff x="1776" y="1776"/>
              <a:chExt cx="64" cy="75"/>
            </a:xfrm>
            <a:solidFill>
              <a:schemeClr val="bg1"/>
            </a:solidFill>
            <a:effectLst/>
          </p:grpSpPr>
          <p:sp>
            <p:nvSpPr>
              <p:cNvPr id="182"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83"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95"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96"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grpSp>
      </p:grpSp>
      <p:grpSp>
        <p:nvGrpSpPr>
          <p:cNvPr id="223" name="组合 222"/>
          <p:cNvGrpSpPr/>
          <p:nvPr/>
        </p:nvGrpSpPr>
        <p:grpSpPr>
          <a:xfrm>
            <a:off x="6828809" y="2936939"/>
            <a:ext cx="1102478" cy="1102160"/>
            <a:chOff x="7227109" y="2832909"/>
            <a:chExt cx="1166781" cy="1166781"/>
          </a:xfrm>
        </p:grpSpPr>
        <p:grpSp>
          <p:nvGrpSpPr>
            <p:cNvPr id="224" name="组合 223"/>
            <p:cNvGrpSpPr/>
            <p:nvPr/>
          </p:nvGrpSpPr>
          <p:grpSpPr>
            <a:xfrm>
              <a:off x="7227109" y="2832909"/>
              <a:ext cx="1166781" cy="1166781"/>
              <a:chOff x="4881965" y="2278250"/>
              <a:chExt cx="2169764" cy="2169764"/>
            </a:xfrm>
          </p:grpSpPr>
          <p:sp>
            <p:nvSpPr>
              <p:cNvPr id="231" name="椭圆 230"/>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232" name="椭圆 231"/>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233" name="椭圆 232"/>
              <p:cNvSpPr/>
              <p:nvPr/>
            </p:nvSpPr>
            <p:spPr>
              <a:xfrm>
                <a:off x="5279713" y="2675998"/>
                <a:ext cx="1374270" cy="1374270"/>
              </a:xfrm>
              <a:prstGeom prst="ellipse">
                <a:avLst/>
              </a:prstGeom>
              <a:solidFill>
                <a:srgbClr val="C00000"/>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grpSp>
        <p:grpSp>
          <p:nvGrpSpPr>
            <p:cNvPr id="225" name="Group 18"/>
            <p:cNvGrpSpPr>
              <a:grpSpLocks noChangeAspect="1"/>
            </p:cNvGrpSpPr>
            <p:nvPr/>
          </p:nvGrpSpPr>
          <p:grpSpPr bwMode="auto">
            <a:xfrm>
              <a:off x="7645844" y="3247027"/>
              <a:ext cx="320918" cy="299035"/>
              <a:chOff x="3802" y="2858"/>
              <a:chExt cx="616" cy="574"/>
            </a:xfrm>
            <a:solidFill>
              <a:schemeClr val="bg1"/>
            </a:solidFill>
            <a:effectLst/>
          </p:grpSpPr>
          <p:sp>
            <p:nvSpPr>
              <p:cNvPr id="226"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227"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228"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229"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230"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grpSp>
      </p:grpSp>
      <p:grpSp>
        <p:nvGrpSpPr>
          <p:cNvPr id="234" name="组合 233"/>
          <p:cNvGrpSpPr/>
          <p:nvPr/>
        </p:nvGrpSpPr>
        <p:grpSpPr>
          <a:xfrm>
            <a:off x="3588789" y="2936939"/>
            <a:ext cx="1102478" cy="1102160"/>
            <a:chOff x="3798110" y="2832909"/>
            <a:chExt cx="1166781" cy="1166781"/>
          </a:xfrm>
        </p:grpSpPr>
        <p:grpSp>
          <p:nvGrpSpPr>
            <p:cNvPr id="235" name="组合 234"/>
            <p:cNvGrpSpPr/>
            <p:nvPr/>
          </p:nvGrpSpPr>
          <p:grpSpPr>
            <a:xfrm>
              <a:off x="3798110" y="2832909"/>
              <a:ext cx="1166781" cy="1166781"/>
              <a:chOff x="4881965" y="2278250"/>
              <a:chExt cx="2169764" cy="2169764"/>
            </a:xfrm>
          </p:grpSpPr>
          <p:sp>
            <p:nvSpPr>
              <p:cNvPr id="239" name="椭圆 238"/>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240" name="椭圆 239"/>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241" name="椭圆 240"/>
              <p:cNvSpPr/>
              <p:nvPr/>
            </p:nvSpPr>
            <p:spPr>
              <a:xfrm>
                <a:off x="5279713" y="2675998"/>
                <a:ext cx="1374270" cy="1374270"/>
              </a:xfrm>
              <a:prstGeom prst="ellipse">
                <a:avLst/>
              </a:prstGeom>
              <a:solidFill>
                <a:srgbClr val="C00000"/>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grpSp>
        <p:grpSp>
          <p:nvGrpSpPr>
            <p:cNvPr id="236" name="Group 13"/>
            <p:cNvGrpSpPr>
              <a:grpSpLocks noChangeAspect="1"/>
            </p:cNvGrpSpPr>
            <p:nvPr/>
          </p:nvGrpSpPr>
          <p:grpSpPr bwMode="auto">
            <a:xfrm>
              <a:off x="4206344" y="3251776"/>
              <a:ext cx="350311" cy="354447"/>
              <a:chOff x="2426" y="2781"/>
              <a:chExt cx="593" cy="600"/>
            </a:xfrm>
            <a:solidFill>
              <a:schemeClr val="bg1"/>
            </a:solidFill>
            <a:effectLst/>
          </p:grpSpPr>
          <p:sp>
            <p:nvSpPr>
              <p:cNvPr id="237"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238"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grpSp>
      </p:grpSp>
      <p:grpSp>
        <p:nvGrpSpPr>
          <p:cNvPr id="242" name="组合 241"/>
          <p:cNvGrpSpPr/>
          <p:nvPr/>
        </p:nvGrpSpPr>
        <p:grpSpPr>
          <a:xfrm>
            <a:off x="5208799" y="4556483"/>
            <a:ext cx="1102478" cy="1102160"/>
            <a:chOff x="5512610" y="4547410"/>
            <a:chExt cx="1166781" cy="1166781"/>
          </a:xfrm>
        </p:grpSpPr>
        <p:grpSp>
          <p:nvGrpSpPr>
            <p:cNvPr id="243" name="组合 242"/>
            <p:cNvGrpSpPr/>
            <p:nvPr/>
          </p:nvGrpSpPr>
          <p:grpSpPr>
            <a:xfrm>
              <a:off x="5512610" y="4547410"/>
              <a:ext cx="1166781" cy="1166781"/>
              <a:chOff x="4881965" y="2278250"/>
              <a:chExt cx="2169764" cy="2169764"/>
            </a:xfrm>
          </p:grpSpPr>
          <p:sp>
            <p:nvSpPr>
              <p:cNvPr id="249" name="椭圆 248"/>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250" name="椭圆 249"/>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251" name="椭圆 250"/>
              <p:cNvSpPr/>
              <p:nvPr/>
            </p:nvSpPr>
            <p:spPr>
              <a:xfrm>
                <a:off x="5279713" y="2675998"/>
                <a:ext cx="1374270" cy="1374270"/>
              </a:xfrm>
              <a:prstGeom prst="ellipse">
                <a:avLst/>
              </a:prstGeom>
              <a:solidFill>
                <a:srgbClr val="C00000"/>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grpSp>
        <p:grpSp>
          <p:nvGrpSpPr>
            <p:cNvPr id="244" name="组合 243"/>
            <p:cNvGrpSpPr/>
            <p:nvPr/>
          </p:nvGrpSpPr>
          <p:grpSpPr>
            <a:xfrm>
              <a:off x="5930425" y="4950620"/>
              <a:ext cx="331151" cy="360360"/>
              <a:chOff x="4873620" y="1965325"/>
              <a:chExt cx="269882" cy="293688"/>
            </a:xfrm>
            <a:solidFill>
              <a:schemeClr val="bg1"/>
            </a:solidFill>
            <a:effectLst/>
          </p:grpSpPr>
          <p:sp>
            <p:nvSpPr>
              <p:cNvPr id="245"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246"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247"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248"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grpSp>
      </p:grpSp>
      <p:grpSp>
        <p:nvGrpSpPr>
          <p:cNvPr id="252" name="组合 251"/>
          <p:cNvGrpSpPr/>
          <p:nvPr/>
        </p:nvGrpSpPr>
        <p:grpSpPr>
          <a:xfrm>
            <a:off x="1576108" y="3858883"/>
            <a:ext cx="2021776" cy="978037"/>
            <a:chOff x="1258030" y="3593783"/>
            <a:chExt cx="2139699" cy="1035380"/>
          </a:xfrm>
        </p:grpSpPr>
        <p:sp>
          <p:nvSpPr>
            <p:cNvPr id="253" name="文本框 76"/>
            <p:cNvSpPr txBox="1"/>
            <p:nvPr/>
          </p:nvSpPr>
          <p:spPr>
            <a:xfrm>
              <a:off x="1258030" y="3593783"/>
              <a:ext cx="870789" cy="521315"/>
            </a:xfrm>
            <a:prstGeom prst="rect">
              <a:avLst/>
            </a:prstGeom>
            <a:noFill/>
          </p:spPr>
          <p:txBody>
            <a:bodyPr wrap="square" rtlCol="0">
              <a:spAutoFit/>
            </a:bodyPr>
            <a:lstStyle/>
            <a:p>
              <a:pPr algn="ctr"/>
              <a:r>
                <a:rPr lang="en-US" altLang="zh-CN" sz="2600" dirty="0">
                  <a:solidFill>
                    <a:srgbClr val="C00000"/>
                  </a:solidFill>
                  <a:cs typeface="+mn-ea"/>
                  <a:sym typeface="+mn-lt"/>
                </a:rPr>
                <a:t>04</a:t>
              </a:r>
              <a:endParaRPr lang="zh-CN" altLang="en-US" sz="2600" dirty="0">
                <a:solidFill>
                  <a:srgbClr val="C00000"/>
                </a:solidFill>
                <a:cs typeface="+mn-ea"/>
                <a:sym typeface="+mn-lt"/>
              </a:endParaRPr>
            </a:p>
          </p:txBody>
        </p:sp>
        <p:sp>
          <p:nvSpPr>
            <p:cNvPr id="254" name="文本框 77"/>
            <p:cNvSpPr txBox="1"/>
            <p:nvPr/>
          </p:nvSpPr>
          <p:spPr>
            <a:xfrm>
              <a:off x="1799069" y="3696239"/>
              <a:ext cx="1598660" cy="309531"/>
            </a:xfrm>
            <a:prstGeom prst="rect">
              <a:avLst/>
            </a:prstGeom>
            <a:noFill/>
          </p:spPr>
          <p:txBody>
            <a:bodyPr wrap="square" rtlCol="0">
              <a:spAutoFit/>
            </a:bodyPr>
            <a:lstStyle/>
            <a:p>
              <a:r>
                <a:rPr lang="zh-CN" altLang="en-US" sz="1300" dirty="0">
                  <a:solidFill>
                    <a:srgbClr val="C00000"/>
                  </a:solidFill>
                  <a:cs typeface="+mn-ea"/>
                  <a:sym typeface="+mn-lt"/>
                </a:rPr>
                <a:t>在此添加标题</a:t>
              </a:r>
            </a:p>
          </p:txBody>
        </p:sp>
        <p:sp>
          <p:nvSpPr>
            <p:cNvPr id="255" name="文本框 78"/>
            <p:cNvSpPr txBox="1"/>
            <p:nvPr/>
          </p:nvSpPr>
          <p:spPr>
            <a:xfrm>
              <a:off x="1438395" y="3993811"/>
              <a:ext cx="1915200" cy="635352"/>
            </a:xfrm>
            <a:prstGeom prst="rect">
              <a:avLst/>
            </a:prstGeom>
            <a:noFill/>
          </p:spPr>
          <p:txBody>
            <a:bodyPr wrap="square" rtlCol="0">
              <a:spAutoFit/>
            </a:bodyPr>
            <a:lstStyle/>
            <a:p>
              <a:pPr algn="just"/>
              <a:r>
                <a:rPr lang="zh-CN" altLang="en-US" sz="1100" dirty="0">
                  <a:solidFill>
                    <a:prstClr val="black">
                      <a:lumMod val="50000"/>
                      <a:lumOff val="50000"/>
                    </a:prstClr>
                  </a:solidFill>
                  <a:cs typeface="+mn-ea"/>
                  <a:sym typeface="+mn-lt"/>
                </a:rPr>
                <a:t>点击添加文字说明或复制文本黏贴自此内容要言简意赅</a:t>
              </a:r>
            </a:p>
          </p:txBody>
        </p:sp>
      </p:grpSp>
      <p:grpSp>
        <p:nvGrpSpPr>
          <p:cNvPr id="256" name="组合 255"/>
          <p:cNvGrpSpPr/>
          <p:nvPr/>
        </p:nvGrpSpPr>
        <p:grpSpPr>
          <a:xfrm>
            <a:off x="7729189" y="2354711"/>
            <a:ext cx="2021776" cy="978037"/>
            <a:chOff x="1258030" y="3593783"/>
            <a:chExt cx="2139699" cy="1035380"/>
          </a:xfrm>
        </p:grpSpPr>
        <p:sp>
          <p:nvSpPr>
            <p:cNvPr id="257" name="文本框 80"/>
            <p:cNvSpPr txBox="1"/>
            <p:nvPr/>
          </p:nvSpPr>
          <p:spPr>
            <a:xfrm>
              <a:off x="1258030" y="3593783"/>
              <a:ext cx="870789" cy="521315"/>
            </a:xfrm>
            <a:prstGeom prst="rect">
              <a:avLst/>
            </a:prstGeom>
            <a:noFill/>
          </p:spPr>
          <p:txBody>
            <a:bodyPr wrap="square" rtlCol="0">
              <a:spAutoFit/>
            </a:bodyPr>
            <a:lstStyle/>
            <a:p>
              <a:pPr algn="ctr"/>
              <a:r>
                <a:rPr lang="en-US" altLang="zh-CN" sz="2600" dirty="0">
                  <a:solidFill>
                    <a:srgbClr val="C00000"/>
                  </a:solidFill>
                  <a:cs typeface="+mn-ea"/>
                  <a:sym typeface="+mn-lt"/>
                </a:rPr>
                <a:t>02</a:t>
              </a:r>
              <a:endParaRPr lang="zh-CN" altLang="en-US" sz="2600" dirty="0">
                <a:solidFill>
                  <a:srgbClr val="C00000"/>
                </a:solidFill>
                <a:cs typeface="+mn-ea"/>
                <a:sym typeface="+mn-lt"/>
              </a:endParaRPr>
            </a:p>
          </p:txBody>
        </p:sp>
        <p:sp>
          <p:nvSpPr>
            <p:cNvPr id="258" name="文本框 81"/>
            <p:cNvSpPr txBox="1"/>
            <p:nvPr/>
          </p:nvSpPr>
          <p:spPr>
            <a:xfrm>
              <a:off x="1799069" y="3696239"/>
              <a:ext cx="1598660" cy="309531"/>
            </a:xfrm>
            <a:prstGeom prst="rect">
              <a:avLst/>
            </a:prstGeom>
            <a:noFill/>
          </p:spPr>
          <p:txBody>
            <a:bodyPr wrap="square" rtlCol="0">
              <a:spAutoFit/>
            </a:bodyPr>
            <a:lstStyle/>
            <a:p>
              <a:r>
                <a:rPr lang="zh-CN" altLang="en-US" sz="1300" dirty="0">
                  <a:solidFill>
                    <a:srgbClr val="C00000"/>
                  </a:solidFill>
                  <a:cs typeface="+mn-ea"/>
                  <a:sym typeface="+mn-lt"/>
                </a:rPr>
                <a:t>在此添加标题</a:t>
              </a:r>
            </a:p>
          </p:txBody>
        </p:sp>
        <p:sp>
          <p:nvSpPr>
            <p:cNvPr id="259" name="文本框 82"/>
            <p:cNvSpPr txBox="1"/>
            <p:nvPr/>
          </p:nvSpPr>
          <p:spPr>
            <a:xfrm>
              <a:off x="1438395" y="3993811"/>
              <a:ext cx="1915200" cy="635352"/>
            </a:xfrm>
            <a:prstGeom prst="rect">
              <a:avLst/>
            </a:prstGeom>
            <a:noFill/>
          </p:spPr>
          <p:txBody>
            <a:bodyPr wrap="square" rtlCol="0">
              <a:spAutoFit/>
            </a:bodyPr>
            <a:lstStyle/>
            <a:p>
              <a:pPr algn="just"/>
              <a:r>
                <a:rPr lang="zh-CN" altLang="en-US" sz="1100" dirty="0">
                  <a:solidFill>
                    <a:prstClr val="black">
                      <a:lumMod val="50000"/>
                      <a:lumOff val="50000"/>
                    </a:prstClr>
                  </a:solidFill>
                  <a:cs typeface="+mn-ea"/>
                  <a:sym typeface="+mn-lt"/>
                </a:rPr>
                <a:t>点击添加文字说明或复制文本黏贴自此内容要言简意赅</a:t>
              </a:r>
            </a:p>
          </p:txBody>
        </p:sp>
      </p:grpSp>
      <p:grpSp>
        <p:nvGrpSpPr>
          <p:cNvPr id="260" name="组合 259"/>
          <p:cNvGrpSpPr/>
          <p:nvPr/>
        </p:nvGrpSpPr>
        <p:grpSpPr>
          <a:xfrm>
            <a:off x="2908897" y="1274675"/>
            <a:ext cx="2021776" cy="978037"/>
            <a:chOff x="1258030" y="3593783"/>
            <a:chExt cx="2139699" cy="1035380"/>
          </a:xfrm>
        </p:grpSpPr>
        <p:sp>
          <p:nvSpPr>
            <p:cNvPr id="261" name="文本框 84"/>
            <p:cNvSpPr txBox="1"/>
            <p:nvPr/>
          </p:nvSpPr>
          <p:spPr>
            <a:xfrm>
              <a:off x="1258030" y="3593783"/>
              <a:ext cx="870789" cy="521315"/>
            </a:xfrm>
            <a:prstGeom prst="rect">
              <a:avLst/>
            </a:prstGeom>
            <a:noFill/>
          </p:spPr>
          <p:txBody>
            <a:bodyPr wrap="square" rtlCol="0">
              <a:spAutoFit/>
            </a:bodyPr>
            <a:lstStyle/>
            <a:p>
              <a:pPr algn="ctr"/>
              <a:r>
                <a:rPr lang="en-US" altLang="zh-CN" sz="2600" dirty="0">
                  <a:solidFill>
                    <a:srgbClr val="C00000"/>
                  </a:solidFill>
                  <a:cs typeface="+mn-ea"/>
                  <a:sym typeface="+mn-lt"/>
                </a:rPr>
                <a:t>01</a:t>
              </a:r>
              <a:endParaRPr lang="zh-CN" altLang="en-US" sz="2600" dirty="0">
                <a:solidFill>
                  <a:srgbClr val="C00000"/>
                </a:solidFill>
                <a:cs typeface="+mn-ea"/>
                <a:sym typeface="+mn-lt"/>
              </a:endParaRPr>
            </a:p>
          </p:txBody>
        </p:sp>
        <p:sp>
          <p:nvSpPr>
            <p:cNvPr id="262" name="文本框 85"/>
            <p:cNvSpPr txBox="1"/>
            <p:nvPr/>
          </p:nvSpPr>
          <p:spPr>
            <a:xfrm>
              <a:off x="1799069" y="3696239"/>
              <a:ext cx="1598660" cy="309531"/>
            </a:xfrm>
            <a:prstGeom prst="rect">
              <a:avLst/>
            </a:prstGeom>
            <a:noFill/>
          </p:spPr>
          <p:txBody>
            <a:bodyPr wrap="square" rtlCol="0">
              <a:spAutoFit/>
            </a:bodyPr>
            <a:lstStyle/>
            <a:p>
              <a:r>
                <a:rPr lang="zh-CN" altLang="en-US" sz="1300" dirty="0">
                  <a:solidFill>
                    <a:srgbClr val="C00000"/>
                  </a:solidFill>
                  <a:cs typeface="+mn-ea"/>
                  <a:sym typeface="+mn-lt"/>
                </a:rPr>
                <a:t>在此添加标题</a:t>
              </a:r>
            </a:p>
          </p:txBody>
        </p:sp>
        <p:sp>
          <p:nvSpPr>
            <p:cNvPr id="263" name="文本框 86"/>
            <p:cNvSpPr txBox="1"/>
            <p:nvPr/>
          </p:nvSpPr>
          <p:spPr>
            <a:xfrm>
              <a:off x="1438395" y="3993811"/>
              <a:ext cx="1915200" cy="635352"/>
            </a:xfrm>
            <a:prstGeom prst="rect">
              <a:avLst/>
            </a:prstGeom>
            <a:noFill/>
          </p:spPr>
          <p:txBody>
            <a:bodyPr wrap="square" rtlCol="0">
              <a:spAutoFit/>
            </a:bodyPr>
            <a:lstStyle/>
            <a:p>
              <a:pPr algn="just"/>
              <a:r>
                <a:rPr lang="zh-CN" altLang="en-US" sz="1100" dirty="0">
                  <a:solidFill>
                    <a:prstClr val="black">
                      <a:lumMod val="50000"/>
                      <a:lumOff val="50000"/>
                    </a:prstClr>
                  </a:solidFill>
                  <a:cs typeface="+mn-ea"/>
                  <a:sym typeface="+mn-lt"/>
                </a:rPr>
                <a:t>点击添加文字说明或复制文本黏贴自此内容要言简意赅</a:t>
              </a:r>
            </a:p>
          </p:txBody>
        </p:sp>
      </p:grpSp>
      <p:grpSp>
        <p:nvGrpSpPr>
          <p:cNvPr id="264" name="组合 263"/>
          <p:cNvGrpSpPr/>
          <p:nvPr/>
        </p:nvGrpSpPr>
        <p:grpSpPr>
          <a:xfrm>
            <a:off x="6369074" y="5087813"/>
            <a:ext cx="2021776" cy="978037"/>
            <a:chOff x="1258030" y="3593783"/>
            <a:chExt cx="2139699" cy="1035380"/>
          </a:xfrm>
        </p:grpSpPr>
        <p:sp>
          <p:nvSpPr>
            <p:cNvPr id="265" name="文本框 88"/>
            <p:cNvSpPr txBox="1"/>
            <p:nvPr/>
          </p:nvSpPr>
          <p:spPr>
            <a:xfrm>
              <a:off x="1258030" y="3593783"/>
              <a:ext cx="870789" cy="521315"/>
            </a:xfrm>
            <a:prstGeom prst="rect">
              <a:avLst/>
            </a:prstGeom>
            <a:noFill/>
          </p:spPr>
          <p:txBody>
            <a:bodyPr wrap="square" rtlCol="0">
              <a:spAutoFit/>
            </a:bodyPr>
            <a:lstStyle/>
            <a:p>
              <a:pPr algn="ctr"/>
              <a:r>
                <a:rPr lang="en-US" altLang="zh-CN" sz="2600" dirty="0">
                  <a:solidFill>
                    <a:srgbClr val="C00000"/>
                  </a:solidFill>
                  <a:cs typeface="+mn-ea"/>
                  <a:sym typeface="+mn-lt"/>
                </a:rPr>
                <a:t>03</a:t>
              </a:r>
              <a:endParaRPr lang="zh-CN" altLang="en-US" sz="2600" dirty="0">
                <a:solidFill>
                  <a:srgbClr val="C00000"/>
                </a:solidFill>
                <a:cs typeface="+mn-ea"/>
                <a:sym typeface="+mn-lt"/>
              </a:endParaRPr>
            </a:p>
          </p:txBody>
        </p:sp>
        <p:sp>
          <p:nvSpPr>
            <p:cNvPr id="266" name="文本框 89"/>
            <p:cNvSpPr txBox="1"/>
            <p:nvPr/>
          </p:nvSpPr>
          <p:spPr>
            <a:xfrm>
              <a:off x="1799069" y="3696239"/>
              <a:ext cx="1598660" cy="309531"/>
            </a:xfrm>
            <a:prstGeom prst="rect">
              <a:avLst/>
            </a:prstGeom>
            <a:noFill/>
          </p:spPr>
          <p:txBody>
            <a:bodyPr wrap="square" rtlCol="0">
              <a:spAutoFit/>
            </a:bodyPr>
            <a:lstStyle/>
            <a:p>
              <a:r>
                <a:rPr lang="zh-CN" altLang="en-US" sz="1300" dirty="0">
                  <a:solidFill>
                    <a:srgbClr val="C00000"/>
                  </a:solidFill>
                  <a:cs typeface="+mn-ea"/>
                  <a:sym typeface="+mn-lt"/>
                </a:rPr>
                <a:t>在此添加标题</a:t>
              </a:r>
            </a:p>
          </p:txBody>
        </p:sp>
        <p:sp>
          <p:nvSpPr>
            <p:cNvPr id="267" name="文本框 90"/>
            <p:cNvSpPr txBox="1"/>
            <p:nvPr/>
          </p:nvSpPr>
          <p:spPr>
            <a:xfrm>
              <a:off x="1438395" y="3993811"/>
              <a:ext cx="1915200" cy="635352"/>
            </a:xfrm>
            <a:prstGeom prst="rect">
              <a:avLst/>
            </a:prstGeom>
            <a:noFill/>
          </p:spPr>
          <p:txBody>
            <a:bodyPr wrap="square" rtlCol="0">
              <a:spAutoFit/>
            </a:bodyPr>
            <a:lstStyle/>
            <a:p>
              <a:pPr algn="just"/>
              <a:r>
                <a:rPr lang="zh-CN" altLang="en-US" sz="1100" dirty="0">
                  <a:solidFill>
                    <a:prstClr val="black">
                      <a:lumMod val="50000"/>
                      <a:lumOff val="50000"/>
                    </a:prstClr>
                  </a:solidFill>
                  <a:cs typeface="+mn-ea"/>
                  <a:sym typeface="+mn-lt"/>
                </a:rPr>
                <a:t>点击添加文字说明或复制文本黏贴自此内容要言简意赅</a:t>
              </a:r>
            </a:p>
          </p:txBody>
        </p:sp>
      </p:grpSp>
      <p:sp>
        <p:nvSpPr>
          <p:cNvPr id="268" name="文本框 91"/>
          <p:cNvSpPr txBox="1"/>
          <p:nvPr/>
        </p:nvSpPr>
        <p:spPr>
          <a:xfrm>
            <a:off x="5094036" y="3401194"/>
            <a:ext cx="1332009" cy="436096"/>
          </a:xfrm>
          <a:prstGeom prst="rect">
            <a:avLst/>
          </a:prstGeom>
          <a:noFill/>
        </p:spPr>
        <p:txBody>
          <a:bodyPr wrap="square" lIns="115187" tIns="57593" rIns="115187" bIns="57593" rtlCol="0">
            <a:spAutoFit/>
          </a:bodyPr>
          <a:lstStyle/>
          <a:p>
            <a:pPr algn="ctr"/>
            <a:r>
              <a:rPr lang="zh-CN" altLang="en-US" sz="2100" u="sng" dirty="0">
                <a:solidFill>
                  <a:srgbClr val="C00000"/>
                </a:solidFill>
                <a:effectLst>
                  <a:innerShdw blurRad="63500" dist="50800" dir="13500000">
                    <a:prstClr val="black">
                      <a:alpha val="50000"/>
                    </a:prstClr>
                  </a:innerShdw>
                </a:effectLst>
                <a:cs typeface="+mn-ea"/>
                <a:sym typeface="+mn-lt"/>
              </a:rPr>
              <a:t>添加标题</a:t>
            </a:r>
          </a:p>
        </p:txBody>
      </p:sp>
      <p:sp>
        <p:nvSpPr>
          <p:cNvPr id="269" name="Freeform 48"/>
          <p:cNvSpPr>
            <a:spLocks noEditPoints="1"/>
          </p:cNvSpPr>
          <p:nvPr/>
        </p:nvSpPr>
        <p:spPr bwMode="auto">
          <a:xfrm>
            <a:off x="5507932" y="2833539"/>
            <a:ext cx="516934" cy="562056"/>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C00000"/>
          </a:solidFill>
          <a:ln>
            <a:noFill/>
          </a:ln>
        </p:spPr>
        <p:txBody>
          <a:bodyPr vert="horz" wrap="square" lIns="86390" tIns="43195" rIns="86390" bIns="43195" numCol="1" anchor="t" anchorCtr="0" compatLnSpc="1"/>
          <a:lstStyle/>
          <a:p>
            <a:endParaRPr lang="zh-CN" altLang="en-US" sz="1300">
              <a:cs typeface="+mn-ea"/>
              <a:sym typeface="+mn-lt"/>
            </a:endParaRPr>
          </a:p>
        </p:txBody>
      </p:sp>
      <p:sp>
        <p:nvSpPr>
          <p:cNvPr id="62" name="文本框 52"/>
          <p:cNvSpPr txBox="1"/>
          <p:nvPr/>
        </p:nvSpPr>
        <p:spPr>
          <a:xfrm>
            <a:off x="317878" y="247212"/>
            <a:ext cx="2495537" cy="503934"/>
          </a:xfrm>
          <a:prstGeom prst="rect">
            <a:avLst/>
          </a:prstGeom>
          <a:noFill/>
        </p:spPr>
        <p:txBody>
          <a:bodyPr wrap="square" lIns="115187" tIns="57593" rIns="115187" bIns="57593" rtlCol="0">
            <a:spAutoFit/>
          </a:bodyPr>
          <a:lstStyle/>
          <a:p>
            <a:pPr defTabSz="863600">
              <a:defRPr/>
            </a:pPr>
            <a:r>
              <a:rPr lang="zh-CN" altLang="en-US" sz="2500" b="1" dirty="0">
                <a:solidFill>
                  <a:srgbClr val="C00000"/>
                </a:solidFill>
                <a:cs typeface="+mn-ea"/>
                <a:sym typeface="+mn-lt"/>
              </a:rPr>
              <a:t>点此添加标题</a:t>
            </a:r>
          </a:p>
        </p:txBody>
      </p:sp>
      <p:grpSp>
        <p:nvGrpSpPr>
          <p:cNvPr id="63" name="组合 62"/>
          <p:cNvGrpSpPr/>
          <p:nvPr/>
        </p:nvGrpSpPr>
        <p:grpSpPr>
          <a:xfrm>
            <a:off x="-303811" y="247212"/>
            <a:ext cx="440250" cy="440123"/>
            <a:chOff x="304800" y="673100"/>
            <a:chExt cx="4000500" cy="4000500"/>
          </a:xfrm>
          <a:solidFill>
            <a:srgbClr val="C00000"/>
          </a:solidFill>
          <a:effectLst>
            <a:outerShdw blurRad="444500" dist="254000" dir="6840000" algn="tr" rotWithShape="0">
              <a:prstClr val="black">
                <a:alpha val="50000"/>
              </a:prstClr>
            </a:outerShdw>
          </a:effectLst>
        </p:grpSpPr>
        <p:sp>
          <p:nvSpPr>
            <p:cNvPr id="64" name="同心圆 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sp>
          <p:nvSpPr>
            <p:cNvPr id="65" name="椭圆 64"/>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14192">
        <p:blinds dir="vert"/>
      </p:transition>
    </mc:Choice>
    <mc:Fallback xmlns="">
      <p:transition spd="slow" advTm="14192">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p:cTn id="7" dur="100" fill="hold"/>
                                            <p:tgtEl>
                                              <p:spTgt spid="143"/>
                                            </p:tgtEl>
                                            <p:attrNameLst>
                                              <p:attrName>ppt_w</p:attrName>
                                            </p:attrNameLst>
                                          </p:cBhvr>
                                          <p:tavLst>
                                            <p:tav tm="0">
                                              <p:val>
                                                <p:fltVal val="0"/>
                                              </p:val>
                                            </p:tav>
                                            <p:tav tm="100000">
                                              <p:val>
                                                <p:strVal val="#ppt_w"/>
                                              </p:val>
                                            </p:tav>
                                          </p:tavLst>
                                        </p:anim>
                                        <p:anim calcmode="lin" valueType="num">
                                          <p:cBhvr>
                                            <p:cTn id="8" dur="100" fill="hold"/>
                                            <p:tgtEl>
                                              <p:spTgt spid="143"/>
                                            </p:tgtEl>
                                            <p:attrNameLst>
                                              <p:attrName>ppt_h</p:attrName>
                                            </p:attrNameLst>
                                          </p:cBhvr>
                                          <p:tavLst>
                                            <p:tav tm="0">
                                              <p:val>
                                                <p:fltVal val="0"/>
                                              </p:val>
                                            </p:tav>
                                            <p:tav tm="100000">
                                              <p:val>
                                                <p:strVal val="#ppt_h"/>
                                              </p:val>
                                            </p:tav>
                                          </p:tavLst>
                                        </p:anim>
                                        <p:animEffect transition="in" filter="fade">
                                          <p:cBhvr>
                                            <p:cTn id="9" dur="100"/>
                                            <p:tgtEl>
                                              <p:spTgt spid="143"/>
                                            </p:tgtEl>
                                          </p:cBhvr>
                                        </p:animEffect>
                                      </p:childTnLst>
                                    </p:cTn>
                                  </p:par>
                                  <p:par>
                                    <p:cTn id="10" presetID="6" presetClass="emph" presetSubtype="0" fill="hold" nodeType="withEffect">
                                      <p:stCondLst>
                                        <p:cond delay="100"/>
                                      </p:stCondLst>
                                      <p:childTnLst>
                                        <p:animScale>
                                          <p:cBhvr>
                                            <p:cTn id="11" dur="100" fill="hold"/>
                                            <p:tgtEl>
                                              <p:spTgt spid="143"/>
                                            </p:tgtEl>
                                          </p:cBhvr>
                                          <p:by x="110000" y="110000"/>
                                        </p:animScale>
                                      </p:childTnLst>
                                    </p:cTn>
                                  </p:par>
                                  <p:par>
                                    <p:cTn id="12" presetID="6" presetClass="emph" presetSubtype="0" fill="hold" nodeType="withEffect">
                                      <p:stCondLst>
                                        <p:cond delay="200"/>
                                      </p:stCondLst>
                                      <p:childTnLst>
                                        <p:animScale>
                                          <p:cBhvr>
                                            <p:cTn id="13" dur="200" fill="hold"/>
                                            <p:tgtEl>
                                              <p:spTgt spid="143"/>
                                            </p:tgtEl>
                                          </p:cBhvr>
                                          <p:by x="90000" y="90000"/>
                                        </p:animScale>
                                      </p:childTnLst>
                                    </p:cTn>
                                  </p:par>
                                  <p:par>
                                    <p:cTn id="14" presetID="6" presetClass="emph" presetSubtype="0" fill="hold" nodeType="withEffect">
                                      <p:stCondLst>
                                        <p:cond delay="400"/>
                                      </p:stCondLst>
                                      <p:childTnLst>
                                        <p:animScale>
                                          <p:cBhvr>
                                            <p:cTn id="15" dur="100" fill="hold"/>
                                            <p:tgtEl>
                                              <p:spTgt spid="143"/>
                                            </p:tgtEl>
                                          </p:cBhvr>
                                          <p:by x="105000" y="105000"/>
                                        </p:animScale>
                                      </p:childTnLst>
                                    </p:cTn>
                                  </p:par>
                                  <p:par>
                                    <p:cTn id="16" presetID="6" presetClass="emph" presetSubtype="0" fill="hold" nodeType="withEffect">
                                      <p:stCondLst>
                                        <p:cond delay="500"/>
                                      </p:stCondLst>
                                      <p:childTnLst>
                                        <p:animScale>
                                          <p:cBhvr>
                                            <p:cTn id="17" dur="200" fill="hold"/>
                                            <p:tgtEl>
                                              <p:spTgt spid="143"/>
                                            </p:tgtEl>
                                          </p:cBhvr>
                                          <p:by x="95000" y="95000"/>
                                        </p:animScale>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269"/>
                                            </p:tgtEl>
                                            <p:attrNameLst>
                                              <p:attrName>style.visibility</p:attrName>
                                            </p:attrNameLst>
                                          </p:cBhvr>
                                          <p:to>
                                            <p:strVal val="visible"/>
                                          </p:to>
                                        </p:set>
                                        <p:animEffect transition="in" filter="randombar(horizontal)">
                                          <p:cBhvr>
                                            <p:cTn id="21" dur="500"/>
                                            <p:tgtEl>
                                              <p:spTgt spid="269"/>
                                            </p:tgtEl>
                                          </p:cBhvr>
                                        </p:animEffect>
                                      </p:childTnLst>
                                    </p:cTn>
                                  </p:par>
                                </p:childTnLst>
                              </p:cTn>
                            </p:par>
                            <p:par>
                              <p:cTn id="22" fill="hold">
                                <p:stCondLst>
                                  <p:cond delay="1000"/>
                                </p:stCondLst>
                                <p:childTnLst>
                                  <p:par>
                                    <p:cTn id="23" presetID="52" presetClass="entr" presetSubtype="0" fill="hold" grpId="0" nodeType="afterEffect">
                                      <p:stCondLst>
                                        <p:cond delay="0"/>
                                      </p:stCondLst>
                                      <p:iterate type="lt">
                                        <p:tmPct val="10000"/>
                                      </p:iterate>
                                      <p:childTnLst>
                                        <p:set>
                                          <p:cBhvr>
                                            <p:cTn id="24" dur="1" fill="hold">
                                              <p:stCondLst>
                                                <p:cond delay="0"/>
                                              </p:stCondLst>
                                            </p:cTn>
                                            <p:tgtEl>
                                              <p:spTgt spid="268"/>
                                            </p:tgtEl>
                                            <p:attrNameLst>
                                              <p:attrName>style.visibility</p:attrName>
                                            </p:attrNameLst>
                                          </p:cBhvr>
                                          <p:to>
                                            <p:strVal val="visible"/>
                                          </p:to>
                                        </p:set>
                                        <p:animScale>
                                          <p:cBhvr>
                                            <p:cTn id="25" dur="1000" decel="50000" fill="hold">
                                              <p:stCondLst>
                                                <p:cond delay="0"/>
                                              </p:stCondLst>
                                            </p:cTn>
                                            <p:tgtEl>
                                              <p:spTgt spid="2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268"/>
                                            </p:tgtEl>
                                            <p:attrNameLst>
                                              <p:attrName>ppt_x</p:attrName>
                                              <p:attrName>ppt_y</p:attrName>
                                            </p:attrNameLst>
                                          </p:cBhvr>
                                        </p:animMotion>
                                        <p:animEffect transition="in" filter="fade">
                                          <p:cBhvr>
                                            <p:cTn id="27" dur="1000"/>
                                            <p:tgtEl>
                                              <p:spTgt spid="268"/>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157"/>
                                            </p:tgtEl>
                                            <p:attrNameLst>
                                              <p:attrName>style.visibility</p:attrName>
                                            </p:attrNameLst>
                                          </p:cBhvr>
                                          <p:to>
                                            <p:strVal val="visible"/>
                                          </p:to>
                                        </p:set>
                                        <p:animEffect transition="in" filter="fade">
                                          <p:cBhvr>
                                            <p:cTn id="31" dur="1000"/>
                                            <p:tgtEl>
                                              <p:spTgt spid="157"/>
                                            </p:tgtEl>
                                          </p:cBhvr>
                                        </p:animEffect>
                                      </p:childTnLst>
                                    </p:cTn>
                                  </p:par>
                                  <p:par>
                                    <p:cTn id="32" presetID="1" presetClass="path" presetSubtype="0" accel="50000" decel="50000" fill="hold" nodeType="withEffect">
                                      <p:stCondLst>
                                        <p:cond delay="0"/>
                                      </p:stCondLst>
                                      <p:childTnLst>
                                        <p:animMotion origin="layout" path="M 0.00078 0.01666 C 0.07344 0.01666 0.13203 0.12477 0.13242 0.25579 C 0.13242 0.3875 0.07344 0.49444 0.00078 0.49444 C -0.07187 0.49444 -0.1306 0.3875 -0.1306 0.25579 C -0.1306 0.12384 -0.07187 0.01713 0.00078 0.01666 Z " pathEditMode="relative" rAng="0" ptsTypes="fffff">
                                          <p:cBhvr>
                                            <p:cTn id="33" dur="2000" fill="hold"/>
                                            <p:tgtEl>
                                              <p:spTgt spid="157"/>
                                            </p:tgtEl>
                                            <p:attrNameLst>
                                              <p:attrName>ppt_x</p:attrName>
                                              <p:attrName>ppt_y</p:attrName>
                                            </p:attrNameLst>
                                          </p:cBhvr>
                                          <p:rCtr x="13" y="23889"/>
                                        </p:animMotion>
                                      </p:childTnLst>
                                    </p:cTn>
                                  </p:par>
                                </p:childTnLst>
                              </p:cTn>
                            </p:par>
                            <p:par>
                              <p:cTn id="34" fill="hold">
                                <p:stCondLst>
                                  <p:cond delay="3500"/>
                                </p:stCondLst>
                                <p:childTnLst>
                                  <p:par>
                                    <p:cTn id="35" presetID="2" presetClass="entr" presetSubtype="8" accel="40000" fill="hold" nodeType="afterEffect" p14:presetBounceEnd="40000">
                                      <p:stCondLst>
                                        <p:cond delay="0"/>
                                      </p:stCondLst>
                                      <p:childTnLst>
                                        <p:set>
                                          <p:cBhvr>
                                            <p:cTn id="36" dur="1" fill="hold">
                                              <p:stCondLst>
                                                <p:cond delay="0"/>
                                              </p:stCondLst>
                                            </p:cTn>
                                            <p:tgtEl>
                                              <p:spTgt spid="260"/>
                                            </p:tgtEl>
                                            <p:attrNameLst>
                                              <p:attrName>style.visibility</p:attrName>
                                            </p:attrNameLst>
                                          </p:cBhvr>
                                          <p:to>
                                            <p:strVal val="visible"/>
                                          </p:to>
                                        </p:set>
                                        <p:anim calcmode="lin" valueType="num" p14:bounceEnd="40000">
                                          <p:cBhvr additive="base">
                                            <p:cTn id="37" dur="750" fill="hold"/>
                                            <p:tgtEl>
                                              <p:spTgt spid="260"/>
                                            </p:tgtEl>
                                            <p:attrNameLst>
                                              <p:attrName>ppt_x</p:attrName>
                                            </p:attrNameLst>
                                          </p:cBhvr>
                                          <p:tavLst>
                                            <p:tav tm="0">
                                              <p:val>
                                                <p:strVal val="0-#ppt_w/2"/>
                                              </p:val>
                                            </p:tav>
                                            <p:tav tm="100000">
                                              <p:val>
                                                <p:strVal val="#ppt_x"/>
                                              </p:val>
                                            </p:tav>
                                          </p:tavLst>
                                        </p:anim>
                                        <p:anim calcmode="lin" valueType="num" p14:bounceEnd="40000">
                                          <p:cBhvr additive="base">
                                            <p:cTn id="38" dur="750" fill="hold"/>
                                            <p:tgtEl>
                                              <p:spTgt spid="260"/>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223"/>
                                            </p:tgtEl>
                                            <p:attrNameLst>
                                              <p:attrName>style.visibility</p:attrName>
                                            </p:attrNameLst>
                                          </p:cBhvr>
                                          <p:to>
                                            <p:strVal val="visible"/>
                                          </p:to>
                                        </p:set>
                                        <p:animEffect transition="in" filter="fade">
                                          <p:cBhvr>
                                            <p:cTn id="42" dur="1000"/>
                                            <p:tgtEl>
                                              <p:spTgt spid="223"/>
                                            </p:tgtEl>
                                          </p:cBhvr>
                                        </p:animEffect>
                                      </p:childTnLst>
                                    </p:cTn>
                                  </p:par>
                                  <p:par>
                                    <p:cTn id="43" presetID="1" presetClass="path" presetSubtype="0" accel="50000" decel="50000" fill="hold" nodeType="withEffect">
                                      <p:stCondLst>
                                        <p:cond delay="0"/>
                                      </p:stCondLst>
                                      <p:childTnLst>
                                        <p:animMotion origin="layout" path="M -0.00403 -0.01296 C 0.00079 0.11597 -0.05598 0.22708 -0.12956 0.23657 C -0.20352 0.24537 -0.26745 0.14768 -0.27227 0.01898 C -0.27709 -0.10996 -0.22097 -0.2213 -0.14701 -0.23009 C -0.07291 -0.23889 -0.00911 -0.14167 -0.00403 -0.01296 Z " pathEditMode="relative" rAng="5172060" ptsTypes="fffff">
                                          <p:cBhvr>
                                            <p:cTn id="44" dur="2000" fill="hold"/>
                                            <p:tgtEl>
                                              <p:spTgt spid="223"/>
                                            </p:tgtEl>
                                            <p:attrNameLst>
                                              <p:attrName>ppt_x</p:attrName>
                                              <p:attrName>ppt_y</p:attrName>
                                            </p:attrNameLst>
                                          </p:cBhvr>
                                          <p:rCtr x="-13411" y="1620"/>
                                        </p:animMotion>
                                      </p:childTnLst>
                                    </p:cTn>
                                  </p:par>
                                </p:childTnLst>
                              </p:cTn>
                            </p:par>
                            <p:par>
                              <p:cTn id="45" fill="hold">
                                <p:stCondLst>
                                  <p:cond delay="5500"/>
                                </p:stCondLst>
                                <p:childTnLst>
                                  <p:par>
                                    <p:cTn id="46" presetID="2" presetClass="entr" presetSubtype="2" accel="40000" fill="hold" nodeType="afterEffect" p14:presetBounceEnd="40000">
                                      <p:stCondLst>
                                        <p:cond delay="0"/>
                                      </p:stCondLst>
                                      <p:childTnLst>
                                        <p:set>
                                          <p:cBhvr>
                                            <p:cTn id="47" dur="1" fill="hold">
                                              <p:stCondLst>
                                                <p:cond delay="0"/>
                                              </p:stCondLst>
                                            </p:cTn>
                                            <p:tgtEl>
                                              <p:spTgt spid="256"/>
                                            </p:tgtEl>
                                            <p:attrNameLst>
                                              <p:attrName>style.visibility</p:attrName>
                                            </p:attrNameLst>
                                          </p:cBhvr>
                                          <p:to>
                                            <p:strVal val="visible"/>
                                          </p:to>
                                        </p:set>
                                        <p:anim calcmode="lin" valueType="num" p14:bounceEnd="40000">
                                          <p:cBhvr additive="base">
                                            <p:cTn id="48" dur="750" fill="hold"/>
                                            <p:tgtEl>
                                              <p:spTgt spid="256"/>
                                            </p:tgtEl>
                                            <p:attrNameLst>
                                              <p:attrName>ppt_x</p:attrName>
                                            </p:attrNameLst>
                                          </p:cBhvr>
                                          <p:tavLst>
                                            <p:tav tm="0">
                                              <p:val>
                                                <p:strVal val="1+#ppt_w/2"/>
                                              </p:val>
                                            </p:tav>
                                            <p:tav tm="100000">
                                              <p:val>
                                                <p:strVal val="#ppt_x"/>
                                              </p:val>
                                            </p:tav>
                                          </p:tavLst>
                                        </p:anim>
                                        <p:anim calcmode="lin" valueType="num" p14:bounceEnd="40000">
                                          <p:cBhvr additive="base">
                                            <p:cTn id="49" dur="750" fill="hold"/>
                                            <p:tgtEl>
                                              <p:spTgt spid="256"/>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10" presetClass="entr" presetSubtype="0" fill="hold" nodeType="afterEffect">
                                      <p:stCondLst>
                                        <p:cond delay="0"/>
                                      </p:stCondLst>
                                      <p:childTnLst>
                                        <p:set>
                                          <p:cBhvr>
                                            <p:cTn id="52" dur="1" fill="hold">
                                              <p:stCondLst>
                                                <p:cond delay="0"/>
                                              </p:stCondLst>
                                            </p:cTn>
                                            <p:tgtEl>
                                              <p:spTgt spid="242"/>
                                            </p:tgtEl>
                                            <p:attrNameLst>
                                              <p:attrName>style.visibility</p:attrName>
                                            </p:attrNameLst>
                                          </p:cBhvr>
                                          <p:to>
                                            <p:strVal val="visible"/>
                                          </p:to>
                                        </p:set>
                                        <p:animEffect transition="in" filter="fade">
                                          <p:cBhvr>
                                            <p:cTn id="53" dur="1000"/>
                                            <p:tgtEl>
                                              <p:spTgt spid="242"/>
                                            </p:tgtEl>
                                          </p:cBhvr>
                                        </p:animEffect>
                                      </p:childTnLst>
                                    </p:cTn>
                                  </p:par>
                                  <p:par>
                                    <p:cTn id="54" presetID="1" presetClass="path" presetSubtype="0" accel="50000" decel="50000" fill="hold" nodeType="withEffect">
                                      <p:stCondLst>
                                        <p:cond delay="0"/>
                                      </p:stCondLst>
                                      <p:childTnLst>
                                        <p:animMotion origin="layout" path="M -0.00052 -0.00926 C -0.07318 -0.00926 -0.13177 -0.11736 -0.13216 -0.24838 C -0.13216 -0.38009 -0.07318 -0.48704 -0.00052 -0.48704 C 0.07214 -0.48704 0.13086 -0.38009 0.13086 -0.24838 C 0.13086 -0.11644 0.07214 -0.00972 -0.00052 -0.00926 Z " pathEditMode="relative" rAng="10800000" ptsTypes="fffff">
                                          <p:cBhvr>
                                            <p:cTn id="55" dur="2000" fill="hold"/>
                                            <p:tgtEl>
                                              <p:spTgt spid="242"/>
                                            </p:tgtEl>
                                            <p:attrNameLst>
                                              <p:attrName>ppt_x</p:attrName>
                                              <p:attrName>ppt_y</p:attrName>
                                            </p:attrNameLst>
                                          </p:cBhvr>
                                          <p:rCtr x="-13" y="-23889"/>
                                        </p:animMotion>
                                      </p:childTnLst>
                                    </p:cTn>
                                  </p:par>
                                </p:childTnLst>
                              </p:cTn>
                            </p:par>
                            <p:par>
                              <p:cTn id="56" fill="hold">
                                <p:stCondLst>
                                  <p:cond delay="7500"/>
                                </p:stCondLst>
                                <p:childTnLst>
                                  <p:par>
                                    <p:cTn id="57" presetID="2" presetClass="entr" presetSubtype="2" accel="40000" fill="hold" nodeType="afterEffect" p14:presetBounceEnd="40000">
                                      <p:stCondLst>
                                        <p:cond delay="0"/>
                                      </p:stCondLst>
                                      <p:childTnLst>
                                        <p:set>
                                          <p:cBhvr>
                                            <p:cTn id="58" dur="1" fill="hold">
                                              <p:stCondLst>
                                                <p:cond delay="0"/>
                                              </p:stCondLst>
                                            </p:cTn>
                                            <p:tgtEl>
                                              <p:spTgt spid="264"/>
                                            </p:tgtEl>
                                            <p:attrNameLst>
                                              <p:attrName>style.visibility</p:attrName>
                                            </p:attrNameLst>
                                          </p:cBhvr>
                                          <p:to>
                                            <p:strVal val="visible"/>
                                          </p:to>
                                        </p:set>
                                        <p:anim calcmode="lin" valueType="num" p14:bounceEnd="40000">
                                          <p:cBhvr additive="base">
                                            <p:cTn id="59" dur="750" fill="hold"/>
                                            <p:tgtEl>
                                              <p:spTgt spid="264"/>
                                            </p:tgtEl>
                                            <p:attrNameLst>
                                              <p:attrName>ppt_x</p:attrName>
                                            </p:attrNameLst>
                                          </p:cBhvr>
                                          <p:tavLst>
                                            <p:tav tm="0">
                                              <p:val>
                                                <p:strVal val="1+#ppt_w/2"/>
                                              </p:val>
                                            </p:tav>
                                            <p:tav tm="100000">
                                              <p:val>
                                                <p:strVal val="#ppt_x"/>
                                              </p:val>
                                            </p:tav>
                                          </p:tavLst>
                                        </p:anim>
                                        <p:anim calcmode="lin" valueType="num" p14:bounceEnd="40000">
                                          <p:cBhvr additive="base">
                                            <p:cTn id="60" dur="750" fill="hold"/>
                                            <p:tgtEl>
                                              <p:spTgt spid="264"/>
                                            </p:tgtEl>
                                            <p:attrNameLst>
                                              <p:attrName>ppt_y</p:attrName>
                                            </p:attrNameLst>
                                          </p:cBhvr>
                                          <p:tavLst>
                                            <p:tav tm="0">
                                              <p:val>
                                                <p:strVal val="#ppt_y"/>
                                              </p:val>
                                            </p:tav>
                                            <p:tav tm="100000">
                                              <p:val>
                                                <p:strVal val="#ppt_y"/>
                                              </p:val>
                                            </p:tav>
                                          </p:tavLst>
                                        </p:anim>
                                      </p:childTnLst>
                                    </p:cTn>
                                  </p:par>
                                </p:childTnLst>
                              </p:cTn>
                            </p:par>
                            <p:par>
                              <p:cTn id="61" fill="hold">
                                <p:stCondLst>
                                  <p:cond delay="8500"/>
                                </p:stCondLst>
                                <p:childTnLst>
                                  <p:par>
                                    <p:cTn id="62" presetID="10" presetClass="entr" presetSubtype="0" fill="hold" nodeType="afterEffect">
                                      <p:stCondLst>
                                        <p:cond delay="0"/>
                                      </p:stCondLst>
                                      <p:childTnLst>
                                        <p:set>
                                          <p:cBhvr>
                                            <p:cTn id="63" dur="1" fill="hold">
                                              <p:stCondLst>
                                                <p:cond delay="0"/>
                                              </p:stCondLst>
                                            </p:cTn>
                                            <p:tgtEl>
                                              <p:spTgt spid="234"/>
                                            </p:tgtEl>
                                            <p:attrNameLst>
                                              <p:attrName>style.visibility</p:attrName>
                                            </p:attrNameLst>
                                          </p:cBhvr>
                                          <p:to>
                                            <p:strVal val="visible"/>
                                          </p:to>
                                        </p:set>
                                        <p:animEffect transition="in" filter="fade">
                                          <p:cBhvr>
                                            <p:cTn id="64" dur="1000"/>
                                            <p:tgtEl>
                                              <p:spTgt spid="234"/>
                                            </p:tgtEl>
                                          </p:cBhvr>
                                        </p:animEffect>
                                      </p:childTnLst>
                                    </p:cTn>
                                  </p:par>
                                  <p:par>
                                    <p:cTn id="65" presetID="1" presetClass="path" presetSubtype="0" accel="50000" decel="50000" fill="hold" nodeType="withEffect">
                                      <p:stCondLst>
                                        <p:cond delay="0"/>
                                      </p:stCondLst>
                                      <p:childTnLst>
                                        <p:animMotion origin="layout" path="M 0.00704 1.85185E-6 C 0.01055 -0.12963 0.06784 -0.23334 0.14154 -0.23403 C 0.21563 -0.23403 0.27279 -0.12894 0.27579 1.85185E-6 C 0.27579 0.12916 0.21511 0.22685 0.14154 0.23356 C 0.06732 0.23356 0.0073 0.12916 0.00704 1.85185E-6 Z " pathEditMode="relative" rAng="16200000" ptsTypes="fffff">
                                          <p:cBhvr>
                                            <p:cTn id="66" dur="2000" fill="hold"/>
                                            <p:tgtEl>
                                              <p:spTgt spid="234"/>
                                            </p:tgtEl>
                                            <p:attrNameLst>
                                              <p:attrName>ppt_x</p:attrName>
                                              <p:attrName>ppt_y</p:attrName>
                                            </p:attrNameLst>
                                          </p:cBhvr>
                                          <p:rCtr x="13438" y="-23"/>
                                        </p:animMotion>
                                      </p:childTnLst>
                                    </p:cTn>
                                  </p:par>
                                </p:childTnLst>
                              </p:cTn>
                            </p:par>
                            <p:par>
                              <p:cTn id="67" fill="hold">
                                <p:stCondLst>
                                  <p:cond delay="9500"/>
                                </p:stCondLst>
                                <p:childTnLst>
                                  <p:par>
                                    <p:cTn id="68" presetID="2" presetClass="entr" presetSubtype="8" accel="40000" fill="hold" nodeType="afterEffect" p14:presetBounceEnd="40000">
                                      <p:stCondLst>
                                        <p:cond delay="0"/>
                                      </p:stCondLst>
                                      <p:childTnLst>
                                        <p:set>
                                          <p:cBhvr>
                                            <p:cTn id="69" dur="1" fill="hold">
                                              <p:stCondLst>
                                                <p:cond delay="0"/>
                                              </p:stCondLst>
                                            </p:cTn>
                                            <p:tgtEl>
                                              <p:spTgt spid="252"/>
                                            </p:tgtEl>
                                            <p:attrNameLst>
                                              <p:attrName>style.visibility</p:attrName>
                                            </p:attrNameLst>
                                          </p:cBhvr>
                                          <p:to>
                                            <p:strVal val="visible"/>
                                          </p:to>
                                        </p:set>
                                        <p:anim calcmode="lin" valueType="num" p14:bounceEnd="40000">
                                          <p:cBhvr additive="base">
                                            <p:cTn id="70" dur="750" fill="hold"/>
                                            <p:tgtEl>
                                              <p:spTgt spid="252"/>
                                            </p:tgtEl>
                                            <p:attrNameLst>
                                              <p:attrName>ppt_x</p:attrName>
                                            </p:attrNameLst>
                                          </p:cBhvr>
                                          <p:tavLst>
                                            <p:tav tm="0">
                                              <p:val>
                                                <p:strVal val="0-#ppt_w/2"/>
                                              </p:val>
                                            </p:tav>
                                            <p:tav tm="100000">
                                              <p:val>
                                                <p:strVal val="#ppt_x"/>
                                              </p:val>
                                            </p:tav>
                                          </p:tavLst>
                                        </p:anim>
                                        <p:anim calcmode="lin" valueType="num" p14:bounceEnd="40000">
                                          <p:cBhvr additive="base">
                                            <p:cTn id="71" dur="750" fill="hold"/>
                                            <p:tgtEl>
                                              <p:spTgt spid="2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p:bldP spid="26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p:cTn id="7" dur="100" fill="hold"/>
                                            <p:tgtEl>
                                              <p:spTgt spid="143"/>
                                            </p:tgtEl>
                                            <p:attrNameLst>
                                              <p:attrName>ppt_w</p:attrName>
                                            </p:attrNameLst>
                                          </p:cBhvr>
                                          <p:tavLst>
                                            <p:tav tm="0">
                                              <p:val>
                                                <p:fltVal val="0"/>
                                              </p:val>
                                            </p:tav>
                                            <p:tav tm="100000">
                                              <p:val>
                                                <p:strVal val="#ppt_w"/>
                                              </p:val>
                                            </p:tav>
                                          </p:tavLst>
                                        </p:anim>
                                        <p:anim calcmode="lin" valueType="num">
                                          <p:cBhvr>
                                            <p:cTn id="8" dur="100" fill="hold"/>
                                            <p:tgtEl>
                                              <p:spTgt spid="143"/>
                                            </p:tgtEl>
                                            <p:attrNameLst>
                                              <p:attrName>ppt_h</p:attrName>
                                            </p:attrNameLst>
                                          </p:cBhvr>
                                          <p:tavLst>
                                            <p:tav tm="0">
                                              <p:val>
                                                <p:fltVal val="0"/>
                                              </p:val>
                                            </p:tav>
                                            <p:tav tm="100000">
                                              <p:val>
                                                <p:strVal val="#ppt_h"/>
                                              </p:val>
                                            </p:tav>
                                          </p:tavLst>
                                        </p:anim>
                                        <p:animEffect transition="in" filter="fade">
                                          <p:cBhvr>
                                            <p:cTn id="9" dur="100"/>
                                            <p:tgtEl>
                                              <p:spTgt spid="143"/>
                                            </p:tgtEl>
                                          </p:cBhvr>
                                        </p:animEffect>
                                      </p:childTnLst>
                                    </p:cTn>
                                  </p:par>
                                  <p:par>
                                    <p:cTn id="10" presetID="6" presetClass="emph" presetSubtype="0" fill="hold" nodeType="withEffect">
                                      <p:stCondLst>
                                        <p:cond delay="100"/>
                                      </p:stCondLst>
                                      <p:childTnLst>
                                        <p:animScale>
                                          <p:cBhvr>
                                            <p:cTn id="11" dur="100" fill="hold"/>
                                            <p:tgtEl>
                                              <p:spTgt spid="143"/>
                                            </p:tgtEl>
                                          </p:cBhvr>
                                          <p:by x="110000" y="110000"/>
                                        </p:animScale>
                                      </p:childTnLst>
                                    </p:cTn>
                                  </p:par>
                                  <p:par>
                                    <p:cTn id="12" presetID="6" presetClass="emph" presetSubtype="0" fill="hold" nodeType="withEffect">
                                      <p:stCondLst>
                                        <p:cond delay="200"/>
                                      </p:stCondLst>
                                      <p:childTnLst>
                                        <p:animScale>
                                          <p:cBhvr>
                                            <p:cTn id="13" dur="200" fill="hold"/>
                                            <p:tgtEl>
                                              <p:spTgt spid="143"/>
                                            </p:tgtEl>
                                          </p:cBhvr>
                                          <p:by x="90000" y="90000"/>
                                        </p:animScale>
                                      </p:childTnLst>
                                    </p:cTn>
                                  </p:par>
                                  <p:par>
                                    <p:cTn id="14" presetID="6" presetClass="emph" presetSubtype="0" fill="hold" nodeType="withEffect">
                                      <p:stCondLst>
                                        <p:cond delay="400"/>
                                      </p:stCondLst>
                                      <p:childTnLst>
                                        <p:animScale>
                                          <p:cBhvr>
                                            <p:cTn id="15" dur="100" fill="hold"/>
                                            <p:tgtEl>
                                              <p:spTgt spid="143"/>
                                            </p:tgtEl>
                                          </p:cBhvr>
                                          <p:by x="105000" y="105000"/>
                                        </p:animScale>
                                      </p:childTnLst>
                                    </p:cTn>
                                  </p:par>
                                  <p:par>
                                    <p:cTn id="16" presetID="6" presetClass="emph" presetSubtype="0" fill="hold" nodeType="withEffect">
                                      <p:stCondLst>
                                        <p:cond delay="500"/>
                                      </p:stCondLst>
                                      <p:childTnLst>
                                        <p:animScale>
                                          <p:cBhvr>
                                            <p:cTn id="17" dur="200" fill="hold"/>
                                            <p:tgtEl>
                                              <p:spTgt spid="143"/>
                                            </p:tgtEl>
                                          </p:cBhvr>
                                          <p:by x="95000" y="95000"/>
                                        </p:animScale>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269"/>
                                            </p:tgtEl>
                                            <p:attrNameLst>
                                              <p:attrName>style.visibility</p:attrName>
                                            </p:attrNameLst>
                                          </p:cBhvr>
                                          <p:to>
                                            <p:strVal val="visible"/>
                                          </p:to>
                                        </p:set>
                                        <p:animEffect transition="in" filter="randombar(horizontal)">
                                          <p:cBhvr>
                                            <p:cTn id="21" dur="500"/>
                                            <p:tgtEl>
                                              <p:spTgt spid="269"/>
                                            </p:tgtEl>
                                          </p:cBhvr>
                                        </p:animEffect>
                                      </p:childTnLst>
                                    </p:cTn>
                                  </p:par>
                                </p:childTnLst>
                              </p:cTn>
                            </p:par>
                            <p:par>
                              <p:cTn id="22" fill="hold">
                                <p:stCondLst>
                                  <p:cond delay="1000"/>
                                </p:stCondLst>
                                <p:childTnLst>
                                  <p:par>
                                    <p:cTn id="23" presetID="52" presetClass="entr" presetSubtype="0" fill="hold" grpId="0" nodeType="afterEffect">
                                      <p:stCondLst>
                                        <p:cond delay="0"/>
                                      </p:stCondLst>
                                      <p:iterate type="lt">
                                        <p:tmPct val="10000"/>
                                      </p:iterate>
                                      <p:childTnLst>
                                        <p:set>
                                          <p:cBhvr>
                                            <p:cTn id="24" dur="1" fill="hold">
                                              <p:stCondLst>
                                                <p:cond delay="0"/>
                                              </p:stCondLst>
                                            </p:cTn>
                                            <p:tgtEl>
                                              <p:spTgt spid="268"/>
                                            </p:tgtEl>
                                            <p:attrNameLst>
                                              <p:attrName>style.visibility</p:attrName>
                                            </p:attrNameLst>
                                          </p:cBhvr>
                                          <p:to>
                                            <p:strVal val="visible"/>
                                          </p:to>
                                        </p:set>
                                        <p:animScale>
                                          <p:cBhvr>
                                            <p:cTn id="25" dur="1000" decel="50000" fill="hold">
                                              <p:stCondLst>
                                                <p:cond delay="0"/>
                                              </p:stCondLst>
                                            </p:cTn>
                                            <p:tgtEl>
                                              <p:spTgt spid="2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268"/>
                                            </p:tgtEl>
                                            <p:attrNameLst>
                                              <p:attrName>ppt_x</p:attrName>
                                              <p:attrName>ppt_y</p:attrName>
                                            </p:attrNameLst>
                                          </p:cBhvr>
                                        </p:animMotion>
                                        <p:animEffect transition="in" filter="fade">
                                          <p:cBhvr>
                                            <p:cTn id="27" dur="1000"/>
                                            <p:tgtEl>
                                              <p:spTgt spid="268"/>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157"/>
                                            </p:tgtEl>
                                            <p:attrNameLst>
                                              <p:attrName>style.visibility</p:attrName>
                                            </p:attrNameLst>
                                          </p:cBhvr>
                                          <p:to>
                                            <p:strVal val="visible"/>
                                          </p:to>
                                        </p:set>
                                        <p:animEffect transition="in" filter="fade">
                                          <p:cBhvr>
                                            <p:cTn id="31" dur="1000"/>
                                            <p:tgtEl>
                                              <p:spTgt spid="157"/>
                                            </p:tgtEl>
                                          </p:cBhvr>
                                        </p:animEffect>
                                      </p:childTnLst>
                                    </p:cTn>
                                  </p:par>
                                  <p:par>
                                    <p:cTn id="32" presetID="1" presetClass="path" presetSubtype="0" accel="50000" decel="50000" fill="hold" nodeType="withEffect">
                                      <p:stCondLst>
                                        <p:cond delay="0"/>
                                      </p:stCondLst>
                                      <p:childTnLst>
                                        <p:animMotion origin="layout" path="M 0.00078 0.01666 C 0.07344 0.01666 0.13203 0.12477 0.13242 0.25579 C 0.13242 0.3875 0.07344 0.49444 0.00078 0.49444 C -0.07187 0.49444 -0.1306 0.3875 -0.1306 0.25579 C -0.1306 0.12384 -0.07187 0.01713 0.00078 0.01666 Z " pathEditMode="relative" rAng="0" ptsTypes="fffff">
                                          <p:cBhvr>
                                            <p:cTn id="33" dur="2000" fill="hold"/>
                                            <p:tgtEl>
                                              <p:spTgt spid="157"/>
                                            </p:tgtEl>
                                            <p:attrNameLst>
                                              <p:attrName>ppt_x</p:attrName>
                                              <p:attrName>ppt_y</p:attrName>
                                            </p:attrNameLst>
                                          </p:cBhvr>
                                          <p:rCtr x="13" y="23889"/>
                                        </p:animMotion>
                                      </p:childTnLst>
                                    </p:cTn>
                                  </p:par>
                                </p:childTnLst>
                              </p:cTn>
                            </p:par>
                            <p:par>
                              <p:cTn id="34" fill="hold">
                                <p:stCondLst>
                                  <p:cond delay="3500"/>
                                </p:stCondLst>
                                <p:childTnLst>
                                  <p:par>
                                    <p:cTn id="35" presetID="2" presetClass="entr" presetSubtype="8" accel="40000" fill="hold" nodeType="afterEffect">
                                      <p:stCondLst>
                                        <p:cond delay="0"/>
                                      </p:stCondLst>
                                      <p:childTnLst>
                                        <p:set>
                                          <p:cBhvr>
                                            <p:cTn id="36" dur="1" fill="hold">
                                              <p:stCondLst>
                                                <p:cond delay="0"/>
                                              </p:stCondLst>
                                            </p:cTn>
                                            <p:tgtEl>
                                              <p:spTgt spid="260"/>
                                            </p:tgtEl>
                                            <p:attrNameLst>
                                              <p:attrName>style.visibility</p:attrName>
                                            </p:attrNameLst>
                                          </p:cBhvr>
                                          <p:to>
                                            <p:strVal val="visible"/>
                                          </p:to>
                                        </p:set>
                                        <p:anim calcmode="lin" valueType="num">
                                          <p:cBhvr additive="base">
                                            <p:cTn id="37" dur="750" fill="hold"/>
                                            <p:tgtEl>
                                              <p:spTgt spid="260"/>
                                            </p:tgtEl>
                                            <p:attrNameLst>
                                              <p:attrName>ppt_x</p:attrName>
                                            </p:attrNameLst>
                                          </p:cBhvr>
                                          <p:tavLst>
                                            <p:tav tm="0">
                                              <p:val>
                                                <p:strVal val="0-#ppt_w/2"/>
                                              </p:val>
                                            </p:tav>
                                            <p:tav tm="100000">
                                              <p:val>
                                                <p:strVal val="#ppt_x"/>
                                              </p:val>
                                            </p:tav>
                                          </p:tavLst>
                                        </p:anim>
                                        <p:anim calcmode="lin" valueType="num">
                                          <p:cBhvr additive="base">
                                            <p:cTn id="38" dur="750" fill="hold"/>
                                            <p:tgtEl>
                                              <p:spTgt spid="260"/>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223"/>
                                            </p:tgtEl>
                                            <p:attrNameLst>
                                              <p:attrName>style.visibility</p:attrName>
                                            </p:attrNameLst>
                                          </p:cBhvr>
                                          <p:to>
                                            <p:strVal val="visible"/>
                                          </p:to>
                                        </p:set>
                                        <p:animEffect transition="in" filter="fade">
                                          <p:cBhvr>
                                            <p:cTn id="42" dur="1000"/>
                                            <p:tgtEl>
                                              <p:spTgt spid="223"/>
                                            </p:tgtEl>
                                          </p:cBhvr>
                                        </p:animEffect>
                                      </p:childTnLst>
                                    </p:cTn>
                                  </p:par>
                                  <p:par>
                                    <p:cTn id="43" presetID="1" presetClass="path" presetSubtype="0" accel="50000" decel="50000" fill="hold" nodeType="withEffect">
                                      <p:stCondLst>
                                        <p:cond delay="0"/>
                                      </p:stCondLst>
                                      <p:childTnLst>
                                        <p:animMotion origin="layout" path="M -0.00403 -0.01296 C 0.00079 0.11597 -0.05598 0.22708 -0.12956 0.23657 C -0.20352 0.24537 -0.26745 0.14768 -0.27227 0.01898 C -0.27709 -0.10996 -0.22097 -0.2213 -0.14701 -0.23009 C -0.07291 -0.23889 -0.00911 -0.14167 -0.00403 -0.01296 Z " pathEditMode="relative" rAng="5172060" ptsTypes="fffff">
                                          <p:cBhvr>
                                            <p:cTn id="44" dur="2000" fill="hold"/>
                                            <p:tgtEl>
                                              <p:spTgt spid="223"/>
                                            </p:tgtEl>
                                            <p:attrNameLst>
                                              <p:attrName>ppt_x</p:attrName>
                                              <p:attrName>ppt_y</p:attrName>
                                            </p:attrNameLst>
                                          </p:cBhvr>
                                          <p:rCtr x="-13411" y="1620"/>
                                        </p:animMotion>
                                      </p:childTnLst>
                                    </p:cTn>
                                  </p:par>
                                </p:childTnLst>
                              </p:cTn>
                            </p:par>
                            <p:par>
                              <p:cTn id="45" fill="hold">
                                <p:stCondLst>
                                  <p:cond delay="5500"/>
                                </p:stCondLst>
                                <p:childTnLst>
                                  <p:par>
                                    <p:cTn id="46" presetID="2" presetClass="entr" presetSubtype="2" accel="40000" fill="hold" nodeType="afterEffect">
                                      <p:stCondLst>
                                        <p:cond delay="0"/>
                                      </p:stCondLst>
                                      <p:childTnLst>
                                        <p:set>
                                          <p:cBhvr>
                                            <p:cTn id="47" dur="1" fill="hold">
                                              <p:stCondLst>
                                                <p:cond delay="0"/>
                                              </p:stCondLst>
                                            </p:cTn>
                                            <p:tgtEl>
                                              <p:spTgt spid="256"/>
                                            </p:tgtEl>
                                            <p:attrNameLst>
                                              <p:attrName>style.visibility</p:attrName>
                                            </p:attrNameLst>
                                          </p:cBhvr>
                                          <p:to>
                                            <p:strVal val="visible"/>
                                          </p:to>
                                        </p:set>
                                        <p:anim calcmode="lin" valueType="num">
                                          <p:cBhvr additive="base">
                                            <p:cTn id="48" dur="750" fill="hold"/>
                                            <p:tgtEl>
                                              <p:spTgt spid="256"/>
                                            </p:tgtEl>
                                            <p:attrNameLst>
                                              <p:attrName>ppt_x</p:attrName>
                                            </p:attrNameLst>
                                          </p:cBhvr>
                                          <p:tavLst>
                                            <p:tav tm="0">
                                              <p:val>
                                                <p:strVal val="1+#ppt_w/2"/>
                                              </p:val>
                                            </p:tav>
                                            <p:tav tm="100000">
                                              <p:val>
                                                <p:strVal val="#ppt_x"/>
                                              </p:val>
                                            </p:tav>
                                          </p:tavLst>
                                        </p:anim>
                                        <p:anim calcmode="lin" valueType="num">
                                          <p:cBhvr additive="base">
                                            <p:cTn id="49" dur="750" fill="hold"/>
                                            <p:tgtEl>
                                              <p:spTgt spid="256"/>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10" presetClass="entr" presetSubtype="0" fill="hold" nodeType="afterEffect">
                                      <p:stCondLst>
                                        <p:cond delay="0"/>
                                      </p:stCondLst>
                                      <p:childTnLst>
                                        <p:set>
                                          <p:cBhvr>
                                            <p:cTn id="52" dur="1" fill="hold">
                                              <p:stCondLst>
                                                <p:cond delay="0"/>
                                              </p:stCondLst>
                                            </p:cTn>
                                            <p:tgtEl>
                                              <p:spTgt spid="242"/>
                                            </p:tgtEl>
                                            <p:attrNameLst>
                                              <p:attrName>style.visibility</p:attrName>
                                            </p:attrNameLst>
                                          </p:cBhvr>
                                          <p:to>
                                            <p:strVal val="visible"/>
                                          </p:to>
                                        </p:set>
                                        <p:animEffect transition="in" filter="fade">
                                          <p:cBhvr>
                                            <p:cTn id="53" dur="1000"/>
                                            <p:tgtEl>
                                              <p:spTgt spid="242"/>
                                            </p:tgtEl>
                                          </p:cBhvr>
                                        </p:animEffect>
                                      </p:childTnLst>
                                    </p:cTn>
                                  </p:par>
                                  <p:par>
                                    <p:cTn id="54" presetID="1" presetClass="path" presetSubtype="0" accel="50000" decel="50000" fill="hold" nodeType="withEffect">
                                      <p:stCondLst>
                                        <p:cond delay="0"/>
                                      </p:stCondLst>
                                      <p:childTnLst>
                                        <p:animMotion origin="layout" path="M -0.00052 -0.00926 C -0.07318 -0.00926 -0.13177 -0.11736 -0.13216 -0.24838 C -0.13216 -0.38009 -0.07318 -0.48704 -0.00052 -0.48704 C 0.07214 -0.48704 0.13086 -0.38009 0.13086 -0.24838 C 0.13086 -0.11644 0.07214 -0.00972 -0.00052 -0.00926 Z " pathEditMode="relative" rAng="10800000" ptsTypes="fffff">
                                          <p:cBhvr>
                                            <p:cTn id="55" dur="2000" fill="hold"/>
                                            <p:tgtEl>
                                              <p:spTgt spid="242"/>
                                            </p:tgtEl>
                                            <p:attrNameLst>
                                              <p:attrName>ppt_x</p:attrName>
                                              <p:attrName>ppt_y</p:attrName>
                                            </p:attrNameLst>
                                          </p:cBhvr>
                                          <p:rCtr x="-13" y="-23889"/>
                                        </p:animMotion>
                                      </p:childTnLst>
                                    </p:cTn>
                                  </p:par>
                                </p:childTnLst>
                              </p:cTn>
                            </p:par>
                            <p:par>
                              <p:cTn id="56" fill="hold">
                                <p:stCondLst>
                                  <p:cond delay="7500"/>
                                </p:stCondLst>
                                <p:childTnLst>
                                  <p:par>
                                    <p:cTn id="57" presetID="2" presetClass="entr" presetSubtype="2" accel="40000" fill="hold" nodeType="afterEffect">
                                      <p:stCondLst>
                                        <p:cond delay="0"/>
                                      </p:stCondLst>
                                      <p:childTnLst>
                                        <p:set>
                                          <p:cBhvr>
                                            <p:cTn id="58" dur="1" fill="hold">
                                              <p:stCondLst>
                                                <p:cond delay="0"/>
                                              </p:stCondLst>
                                            </p:cTn>
                                            <p:tgtEl>
                                              <p:spTgt spid="264"/>
                                            </p:tgtEl>
                                            <p:attrNameLst>
                                              <p:attrName>style.visibility</p:attrName>
                                            </p:attrNameLst>
                                          </p:cBhvr>
                                          <p:to>
                                            <p:strVal val="visible"/>
                                          </p:to>
                                        </p:set>
                                        <p:anim calcmode="lin" valueType="num">
                                          <p:cBhvr additive="base">
                                            <p:cTn id="59" dur="750" fill="hold"/>
                                            <p:tgtEl>
                                              <p:spTgt spid="264"/>
                                            </p:tgtEl>
                                            <p:attrNameLst>
                                              <p:attrName>ppt_x</p:attrName>
                                            </p:attrNameLst>
                                          </p:cBhvr>
                                          <p:tavLst>
                                            <p:tav tm="0">
                                              <p:val>
                                                <p:strVal val="1+#ppt_w/2"/>
                                              </p:val>
                                            </p:tav>
                                            <p:tav tm="100000">
                                              <p:val>
                                                <p:strVal val="#ppt_x"/>
                                              </p:val>
                                            </p:tav>
                                          </p:tavLst>
                                        </p:anim>
                                        <p:anim calcmode="lin" valueType="num">
                                          <p:cBhvr additive="base">
                                            <p:cTn id="60" dur="750" fill="hold"/>
                                            <p:tgtEl>
                                              <p:spTgt spid="264"/>
                                            </p:tgtEl>
                                            <p:attrNameLst>
                                              <p:attrName>ppt_y</p:attrName>
                                            </p:attrNameLst>
                                          </p:cBhvr>
                                          <p:tavLst>
                                            <p:tav tm="0">
                                              <p:val>
                                                <p:strVal val="#ppt_y"/>
                                              </p:val>
                                            </p:tav>
                                            <p:tav tm="100000">
                                              <p:val>
                                                <p:strVal val="#ppt_y"/>
                                              </p:val>
                                            </p:tav>
                                          </p:tavLst>
                                        </p:anim>
                                      </p:childTnLst>
                                    </p:cTn>
                                  </p:par>
                                </p:childTnLst>
                              </p:cTn>
                            </p:par>
                            <p:par>
                              <p:cTn id="61" fill="hold">
                                <p:stCondLst>
                                  <p:cond delay="8500"/>
                                </p:stCondLst>
                                <p:childTnLst>
                                  <p:par>
                                    <p:cTn id="62" presetID="10" presetClass="entr" presetSubtype="0" fill="hold" nodeType="afterEffect">
                                      <p:stCondLst>
                                        <p:cond delay="0"/>
                                      </p:stCondLst>
                                      <p:childTnLst>
                                        <p:set>
                                          <p:cBhvr>
                                            <p:cTn id="63" dur="1" fill="hold">
                                              <p:stCondLst>
                                                <p:cond delay="0"/>
                                              </p:stCondLst>
                                            </p:cTn>
                                            <p:tgtEl>
                                              <p:spTgt spid="234"/>
                                            </p:tgtEl>
                                            <p:attrNameLst>
                                              <p:attrName>style.visibility</p:attrName>
                                            </p:attrNameLst>
                                          </p:cBhvr>
                                          <p:to>
                                            <p:strVal val="visible"/>
                                          </p:to>
                                        </p:set>
                                        <p:animEffect transition="in" filter="fade">
                                          <p:cBhvr>
                                            <p:cTn id="64" dur="1000"/>
                                            <p:tgtEl>
                                              <p:spTgt spid="234"/>
                                            </p:tgtEl>
                                          </p:cBhvr>
                                        </p:animEffect>
                                      </p:childTnLst>
                                    </p:cTn>
                                  </p:par>
                                  <p:par>
                                    <p:cTn id="65" presetID="1" presetClass="path" presetSubtype="0" accel="50000" decel="50000" fill="hold" nodeType="withEffect">
                                      <p:stCondLst>
                                        <p:cond delay="0"/>
                                      </p:stCondLst>
                                      <p:childTnLst>
                                        <p:animMotion origin="layout" path="M 0.00704 1.85185E-6 C 0.01055 -0.12963 0.06784 -0.23334 0.14154 -0.23403 C 0.21563 -0.23403 0.27279 -0.12894 0.27579 1.85185E-6 C 0.27579 0.12916 0.21511 0.22685 0.14154 0.23356 C 0.06732 0.23356 0.0073 0.12916 0.00704 1.85185E-6 Z " pathEditMode="relative" rAng="16200000" ptsTypes="fffff">
                                          <p:cBhvr>
                                            <p:cTn id="66" dur="2000" fill="hold"/>
                                            <p:tgtEl>
                                              <p:spTgt spid="234"/>
                                            </p:tgtEl>
                                            <p:attrNameLst>
                                              <p:attrName>ppt_x</p:attrName>
                                              <p:attrName>ppt_y</p:attrName>
                                            </p:attrNameLst>
                                          </p:cBhvr>
                                          <p:rCtr x="13438" y="-23"/>
                                        </p:animMotion>
                                      </p:childTnLst>
                                    </p:cTn>
                                  </p:par>
                                </p:childTnLst>
                              </p:cTn>
                            </p:par>
                            <p:par>
                              <p:cTn id="67" fill="hold">
                                <p:stCondLst>
                                  <p:cond delay="9500"/>
                                </p:stCondLst>
                                <p:childTnLst>
                                  <p:par>
                                    <p:cTn id="68" presetID="2" presetClass="entr" presetSubtype="8" accel="40000" fill="hold" nodeType="afterEffect">
                                      <p:stCondLst>
                                        <p:cond delay="0"/>
                                      </p:stCondLst>
                                      <p:childTnLst>
                                        <p:set>
                                          <p:cBhvr>
                                            <p:cTn id="69" dur="1" fill="hold">
                                              <p:stCondLst>
                                                <p:cond delay="0"/>
                                              </p:stCondLst>
                                            </p:cTn>
                                            <p:tgtEl>
                                              <p:spTgt spid="252"/>
                                            </p:tgtEl>
                                            <p:attrNameLst>
                                              <p:attrName>style.visibility</p:attrName>
                                            </p:attrNameLst>
                                          </p:cBhvr>
                                          <p:to>
                                            <p:strVal val="visible"/>
                                          </p:to>
                                        </p:set>
                                        <p:anim calcmode="lin" valueType="num">
                                          <p:cBhvr additive="base">
                                            <p:cTn id="70" dur="750" fill="hold"/>
                                            <p:tgtEl>
                                              <p:spTgt spid="252"/>
                                            </p:tgtEl>
                                            <p:attrNameLst>
                                              <p:attrName>ppt_x</p:attrName>
                                            </p:attrNameLst>
                                          </p:cBhvr>
                                          <p:tavLst>
                                            <p:tav tm="0">
                                              <p:val>
                                                <p:strVal val="0-#ppt_w/2"/>
                                              </p:val>
                                            </p:tav>
                                            <p:tav tm="100000">
                                              <p:val>
                                                <p:strVal val="#ppt_x"/>
                                              </p:val>
                                            </p:tav>
                                          </p:tavLst>
                                        </p:anim>
                                        <p:anim calcmode="lin" valueType="num">
                                          <p:cBhvr additive="base">
                                            <p:cTn id="71" dur="750" fill="hold"/>
                                            <p:tgtEl>
                                              <p:spTgt spid="2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p:bldP spid="269"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7" name="任意多边形 56"/>
          <p:cNvSpPr/>
          <p:nvPr/>
        </p:nvSpPr>
        <p:spPr>
          <a:xfrm>
            <a:off x="1" y="2695928"/>
            <a:ext cx="11522074" cy="4916413"/>
          </a:xfrm>
          <a:custGeom>
            <a:avLst/>
            <a:gdLst>
              <a:gd name="connsiteX0" fmla="*/ 0 w 12206689"/>
              <a:gd name="connsiteY0" fmla="*/ 0 h 4590663"/>
              <a:gd name="connsiteX1" fmla="*/ 4595717 w 12206689"/>
              <a:gd name="connsiteY1" fmla="*/ 0 h 4590663"/>
              <a:gd name="connsiteX2" fmla="*/ 4591489 w 12206689"/>
              <a:gd name="connsiteY2" fmla="*/ 83728 h 4590663"/>
              <a:gd name="connsiteX3" fmla="*/ 6125961 w 12206689"/>
              <a:gd name="connsiteY3" fmla="*/ 1618200 h 4590663"/>
              <a:gd name="connsiteX4" fmla="*/ 7660433 w 12206689"/>
              <a:gd name="connsiteY4" fmla="*/ 83728 h 4590663"/>
              <a:gd name="connsiteX5" fmla="*/ 7656205 w 12206689"/>
              <a:gd name="connsiteY5" fmla="*/ 0 h 4590663"/>
              <a:gd name="connsiteX6" fmla="*/ 12206689 w 12206689"/>
              <a:gd name="connsiteY6" fmla="*/ 0 h 4590663"/>
              <a:gd name="connsiteX7" fmla="*/ 12206689 w 12206689"/>
              <a:gd name="connsiteY7" fmla="*/ 4590663 h 4590663"/>
              <a:gd name="connsiteX8" fmla="*/ 0 w 12206689"/>
              <a:gd name="connsiteY8" fmla="*/ 4590663 h 45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689" h="4590663">
                <a:moveTo>
                  <a:pt x="0" y="0"/>
                </a:moveTo>
                <a:lnTo>
                  <a:pt x="4595717" y="0"/>
                </a:lnTo>
                <a:lnTo>
                  <a:pt x="4591489" y="83728"/>
                </a:lnTo>
                <a:cubicBezTo>
                  <a:pt x="4591489" y="931193"/>
                  <a:pt x="5278496" y="1618200"/>
                  <a:pt x="6125961" y="1618200"/>
                </a:cubicBezTo>
                <a:cubicBezTo>
                  <a:pt x="6973426" y="1618200"/>
                  <a:pt x="7660433" y="931193"/>
                  <a:pt x="7660433" y="83728"/>
                </a:cubicBezTo>
                <a:lnTo>
                  <a:pt x="7656205" y="0"/>
                </a:lnTo>
                <a:lnTo>
                  <a:pt x="12206689" y="0"/>
                </a:lnTo>
                <a:lnTo>
                  <a:pt x="12206689" y="4590663"/>
                </a:lnTo>
                <a:lnTo>
                  <a:pt x="0" y="4590663"/>
                </a:lnTo>
                <a:close/>
              </a:path>
            </a:pathLst>
          </a:custGeom>
          <a:gradFill flip="none" rotWithShape="1">
            <a:gsLst>
              <a:gs pos="0">
                <a:srgbClr val="DA251E"/>
              </a:gs>
              <a:gs pos="100000">
                <a:srgbClr val="C00000"/>
              </a:gs>
            </a:gsLst>
            <a:lin ang="18900000" scaled="1"/>
            <a:tileRect/>
          </a:gradFill>
          <a:ln w="25400" cap="flat" cmpd="sng" algn="ctr">
            <a:noFill/>
            <a:prstDash val="solid"/>
          </a:ln>
          <a:effectLst/>
        </p:spPr>
        <p:txBody>
          <a:bodyPr wrap="square" lIns="115187" tIns="57593" rIns="115187" bIns="57593" rtlCol="0" anchor="ctr">
            <a:noAutofit/>
          </a:bodyPr>
          <a:lstStyle/>
          <a:p>
            <a:pPr algn="ctr" defTabSz="1536065"/>
            <a:endParaRPr lang="zh-CN" altLang="en-US" sz="4000" kern="0">
              <a:solidFill>
                <a:srgbClr val="FFFFFF"/>
              </a:solidFill>
              <a:cs typeface="+mn-ea"/>
              <a:sym typeface="+mn-lt"/>
            </a:endParaRPr>
          </a:p>
        </p:txBody>
      </p:sp>
      <p:sp>
        <p:nvSpPr>
          <p:cNvPr id="60" name="椭圆 59"/>
          <p:cNvSpPr/>
          <p:nvPr/>
        </p:nvSpPr>
        <p:spPr>
          <a:xfrm>
            <a:off x="4220808" y="1306822"/>
            <a:ext cx="3082459" cy="3081568"/>
          </a:xfrm>
          <a:prstGeom prst="ellipse">
            <a:avLst/>
          </a:prstGeom>
          <a:solidFill>
            <a:schemeClr val="bg1"/>
          </a:solidFill>
          <a:ln w="44450" cap="flat" cmpd="sng" algn="ctr">
            <a:solidFill>
              <a:sysClr val="window" lastClr="FFFFFF"/>
            </a:solidFill>
            <a:prstDash val="solid"/>
          </a:ln>
          <a:effectLst>
            <a:outerShdw blurRad="88900" dist="63500" dir="5400000" algn="t" rotWithShape="0">
              <a:prstClr val="black">
                <a:alpha val="20000"/>
              </a:prstClr>
            </a:outerShdw>
          </a:effectLst>
        </p:spPr>
        <p:txBody>
          <a:bodyPr lIns="115187" tIns="57593" rIns="115187" bIns="57593" rtlCol="0" anchor="ctr"/>
          <a:lstStyle/>
          <a:p>
            <a:pPr algn="ctr" defTabSz="1536065">
              <a:defRPr/>
            </a:pPr>
            <a:endParaRPr lang="zh-CN" altLang="en-US" sz="2000" kern="0">
              <a:solidFill>
                <a:prstClr val="white"/>
              </a:solidFill>
              <a:cs typeface="+mn-ea"/>
              <a:sym typeface="+mn-lt"/>
            </a:endParaRPr>
          </a:p>
        </p:txBody>
      </p:sp>
      <p:pic>
        <p:nvPicPr>
          <p:cNvPr id="4" name="图片 3"/>
          <p:cNvPicPr>
            <a:picLocks noChangeAspect="1"/>
          </p:cNvPicPr>
          <p:nvPr/>
        </p:nvPicPr>
        <p:blipFill>
          <a:blip r:embed="rId5" cstate="screen"/>
          <a:stretch>
            <a:fillRect/>
          </a:stretch>
        </p:blipFill>
        <p:spPr>
          <a:xfrm>
            <a:off x="4544777" y="1636107"/>
            <a:ext cx="2436523" cy="2922498"/>
          </a:xfrm>
          <a:prstGeom prst="rect">
            <a:avLst/>
          </a:prstGeom>
        </p:spPr>
      </p:pic>
      <p:grpSp>
        <p:nvGrpSpPr>
          <p:cNvPr id="10" name="组合 9"/>
          <p:cNvGrpSpPr/>
          <p:nvPr/>
        </p:nvGrpSpPr>
        <p:grpSpPr>
          <a:xfrm>
            <a:off x="4555831" y="4600486"/>
            <a:ext cx="1318611" cy="1318753"/>
            <a:chOff x="1677608" y="2996952"/>
            <a:chExt cx="1395643" cy="1395643"/>
          </a:xfrm>
        </p:grpSpPr>
        <p:sp>
          <p:nvSpPr>
            <p:cNvPr id="11"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cs typeface="+mn-ea"/>
                <a:sym typeface="+mn-lt"/>
              </a:endParaRPr>
            </a:p>
          </p:txBody>
        </p:sp>
        <p:sp>
          <p:nvSpPr>
            <p:cNvPr id="12"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prstClr val="white"/>
                </a:solidFill>
                <a:effectLst>
                  <a:outerShdw blurRad="38100" dist="38100" dir="2700000" algn="tl">
                    <a:srgbClr val="000000">
                      <a:alpha val="43137"/>
                    </a:srgbClr>
                  </a:outerShdw>
                </a:effectLst>
                <a:cs typeface="+mn-ea"/>
                <a:sym typeface="+mn-lt"/>
              </a:endParaRPr>
            </a:p>
          </p:txBody>
        </p:sp>
      </p:grpSp>
      <p:grpSp>
        <p:nvGrpSpPr>
          <p:cNvPr id="13" name="组合 12"/>
          <p:cNvGrpSpPr/>
          <p:nvPr/>
        </p:nvGrpSpPr>
        <p:grpSpPr>
          <a:xfrm>
            <a:off x="5942477" y="4600486"/>
            <a:ext cx="1318611" cy="1318753"/>
            <a:chOff x="1677608" y="2996952"/>
            <a:chExt cx="1395643" cy="1395643"/>
          </a:xfrm>
        </p:grpSpPr>
        <p:sp>
          <p:nvSpPr>
            <p:cNvPr id="14"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cs typeface="+mn-ea"/>
                <a:sym typeface="+mn-lt"/>
              </a:endParaRPr>
            </a:p>
          </p:txBody>
        </p:sp>
        <p:sp>
          <p:nvSpPr>
            <p:cNvPr id="15"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prstClr val="white"/>
                </a:solidFill>
                <a:effectLst>
                  <a:outerShdw blurRad="38100" dist="38100" dir="2700000" algn="tl">
                    <a:srgbClr val="000000">
                      <a:alpha val="43137"/>
                    </a:srgbClr>
                  </a:outerShdw>
                </a:effectLst>
                <a:cs typeface="+mn-ea"/>
                <a:sym typeface="+mn-lt"/>
              </a:endParaRPr>
            </a:p>
          </p:txBody>
        </p:sp>
      </p:grpSp>
      <p:grpSp>
        <p:nvGrpSpPr>
          <p:cNvPr id="16" name="组合 15"/>
          <p:cNvGrpSpPr/>
          <p:nvPr/>
        </p:nvGrpSpPr>
        <p:grpSpPr>
          <a:xfrm>
            <a:off x="7329123" y="4600486"/>
            <a:ext cx="1318611" cy="1318753"/>
            <a:chOff x="1677608" y="2996952"/>
            <a:chExt cx="1395643" cy="1395643"/>
          </a:xfrm>
        </p:grpSpPr>
        <p:sp>
          <p:nvSpPr>
            <p:cNvPr id="17"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cs typeface="+mn-ea"/>
                <a:sym typeface="+mn-lt"/>
              </a:endParaRPr>
            </a:p>
          </p:txBody>
        </p:sp>
        <p:sp>
          <p:nvSpPr>
            <p:cNvPr id="18"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prstClr val="white"/>
                </a:solidFill>
                <a:effectLst>
                  <a:outerShdw blurRad="38100" dist="38100" dir="2700000" algn="tl">
                    <a:srgbClr val="000000">
                      <a:alpha val="43137"/>
                    </a:srgbClr>
                  </a:outerShdw>
                </a:effectLst>
                <a:cs typeface="+mn-ea"/>
                <a:sym typeface="+mn-lt"/>
              </a:endParaRPr>
            </a:p>
          </p:txBody>
        </p:sp>
      </p:grpSp>
      <p:grpSp>
        <p:nvGrpSpPr>
          <p:cNvPr id="19" name="组合 18"/>
          <p:cNvGrpSpPr/>
          <p:nvPr/>
        </p:nvGrpSpPr>
        <p:grpSpPr>
          <a:xfrm>
            <a:off x="3182968" y="4576797"/>
            <a:ext cx="1318611" cy="1318753"/>
            <a:chOff x="1677608" y="2996952"/>
            <a:chExt cx="1395643" cy="1395643"/>
          </a:xfrm>
        </p:grpSpPr>
        <p:sp>
          <p:nvSpPr>
            <p:cNvPr id="20"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cs typeface="+mn-ea"/>
                <a:sym typeface="+mn-lt"/>
              </a:endParaRPr>
            </a:p>
          </p:txBody>
        </p:sp>
        <p:sp>
          <p:nvSpPr>
            <p:cNvPr id="21"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prstClr val="white"/>
                </a:solidFill>
                <a:effectLst>
                  <a:outerShdw blurRad="38100" dist="38100" dir="2700000" algn="tl">
                    <a:srgbClr val="000000">
                      <a:alpha val="43137"/>
                    </a:srgbClr>
                  </a:outerShdw>
                </a:effectLst>
                <a:cs typeface="+mn-ea"/>
                <a:sym typeface="+mn-lt"/>
              </a:endParaRPr>
            </a:p>
          </p:txBody>
        </p:sp>
      </p:grpSp>
      <p:sp>
        <p:nvSpPr>
          <p:cNvPr id="22" name="TextBox 46"/>
          <p:cNvSpPr txBox="1"/>
          <p:nvPr/>
        </p:nvSpPr>
        <p:spPr>
          <a:xfrm flipH="1">
            <a:off x="3534855" y="4872647"/>
            <a:ext cx="665191" cy="727051"/>
          </a:xfrm>
          <a:prstGeom prst="rect">
            <a:avLst/>
          </a:prstGeom>
          <a:noFill/>
        </p:spPr>
        <p:txBody>
          <a:bodyPr wrap="square" lIns="86390" tIns="43195" rIns="86390" bIns="43195" rtlCol="0">
            <a:spAutoFit/>
          </a:bodyPr>
          <a:lstStyle/>
          <a:p>
            <a:pPr algn="ctr"/>
            <a:r>
              <a:rPr lang="zh-CN" altLang="en-US" sz="4200" dirty="0">
                <a:solidFill>
                  <a:schemeClr val="bg1"/>
                </a:solidFill>
                <a:cs typeface="+mn-ea"/>
                <a:sym typeface="+mn-lt"/>
              </a:rPr>
              <a:t>谢</a:t>
            </a:r>
            <a:endParaRPr lang="id-ID" sz="4200" dirty="0">
              <a:solidFill>
                <a:schemeClr val="bg1"/>
              </a:solidFill>
              <a:cs typeface="+mn-ea"/>
              <a:sym typeface="+mn-lt"/>
            </a:endParaRPr>
          </a:p>
        </p:txBody>
      </p:sp>
      <p:sp>
        <p:nvSpPr>
          <p:cNvPr id="23" name="TextBox 47"/>
          <p:cNvSpPr txBox="1"/>
          <p:nvPr/>
        </p:nvSpPr>
        <p:spPr>
          <a:xfrm flipH="1">
            <a:off x="4857362" y="4872647"/>
            <a:ext cx="665191" cy="727051"/>
          </a:xfrm>
          <a:prstGeom prst="rect">
            <a:avLst/>
          </a:prstGeom>
          <a:noFill/>
        </p:spPr>
        <p:txBody>
          <a:bodyPr wrap="square" lIns="86390" tIns="43195" rIns="86390" bIns="43195" rtlCol="0">
            <a:spAutoFit/>
          </a:bodyPr>
          <a:lstStyle/>
          <a:p>
            <a:pPr algn="ctr"/>
            <a:r>
              <a:rPr lang="zh-CN" altLang="en-US" sz="4200" dirty="0">
                <a:solidFill>
                  <a:schemeClr val="bg1"/>
                </a:solidFill>
                <a:cs typeface="+mn-ea"/>
                <a:sym typeface="+mn-lt"/>
              </a:rPr>
              <a:t>谢</a:t>
            </a:r>
            <a:endParaRPr lang="id-ID" sz="4200" dirty="0">
              <a:solidFill>
                <a:schemeClr val="bg1"/>
              </a:solidFill>
              <a:cs typeface="+mn-ea"/>
              <a:sym typeface="+mn-lt"/>
            </a:endParaRPr>
          </a:p>
        </p:txBody>
      </p:sp>
      <p:sp>
        <p:nvSpPr>
          <p:cNvPr id="24" name="TextBox 48"/>
          <p:cNvSpPr txBox="1"/>
          <p:nvPr/>
        </p:nvSpPr>
        <p:spPr>
          <a:xfrm flipH="1">
            <a:off x="6275198" y="4833863"/>
            <a:ext cx="665191" cy="727051"/>
          </a:xfrm>
          <a:prstGeom prst="rect">
            <a:avLst/>
          </a:prstGeom>
          <a:noFill/>
        </p:spPr>
        <p:txBody>
          <a:bodyPr wrap="square" lIns="86390" tIns="43195" rIns="86390" bIns="43195" rtlCol="0">
            <a:spAutoFit/>
          </a:bodyPr>
          <a:lstStyle/>
          <a:p>
            <a:pPr algn="ctr"/>
            <a:r>
              <a:rPr lang="zh-CN" altLang="en-US" sz="4200" dirty="0">
                <a:solidFill>
                  <a:schemeClr val="bg1"/>
                </a:solidFill>
                <a:cs typeface="+mn-ea"/>
                <a:sym typeface="+mn-lt"/>
              </a:rPr>
              <a:t>聆</a:t>
            </a:r>
            <a:endParaRPr lang="id-ID" sz="4200" dirty="0">
              <a:solidFill>
                <a:schemeClr val="bg1"/>
              </a:solidFill>
              <a:cs typeface="+mn-ea"/>
              <a:sym typeface="+mn-lt"/>
            </a:endParaRPr>
          </a:p>
        </p:txBody>
      </p:sp>
      <p:sp>
        <p:nvSpPr>
          <p:cNvPr id="25" name="TextBox 49"/>
          <p:cNvSpPr txBox="1"/>
          <p:nvPr/>
        </p:nvSpPr>
        <p:spPr>
          <a:xfrm flipH="1">
            <a:off x="7635988" y="4833863"/>
            <a:ext cx="665191" cy="727051"/>
          </a:xfrm>
          <a:prstGeom prst="rect">
            <a:avLst/>
          </a:prstGeom>
          <a:noFill/>
        </p:spPr>
        <p:txBody>
          <a:bodyPr wrap="square" lIns="86390" tIns="43195" rIns="86390" bIns="43195" rtlCol="0">
            <a:spAutoFit/>
          </a:bodyPr>
          <a:lstStyle/>
          <a:p>
            <a:pPr algn="ctr"/>
            <a:r>
              <a:rPr lang="zh-CN" altLang="en-US" sz="4200" dirty="0">
                <a:solidFill>
                  <a:schemeClr val="bg1"/>
                </a:solidFill>
                <a:cs typeface="+mn-ea"/>
                <a:sym typeface="+mn-lt"/>
              </a:rPr>
              <a:t>听</a:t>
            </a:r>
            <a:endParaRPr lang="id-ID" sz="4200" dirty="0">
              <a:solidFill>
                <a:schemeClr val="bg1"/>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8371">
        <p:blinds dir="vert"/>
      </p:transition>
    </mc:Choice>
    <mc:Fallback xmlns="">
      <p:transition spd="slow" advTm="837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Scale>
                                      <p:cBhvr>
                                        <p:cTn id="7" dur="1000" decel="50000" fill="hold">
                                          <p:stCondLst>
                                            <p:cond delay="0"/>
                                          </p:stCondLst>
                                        </p:cTn>
                                        <p:tgtEl>
                                          <p:spTgt spid="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0"/>
                                        </p:tgtEl>
                                        <p:attrNameLst>
                                          <p:attrName>ppt_x</p:attrName>
                                          <p:attrName>ppt_y</p:attrName>
                                        </p:attrNameLst>
                                      </p:cBhvr>
                                    </p:animMotion>
                                    <p:animEffect transition="in" filter="fade">
                                      <p:cBhvr>
                                        <p:cTn id="9" dur="1000"/>
                                        <p:tgtEl>
                                          <p:spTgt spid="60"/>
                                        </p:tgtEl>
                                      </p:cBhvr>
                                    </p:animEffect>
                                  </p:childTnLst>
                                </p:cTn>
                              </p:par>
                              <p:par>
                                <p:cTn id="10" presetID="14" presetClass="entr" presetSubtype="10" fill="hold" grpId="0" nodeType="withEffect">
                                  <p:stCondLst>
                                    <p:cond delay="500"/>
                                  </p:stCondLst>
                                  <p:childTnLst>
                                    <p:set>
                                      <p:cBhvr>
                                        <p:cTn id="11" dur="1" fill="hold">
                                          <p:stCondLst>
                                            <p:cond delay="0"/>
                                          </p:stCondLst>
                                        </p:cTn>
                                        <p:tgtEl>
                                          <p:spTgt spid="57"/>
                                        </p:tgtEl>
                                        <p:attrNameLst>
                                          <p:attrName>style.visibility</p:attrName>
                                        </p:attrNameLst>
                                      </p:cBhvr>
                                      <p:to>
                                        <p:strVal val="visible"/>
                                      </p:to>
                                    </p:set>
                                    <p:animEffect transition="in" filter="randombar(horizontal)">
                                      <p:cBhvr>
                                        <p:cTn id="12" dur="500"/>
                                        <p:tgtEl>
                                          <p:spTgt spid="57"/>
                                        </p:tgtEl>
                                      </p:cBhvr>
                                    </p:animEffect>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290">
                                          <p:stCondLst>
                                            <p:cond delay="0"/>
                                          </p:stCondLst>
                                        </p:cTn>
                                        <p:tgtEl>
                                          <p:spTgt spid="19"/>
                                        </p:tgtEl>
                                      </p:cBhvr>
                                    </p:animEffect>
                                    <p:anim calcmode="lin" valueType="num">
                                      <p:cBhvr>
                                        <p:cTn id="17"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22" dur="13">
                                          <p:stCondLst>
                                            <p:cond delay="325"/>
                                          </p:stCondLst>
                                        </p:cTn>
                                        <p:tgtEl>
                                          <p:spTgt spid="19"/>
                                        </p:tgtEl>
                                      </p:cBhvr>
                                      <p:to x="100000" y="60000"/>
                                    </p:animScale>
                                    <p:animScale>
                                      <p:cBhvr>
                                        <p:cTn id="23" dur="83" decel="50000">
                                          <p:stCondLst>
                                            <p:cond delay="338"/>
                                          </p:stCondLst>
                                        </p:cTn>
                                        <p:tgtEl>
                                          <p:spTgt spid="19"/>
                                        </p:tgtEl>
                                      </p:cBhvr>
                                      <p:to x="100000" y="100000"/>
                                    </p:animScale>
                                    <p:animScale>
                                      <p:cBhvr>
                                        <p:cTn id="24" dur="13">
                                          <p:stCondLst>
                                            <p:cond delay="656"/>
                                          </p:stCondLst>
                                        </p:cTn>
                                        <p:tgtEl>
                                          <p:spTgt spid="19"/>
                                        </p:tgtEl>
                                      </p:cBhvr>
                                      <p:to x="100000" y="80000"/>
                                    </p:animScale>
                                    <p:animScale>
                                      <p:cBhvr>
                                        <p:cTn id="25" dur="83" decel="50000">
                                          <p:stCondLst>
                                            <p:cond delay="669"/>
                                          </p:stCondLst>
                                        </p:cTn>
                                        <p:tgtEl>
                                          <p:spTgt spid="19"/>
                                        </p:tgtEl>
                                      </p:cBhvr>
                                      <p:to x="100000" y="100000"/>
                                    </p:animScale>
                                    <p:animScale>
                                      <p:cBhvr>
                                        <p:cTn id="26" dur="13">
                                          <p:stCondLst>
                                            <p:cond delay="821"/>
                                          </p:stCondLst>
                                        </p:cTn>
                                        <p:tgtEl>
                                          <p:spTgt spid="19"/>
                                        </p:tgtEl>
                                      </p:cBhvr>
                                      <p:to x="100000" y="90000"/>
                                    </p:animScale>
                                    <p:animScale>
                                      <p:cBhvr>
                                        <p:cTn id="27" dur="83" decel="50000">
                                          <p:stCondLst>
                                            <p:cond delay="834"/>
                                          </p:stCondLst>
                                        </p:cTn>
                                        <p:tgtEl>
                                          <p:spTgt spid="19"/>
                                        </p:tgtEl>
                                      </p:cBhvr>
                                      <p:to x="100000" y="100000"/>
                                    </p:animScale>
                                    <p:animScale>
                                      <p:cBhvr>
                                        <p:cTn id="28" dur="13">
                                          <p:stCondLst>
                                            <p:cond delay="904"/>
                                          </p:stCondLst>
                                        </p:cTn>
                                        <p:tgtEl>
                                          <p:spTgt spid="19"/>
                                        </p:tgtEl>
                                      </p:cBhvr>
                                      <p:to x="100000" y="95000"/>
                                    </p:animScale>
                                    <p:animScale>
                                      <p:cBhvr>
                                        <p:cTn id="29" dur="83" decel="50000">
                                          <p:stCondLst>
                                            <p:cond delay="917"/>
                                          </p:stCondLst>
                                        </p:cTn>
                                        <p:tgtEl>
                                          <p:spTgt spid="19"/>
                                        </p:tgtEl>
                                      </p:cBhvr>
                                      <p:to x="100000" y="100000"/>
                                    </p:animScale>
                                  </p:childTnLst>
                                </p:cTn>
                              </p:par>
                            </p:childTnLst>
                          </p:cTn>
                        </p:par>
                        <p:par>
                          <p:cTn id="30" fill="hold">
                            <p:stCondLst>
                              <p:cond delay="2000"/>
                            </p:stCondLst>
                            <p:childTnLst>
                              <p:par>
                                <p:cTn id="31" presetID="26"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290">
                                          <p:stCondLst>
                                            <p:cond delay="0"/>
                                          </p:stCondLst>
                                        </p:cTn>
                                        <p:tgtEl>
                                          <p:spTgt spid="10"/>
                                        </p:tgtEl>
                                      </p:cBhvr>
                                    </p:animEffect>
                                    <p:anim calcmode="lin" valueType="num">
                                      <p:cBhvr>
                                        <p:cTn id="34"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5"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6"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37"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38"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39" dur="13">
                                          <p:stCondLst>
                                            <p:cond delay="325"/>
                                          </p:stCondLst>
                                        </p:cTn>
                                        <p:tgtEl>
                                          <p:spTgt spid="10"/>
                                        </p:tgtEl>
                                      </p:cBhvr>
                                      <p:to x="100000" y="60000"/>
                                    </p:animScale>
                                    <p:animScale>
                                      <p:cBhvr>
                                        <p:cTn id="40" dur="83" decel="50000">
                                          <p:stCondLst>
                                            <p:cond delay="338"/>
                                          </p:stCondLst>
                                        </p:cTn>
                                        <p:tgtEl>
                                          <p:spTgt spid="10"/>
                                        </p:tgtEl>
                                      </p:cBhvr>
                                      <p:to x="100000" y="100000"/>
                                    </p:animScale>
                                    <p:animScale>
                                      <p:cBhvr>
                                        <p:cTn id="41" dur="13">
                                          <p:stCondLst>
                                            <p:cond delay="656"/>
                                          </p:stCondLst>
                                        </p:cTn>
                                        <p:tgtEl>
                                          <p:spTgt spid="10"/>
                                        </p:tgtEl>
                                      </p:cBhvr>
                                      <p:to x="100000" y="80000"/>
                                    </p:animScale>
                                    <p:animScale>
                                      <p:cBhvr>
                                        <p:cTn id="42" dur="83" decel="50000">
                                          <p:stCondLst>
                                            <p:cond delay="669"/>
                                          </p:stCondLst>
                                        </p:cTn>
                                        <p:tgtEl>
                                          <p:spTgt spid="10"/>
                                        </p:tgtEl>
                                      </p:cBhvr>
                                      <p:to x="100000" y="100000"/>
                                    </p:animScale>
                                    <p:animScale>
                                      <p:cBhvr>
                                        <p:cTn id="43" dur="13">
                                          <p:stCondLst>
                                            <p:cond delay="821"/>
                                          </p:stCondLst>
                                        </p:cTn>
                                        <p:tgtEl>
                                          <p:spTgt spid="10"/>
                                        </p:tgtEl>
                                      </p:cBhvr>
                                      <p:to x="100000" y="90000"/>
                                    </p:animScale>
                                    <p:animScale>
                                      <p:cBhvr>
                                        <p:cTn id="44" dur="83" decel="50000">
                                          <p:stCondLst>
                                            <p:cond delay="834"/>
                                          </p:stCondLst>
                                        </p:cTn>
                                        <p:tgtEl>
                                          <p:spTgt spid="10"/>
                                        </p:tgtEl>
                                      </p:cBhvr>
                                      <p:to x="100000" y="100000"/>
                                    </p:animScale>
                                    <p:animScale>
                                      <p:cBhvr>
                                        <p:cTn id="45" dur="13">
                                          <p:stCondLst>
                                            <p:cond delay="904"/>
                                          </p:stCondLst>
                                        </p:cTn>
                                        <p:tgtEl>
                                          <p:spTgt spid="10"/>
                                        </p:tgtEl>
                                      </p:cBhvr>
                                      <p:to x="100000" y="95000"/>
                                    </p:animScale>
                                    <p:animScale>
                                      <p:cBhvr>
                                        <p:cTn id="46" dur="83" decel="50000">
                                          <p:stCondLst>
                                            <p:cond delay="917"/>
                                          </p:stCondLst>
                                        </p:cTn>
                                        <p:tgtEl>
                                          <p:spTgt spid="10"/>
                                        </p:tgtEl>
                                      </p:cBhvr>
                                      <p:to x="100000" y="100000"/>
                                    </p:animScale>
                                  </p:childTnLst>
                                </p:cTn>
                              </p:par>
                            </p:childTnLst>
                          </p:cTn>
                        </p:par>
                        <p:par>
                          <p:cTn id="47" fill="hold">
                            <p:stCondLst>
                              <p:cond delay="3000"/>
                            </p:stCondLst>
                            <p:childTnLst>
                              <p:par>
                                <p:cTn id="48" presetID="26" presetClass="entr" presetSubtype="0"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290">
                                          <p:stCondLst>
                                            <p:cond delay="0"/>
                                          </p:stCondLst>
                                        </p:cTn>
                                        <p:tgtEl>
                                          <p:spTgt spid="13"/>
                                        </p:tgtEl>
                                      </p:cBhvr>
                                    </p:animEffect>
                                    <p:anim calcmode="lin" valueType="num">
                                      <p:cBhvr>
                                        <p:cTn id="51"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2"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3"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54"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55"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56" dur="13">
                                          <p:stCondLst>
                                            <p:cond delay="325"/>
                                          </p:stCondLst>
                                        </p:cTn>
                                        <p:tgtEl>
                                          <p:spTgt spid="13"/>
                                        </p:tgtEl>
                                      </p:cBhvr>
                                      <p:to x="100000" y="60000"/>
                                    </p:animScale>
                                    <p:animScale>
                                      <p:cBhvr>
                                        <p:cTn id="57" dur="83" decel="50000">
                                          <p:stCondLst>
                                            <p:cond delay="338"/>
                                          </p:stCondLst>
                                        </p:cTn>
                                        <p:tgtEl>
                                          <p:spTgt spid="13"/>
                                        </p:tgtEl>
                                      </p:cBhvr>
                                      <p:to x="100000" y="100000"/>
                                    </p:animScale>
                                    <p:animScale>
                                      <p:cBhvr>
                                        <p:cTn id="58" dur="13">
                                          <p:stCondLst>
                                            <p:cond delay="656"/>
                                          </p:stCondLst>
                                        </p:cTn>
                                        <p:tgtEl>
                                          <p:spTgt spid="13"/>
                                        </p:tgtEl>
                                      </p:cBhvr>
                                      <p:to x="100000" y="80000"/>
                                    </p:animScale>
                                    <p:animScale>
                                      <p:cBhvr>
                                        <p:cTn id="59" dur="83" decel="50000">
                                          <p:stCondLst>
                                            <p:cond delay="669"/>
                                          </p:stCondLst>
                                        </p:cTn>
                                        <p:tgtEl>
                                          <p:spTgt spid="13"/>
                                        </p:tgtEl>
                                      </p:cBhvr>
                                      <p:to x="100000" y="100000"/>
                                    </p:animScale>
                                    <p:animScale>
                                      <p:cBhvr>
                                        <p:cTn id="60" dur="13">
                                          <p:stCondLst>
                                            <p:cond delay="821"/>
                                          </p:stCondLst>
                                        </p:cTn>
                                        <p:tgtEl>
                                          <p:spTgt spid="13"/>
                                        </p:tgtEl>
                                      </p:cBhvr>
                                      <p:to x="100000" y="90000"/>
                                    </p:animScale>
                                    <p:animScale>
                                      <p:cBhvr>
                                        <p:cTn id="61" dur="83" decel="50000">
                                          <p:stCondLst>
                                            <p:cond delay="834"/>
                                          </p:stCondLst>
                                        </p:cTn>
                                        <p:tgtEl>
                                          <p:spTgt spid="13"/>
                                        </p:tgtEl>
                                      </p:cBhvr>
                                      <p:to x="100000" y="100000"/>
                                    </p:animScale>
                                    <p:animScale>
                                      <p:cBhvr>
                                        <p:cTn id="62" dur="13">
                                          <p:stCondLst>
                                            <p:cond delay="904"/>
                                          </p:stCondLst>
                                        </p:cTn>
                                        <p:tgtEl>
                                          <p:spTgt spid="13"/>
                                        </p:tgtEl>
                                      </p:cBhvr>
                                      <p:to x="100000" y="95000"/>
                                    </p:animScale>
                                    <p:animScale>
                                      <p:cBhvr>
                                        <p:cTn id="63" dur="83" decel="50000">
                                          <p:stCondLst>
                                            <p:cond delay="917"/>
                                          </p:stCondLst>
                                        </p:cTn>
                                        <p:tgtEl>
                                          <p:spTgt spid="13"/>
                                        </p:tgtEl>
                                      </p:cBhvr>
                                      <p:to x="100000" y="100000"/>
                                    </p:animScale>
                                  </p:childTnLst>
                                </p:cTn>
                              </p:par>
                            </p:childTnLst>
                          </p:cTn>
                        </p:par>
                        <p:par>
                          <p:cTn id="64" fill="hold">
                            <p:stCondLst>
                              <p:cond delay="4000"/>
                            </p:stCondLst>
                            <p:childTnLst>
                              <p:par>
                                <p:cTn id="65" presetID="26" presetClass="entr" presetSubtype="0"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down)">
                                      <p:cBhvr>
                                        <p:cTn id="67" dur="290">
                                          <p:stCondLst>
                                            <p:cond delay="0"/>
                                          </p:stCondLst>
                                        </p:cTn>
                                        <p:tgtEl>
                                          <p:spTgt spid="16"/>
                                        </p:tgtEl>
                                      </p:cBhvr>
                                    </p:animEffect>
                                    <p:anim calcmode="lin" valueType="num">
                                      <p:cBhvr>
                                        <p:cTn id="68" dur="911"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9" dur="332"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0" dur="332" tmFilter="0, 0; 0.125,0.2665; 0.25,0.4; 0.375,0.465; 0.5,0.5;  0.625,0.535; 0.75,0.6; 0.875,0.7335; 1,1">
                                          <p:stCondLst>
                                            <p:cond delay="332"/>
                                          </p:stCondLst>
                                        </p:cTn>
                                        <p:tgtEl>
                                          <p:spTgt spid="16"/>
                                        </p:tgtEl>
                                        <p:attrNameLst>
                                          <p:attrName>ppt_y</p:attrName>
                                        </p:attrNameLst>
                                      </p:cBhvr>
                                      <p:tavLst>
                                        <p:tav tm="0" fmla="#ppt_y-sin(pi*$)/9">
                                          <p:val>
                                            <p:fltVal val="0"/>
                                          </p:val>
                                        </p:tav>
                                        <p:tav tm="100000">
                                          <p:val>
                                            <p:fltVal val="1"/>
                                          </p:val>
                                        </p:tav>
                                      </p:tavLst>
                                    </p:anim>
                                    <p:anim calcmode="lin" valueType="num">
                                      <p:cBhvr>
                                        <p:cTn id="71" dur="166" tmFilter="0, 0; 0.125,0.2665; 0.25,0.4; 0.375,0.465; 0.5,0.5;  0.625,0.535; 0.75,0.6; 0.875,0.7335; 1,1">
                                          <p:stCondLst>
                                            <p:cond delay="662"/>
                                          </p:stCondLst>
                                        </p:cTn>
                                        <p:tgtEl>
                                          <p:spTgt spid="16"/>
                                        </p:tgtEl>
                                        <p:attrNameLst>
                                          <p:attrName>ppt_y</p:attrName>
                                        </p:attrNameLst>
                                      </p:cBhvr>
                                      <p:tavLst>
                                        <p:tav tm="0" fmla="#ppt_y-sin(pi*$)/27">
                                          <p:val>
                                            <p:fltVal val="0"/>
                                          </p:val>
                                        </p:tav>
                                        <p:tav tm="100000">
                                          <p:val>
                                            <p:fltVal val="1"/>
                                          </p:val>
                                        </p:tav>
                                      </p:tavLst>
                                    </p:anim>
                                    <p:anim calcmode="lin" valueType="num">
                                      <p:cBhvr>
                                        <p:cTn id="72" dur="82" tmFilter="0, 0; 0.125,0.2665; 0.25,0.4; 0.375,0.465; 0.5,0.5;  0.625,0.535; 0.75,0.6; 0.875,0.7335; 1,1">
                                          <p:stCondLst>
                                            <p:cond delay="828"/>
                                          </p:stCondLst>
                                        </p:cTn>
                                        <p:tgtEl>
                                          <p:spTgt spid="16"/>
                                        </p:tgtEl>
                                        <p:attrNameLst>
                                          <p:attrName>ppt_y</p:attrName>
                                        </p:attrNameLst>
                                      </p:cBhvr>
                                      <p:tavLst>
                                        <p:tav tm="0" fmla="#ppt_y-sin(pi*$)/81">
                                          <p:val>
                                            <p:fltVal val="0"/>
                                          </p:val>
                                        </p:tav>
                                        <p:tav tm="100000">
                                          <p:val>
                                            <p:fltVal val="1"/>
                                          </p:val>
                                        </p:tav>
                                      </p:tavLst>
                                    </p:anim>
                                    <p:animScale>
                                      <p:cBhvr>
                                        <p:cTn id="73" dur="13">
                                          <p:stCondLst>
                                            <p:cond delay="325"/>
                                          </p:stCondLst>
                                        </p:cTn>
                                        <p:tgtEl>
                                          <p:spTgt spid="16"/>
                                        </p:tgtEl>
                                      </p:cBhvr>
                                      <p:to x="100000" y="60000"/>
                                    </p:animScale>
                                    <p:animScale>
                                      <p:cBhvr>
                                        <p:cTn id="74" dur="83" decel="50000">
                                          <p:stCondLst>
                                            <p:cond delay="338"/>
                                          </p:stCondLst>
                                        </p:cTn>
                                        <p:tgtEl>
                                          <p:spTgt spid="16"/>
                                        </p:tgtEl>
                                      </p:cBhvr>
                                      <p:to x="100000" y="100000"/>
                                    </p:animScale>
                                    <p:animScale>
                                      <p:cBhvr>
                                        <p:cTn id="75" dur="13">
                                          <p:stCondLst>
                                            <p:cond delay="656"/>
                                          </p:stCondLst>
                                        </p:cTn>
                                        <p:tgtEl>
                                          <p:spTgt spid="16"/>
                                        </p:tgtEl>
                                      </p:cBhvr>
                                      <p:to x="100000" y="80000"/>
                                    </p:animScale>
                                    <p:animScale>
                                      <p:cBhvr>
                                        <p:cTn id="76" dur="83" decel="50000">
                                          <p:stCondLst>
                                            <p:cond delay="669"/>
                                          </p:stCondLst>
                                        </p:cTn>
                                        <p:tgtEl>
                                          <p:spTgt spid="16"/>
                                        </p:tgtEl>
                                      </p:cBhvr>
                                      <p:to x="100000" y="100000"/>
                                    </p:animScale>
                                    <p:animScale>
                                      <p:cBhvr>
                                        <p:cTn id="77" dur="13">
                                          <p:stCondLst>
                                            <p:cond delay="821"/>
                                          </p:stCondLst>
                                        </p:cTn>
                                        <p:tgtEl>
                                          <p:spTgt spid="16"/>
                                        </p:tgtEl>
                                      </p:cBhvr>
                                      <p:to x="100000" y="90000"/>
                                    </p:animScale>
                                    <p:animScale>
                                      <p:cBhvr>
                                        <p:cTn id="78" dur="83" decel="50000">
                                          <p:stCondLst>
                                            <p:cond delay="834"/>
                                          </p:stCondLst>
                                        </p:cTn>
                                        <p:tgtEl>
                                          <p:spTgt spid="16"/>
                                        </p:tgtEl>
                                      </p:cBhvr>
                                      <p:to x="100000" y="100000"/>
                                    </p:animScale>
                                    <p:animScale>
                                      <p:cBhvr>
                                        <p:cTn id="79" dur="13">
                                          <p:stCondLst>
                                            <p:cond delay="904"/>
                                          </p:stCondLst>
                                        </p:cTn>
                                        <p:tgtEl>
                                          <p:spTgt spid="16"/>
                                        </p:tgtEl>
                                      </p:cBhvr>
                                      <p:to x="100000" y="95000"/>
                                    </p:animScale>
                                    <p:animScale>
                                      <p:cBhvr>
                                        <p:cTn id="80" dur="83" decel="50000">
                                          <p:stCondLst>
                                            <p:cond delay="917"/>
                                          </p:stCondLst>
                                        </p:cTn>
                                        <p:tgtEl>
                                          <p:spTgt spid="16"/>
                                        </p:tgtEl>
                                      </p:cBhvr>
                                      <p:to x="100000" y="100000"/>
                                    </p:animScale>
                                  </p:childTnLst>
                                </p:cTn>
                              </p:par>
                              <p:par>
                                <p:cTn id="81" presetID="42" presetClass="entr" presetSubtype="0" fill="hold" grpId="0" nodeType="withEffect">
                                  <p:stCondLst>
                                    <p:cond delay="100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1000" fill="hold"/>
                                        <p:tgtEl>
                                          <p:spTgt spid="22"/>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100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100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1000" fill="hold"/>
                                        <p:tgtEl>
                                          <p:spTgt spid="24"/>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1000"/>
                                  </p:stCondLst>
                                  <p:childTnLst>
                                    <p:set>
                                      <p:cBhvr>
                                        <p:cTn id="97" dur="1" fill="hold">
                                          <p:stCondLst>
                                            <p:cond delay="0"/>
                                          </p:stCondLst>
                                        </p:cTn>
                                        <p:tgtEl>
                                          <p:spTgt spid="25"/>
                                        </p:tgtEl>
                                        <p:attrNameLst>
                                          <p:attrName>style.visibility</p:attrName>
                                        </p:attrNameLst>
                                      </p:cBhvr>
                                      <p:to>
                                        <p:strVal val="visible"/>
                                      </p:to>
                                    </p:set>
                                    <p:animEffect transition="in" filter="fade">
                                      <p:cBhvr>
                                        <p:cTn id="98" dur="1000"/>
                                        <p:tgtEl>
                                          <p:spTgt spid="25"/>
                                        </p:tgtEl>
                                      </p:cBhvr>
                                    </p:animEffect>
                                    <p:anim calcmode="lin" valueType="num">
                                      <p:cBhvr>
                                        <p:cTn id="99" dur="1000" fill="hold"/>
                                        <p:tgtEl>
                                          <p:spTgt spid="25"/>
                                        </p:tgtEl>
                                        <p:attrNameLst>
                                          <p:attrName>ppt_x</p:attrName>
                                        </p:attrNameLst>
                                      </p:cBhvr>
                                      <p:tavLst>
                                        <p:tav tm="0">
                                          <p:val>
                                            <p:strVal val="#ppt_x"/>
                                          </p:val>
                                        </p:tav>
                                        <p:tav tm="100000">
                                          <p:val>
                                            <p:strVal val="#ppt_x"/>
                                          </p:val>
                                        </p:tav>
                                      </p:tavLst>
                                    </p:anim>
                                    <p:anim calcmode="lin" valueType="num">
                                      <p:cBhvr>
                                        <p:cTn id="10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4"/>
                                        </p:tgtEl>
                                        <p:attrNameLst>
                                          <p:attrName>style.visibility</p:attrName>
                                        </p:attrNameLst>
                                      </p:cBhvr>
                                      <p:to>
                                        <p:strVal val="visible"/>
                                      </p:to>
                                    </p:set>
                                    <p:animEffect transition="in" filter="fade">
                                      <p:cBhvr>
                                        <p:cTn id="10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22" grpId="0"/>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114043" y="-1218452"/>
            <a:ext cx="2941817" cy="2940969"/>
            <a:chOff x="2894659" y="1465288"/>
            <a:chExt cx="1727827" cy="1727827"/>
          </a:xfrm>
        </p:grpSpPr>
        <p:grpSp>
          <p:nvGrpSpPr>
            <p:cNvPr id="3" name="组合 2"/>
            <p:cNvGrpSpPr/>
            <p:nvPr/>
          </p:nvGrpSpPr>
          <p:grpSpPr>
            <a:xfrm rot="1771504">
              <a:off x="2914532" y="1485269"/>
              <a:ext cx="1688083" cy="1687866"/>
              <a:chOff x="1827622" y="1343919"/>
              <a:chExt cx="2304000" cy="2304000"/>
            </a:xfrm>
          </p:grpSpPr>
          <p:sp>
            <p:nvSpPr>
              <p:cNvPr id="5" name="椭圆 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7700">
                  <a:defRPr/>
                </a:pPr>
                <a:endParaRPr lang="zh-CN" altLang="en-US" sz="1300">
                  <a:solidFill>
                    <a:srgbClr val="FF0000"/>
                  </a:solidFill>
                  <a:cs typeface="+mn-ea"/>
                  <a:sym typeface="+mn-lt"/>
                </a:endParaRPr>
              </a:p>
            </p:txBody>
          </p:sp>
          <p:sp>
            <p:nvSpPr>
              <p:cNvPr id="6" name="椭圆 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7700">
                  <a:defRPr/>
                </a:pPr>
                <a:endParaRPr lang="zh-CN" altLang="en-US" sz="1300">
                  <a:solidFill>
                    <a:srgbClr val="FF0000"/>
                  </a:solidFill>
                  <a:cs typeface="+mn-ea"/>
                  <a:sym typeface="+mn-lt"/>
                </a:endParaRPr>
              </a:p>
            </p:txBody>
          </p:sp>
        </p:grpSp>
        <p:sp>
          <p:nvSpPr>
            <p:cNvPr id="4" name="流程图: 联系 5"/>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prstClr val="white"/>
                </a:solidFill>
                <a:cs typeface="+mn-ea"/>
                <a:sym typeface="+mn-lt"/>
              </a:endParaRPr>
            </a:p>
          </p:txBody>
        </p:sp>
      </p:grpSp>
      <p:grpSp>
        <p:nvGrpSpPr>
          <p:cNvPr id="7" name="组合 6"/>
          <p:cNvGrpSpPr/>
          <p:nvPr/>
        </p:nvGrpSpPr>
        <p:grpSpPr>
          <a:xfrm rot="1771504">
            <a:off x="3533739" y="634376"/>
            <a:ext cx="342987" cy="342844"/>
            <a:chOff x="1827622" y="1343919"/>
            <a:chExt cx="2304000" cy="2304000"/>
          </a:xfrm>
        </p:grpSpPr>
        <p:sp>
          <p:nvSpPr>
            <p:cNvPr id="8" name="椭圆 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7700">
                <a:defRPr/>
              </a:pPr>
              <a:endParaRPr lang="zh-CN" altLang="en-US" sz="1300">
                <a:solidFill>
                  <a:srgbClr val="C00000"/>
                </a:solidFill>
                <a:cs typeface="+mn-ea"/>
                <a:sym typeface="+mn-lt"/>
              </a:endParaRPr>
            </a:p>
          </p:txBody>
        </p:sp>
        <p:sp>
          <p:nvSpPr>
            <p:cNvPr id="9" name="椭圆 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7700">
                <a:defRPr/>
              </a:pPr>
              <a:endParaRPr lang="zh-CN" altLang="en-US" sz="1300">
                <a:solidFill>
                  <a:srgbClr val="C00000"/>
                </a:solidFill>
                <a:cs typeface="+mn-ea"/>
                <a:sym typeface="+mn-lt"/>
              </a:endParaRPr>
            </a:p>
          </p:txBody>
        </p:sp>
      </p:grpSp>
      <p:grpSp>
        <p:nvGrpSpPr>
          <p:cNvPr id="10" name="组合 9"/>
          <p:cNvGrpSpPr/>
          <p:nvPr/>
        </p:nvGrpSpPr>
        <p:grpSpPr>
          <a:xfrm rot="1771504">
            <a:off x="7218491" y="730476"/>
            <a:ext cx="342987" cy="342844"/>
            <a:chOff x="1827622" y="1343919"/>
            <a:chExt cx="2304000" cy="2304000"/>
          </a:xfrm>
          <a:solidFill>
            <a:srgbClr val="C00000"/>
          </a:solidFill>
        </p:grpSpPr>
        <p:sp>
          <p:nvSpPr>
            <p:cNvPr id="11" name="椭圆 10"/>
            <p:cNvSpPr/>
            <p:nvPr/>
          </p:nvSpPr>
          <p:spPr>
            <a:xfrm>
              <a:off x="1827622" y="1343919"/>
              <a:ext cx="2304000" cy="2304000"/>
            </a:xfrm>
            <a:prstGeom prst="ellipse">
              <a:avLst/>
            </a:prstGeom>
            <a:grp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7700">
                <a:defRPr/>
              </a:pPr>
              <a:endParaRPr lang="zh-CN" altLang="en-US" sz="1300">
                <a:solidFill>
                  <a:srgbClr val="C00000"/>
                </a:solidFill>
                <a:cs typeface="+mn-ea"/>
                <a:sym typeface="+mn-lt"/>
              </a:endParaRPr>
            </a:p>
          </p:txBody>
        </p:sp>
        <p:sp>
          <p:nvSpPr>
            <p:cNvPr id="12" name="椭圆 11"/>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7700">
                <a:defRPr/>
              </a:pPr>
              <a:endParaRPr lang="zh-CN" altLang="en-US" sz="1300">
                <a:solidFill>
                  <a:srgbClr val="C00000"/>
                </a:solidFill>
                <a:cs typeface="+mn-ea"/>
                <a:sym typeface="+mn-lt"/>
              </a:endParaRPr>
            </a:p>
          </p:txBody>
        </p:sp>
      </p:grpSp>
      <p:grpSp>
        <p:nvGrpSpPr>
          <p:cNvPr id="13" name="组合 12"/>
          <p:cNvGrpSpPr/>
          <p:nvPr/>
        </p:nvGrpSpPr>
        <p:grpSpPr>
          <a:xfrm rot="1771504">
            <a:off x="4745035" y="1684723"/>
            <a:ext cx="273176" cy="273062"/>
            <a:chOff x="1827622" y="1343919"/>
            <a:chExt cx="2304000" cy="2304000"/>
          </a:xfrm>
        </p:grpSpPr>
        <p:sp>
          <p:nvSpPr>
            <p:cNvPr id="14" name="椭圆 1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7700">
                <a:defRPr/>
              </a:pPr>
              <a:endParaRPr lang="zh-CN" altLang="en-US" sz="1300">
                <a:solidFill>
                  <a:srgbClr val="C00000"/>
                </a:solidFill>
                <a:cs typeface="+mn-ea"/>
                <a:sym typeface="+mn-lt"/>
              </a:endParaRPr>
            </a:p>
          </p:txBody>
        </p:sp>
        <p:sp>
          <p:nvSpPr>
            <p:cNvPr id="15" name="椭圆 14"/>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7700">
                <a:defRPr/>
              </a:pPr>
              <a:endParaRPr lang="zh-CN" altLang="en-US" sz="1300">
                <a:solidFill>
                  <a:srgbClr val="C00000"/>
                </a:solidFill>
                <a:cs typeface="+mn-ea"/>
                <a:sym typeface="+mn-lt"/>
              </a:endParaRPr>
            </a:p>
          </p:txBody>
        </p:sp>
      </p:grpSp>
      <p:grpSp>
        <p:nvGrpSpPr>
          <p:cNvPr id="16" name="组合 15"/>
          <p:cNvGrpSpPr/>
          <p:nvPr/>
        </p:nvGrpSpPr>
        <p:grpSpPr>
          <a:xfrm rot="1771504">
            <a:off x="6610359" y="1281114"/>
            <a:ext cx="506774" cy="506562"/>
            <a:chOff x="1827622" y="1343919"/>
            <a:chExt cx="2304000" cy="2304000"/>
          </a:xfrm>
        </p:grpSpPr>
        <p:sp>
          <p:nvSpPr>
            <p:cNvPr id="17" name="椭圆 1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7700">
                <a:defRPr/>
              </a:pPr>
              <a:endParaRPr lang="zh-CN" altLang="en-US" sz="1300">
                <a:solidFill>
                  <a:srgbClr val="C00000"/>
                </a:solidFill>
                <a:cs typeface="+mn-ea"/>
                <a:sym typeface="+mn-lt"/>
              </a:endParaRPr>
            </a:p>
          </p:txBody>
        </p:sp>
        <p:sp>
          <p:nvSpPr>
            <p:cNvPr id="18" name="椭圆 1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7700">
                <a:defRPr/>
              </a:pPr>
              <a:endParaRPr lang="zh-CN" altLang="en-US" sz="1300">
                <a:solidFill>
                  <a:srgbClr val="C00000"/>
                </a:solidFill>
                <a:cs typeface="+mn-ea"/>
                <a:sym typeface="+mn-lt"/>
              </a:endParaRPr>
            </a:p>
          </p:txBody>
        </p:sp>
      </p:grpSp>
      <p:grpSp>
        <p:nvGrpSpPr>
          <p:cNvPr id="19" name="组合 18"/>
          <p:cNvGrpSpPr/>
          <p:nvPr/>
        </p:nvGrpSpPr>
        <p:grpSpPr>
          <a:xfrm rot="1771504">
            <a:off x="3940470" y="1185806"/>
            <a:ext cx="255457" cy="255351"/>
            <a:chOff x="1827622" y="1343919"/>
            <a:chExt cx="2304000" cy="2304000"/>
          </a:xfrm>
          <a:solidFill>
            <a:srgbClr val="C00000"/>
          </a:solidFill>
        </p:grpSpPr>
        <p:sp>
          <p:nvSpPr>
            <p:cNvPr id="20" name="椭圆 19"/>
            <p:cNvSpPr/>
            <p:nvPr/>
          </p:nvSpPr>
          <p:spPr>
            <a:xfrm>
              <a:off x="1827622" y="1343919"/>
              <a:ext cx="2304000" cy="2304000"/>
            </a:xfrm>
            <a:prstGeom prst="ellipse">
              <a:avLst/>
            </a:prstGeom>
            <a:grp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7700">
                <a:defRPr/>
              </a:pPr>
              <a:endParaRPr lang="zh-CN" altLang="en-US" sz="1300">
                <a:solidFill>
                  <a:srgbClr val="C00000"/>
                </a:solidFill>
                <a:cs typeface="+mn-ea"/>
                <a:sym typeface="+mn-lt"/>
              </a:endParaRPr>
            </a:p>
          </p:txBody>
        </p:sp>
        <p:sp>
          <p:nvSpPr>
            <p:cNvPr id="21" name="椭圆 20"/>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7700">
                <a:defRPr/>
              </a:pPr>
              <a:endParaRPr lang="zh-CN" altLang="en-US" sz="1300">
                <a:solidFill>
                  <a:srgbClr val="C00000"/>
                </a:solidFill>
                <a:cs typeface="+mn-ea"/>
                <a:sym typeface="+mn-lt"/>
              </a:endParaRPr>
            </a:p>
          </p:txBody>
        </p:sp>
      </p:grpSp>
      <p:sp>
        <p:nvSpPr>
          <p:cNvPr id="22" name="文本框 176"/>
          <p:cNvSpPr txBox="1"/>
          <p:nvPr/>
        </p:nvSpPr>
        <p:spPr>
          <a:xfrm>
            <a:off x="4709227" y="312537"/>
            <a:ext cx="1801648" cy="891574"/>
          </a:xfrm>
          <a:prstGeom prst="rect">
            <a:avLst/>
          </a:prstGeom>
          <a:noFill/>
        </p:spPr>
        <p:txBody>
          <a:bodyPr wrap="square" lIns="115187" tIns="57593" rIns="115187" bIns="57593" rtlCol="0">
            <a:spAutoFit/>
          </a:bodyPr>
          <a:lstStyle/>
          <a:p>
            <a:pPr defTabSz="575945">
              <a:defRPr/>
            </a:pPr>
            <a:r>
              <a:rPr lang="zh-CN" altLang="en-US" sz="5000" dirty="0">
                <a:solidFill>
                  <a:srgbClr val="C00000"/>
                </a:solidFill>
                <a:cs typeface="+mn-ea"/>
                <a:sym typeface="+mn-lt"/>
              </a:rPr>
              <a:t>目 录</a:t>
            </a:r>
          </a:p>
        </p:txBody>
      </p:sp>
      <p:grpSp>
        <p:nvGrpSpPr>
          <p:cNvPr id="23" name="组合 22"/>
          <p:cNvGrpSpPr/>
          <p:nvPr/>
        </p:nvGrpSpPr>
        <p:grpSpPr>
          <a:xfrm>
            <a:off x="1049930" y="2807838"/>
            <a:ext cx="961194" cy="960917"/>
            <a:chOff x="1254722" y="1864234"/>
            <a:chExt cx="762943" cy="762943"/>
          </a:xfrm>
        </p:grpSpPr>
        <p:grpSp>
          <p:nvGrpSpPr>
            <p:cNvPr id="24" name="组合 23"/>
            <p:cNvGrpSpPr/>
            <p:nvPr/>
          </p:nvGrpSpPr>
          <p:grpSpPr>
            <a:xfrm>
              <a:off x="1254722" y="1864234"/>
              <a:ext cx="762943" cy="762943"/>
              <a:chOff x="2894659" y="1465288"/>
              <a:chExt cx="1727827" cy="1727827"/>
            </a:xfrm>
          </p:grpSpPr>
          <p:grpSp>
            <p:nvGrpSpPr>
              <p:cNvPr id="26" name="组合 25"/>
              <p:cNvGrpSpPr/>
              <p:nvPr/>
            </p:nvGrpSpPr>
            <p:grpSpPr>
              <a:xfrm rot="1771504">
                <a:off x="2914532" y="1485269"/>
                <a:ext cx="1688083" cy="1687866"/>
                <a:chOff x="1827622" y="1343919"/>
                <a:chExt cx="2304000" cy="2304000"/>
              </a:xfrm>
            </p:grpSpPr>
            <p:sp>
              <p:nvSpPr>
                <p:cNvPr id="28" name="椭圆 2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7700">
                    <a:defRPr/>
                  </a:pPr>
                  <a:endParaRPr lang="zh-CN" altLang="en-US" sz="1300">
                    <a:solidFill>
                      <a:srgbClr val="C00000"/>
                    </a:solidFill>
                    <a:cs typeface="+mn-ea"/>
                    <a:sym typeface="+mn-lt"/>
                  </a:endParaRPr>
                </a:p>
              </p:txBody>
            </p:sp>
            <p:sp>
              <p:nvSpPr>
                <p:cNvPr id="29" name="椭圆 2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7700">
                    <a:defRPr/>
                  </a:pPr>
                  <a:endParaRPr lang="zh-CN" altLang="en-US" sz="1300">
                    <a:solidFill>
                      <a:srgbClr val="C00000"/>
                    </a:solidFill>
                    <a:cs typeface="+mn-ea"/>
                    <a:sym typeface="+mn-lt"/>
                  </a:endParaRPr>
                </a:p>
              </p:txBody>
            </p:sp>
          </p:grpSp>
          <p:sp>
            <p:nvSpPr>
              <p:cNvPr id="27" name="流程图: 联系 31"/>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srgbClr val="C00000"/>
                  </a:solidFill>
                  <a:cs typeface="+mn-ea"/>
                  <a:sym typeface="+mn-lt"/>
                </a:endParaRPr>
              </a:p>
            </p:txBody>
          </p:sp>
        </p:grpSp>
        <p:sp>
          <p:nvSpPr>
            <p:cNvPr id="25" name="文本框 179"/>
            <p:cNvSpPr txBox="1"/>
            <p:nvPr/>
          </p:nvSpPr>
          <p:spPr>
            <a:xfrm>
              <a:off x="1378895" y="2045650"/>
              <a:ext cx="526473" cy="378768"/>
            </a:xfrm>
            <a:prstGeom prst="rect">
              <a:avLst/>
            </a:prstGeom>
            <a:noFill/>
            <a:ln>
              <a:noFill/>
            </a:ln>
          </p:spPr>
          <p:txBody>
            <a:bodyPr wrap="square" rtlCol="0">
              <a:spAutoFit/>
            </a:bodyPr>
            <a:lstStyle/>
            <a:p>
              <a:pPr defTabSz="575945">
                <a:defRPr/>
              </a:pPr>
              <a:r>
                <a:rPr lang="en-US" altLang="zh-CN" sz="2500" b="1" dirty="0">
                  <a:solidFill>
                    <a:srgbClr val="C00000"/>
                  </a:solidFill>
                  <a:cs typeface="+mn-ea"/>
                  <a:sym typeface="+mn-lt"/>
                </a:rPr>
                <a:t>01</a:t>
              </a:r>
              <a:endParaRPr lang="zh-CN" altLang="en-US" sz="2500" b="1" dirty="0">
                <a:solidFill>
                  <a:srgbClr val="C00000"/>
                </a:solidFill>
                <a:cs typeface="+mn-ea"/>
                <a:sym typeface="+mn-lt"/>
              </a:endParaRPr>
            </a:p>
          </p:txBody>
        </p:sp>
      </p:grpSp>
      <p:grpSp>
        <p:nvGrpSpPr>
          <p:cNvPr id="30" name="组合 29"/>
          <p:cNvGrpSpPr/>
          <p:nvPr/>
        </p:nvGrpSpPr>
        <p:grpSpPr>
          <a:xfrm>
            <a:off x="3699769" y="2807838"/>
            <a:ext cx="961194" cy="960917"/>
            <a:chOff x="2705448" y="1864234"/>
            <a:chExt cx="762943" cy="762943"/>
          </a:xfrm>
        </p:grpSpPr>
        <p:grpSp>
          <p:nvGrpSpPr>
            <p:cNvPr id="31" name="组合 30"/>
            <p:cNvGrpSpPr/>
            <p:nvPr/>
          </p:nvGrpSpPr>
          <p:grpSpPr>
            <a:xfrm>
              <a:off x="2705448" y="1864234"/>
              <a:ext cx="762943" cy="762943"/>
              <a:chOff x="2894659" y="1465288"/>
              <a:chExt cx="1727827" cy="1727827"/>
            </a:xfrm>
          </p:grpSpPr>
          <p:grpSp>
            <p:nvGrpSpPr>
              <p:cNvPr id="33" name="组合 32"/>
              <p:cNvGrpSpPr/>
              <p:nvPr/>
            </p:nvGrpSpPr>
            <p:grpSpPr>
              <a:xfrm rot="1771504">
                <a:off x="2914532" y="1485269"/>
                <a:ext cx="1688083" cy="1687866"/>
                <a:chOff x="1827622" y="1343919"/>
                <a:chExt cx="2304000" cy="2304000"/>
              </a:xfrm>
            </p:grpSpPr>
            <p:sp>
              <p:nvSpPr>
                <p:cNvPr id="35" name="椭圆 3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7700">
                    <a:defRPr/>
                  </a:pPr>
                  <a:endParaRPr lang="zh-CN" altLang="en-US" sz="1300">
                    <a:solidFill>
                      <a:srgbClr val="C00000"/>
                    </a:solidFill>
                    <a:cs typeface="+mn-ea"/>
                    <a:sym typeface="+mn-lt"/>
                  </a:endParaRPr>
                </a:p>
              </p:txBody>
            </p:sp>
            <p:sp>
              <p:nvSpPr>
                <p:cNvPr id="36" name="椭圆 3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7700">
                    <a:defRPr/>
                  </a:pPr>
                  <a:endParaRPr lang="zh-CN" altLang="en-US" sz="1300">
                    <a:solidFill>
                      <a:srgbClr val="C00000"/>
                    </a:solidFill>
                    <a:cs typeface="+mn-ea"/>
                    <a:sym typeface="+mn-lt"/>
                  </a:endParaRPr>
                </a:p>
              </p:txBody>
            </p:sp>
          </p:grpSp>
          <p:sp>
            <p:nvSpPr>
              <p:cNvPr id="34" name="流程图: 联系 38"/>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srgbClr val="C00000"/>
                  </a:solidFill>
                  <a:cs typeface="+mn-ea"/>
                  <a:sym typeface="+mn-lt"/>
                </a:endParaRPr>
              </a:p>
            </p:txBody>
          </p:sp>
        </p:grpSp>
        <p:sp>
          <p:nvSpPr>
            <p:cNvPr id="32" name="文本框 186"/>
            <p:cNvSpPr txBox="1"/>
            <p:nvPr/>
          </p:nvSpPr>
          <p:spPr>
            <a:xfrm>
              <a:off x="2824946" y="2053130"/>
              <a:ext cx="526473" cy="378768"/>
            </a:xfrm>
            <a:prstGeom prst="rect">
              <a:avLst/>
            </a:prstGeom>
            <a:noFill/>
            <a:ln>
              <a:noFill/>
            </a:ln>
          </p:spPr>
          <p:txBody>
            <a:bodyPr wrap="square" rtlCol="0">
              <a:spAutoFit/>
            </a:bodyPr>
            <a:lstStyle>
              <a:defPPr>
                <a:defRPr lang="en-US"/>
              </a:defPPr>
              <a:lvl1pPr>
                <a:defRPr sz="2000" b="1">
                  <a:solidFill>
                    <a:schemeClr val="accent1"/>
                  </a:solidFill>
                  <a:latin typeface="微软雅黑" panose="020B0503020204020204" pitchFamily="34" charset="-122"/>
                  <a:ea typeface="微软雅黑" panose="020B0503020204020204" pitchFamily="34" charset="-122"/>
                </a:defRPr>
              </a:lvl1pPr>
            </a:lstStyle>
            <a:p>
              <a:pPr defTabSz="575945">
                <a:defRPr/>
              </a:pPr>
              <a:r>
                <a:rPr lang="en-US" altLang="zh-CN" sz="2500" dirty="0">
                  <a:solidFill>
                    <a:srgbClr val="C00000"/>
                  </a:solidFill>
                  <a:latin typeface="+mn-lt"/>
                  <a:ea typeface="+mn-ea"/>
                  <a:cs typeface="+mn-ea"/>
                  <a:sym typeface="+mn-lt"/>
                </a:rPr>
                <a:t>02</a:t>
              </a:r>
              <a:endParaRPr lang="zh-CN" altLang="en-US" sz="2500" dirty="0">
                <a:solidFill>
                  <a:srgbClr val="C00000"/>
                </a:solidFill>
                <a:latin typeface="+mn-lt"/>
                <a:ea typeface="+mn-ea"/>
                <a:cs typeface="+mn-ea"/>
                <a:sym typeface="+mn-lt"/>
              </a:endParaRPr>
            </a:p>
          </p:txBody>
        </p:sp>
      </p:grpSp>
      <p:grpSp>
        <p:nvGrpSpPr>
          <p:cNvPr id="37" name="组合 36"/>
          <p:cNvGrpSpPr/>
          <p:nvPr/>
        </p:nvGrpSpPr>
        <p:grpSpPr>
          <a:xfrm>
            <a:off x="6349608" y="2799785"/>
            <a:ext cx="961194" cy="960917"/>
            <a:chOff x="4132381" y="1864234"/>
            <a:chExt cx="762943" cy="762943"/>
          </a:xfrm>
        </p:grpSpPr>
        <p:grpSp>
          <p:nvGrpSpPr>
            <p:cNvPr id="38" name="组合 37"/>
            <p:cNvGrpSpPr/>
            <p:nvPr/>
          </p:nvGrpSpPr>
          <p:grpSpPr>
            <a:xfrm>
              <a:off x="4132381" y="1864234"/>
              <a:ext cx="762943" cy="762943"/>
              <a:chOff x="2894659" y="1465288"/>
              <a:chExt cx="1727827" cy="1727827"/>
            </a:xfrm>
          </p:grpSpPr>
          <p:grpSp>
            <p:nvGrpSpPr>
              <p:cNvPr id="40" name="组合 39"/>
              <p:cNvGrpSpPr/>
              <p:nvPr/>
            </p:nvGrpSpPr>
            <p:grpSpPr>
              <a:xfrm rot="1771504">
                <a:off x="2914532" y="1485269"/>
                <a:ext cx="1688083" cy="1687866"/>
                <a:chOff x="1827622" y="1343919"/>
                <a:chExt cx="2304000" cy="2304000"/>
              </a:xfrm>
            </p:grpSpPr>
            <p:sp>
              <p:nvSpPr>
                <p:cNvPr id="42" name="椭圆 4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7700">
                    <a:defRPr/>
                  </a:pPr>
                  <a:endParaRPr lang="zh-CN" altLang="en-US" sz="1300">
                    <a:solidFill>
                      <a:srgbClr val="C00000"/>
                    </a:solidFill>
                    <a:cs typeface="+mn-ea"/>
                    <a:sym typeface="+mn-lt"/>
                  </a:endParaRPr>
                </a:p>
              </p:txBody>
            </p:sp>
            <p:sp>
              <p:nvSpPr>
                <p:cNvPr id="43" name="椭圆 4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7700">
                    <a:defRPr/>
                  </a:pPr>
                  <a:endParaRPr lang="zh-CN" altLang="en-US" sz="1300">
                    <a:solidFill>
                      <a:srgbClr val="C00000"/>
                    </a:solidFill>
                    <a:cs typeface="+mn-ea"/>
                    <a:sym typeface="+mn-lt"/>
                  </a:endParaRPr>
                </a:p>
              </p:txBody>
            </p:sp>
          </p:grpSp>
          <p:sp>
            <p:nvSpPr>
              <p:cNvPr id="41" name="流程图: 联系 45"/>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srgbClr val="C00000"/>
                  </a:solidFill>
                  <a:cs typeface="+mn-ea"/>
                  <a:sym typeface="+mn-lt"/>
                </a:endParaRPr>
              </a:p>
            </p:txBody>
          </p:sp>
        </p:grpSp>
        <p:sp>
          <p:nvSpPr>
            <p:cNvPr id="39" name="文本框 193"/>
            <p:cNvSpPr txBox="1"/>
            <p:nvPr/>
          </p:nvSpPr>
          <p:spPr>
            <a:xfrm>
              <a:off x="4247986" y="2048949"/>
              <a:ext cx="526473" cy="378768"/>
            </a:xfrm>
            <a:prstGeom prst="rect">
              <a:avLst/>
            </a:prstGeom>
            <a:noFill/>
            <a:ln>
              <a:noFill/>
            </a:ln>
          </p:spPr>
          <p:txBody>
            <a:bodyPr wrap="square" rtlCol="0">
              <a:spAutoFit/>
            </a:bodyPr>
            <a:lstStyle>
              <a:defPPr>
                <a:defRPr lang="en-US"/>
              </a:defPPr>
              <a:lvl1pPr>
                <a:defRPr sz="2000" b="1">
                  <a:solidFill>
                    <a:schemeClr val="accent1"/>
                  </a:solidFill>
                  <a:latin typeface="微软雅黑" panose="020B0503020204020204" pitchFamily="34" charset="-122"/>
                  <a:ea typeface="微软雅黑" panose="020B0503020204020204" pitchFamily="34" charset="-122"/>
                </a:defRPr>
              </a:lvl1pPr>
            </a:lstStyle>
            <a:p>
              <a:pPr defTabSz="575945">
                <a:defRPr/>
              </a:pPr>
              <a:r>
                <a:rPr lang="en-US" altLang="zh-CN" sz="2500" dirty="0">
                  <a:solidFill>
                    <a:srgbClr val="C00000"/>
                  </a:solidFill>
                  <a:latin typeface="+mn-lt"/>
                  <a:ea typeface="+mn-ea"/>
                  <a:cs typeface="+mn-ea"/>
                  <a:sym typeface="+mn-lt"/>
                </a:rPr>
                <a:t>03</a:t>
              </a:r>
            </a:p>
          </p:txBody>
        </p:sp>
      </p:grpSp>
      <p:grpSp>
        <p:nvGrpSpPr>
          <p:cNvPr id="44" name="组合 43"/>
          <p:cNvGrpSpPr/>
          <p:nvPr/>
        </p:nvGrpSpPr>
        <p:grpSpPr>
          <a:xfrm>
            <a:off x="8999448" y="2799785"/>
            <a:ext cx="961194" cy="960917"/>
            <a:chOff x="5617616" y="1872229"/>
            <a:chExt cx="762943" cy="762943"/>
          </a:xfrm>
        </p:grpSpPr>
        <p:grpSp>
          <p:nvGrpSpPr>
            <p:cNvPr id="45" name="组合 44"/>
            <p:cNvGrpSpPr/>
            <p:nvPr/>
          </p:nvGrpSpPr>
          <p:grpSpPr>
            <a:xfrm>
              <a:off x="5617616" y="1872229"/>
              <a:ext cx="762943" cy="762943"/>
              <a:chOff x="2894659" y="1465288"/>
              <a:chExt cx="1727827" cy="1727827"/>
            </a:xfrm>
          </p:grpSpPr>
          <p:grpSp>
            <p:nvGrpSpPr>
              <p:cNvPr id="47" name="组合 46"/>
              <p:cNvGrpSpPr/>
              <p:nvPr/>
            </p:nvGrpSpPr>
            <p:grpSpPr>
              <a:xfrm rot="1771504">
                <a:off x="2914532" y="1485269"/>
                <a:ext cx="1688083" cy="1687866"/>
                <a:chOff x="1827622" y="1343919"/>
                <a:chExt cx="2304000" cy="2304000"/>
              </a:xfrm>
            </p:grpSpPr>
            <p:sp>
              <p:nvSpPr>
                <p:cNvPr id="49" name="椭圆 4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7700">
                    <a:defRPr/>
                  </a:pPr>
                  <a:endParaRPr lang="zh-CN" altLang="en-US" sz="1300">
                    <a:solidFill>
                      <a:srgbClr val="C00000"/>
                    </a:solidFill>
                    <a:cs typeface="+mn-ea"/>
                    <a:sym typeface="+mn-lt"/>
                  </a:endParaRPr>
                </a:p>
              </p:txBody>
            </p:sp>
            <p:sp>
              <p:nvSpPr>
                <p:cNvPr id="50" name="椭圆 49"/>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7700">
                    <a:defRPr/>
                  </a:pPr>
                  <a:endParaRPr lang="zh-CN" altLang="en-US" sz="1300">
                    <a:solidFill>
                      <a:srgbClr val="C00000"/>
                    </a:solidFill>
                    <a:cs typeface="+mn-ea"/>
                    <a:sym typeface="+mn-lt"/>
                  </a:endParaRPr>
                </a:p>
              </p:txBody>
            </p:sp>
          </p:grpSp>
          <p:sp>
            <p:nvSpPr>
              <p:cNvPr id="48" name="流程图: 联系 52"/>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srgbClr val="C00000"/>
                  </a:solidFill>
                  <a:cs typeface="+mn-ea"/>
                  <a:sym typeface="+mn-lt"/>
                </a:endParaRPr>
              </a:p>
            </p:txBody>
          </p:sp>
        </p:grpSp>
        <p:sp>
          <p:nvSpPr>
            <p:cNvPr id="46" name="文本框 200"/>
            <p:cNvSpPr txBox="1"/>
            <p:nvPr/>
          </p:nvSpPr>
          <p:spPr>
            <a:xfrm>
              <a:off x="5735850" y="2053130"/>
              <a:ext cx="526473" cy="378768"/>
            </a:xfrm>
            <a:prstGeom prst="rect">
              <a:avLst/>
            </a:prstGeom>
            <a:noFill/>
            <a:ln>
              <a:noFill/>
            </a:ln>
          </p:spPr>
          <p:txBody>
            <a:bodyPr wrap="square" rtlCol="0">
              <a:spAutoFit/>
            </a:bodyPr>
            <a:lstStyle>
              <a:defPPr>
                <a:defRPr lang="en-US"/>
              </a:defPPr>
              <a:lvl1pPr>
                <a:defRPr sz="2000" b="1">
                  <a:solidFill>
                    <a:schemeClr val="accent1"/>
                  </a:solidFill>
                  <a:latin typeface="微软雅黑" panose="020B0503020204020204" pitchFamily="34" charset="-122"/>
                  <a:ea typeface="微软雅黑" panose="020B0503020204020204" pitchFamily="34" charset="-122"/>
                </a:defRPr>
              </a:lvl1pPr>
            </a:lstStyle>
            <a:p>
              <a:pPr defTabSz="575945">
                <a:defRPr/>
              </a:pPr>
              <a:r>
                <a:rPr lang="en-US" altLang="zh-CN" sz="2500" dirty="0">
                  <a:solidFill>
                    <a:srgbClr val="C00000"/>
                  </a:solidFill>
                  <a:latin typeface="+mn-lt"/>
                  <a:ea typeface="+mn-ea"/>
                  <a:cs typeface="+mn-ea"/>
                  <a:sym typeface="+mn-lt"/>
                </a:rPr>
                <a:t>04</a:t>
              </a:r>
              <a:endParaRPr lang="zh-CN" altLang="en-US" sz="2500" dirty="0">
                <a:solidFill>
                  <a:srgbClr val="C00000"/>
                </a:solidFill>
                <a:latin typeface="+mn-lt"/>
                <a:ea typeface="+mn-ea"/>
                <a:cs typeface="+mn-ea"/>
                <a:sym typeface="+mn-lt"/>
              </a:endParaRPr>
            </a:p>
          </p:txBody>
        </p:sp>
      </p:grpSp>
      <p:grpSp>
        <p:nvGrpSpPr>
          <p:cNvPr id="51" name="组合 50"/>
          <p:cNvGrpSpPr/>
          <p:nvPr/>
        </p:nvGrpSpPr>
        <p:grpSpPr>
          <a:xfrm rot="1771504">
            <a:off x="1721763" y="3429473"/>
            <a:ext cx="342987" cy="342844"/>
            <a:chOff x="1827622" y="1343919"/>
            <a:chExt cx="2304000" cy="2304000"/>
          </a:xfrm>
        </p:grpSpPr>
        <p:sp>
          <p:nvSpPr>
            <p:cNvPr id="52" name="椭圆 5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7700">
                <a:defRPr/>
              </a:pPr>
              <a:endParaRPr lang="zh-CN" altLang="en-US" sz="1300">
                <a:solidFill>
                  <a:srgbClr val="C00000"/>
                </a:solidFill>
                <a:cs typeface="+mn-ea"/>
                <a:sym typeface="+mn-lt"/>
              </a:endParaRPr>
            </a:p>
          </p:txBody>
        </p:sp>
        <p:sp>
          <p:nvSpPr>
            <p:cNvPr id="53" name="椭圆 5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7700">
                <a:defRPr/>
              </a:pPr>
              <a:endParaRPr lang="zh-CN" altLang="en-US" sz="1300">
                <a:solidFill>
                  <a:srgbClr val="C00000"/>
                </a:solidFill>
                <a:cs typeface="+mn-ea"/>
                <a:sym typeface="+mn-lt"/>
              </a:endParaRPr>
            </a:p>
          </p:txBody>
        </p:sp>
      </p:grpSp>
      <p:grpSp>
        <p:nvGrpSpPr>
          <p:cNvPr id="54" name="组合 53"/>
          <p:cNvGrpSpPr/>
          <p:nvPr/>
        </p:nvGrpSpPr>
        <p:grpSpPr>
          <a:xfrm rot="1771504">
            <a:off x="4391217" y="3439586"/>
            <a:ext cx="342987" cy="342844"/>
            <a:chOff x="1827622" y="1343919"/>
            <a:chExt cx="2304000" cy="2304000"/>
          </a:xfrm>
        </p:grpSpPr>
        <p:sp>
          <p:nvSpPr>
            <p:cNvPr id="55" name="椭圆 5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7700">
                <a:defRPr/>
              </a:pPr>
              <a:endParaRPr lang="zh-CN" altLang="en-US" sz="1300">
                <a:solidFill>
                  <a:srgbClr val="C00000"/>
                </a:solidFill>
                <a:cs typeface="+mn-ea"/>
                <a:sym typeface="+mn-lt"/>
              </a:endParaRPr>
            </a:p>
          </p:txBody>
        </p:sp>
        <p:sp>
          <p:nvSpPr>
            <p:cNvPr id="56" name="椭圆 5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7700">
                <a:defRPr/>
              </a:pPr>
              <a:endParaRPr lang="zh-CN" altLang="en-US" sz="1300">
                <a:solidFill>
                  <a:srgbClr val="C00000"/>
                </a:solidFill>
                <a:cs typeface="+mn-ea"/>
                <a:sym typeface="+mn-lt"/>
              </a:endParaRPr>
            </a:p>
          </p:txBody>
        </p:sp>
      </p:grpSp>
      <p:grpSp>
        <p:nvGrpSpPr>
          <p:cNvPr id="57" name="组合 56"/>
          <p:cNvGrpSpPr/>
          <p:nvPr/>
        </p:nvGrpSpPr>
        <p:grpSpPr>
          <a:xfrm rot="1771504">
            <a:off x="7060445" y="3414760"/>
            <a:ext cx="342987" cy="342844"/>
            <a:chOff x="1827622" y="1343919"/>
            <a:chExt cx="2304000" cy="2304000"/>
          </a:xfrm>
        </p:grpSpPr>
        <p:sp>
          <p:nvSpPr>
            <p:cNvPr id="58" name="椭圆 5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7700">
                <a:defRPr/>
              </a:pPr>
              <a:endParaRPr lang="zh-CN" altLang="en-US" sz="1300">
                <a:solidFill>
                  <a:srgbClr val="C00000"/>
                </a:solidFill>
                <a:cs typeface="+mn-ea"/>
                <a:sym typeface="+mn-lt"/>
              </a:endParaRPr>
            </a:p>
          </p:txBody>
        </p:sp>
        <p:sp>
          <p:nvSpPr>
            <p:cNvPr id="59" name="椭圆 5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7700">
                <a:defRPr/>
              </a:pPr>
              <a:endParaRPr lang="zh-CN" altLang="en-US" sz="1300">
                <a:solidFill>
                  <a:srgbClr val="C00000"/>
                </a:solidFill>
                <a:cs typeface="+mn-ea"/>
                <a:sym typeface="+mn-lt"/>
              </a:endParaRPr>
            </a:p>
          </p:txBody>
        </p:sp>
      </p:grpSp>
      <p:grpSp>
        <p:nvGrpSpPr>
          <p:cNvPr id="60" name="组合 59"/>
          <p:cNvGrpSpPr/>
          <p:nvPr/>
        </p:nvGrpSpPr>
        <p:grpSpPr>
          <a:xfrm rot="1771504">
            <a:off x="9752880" y="3419623"/>
            <a:ext cx="342987" cy="342844"/>
            <a:chOff x="1827622" y="1343919"/>
            <a:chExt cx="2304000" cy="2304000"/>
          </a:xfrm>
        </p:grpSpPr>
        <p:sp>
          <p:nvSpPr>
            <p:cNvPr id="61" name="椭圆 60"/>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7700">
                <a:defRPr/>
              </a:pPr>
              <a:endParaRPr lang="zh-CN" altLang="en-US" sz="1300">
                <a:solidFill>
                  <a:srgbClr val="C00000"/>
                </a:solidFill>
                <a:cs typeface="+mn-ea"/>
                <a:sym typeface="+mn-lt"/>
              </a:endParaRPr>
            </a:p>
          </p:txBody>
        </p:sp>
        <p:sp>
          <p:nvSpPr>
            <p:cNvPr id="62" name="椭圆 6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7700">
                <a:defRPr/>
              </a:pPr>
              <a:endParaRPr lang="zh-CN" altLang="en-US" sz="1300">
                <a:solidFill>
                  <a:srgbClr val="C00000"/>
                </a:solidFill>
                <a:cs typeface="+mn-ea"/>
                <a:sym typeface="+mn-lt"/>
              </a:endParaRPr>
            </a:p>
          </p:txBody>
        </p:sp>
      </p:grpSp>
      <p:cxnSp>
        <p:nvCxnSpPr>
          <p:cNvPr id="63" name="直接连接符 62"/>
          <p:cNvCxnSpPr/>
          <p:nvPr/>
        </p:nvCxnSpPr>
        <p:spPr>
          <a:xfrm flipV="1">
            <a:off x="2935112" y="2799785"/>
            <a:ext cx="0" cy="2423788"/>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5584805" y="2799785"/>
            <a:ext cx="0" cy="2423788"/>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8234791" y="2799785"/>
            <a:ext cx="0" cy="2423788"/>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66" name="文本框 52"/>
          <p:cNvSpPr txBox="1"/>
          <p:nvPr/>
        </p:nvSpPr>
        <p:spPr>
          <a:xfrm>
            <a:off x="535268" y="4263510"/>
            <a:ext cx="2495537" cy="503934"/>
          </a:xfrm>
          <a:prstGeom prst="rect">
            <a:avLst/>
          </a:prstGeom>
          <a:noFill/>
        </p:spPr>
        <p:txBody>
          <a:bodyPr wrap="square" lIns="115187" tIns="57593" rIns="115187" bIns="57593" rtlCol="0">
            <a:spAutoFit/>
          </a:bodyPr>
          <a:lstStyle/>
          <a:p>
            <a:pPr defTabSz="863600">
              <a:defRPr/>
            </a:pPr>
            <a:r>
              <a:rPr lang="zh-CN" altLang="en-US" sz="2500" b="1" dirty="0">
                <a:solidFill>
                  <a:srgbClr val="C00000"/>
                </a:solidFill>
                <a:cs typeface="+mn-ea"/>
                <a:sym typeface="+mn-lt"/>
              </a:rPr>
              <a:t>点此添加标题</a:t>
            </a:r>
          </a:p>
        </p:txBody>
      </p:sp>
      <p:sp>
        <p:nvSpPr>
          <p:cNvPr id="67" name="文本框 73"/>
          <p:cNvSpPr txBox="1"/>
          <p:nvPr/>
        </p:nvSpPr>
        <p:spPr>
          <a:xfrm>
            <a:off x="3211872" y="4263510"/>
            <a:ext cx="2495537" cy="503934"/>
          </a:xfrm>
          <a:prstGeom prst="rect">
            <a:avLst/>
          </a:prstGeom>
          <a:noFill/>
        </p:spPr>
        <p:txBody>
          <a:bodyPr wrap="square" lIns="115187" tIns="57593" rIns="115187" bIns="57593" rtlCol="0">
            <a:spAutoFit/>
          </a:bodyPr>
          <a:lstStyle/>
          <a:p>
            <a:pPr defTabSz="863600">
              <a:defRPr/>
            </a:pPr>
            <a:r>
              <a:rPr lang="zh-CN" altLang="en-US" sz="2500" b="1" dirty="0">
                <a:solidFill>
                  <a:srgbClr val="C00000"/>
                </a:solidFill>
                <a:cs typeface="+mn-ea"/>
                <a:sym typeface="+mn-lt"/>
              </a:rPr>
              <a:t>点此添加标题</a:t>
            </a:r>
          </a:p>
        </p:txBody>
      </p:sp>
      <p:sp>
        <p:nvSpPr>
          <p:cNvPr id="68" name="文本框 75"/>
          <p:cNvSpPr txBox="1"/>
          <p:nvPr/>
        </p:nvSpPr>
        <p:spPr>
          <a:xfrm>
            <a:off x="5888477" y="4263510"/>
            <a:ext cx="2495537" cy="503934"/>
          </a:xfrm>
          <a:prstGeom prst="rect">
            <a:avLst/>
          </a:prstGeom>
          <a:noFill/>
        </p:spPr>
        <p:txBody>
          <a:bodyPr wrap="square" lIns="115187" tIns="57593" rIns="115187" bIns="57593" rtlCol="0">
            <a:spAutoFit/>
          </a:bodyPr>
          <a:lstStyle/>
          <a:p>
            <a:pPr defTabSz="863600">
              <a:defRPr/>
            </a:pPr>
            <a:r>
              <a:rPr lang="zh-CN" altLang="en-US" sz="2500" b="1" dirty="0">
                <a:solidFill>
                  <a:srgbClr val="C00000"/>
                </a:solidFill>
                <a:cs typeface="+mn-ea"/>
                <a:sym typeface="+mn-lt"/>
              </a:rPr>
              <a:t>点此添加标题</a:t>
            </a:r>
          </a:p>
        </p:txBody>
      </p:sp>
      <p:sp>
        <p:nvSpPr>
          <p:cNvPr id="69" name="文本框 77"/>
          <p:cNvSpPr txBox="1"/>
          <p:nvPr/>
        </p:nvSpPr>
        <p:spPr>
          <a:xfrm>
            <a:off x="8563913" y="4253123"/>
            <a:ext cx="2495537" cy="503934"/>
          </a:xfrm>
          <a:prstGeom prst="rect">
            <a:avLst/>
          </a:prstGeom>
          <a:noFill/>
        </p:spPr>
        <p:txBody>
          <a:bodyPr wrap="square" lIns="115187" tIns="57593" rIns="115187" bIns="57593" rtlCol="0">
            <a:spAutoFit/>
          </a:bodyPr>
          <a:lstStyle/>
          <a:p>
            <a:pPr defTabSz="863600">
              <a:defRPr/>
            </a:pPr>
            <a:r>
              <a:rPr lang="zh-CN" altLang="en-US" sz="2500" b="1" dirty="0">
                <a:solidFill>
                  <a:srgbClr val="C00000"/>
                </a:solidFill>
                <a:cs typeface="+mn-ea"/>
                <a:sym typeface="+mn-lt"/>
              </a:rPr>
              <a:t>点此添加标题</a:t>
            </a:r>
          </a:p>
        </p:txBody>
      </p:sp>
    </p:spTree>
  </p:cSld>
  <p:clrMapOvr>
    <a:masterClrMapping/>
  </p:clrMapOvr>
  <mc:AlternateContent xmlns:mc="http://schemas.openxmlformats.org/markup-compatibility/2006" xmlns:p14="http://schemas.microsoft.com/office/powerpoint/2010/main">
    <mc:Choice Requires="p14">
      <p:transition spd="slow" p14:dur="1600" advTm="8126">
        <p:blinds dir="vert"/>
      </p:transition>
    </mc:Choice>
    <mc:Fallback xmlns="">
      <p:transition spd="slow" advTm="8126">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0000" fill="hold" nodeType="afterEffect" p14:presetBounceEnd="3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0000">
                                          <p:cBhvr additive="base">
                                            <p:cTn id="7" dur="2000" fill="hold"/>
                                            <p:tgtEl>
                                              <p:spTgt spid="2"/>
                                            </p:tgtEl>
                                            <p:attrNameLst>
                                              <p:attrName>ppt_x</p:attrName>
                                            </p:attrNameLst>
                                          </p:cBhvr>
                                          <p:tavLst>
                                            <p:tav tm="0">
                                              <p:val>
                                                <p:strVal val="#ppt_x"/>
                                              </p:val>
                                            </p:tav>
                                            <p:tav tm="100000">
                                              <p:val>
                                                <p:strVal val="#ppt_x"/>
                                              </p:val>
                                            </p:tav>
                                          </p:tavLst>
                                        </p:anim>
                                        <p:anim calcmode="lin" valueType="num" p14:bounceEnd="30000">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3" accel="30000" fill="hold" nodeType="withEffect" p14:presetBounceEnd="3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30000">
                                          <p:cBhvr additive="base">
                                            <p:cTn id="11" dur="2000" fill="hold"/>
                                            <p:tgtEl>
                                              <p:spTgt spid="10"/>
                                            </p:tgtEl>
                                            <p:attrNameLst>
                                              <p:attrName>ppt_x</p:attrName>
                                            </p:attrNameLst>
                                          </p:cBhvr>
                                          <p:tavLst>
                                            <p:tav tm="0">
                                              <p:val>
                                                <p:strVal val="1+#ppt_w/2"/>
                                              </p:val>
                                            </p:tav>
                                            <p:tav tm="100000">
                                              <p:val>
                                                <p:strVal val="#ppt_x"/>
                                              </p:val>
                                            </p:tav>
                                          </p:tavLst>
                                        </p:anim>
                                        <p:anim calcmode="lin" valueType="num" p14:bounceEnd="30000">
                                          <p:cBhvr additive="base">
                                            <p:cTn id="12" dur="2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2" accel="30000" fill="hold" nodeType="withEffect" p14:presetBounceEnd="30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30000">
                                          <p:cBhvr additive="base">
                                            <p:cTn id="15" dur="2000" fill="hold"/>
                                            <p:tgtEl>
                                              <p:spTgt spid="7"/>
                                            </p:tgtEl>
                                            <p:attrNameLst>
                                              <p:attrName>ppt_x</p:attrName>
                                            </p:attrNameLst>
                                          </p:cBhvr>
                                          <p:tavLst>
                                            <p:tav tm="0">
                                              <p:val>
                                                <p:strVal val="0-#ppt_w/2"/>
                                              </p:val>
                                            </p:tav>
                                            <p:tav tm="100000">
                                              <p:val>
                                                <p:strVal val="#ppt_x"/>
                                              </p:val>
                                            </p:tav>
                                          </p:tavLst>
                                        </p:anim>
                                        <p:anim calcmode="lin" valueType="num" p14:bounceEnd="30000">
                                          <p:cBhvr additive="base">
                                            <p:cTn id="16" dur="2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6" accel="30000" fill="hold" nodeType="withEffect" p14:presetBounceEnd="30000">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14:bounceEnd="30000">
                                          <p:cBhvr additive="base">
                                            <p:cTn id="19" dur="2000" fill="hold"/>
                                            <p:tgtEl>
                                              <p:spTgt spid="13"/>
                                            </p:tgtEl>
                                            <p:attrNameLst>
                                              <p:attrName>ppt_x</p:attrName>
                                            </p:attrNameLst>
                                          </p:cBhvr>
                                          <p:tavLst>
                                            <p:tav tm="0">
                                              <p:val>
                                                <p:strVal val="1+#ppt_w/2"/>
                                              </p:val>
                                            </p:tav>
                                            <p:tav tm="100000">
                                              <p:val>
                                                <p:strVal val="#ppt_x"/>
                                              </p:val>
                                            </p:tav>
                                          </p:tavLst>
                                        </p:anim>
                                        <p:anim calcmode="lin" valueType="num" p14:bounceEnd="30000">
                                          <p:cBhvr additive="base">
                                            <p:cTn id="20" dur="2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accel="30000" fill="hold" nodeType="withEffect" p14:presetBounceEnd="30000">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14:bounceEnd="30000">
                                          <p:cBhvr additive="base">
                                            <p:cTn id="23" dur="2000" fill="hold"/>
                                            <p:tgtEl>
                                              <p:spTgt spid="19"/>
                                            </p:tgtEl>
                                            <p:attrNameLst>
                                              <p:attrName>ppt_x</p:attrName>
                                            </p:attrNameLst>
                                          </p:cBhvr>
                                          <p:tavLst>
                                            <p:tav tm="0">
                                              <p:val>
                                                <p:strVal val="#ppt_x"/>
                                              </p:val>
                                            </p:tav>
                                            <p:tav tm="100000">
                                              <p:val>
                                                <p:strVal val="#ppt_x"/>
                                              </p:val>
                                            </p:tav>
                                          </p:tavLst>
                                        </p:anim>
                                        <p:anim calcmode="lin" valueType="num" p14:bounceEnd="30000">
                                          <p:cBhvr additive="base">
                                            <p:cTn id="24" dur="20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2" accel="30000" fill="hold" nodeType="withEffect" p14:presetBounceEnd="30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30000">
                                          <p:cBhvr additive="base">
                                            <p:cTn id="27" dur="2000" fill="hold"/>
                                            <p:tgtEl>
                                              <p:spTgt spid="16"/>
                                            </p:tgtEl>
                                            <p:attrNameLst>
                                              <p:attrName>ppt_x</p:attrName>
                                            </p:attrNameLst>
                                          </p:cBhvr>
                                          <p:tavLst>
                                            <p:tav tm="0">
                                              <p:val>
                                                <p:strVal val="1+#ppt_w/2"/>
                                              </p:val>
                                            </p:tav>
                                            <p:tav tm="100000">
                                              <p:val>
                                                <p:strVal val="#ppt_x"/>
                                              </p:val>
                                            </p:tav>
                                          </p:tavLst>
                                        </p:anim>
                                        <p:anim calcmode="lin" valueType="num" p14:bounceEnd="30000">
                                          <p:cBhvr additive="base">
                                            <p:cTn id="28" dur="200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2500"/>
                                </p:stCondLst>
                                <p:childTnLst>
                                  <p:par>
                                    <p:cTn id="34" presetID="2" presetClass="entr" presetSubtype="9" accel="30000" fill="hold" nodeType="afterEffect" p14:presetBounceEnd="30000">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14:bounceEnd="30000">
                                          <p:cBhvr additive="base">
                                            <p:cTn id="36" dur="2000" fill="hold"/>
                                            <p:tgtEl>
                                              <p:spTgt spid="23"/>
                                            </p:tgtEl>
                                            <p:attrNameLst>
                                              <p:attrName>ppt_x</p:attrName>
                                            </p:attrNameLst>
                                          </p:cBhvr>
                                          <p:tavLst>
                                            <p:tav tm="0">
                                              <p:val>
                                                <p:strVal val="0-#ppt_w/2"/>
                                              </p:val>
                                            </p:tav>
                                            <p:tav tm="100000">
                                              <p:val>
                                                <p:strVal val="#ppt_x"/>
                                              </p:val>
                                            </p:tav>
                                          </p:tavLst>
                                        </p:anim>
                                        <p:anim calcmode="lin" valueType="num" p14:bounceEnd="30000">
                                          <p:cBhvr additive="base">
                                            <p:cTn id="37" dur="2000" fill="hold"/>
                                            <p:tgtEl>
                                              <p:spTgt spid="23"/>
                                            </p:tgtEl>
                                            <p:attrNameLst>
                                              <p:attrName>ppt_y</p:attrName>
                                            </p:attrNameLst>
                                          </p:cBhvr>
                                          <p:tavLst>
                                            <p:tav tm="0">
                                              <p:val>
                                                <p:strVal val="0-#ppt_h/2"/>
                                              </p:val>
                                            </p:tav>
                                            <p:tav tm="100000">
                                              <p:val>
                                                <p:strVal val="#ppt_y"/>
                                              </p:val>
                                            </p:tav>
                                          </p:tavLst>
                                        </p:anim>
                                      </p:childTnLst>
                                    </p:cTn>
                                  </p:par>
                                  <p:par>
                                    <p:cTn id="38" presetID="2" presetClass="entr" presetSubtype="9" accel="30000" fill="hold" nodeType="withEffect" p14:presetBounceEnd="30000">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14:bounceEnd="30000">
                                          <p:cBhvr additive="base">
                                            <p:cTn id="40" dur="2000" fill="hold"/>
                                            <p:tgtEl>
                                              <p:spTgt spid="30"/>
                                            </p:tgtEl>
                                            <p:attrNameLst>
                                              <p:attrName>ppt_x</p:attrName>
                                            </p:attrNameLst>
                                          </p:cBhvr>
                                          <p:tavLst>
                                            <p:tav tm="0">
                                              <p:val>
                                                <p:strVal val="0-#ppt_w/2"/>
                                              </p:val>
                                            </p:tav>
                                            <p:tav tm="100000">
                                              <p:val>
                                                <p:strVal val="#ppt_x"/>
                                              </p:val>
                                            </p:tav>
                                          </p:tavLst>
                                        </p:anim>
                                        <p:anim calcmode="lin" valueType="num" p14:bounceEnd="30000">
                                          <p:cBhvr additive="base">
                                            <p:cTn id="41" dur="2000" fill="hold"/>
                                            <p:tgtEl>
                                              <p:spTgt spid="30"/>
                                            </p:tgtEl>
                                            <p:attrNameLst>
                                              <p:attrName>ppt_y</p:attrName>
                                            </p:attrNameLst>
                                          </p:cBhvr>
                                          <p:tavLst>
                                            <p:tav tm="0">
                                              <p:val>
                                                <p:strVal val="0-#ppt_h/2"/>
                                              </p:val>
                                            </p:tav>
                                            <p:tav tm="100000">
                                              <p:val>
                                                <p:strVal val="#ppt_y"/>
                                              </p:val>
                                            </p:tav>
                                          </p:tavLst>
                                        </p:anim>
                                      </p:childTnLst>
                                    </p:cTn>
                                  </p:par>
                                  <p:par>
                                    <p:cTn id="42" presetID="2" presetClass="entr" presetSubtype="9" accel="30000" fill="hold" nodeType="withEffect" p14:presetBounceEnd="30000">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14:bounceEnd="30000">
                                          <p:cBhvr additive="base">
                                            <p:cTn id="44" dur="2000" fill="hold"/>
                                            <p:tgtEl>
                                              <p:spTgt spid="37"/>
                                            </p:tgtEl>
                                            <p:attrNameLst>
                                              <p:attrName>ppt_x</p:attrName>
                                            </p:attrNameLst>
                                          </p:cBhvr>
                                          <p:tavLst>
                                            <p:tav tm="0">
                                              <p:val>
                                                <p:strVal val="0-#ppt_w/2"/>
                                              </p:val>
                                            </p:tav>
                                            <p:tav tm="100000">
                                              <p:val>
                                                <p:strVal val="#ppt_x"/>
                                              </p:val>
                                            </p:tav>
                                          </p:tavLst>
                                        </p:anim>
                                        <p:anim calcmode="lin" valueType="num" p14:bounceEnd="30000">
                                          <p:cBhvr additive="base">
                                            <p:cTn id="45" dur="2000" fill="hold"/>
                                            <p:tgtEl>
                                              <p:spTgt spid="37"/>
                                            </p:tgtEl>
                                            <p:attrNameLst>
                                              <p:attrName>ppt_y</p:attrName>
                                            </p:attrNameLst>
                                          </p:cBhvr>
                                          <p:tavLst>
                                            <p:tav tm="0">
                                              <p:val>
                                                <p:strVal val="0-#ppt_h/2"/>
                                              </p:val>
                                            </p:tav>
                                            <p:tav tm="100000">
                                              <p:val>
                                                <p:strVal val="#ppt_y"/>
                                              </p:val>
                                            </p:tav>
                                          </p:tavLst>
                                        </p:anim>
                                      </p:childTnLst>
                                    </p:cTn>
                                  </p:par>
                                  <p:par>
                                    <p:cTn id="46" presetID="2" presetClass="entr" presetSubtype="9" accel="30000" fill="hold" nodeType="withEffect" p14:presetBounceEnd="30000">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14:bounceEnd="30000">
                                          <p:cBhvr additive="base">
                                            <p:cTn id="48" dur="2000" fill="hold"/>
                                            <p:tgtEl>
                                              <p:spTgt spid="44"/>
                                            </p:tgtEl>
                                            <p:attrNameLst>
                                              <p:attrName>ppt_x</p:attrName>
                                            </p:attrNameLst>
                                          </p:cBhvr>
                                          <p:tavLst>
                                            <p:tav tm="0">
                                              <p:val>
                                                <p:strVal val="0-#ppt_w/2"/>
                                              </p:val>
                                            </p:tav>
                                            <p:tav tm="100000">
                                              <p:val>
                                                <p:strVal val="#ppt_x"/>
                                              </p:val>
                                            </p:tav>
                                          </p:tavLst>
                                        </p:anim>
                                        <p:anim calcmode="lin" valueType="num" p14:bounceEnd="30000">
                                          <p:cBhvr additive="base">
                                            <p:cTn id="49" dur="2000" fill="hold"/>
                                            <p:tgtEl>
                                              <p:spTgt spid="44"/>
                                            </p:tgtEl>
                                            <p:attrNameLst>
                                              <p:attrName>ppt_y</p:attrName>
                                            </p:attrNameLst>
                                          </p:cBhvr>
                                          <p:tavLst>
                                            <p:tav tm="0">
                                              <p:val>
                                                <p:strVal val="0-#ppt_h/2"/>
                                              </p:val>
                                            </p:tav>
                                            <p:tav tm="100000">
                                              <p:val>
                                                <p:strVal val="#ppt_y"/>
                                              </p:val>
                                            </p:tav>
                                          </p:tavLst>
                                        </p:anim>
                                      </p:childTnLst>
                                    </p:cTn>
                                  </p:par>
                                  <p:par>
                                    <p:cTn id="50" presetID="2" presetClass="entr" presetSubtype="6" accel="30000" fill="hold" nodeType="withEffect" p14:presetBounceEnd="30000">
                                      <p:stCondLst>
                                        <p:cond delay="0"/>
                                      </p:stCondLst>
                                      <p:childTnLst>
                                        <p:set>
                                          <p:cBhvr>
                                            <p:cTn id="51" dur="1" fill="hold">
                                              <p:stCondLst>
                                                <p:cond delay="0"/>
                                              </p:stCondLst>
                                            </p:cTn>
                                            <p:tgtEl>
                                              <p:spTgt spid="51"/>
                                            </p:tgtEl>
                                            <p:attrNameLst>
                                              <p:attrName>style.visibility</p:attrName>
                                            </p:attrNameLst>
                                          </p:cBhvr>
                                          <p:to>
                                            <p:strVal val="visible"/>
                                          </p:to>
                                        </p:set>
                                        <p:anim calcmode="lin" valueType="num" p14:bounceEnd="30000">
                                          <p:cBhvr additive="base">
                                            <p:cTn id="52" dur="2000" fill="hold"/>
                                            <p:tgtEl>
                                              <p:spTgt spid="51"/>
                                            </p:tgtEl>
                                            <p:attrNameLst>
                                              <p:attrName>ppt_x</p:attrName>
                                            </p:attrNameLst>
                                          </p:cBhvr>
                                          <p:tavLst>
                                            <p:tav tm="0">
                                              <p:val>
                                                <p:strVal val="1+#ppt_w/2"/>
                                              </p:val>
                                            </p:tav>
                                            <p:tav tm="100000">
                                              <p:val>
                                                <p:strVal val="#ppt_x"/>
                                              </p:val>
                                            </p:tav>
                                          </p:tavLst>
                                        </p:anim>
                                        <p:anim calcmode="lin" valueType="num" p14:bounceEnd="30000">
                                          <p:cBhvr additive="base">
                                            <p:cTn id="53" dur="2000" fill="hold"/>
                                            <p:tgtEl>
                                              <p:spTgt spid="51"/>
                                            </p:tgtEl>
                                            <p:attrNameLst>
                                              <p:attrName>ppt_y</p:attrName>
                                            </p:attrNameLst>
                                          </p:cBhvr>
                                          <p:tavLst>
                                            <p:tav tm="0">
                                              <p:val>
                                                <p:strVal val="1+#ppt_h/2"/>
                                              </p:val>
                                            </p:tav>
                                            <p:tav tm="100000">
                                              <p:val>
                                                <p:strVal val="#ppt_y"/>
                                              </p:val>
                                            </p:tav>
                                          </p:tavLst>
                                        </p:anim>
                                      </p:childTnLst>
                                    </p:cTn>
                                  </p:par>
                                  <p:par>
                                    <p:cTn id="54" presetID="2" presetClass="entr" presetSubtype="6" accel="30000" fill="hold" nodeType="withEffect" p14:presetBounceEnd="30000">
                                      <p:stCondLst>
                                        <p:cond delay="0"/>
                                      </p:stCondLst>
                                      <p:childTnLst>
                                        <p:set>
                                          <p:cBhvr>
                                            <p:cTn id="55" dur="1" fill="hold">
                                              <p:stCondLst>
                                                <p:cond delay="0"/>
                                              </p:stCondLst>
                                            </p:cTn>
                                            <p:tgtEl>
                                              <p:spTgt spid="54"/>
                                            </p:tgtEl>
                                            <p:attrNameLst>
                                              <p:attrName>style.visibility</p:attrName>
                                            </p:attrNameLst>
                                          </p:cBhvr>
                                          <p:to>
                                            <p:strVal val="visible"/>
                                          </p:to>
                                        </p:set>
                                        <p:anim calcmode="lin" valueType="num" p14:bounceEnd="30000">
                                          <p:cBhvr additive="base">
                                            <p:cTn id="56" dur="2000" fill="hold"/>
                                            <p:tgtEl>
                                              <p:spTgt spid="54"/>
                                            </p:tgtEl>
                                            <p:attrNameLst>
                                              <p:attrName>ppt_x</p:attrName>
                                            </p:attrNameLst>
                                          </p:cBhvr>
                                          <p:tavLst>
                                            <p:tav tm="0">
                                              <p:val>
                                                <p:strVal val="1+#ppt_w/2"/>
                                              </p:val>
                                            </p:tav>
                                            <p:tav tm="100000">
                                              <p:val>
                                                <p:strVal val="#ppt_x"/>
                                              </p:val>
                                            </p:tav>
                                          </p:tavLst>
                                        </p:anim>
                                        <p:anim calcmode="lin" valueType="num" p14:bounceEnd="30000">
                                          <p:cBhvr additive="base">
                                            <p:cTn id="57" dur="2000" fill="hold"/>
                                            <p:tgtEl>
                                              <p:spTgt spid="54"/>
                                            </p:tgtEl>
                                            <p:attrNameLst>
                                              <p:attrName>ppt_y</p:attrName>
                                            </p:attrNameLst>
                                          </p:cBhvr>
                                          <p:tavLst>
                                            <p:tav tm="0">
                                              <p:val>
                                                <p:strVal val="1+#ppt_h/2"/>
                                              </p:val>
                                            </p:tav>
                                            <p:tav tm="100000">
                                              <p:val>
                                                <p:strVal val="#ppt_y"/>
                                              </p:val>
                                            </p:tav>
                                          </p:tavLst>
                                        </p:anim>
                                      </p:childTnLst>
                                    </p:cTn>
                                  </p:par>
                                  <p:par>
                                    <p:cTn id="58" presetID="2" presetClass="entr" presetSubtype="6" accel="30000" fill="hold" nodeType="withEffect" p14:presetBounceEnd="30000">
                                      <p:stCondLst>
                                        <p:cond delay="0"/>
                                      </p:stCondLst>
                                      <p:childTnLst>
                                        <p:set>
                                          <p:cBhvr>
                                            <p:cTn id="59" dur="1" fill="hold">
                                              <p:stCondLst>
                                                <p:cond delay="0"/>
                                              </p:stCondLst>
                                            </p:cTn>
                                            <p:tgtEl>
                                              <p:spTgt spid="57"/>
                                            </p:tgtEl>
                                            <p:attrNameLst>
                                              <p:attrName>style.visibility</p:attrName>
                                            </p:attrNameLst>
                                          </p:cBhvr>
                                          <p:to>
                                            <p:strVal val="visible"/>
                                          </p:to>
                                        </p:set>
                                        <p:anim calcmode="lin" valueType="num" p14:bounceEnd="30000">
                                          <p:cBhvr additive="base">
                                            <p:cTn id="60" dur="2000" fill="hold"/>
                                            <p:tgtEl>
                                              <p:spTgt spid="57"/>
                                            </p:tgtEl>
                                            <p:attrNameLst>
                                              <p:attrName>ppt_x</p:attrName>
                                            </p:attrNameLst>
                                          </p:cBhvr>
                                          <p:tavLst>
                                            <p:tav tm="0">
                                              <p:val>
                                                <p:strVal val="1+#ppt_w/2"/>
                                              </p:val>
                                            </p:tav>
                                            <p:tav tm="100000">
                                              <p:val>
                                                <p:strVal val="#ppt_x"/>
                                              </p:val>
                                            </p:tav>
                                          </p:tavLst>
                                        </p:anim>
                                        <p:anim calcmode="lin" valueType="num" p14:bounceEnd="30000">
                                          <p:cBhvr additive="base">
                                            <p:cTn id="61" dur="2000" fill="hold"/>
                                            <p:tgtEl>
                                              <p:spTgt spid="57"/>
                                            </p:tgtEl>
                                            <p:attrNameLst>
                                              <p:attrName>ppt_y</p:attrName>
                                            </p:attrNameLst>
                                          </p:cBhvr>
                                          <p:tavLst>
                                            <p:tav tm="0">
                                              <p:val>
                                                <p:strVal val="1+#ppt_h/2"/>
                                              </p:val>
                                            </p:tav>
                                            <p:tav tm="100000">
                                              <p:val>
                                                <p:strVal val="#ppt_y"/>
                                              </p:val>
                                            </p:tav>
                                          </p:tavLst>
                                        </p:anim>
                                      </p:childTnLst>
                                    </p:cTn>
                                  </p:par>
                                  <p:par>
                                    <p:cTn id="62" presetID="2" presetClass="entr" presetSubtype="6" accel="30000" fill="hold" nodeType="withEffect" p14:presetBounceEnd="30000">
                                      <p:stCondLst>
                                        <p:cond delay="0"/>
                                      </p:stCondLst>
                                      <p:childTnLst>
                                        <p:set>
                                          <p:cBhvr>
                                            <p:cTn id="63" dur="1" fill="hold">
                                              <p:stCondLst>
                                                <p:cond delay="0"/>
                                              </p:stCondLst>
                                            </p:cTn>
                                            <p:tgtEl>
                                              <p:spTgt spid="60"/>
                                            </p:tgtEl>
                                            <p:attrNameLst>
                                              <p:attrName>style.visibility</p:attrName>
                                            </p:attrNameLst>
                                          </p:cBhvr>
                                          <p:to>
                                            <p:strVal val="visible"/>
                                          </p:to>
                                        </p:set>
                                        <p:anim calcmode="lin" valueType="num" p14:bounceEnd="30000">
                                          <p:cBhvr additive="base">
                                            <p:cTn id="64" dur="2000" fill="hold"/>
                                            <p:tgtEl>
                                              <p:spTgt spid="60"/>
                                            </p:tgtEl>
                                            <p:attrNameLst>
                                              <p:attrName>ppt_x</p:attrName>
                                            </p:attrNameLst>
                                          </p:cBhvr>
                                          <p:tavLst>
                                            <p:tav tm="0">
                                              <p:val>
                                                <p:strVal val="1+#ppt_w/2"/>
                                              </p:val>
                                            </p:tav>
                                            <p:tav tm="100000">
                                              <p:val>
                                                <p:strVal val="#ppt_x"/>
                                              </p:val>
                                            </p:tav>
                                          </p:tavLst>
                                        </p:anim>
                                        <p:anim calcmode="lin" valueType="num" p14:bounceEnd="30000">
                                          <p:cBhvr additive="base">
                                            <p:cTn id="65" dur="2000" fill="hold"/>
                                            <p:tgtEl>
                                              <p:spTgt spid="60"/>
                                            </p:tgtEl>
                                            <p:attrNameLst>
                                              <p:attrName>ppt_y</p:attrName>
                                            </p:attrNameLst>
                                          </p:cBhvr>
                                          <p:tavLst>
                                            <p:tav tm="0">
                                              <p:val>
                                                <p:strVal val="1+#ppt_h/2"/>
                                              </p:val>
                                            </p:tav>
                                            <p:tav tm="100000">
                                              <p:val>
                                                <p:strVal val="#ppt_y"/>
                                              </p:val>
                                            </p:tav>
                                          </p:tavLst>
                                        </p:anim>
                                      </p:childTnLst>
                                    </p:cTn>
                                  </p:par>
                                  <p:par>
                                    <p:cTn id="66" presetID="22" presetClass="entr" presetSubtype="4" fill="hold"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wipe(down)">
                                          <p:cBhvr>
                                            <p:cTn id="68" dur="500"/>
                                            <p:tgtEl>
                                              <p:spTgt spid="63"/>
                                            </p:tgtEl>
                                          </p:cBhvr>
                                        </p:animEffect>
                                      </p:childTnLst>
                                    </p:cTn>
                                  </p:par>
                                  <p:par>
                                    <p:cTn id="69" presetID="22" presetClass="entr" presetSubtype="4" fill="hold" nodeType="with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wipe(down)">
                                          <p:cBhvr>
                                            <p:cTn id="71" dur="500"/>
                                            <p:tgtEl>
                                              <p:spTgt spid="64"/>
                                            </p:tgtEl>
                                          </p:cBhvr>
                                        </p:animEffect>
                                      </p:childTnLst>
                                    </p:cTn>
                                  </p:par>
                                  <p:par>
                                    <p:cTn id="72" presetID="22" presetClass="entr" presetSubtype="4" fill="hold" nodeType="with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down)">
                                          <p:cBhvr>
                                            <p:cTn id="74" dur="500"/>
                                            <p:tgtEl>
                                              <p:spTgt spid="65"/>
                                            </p:tgtEl>
                                          </p:cBhvr>
                                        </p:animEffect>
                                      </p:childTnLst>
                                    </p:cTn>
                                  </p:par>
                                </p:childTnLst>
                              </p:cTn>
                            </p:par>
                            <p:par>
                              <p:cTn id="75" fill="hold">
                                <p:stCondLst>
                                  <p:cond delay="4500"/>
                                </p:stCondLst>
                                <p:childTnLst>
                                  <p:par>
                                    <p:cTn id="76" presetID="22" presetClass="entr" presetSubtype="4"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wipe(down)">
                                          <p:cBhvr>
                                            <p:cTn id="78" dur="500"/>
                                            <p:tgtEl>
                                              <p:spTgt spid="66"/>
                                            </p:tgtEl>
                                          </p:cBhvr>
                                        </p:animEffect>
                                      </p:childTnLst>
                                    </p:cTn>
                                  </p:par>
                                </p:childTnLst>
                              </p:cTn>
                            </p:par>
                            <p:par>
                              <p:cTn id="79" fill="hold">
                                <p:stCondLst>
                                  <p:cond delay="5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5500"/>
                                </p:stCondLst>
                                <p:childTnLst>
                                  <p:par>
                                    <p:cTn id="84" presetID="2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down)">
                                          <p:cBhvr>
                                            <p:cTn id="86" dur="500"/>
                                            <p:tgtEl>
                                              <p:spTgt spid="68"/>
                                            </p:tgtEl>
                                          </p:cBhvr>
                                        </p:animEffect>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down)">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6" grpId="0"/>
          <p:bldP spid="67" grpId="0"/>
          <p:bldP spid="68" grpId="0"/>
          <p:bldP spid="6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3" accel="3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2" accel="3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0-#ppt_w/2"/>
                                              </p:val>
                                            </p:tav>
                                            <p:tav tm="100000">
                                              <p:val>
                                                <p:strVal val="#ppt_x"/>
                                              </p:val>
                                            </p:tav>
                                          </p:tavLst>
                                        </p:anim>
                                        <p:anim calcmode="lin" valueType="num">
                                          <p:cBhvr additive="base">
                                            <p:cTn id="16" dur="2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6" accel="3000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000" fill="hold"/>
                                            <p:tgtEl>
                                              <p:spTgt spid="13"/>
                                            </p:tgtEl>
                                            <p:attrNameLst>
                                              <p:attrName>ppt_x</p:attrName>
                                            </p:attrNameLst>
                                          </p:cBhvr>
                                          <p:tavLst>
                                            <p:tav tm="0">
                                              <p:val>
                                                <p:strVal val="1+#ppt_w/2"/>
                                              </p:val>
                                            </p:tav>
                                            <p:tav tm="100000">
                                              <p:val>
                                                <p:strVal val="#ppt_x"/>
                                              </p:val>
                                            </p:tav>
                                          </p:tavLst>
                                        </p:anim>
                                        <p:anim calcmode="lin" valueType="num">
                                          <p:cBhvr additive="base">
                                            <p:cTn id="20" dur="2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accel="3000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2000" fill="hold"/>
                                            <p:tgtEl>
                                              <p:spTgt spid="19"/>
                                            </p:tgtEl>
                                            <p:attrNameLst>
                                              <p:attrName>ppt_x</p:attrName>
                                            </p:attrNameLst>
                                          </p:cBhvr>
                                          <p:tavLst>
                                            <p:tav tm="0">
                                              <p:val>
                                                <p:strVal val="#ppt_x"/>
                                              </p:val>
                                            </p:tav>
                                            <p:tav tm="100000">
                                              <p:val>
                                                <p:strVal val="#ppt_x"/>
                                              </p:val>
                                            </p:tav>
                                          </p:tavLst>
                                        </p:anim>
                                        <p:anim calcmode="lin" valueType="num">
                                          <p:cBhvr additive="base">
                                            <p:cTn id="24" dur="20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2" accel="3000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2000" fill="hold"/>
                                            <p:tgtEl>
                                              <p:spTgt spid="16"/>
                                            </p:tgtEl>
                                            <p:attrNameLst>
                                              <p:attrName>ppt_x</p:attrName>
                                            </p:attrNameLst>
                                          </p:cBhvr>
                                          <p:tavLst>
                                            <p:tav tm="0">
                                              <p:val>
                                                <p:strVal val="1+#ppt_w/2"/>
                                              </p:val>
                                            </p:tav>
                                            <p:tav tm="100000">
                                              <p:val>
                                                <p:strVal val="#ppt_x"/>
                                              </p:val>
                                            </p:tav>
                                          </p:tavLst>
                                        </p:anim>
                                        <p:anim calcmode="lin" valueType="num">
                                          <p:cBhvr additive="base">
                                            <p:cTn id="28" dur="200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2500"/>
                                </p:stCondLst>
                                <p:childTnLst>
                                  <p:par>
                                    <p:cTn id="34" presetID="2" presetClass="entr" presetSubtype="9" accel="30000"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2000" fill="hold"/>
                                            <p:tgtEl>
                                              <p:spTgt spid="23"/>
                                            </p:tgtEl>
                                            <p:attrNameLst>
                                              <p:attrName>ppt_x</p:attrName>
                                            </p:attrNameLst>
                                          </p:cBhvr>
                                          <p:tavLst>
                                            <p:tav tm="0">
                                              <p:val>
                                                <p:strVal val="0-#ppt_w/2"/>
                                              </p:val>
                                            </p:tav>
                                            <p:tav tm="100000">
                                              <p:val>
                                                <p:strVal val="#ppt_x"/>
                                              </p:val>
                                            </p:tav>
                                          </p:tavLst>
                                        </p:anim>
                                        <p:anim calcmode="lin" valueType="num">
                                          <p:cBhvr additive="base">
                                            <p:cTn id="37" dur="2000" fill="hold"/>
                                            <p:tgtEl>
                                              <p:spTgt spid="23"/>
                                            </p:tgtEl>
                                            <p:attrNameLst>
                                              <p:attrName>ppt_y</p:attrName>
                                            </p:attrNameLst>
                                          </p:cBhvr>
                                          <p:tavLst>
                                            <p:tav tm="0">
                                              <p:val>
                                                <p:strVal val="0-#ppt_h/2"/>
                                              </p:val>
                                            </p:tav>
                                            <p:tav tm="100000">
                                              <p:val>
                                                <p:strVal val="#ppt_y"/>
                                              </p:val>
                                            </p:tav>
                                          </p:tavLst>
                                        </p:anim>
                                      </p:childTnLst>
                                    </p:cTn>
                                  </p:par>
                                  <p:par>
                                    <p:cTn id="38" presetID="2" presetClass="entr" presetSubtype="9" accel="3000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2000" fill="hold"/>
                                            <p:tgtEl>
                                              <p:spTgt spid="30"/>
                                            </p:tgtEl>
                                            <p:attrNameLst>
                                              <p:attrName>ppt_x</p:attrName>
                                            </p:attrNameLst>
                                          </p:cBhvr>
                                          <p:tavLst>
                                            <p:tav tm="0">
                                              <p:val>
                                                <p:strVal val="0-#ppt_w/2"/>
                                              </p:val>
                                            </p:tav>
                                            <p:tav tm="100000">
                                              <p:val>
                                                <p:strVal val="#ppt_x"/>
                                              </p:val>
                                            </p:tav>
                                          </p:tavLst>
                                        </p:anim>
                                        <p:anim calcmode="lin" valueType="num">
                                          <p:cBhvr additive="base">
                                            <p:cTn id="41" dur="2000" fill="hold"/>
                                            <p:tgtEl>
                                              <p:spTgt spid="30"/>
                                            </p:tgtEl>
                                            <p:attrNameLst>
                                              <p:attrName>ppt_y</p:attrName>
                                            </p:attrNameLst>
                                          </p:cBhvr>
                                          <p:tavLst>
                                            <p:tav tm="0">
                                              <p:val>
                                                <p:strVal val="0-#ppt_h/2"/>
                                              </p:val>
                                            </p:tav>
                                            <p:tav tm="100000">
                                              <p:val>
                                                <p:strVal val="#ppt_y"/>
                                              </p:val>
                                            </p:tav>
                                          </p:tavLst>
                                        </p:anim>
                                      </p:childTnLst>
                                    </p:cTn>
                                  </p:par>
                                  <p:par>
                                    <p:cTn id="42" presetID="2" presetClass="entr" presetSubtype="9" accel="3000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2000" fill="hold"/>
                                            <p:tgtEl>
                                              <p:spTgt spid="37"/>
                                            </p:tgtEl>
                                            <p:attrNameLst>
                                              <p:attrName>ppt_x</p:attrName>
                                            </p:attrNameLst>
                                          </p:cBhvr>
                                          <p:tavLst>
                                            <p:tav tm="0">
                                              <p:val>
                                                <p:strVal val="0-#ppt_w/2"/>
                                              </p:val>
                                            </p:tav>
                                            <p:tav tm="100000">
                                              <p:val>
                                                <p:strVal val="#ppt_x"/>
                                              </p:val>
                                            </p:tav>
                                          </p:tavLst>
                                        </p:anim>
                                        <p:anim calcmode="lin" valueType="num">
                                          <p:cBhvr additive="base">
                                            <p:cTn id="45" dur="2000" fill="hold"/>
                                            <p:tgtEl>
                                              <p:spTgt spid="37"/>
                                            </p:tgtEl>
                                            <p:attrNameLst>
                                              <p:attrName>ppt_y</p:attrName>
                                            </p:attrNameLst>
                                          </p:cBhvr>
                                          <p:tavLst>
                                            <p:tav tm="0">
                                              <p:val>
                                                <p:strVal val="0-#ppt_h/2"/>
                                              </p:val>
                                            </p:tav>
                                            <p:tav tm="100000">
                                              <p:val>
                                                <p:strVal val="#ppt_y"/>
                                              </p:val>
                                            </p:tav>
                                          </p:tavLst>
                                        </p:anim>
                                      </p:childTnLst>
                                    </p:cTn>
                                  </p:par>
                                  <p:par>
                                    <p:cTn id="46" presetID="2" presetClass="entr" presetSubtype="9" accel="30000" fill="hold" nodeType="with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additive="base">
                                            <p:cTn id="48" dur="2000" fill="hold"/>
                                            <p:tgtEl>
                                              <p:spTgt spid="44"/>
                                            </p:tgtEl>
                                            <p:attrNameLst>
                                              <p:attrName>ppt_x</p:attrName>
                                            </p:attrNameLst>
                                          </p:cBhvr>
                                          <p:tavLst>
                                            <p:tav tm="0">
                                              <p:val>
                                                <p:strVal val="0-#ppt_w/2"/>
                                              </p:val>
                                            </p:tav>
                                            <p:tav tm="100000">
                                              <p:val>
                                                <p:strVal val="#ppt_x"/>
                                              </p:val>
                                            </p:tav>
                                          </p:tavLst>
                                        </p:anim>
                                        <p:anim calcmode="lin" valueType="num">
                                          <p:cBhvr additive="base">
                                            <p:cTn id="49" dur="2000" fill="hold"/>
                                            <p:tgtEl>
                                              <p:spTgt spid="44"/>
                                            </p:tgtEl>
                                            <p:attrNameLst>
                                              <p:attrName>ppt_y</p:attrName>
                                            </p:attrNameLst>
                                          </p:cBhvr>
                                          <p:tavLst>
                                            <p:tav tm="0">
                                              <p:val>
                                                <p:strVal val="0-#ppt_h/2"/>
                                              </p:val>
                                            </p:tav>
                                            <p:tav tm="100000">
                                              <p:val>
                                                <p:strVal val="#ppt_y"/>
                                              </p:val>
                                            </p:tav>
                                          </p:tavLst>
                                        </p:anim>
                                      </p:childTnLst>
                                    </p:cTn>
                                  </p:par>
                                  <p:par>
                                    <p:cTn id="50" presetID="2" presetClass="entr" presetSubtype="6" accel="30000" fill="hold" nodeType="withEffect">
                                      <p:stCondLst>
                                        <p:cond delay="0"/>
                                      </p:stCondLst>
                                      <p:childTnLst>
                                        <p:set>
                                          <p:cBhvr>
                                            <p:cTn id="51" dur="1" fill="hold">
                                              <p:stCondLst>
                                                <p:cond delay="0"/>
                                              </p:stCondLst>
                                            </p:cTn>
                                            <p:tgtEl>
                                              <p:spTgt spid="51"/>
                                            </p:tgtEl>
                                            <p:attrNameLst>
                                              <p:attrName>style.visibility</p:attrName>
                                            </p:attrNameLst>
                                          </p:cBhvr>
                                          <p:to>
                                            <p:strVal val="visible"/>
                                          </p:to>
                                        </p:set>
                                        <p:anim calcmode="lin" valueType="num">
                                          <p:cBhvr additive="base">
                                            <p:cTn id="52" dur="2000" fill="hold"/>
                                            <p:tgtEl>
                                              <p:spTgt spid="51"/>
                                            </p:tgtEl>
                                            <p:attrNameLst>
                                              <p:attrName>ppt_x</p:attrName>
                                            </p:attrNameLst>
                                          </p:cBhvr>
                                          <p:tavLst>
                                            <p:tav tm="0">
                                              <p:val>
                                                <p:strVal val="1+#ppt_w/2"/>
                                              </p:val>
                                            </p:tav>
                                            <p:tav tm="100000">
                                              <p:val>
                                                <p:strVal val="#ppt_x"/>
                                              </p:val>
                                            </p:tav>
                                          </p:tavLst>
                                        </p:anim>
                                        <p:anim calcmode="lin" valueType="num">
                                          <p:cBhvr additive="base">
                                            <p:cTn id="53" dur="2000" fill="hold"/>
                                            <p:tgtEl>
                                              <p:spTgt spid="51"/>
                                            </p:tgtEl>
                                            <p:attrNameLst>
                                              <p:attrName>ppt_y</p:attrName>
                                            </p:attrNameLst>
                                          </p:cBhvr>
                                          <p:tavLst>
                                            <p:tav tm="0">
                                              <p:val>
                                                <p:strVal val="1+#ppt_h/2"/>
                                              </p:val>
                                            </p:tav>
                                            <p:tav tm="100000">
                                              <p:val>
                                                <p:strVal val="#ppt_y"/>
                                              </p:val>
                                            </p:tav>
                                          </p:tavLst>
                                        </p:anim>
                                      </p:childTnLst>
                                    </p:cTn>
                                  </p:par>
                                  <p:par>
                                    <p:cTn id="54" presetID="2" presetClass="entr" presetSubtype="6" accel="30000" fill="hold" nodeType="withEffect">
                                      <p:stCondLst>
                                        <p:cond delay="0"/>
                                      </p:stCondLst>
                                      <p:childTnLst>
                                        <p:set>
                                          <p:cBhvr>
                                            <p:cTn id="55" dur="1" fill="hold">
                                              <p:stCondLst>
                                                <p:cond delay="0"/>
                                              </p:stCondLst>
                                            </p:cTn>
                                            <p:tgtEl>
                                              <p:spTgt spid="54"/>
                                            </p:tgtEl>
                                            <p:attrNameLst>
                                              <p:attrName>style.visibility</p:attrName>
                                            </p:attrNameLst>
                                          </p:cBhvr>
                                          <p:to>
                                            <p:strVal val="visible"/>
                                          </p:to>
                                        </p:set>
                                        <p:anim calcmode="lin" valueType="num">
                                          <p:cBhvr additive="base">
                                            <p:cTn id="56" dur="2000" fill="hold"/>
                                            <p:tgtEl>
                                              <p:spTgt spid="54"/>
                                            </p:tgtEl>
                                            <p:attrNameLst>
                                              <p:attrName>ppt_x</p:attrName>
                                            </p:attrNameLst>
                                          </p:cBhvr>
                                          <p:tavLst>
                                            <p:tav tm="0">
                                              <p:val>
                                                <p:strVal val="1+#ppt_w/2"/>
                                              </p:val>
                                            </p:tav>
                                            <p:tav tm="100000">
                                              <p:val>
                                                <p:strVal val="#ppt_x"/>
                                              </p:val>
                                            </p:tav>
                                          </p:tavLst>
                                        </p:anim>
                                        <p:anim calcmode="lin" valueType="num">
                                          <p:cBhvr additive="base">
                                            <p:cTn id="57" dur="2000" fill="hold"/>
                                            <p:tgtEl>
                                              <p:spTgt spid="54"/>
                                            </p:tgtEl>
                                            <p:attrNameLst>
                                              <p:attrName>ppt_y</p:attrName>
                                            </p:attrNameLst>
                                          </p:cBhvr>
                                          <p:tavLst>
                                            <p:tav tm="0">
                                              <p:val>
                                                <p:strVal val="1+#ppt_h/2"/>
                                              </p:val>
                                            </p:tav>
                                            <p:tav tm="100000">
                                              <p:val>
                                                <p:strVal val="#ppt_y"/>
                                              </p:val>
                                            </p:tav>
                                          </p:tavLst>
                                        </p:anim>
                                      </p:childTnLst>
                                    </p:cTn>
                                  </p:par>
                                  <p:par>
                                    <p:cTn id="58" presetID="2" presetClass="entr" presetSubtype="6" accel="30000" fill="hold" nodeType="withEffect">
                                      <p:stCondLst>
                                        <p:cond delay="0"/>
                                      </p:stCondLst>
                                      <p:childTnLst>
                                        <p:set>
                                          <p:cBhvr>
                                            <p:cTn id="59" dur="1" fill="hold">
                                              <p:stCondLst>
                                                <p:cond delay="0"/>
                                              </p:stCondLst>
                                            </p:cTn>
                                            <p:tgtEl>
                                              <p:spTgt spid="57"/>
                                            </p:tgtEl>
                                            <p:attrNameLst>
                                              <p:attrName>style.visibility</p:attrName>
                                            </p:attrNameLst>
                                          </p:cBhvr>
                                          <p:to>
                                            <p:strVal val="visible"/>
                                          </p:to>
                                        </p:set>
                                        <p:anim calcmode="lin" valueType="num">
                                          <p:cBhvr additive="base">
                                            <p:cTn id="60" dur="2000" fill="hold"/>
                                            <p:tgtEl>
                                              <p:spTgt spid="57"/>
                                            </p:tgtEl>
                                            <p:attrNameLst>
                                              <p:attrName>ppt_x</p:attrName>
                                            </p:attrNameLst>
                                          </p:cBhvr>
                                          <p:tavLst>
                                            <p:tav tm="0">
                                              <p:val>
                                                <p:strVal val="1+#ppt_w/2"/>
                                              </p:val>
                                            </p:tav>
                                            <p:tav tm="100000">
                                              <p:val>
                                                <p:strVal val="#ppt_x"/>
                                              </p:val>
                                            </p:tav>
                                          </p:tavLst>
                                        </p:anim>
                                        <p:anim calcmode="lin" valueType="num">
                                          <p:cBhvr additive="base">
                                            <p:cTn id="61" dur="2000" fill="hold"/>
                                            <p:tgtEl>
                                              <p:spTgt spid="57"/>
                                            </p:tgtEl>
                                            <p:attrNameLst>
                                              <p:attrName>ppt_y</p:attrName>
                                            </p:attrNameLst>
                                          </p:cBhvr>
                                          <p:tavLst>
                                            <p:tav tm="0">
                                              <p:val>
                                                <p:strVal val="1+#ppt_h/2"/>
                                              </p:val>
                                            </p:tav>
                                            <p:tav tm="100000">
                                              <p:val>
                                                <p:strVal val="#ppt_y"/>
                                              </p:val>
                                            </p:tav>
                                          </p:tavLst>
                                        </p:anim>
                                      </p:childTnLst>
                                    </p:cTn>
                                  </p:par>
                                  <p:par>
                                    <p:cTn id="62" presetID="2" presetClass="entr" presetSubtype="6" accel="30000" fill="hold" nodeType="withEffect">
                                      <p:stCondLst>
                                        <p:cond delay="0"/>
                                      </p:stCondLst>
                                      <p:childTnLst>
                                        <p:set>
                                          <p:cBhvr>
                                            <p:cTn id="63" dur="1" fill="hold">
                                              <p:stCondLst>
                                                <p:cond delay="0"/>
                                              </p:stCondLst>
                                            </p:cTn>
                                            <p:tgtEl>
                                              <p:spTgt spid="60"/>
                                            </p:tgtEl>
                                            <p:attrNameLst>
                                              <p:attrName>style.visibility</p:attrName>
                                            </p:attrNameLst>
                                          </p:cBhvr>
                                          <p:to>
                                            <p:strVal val="visible"/>
                                          </p:to>
                                        </p:set>
                                        <p:anim calcmode="lin" valueType="num">
                                          <p:cBhvr additive="base">
                                            <p:cTn id="64" dur="2000" fill="hold"/>
                                            <p:tgtEl>
                                              <p:spTgt spid="60"/>
                                            </p:tgtEl>
                                            <p:attrNameLst>
                                              <p:attrName>ppt_x</p:attrName>
                                            </p:attrNameLst>
                                          </p:cBhvr>
                                          <p:tavLst>
                                            <p:tav tm="0">
                                              <p:val>
                                                <p:strVal val="1+#ppt_w/2"/>
                                              </p:val>
                                            </p:tav>
                                            <p:tav tm="100000">
                                              <p:val>
                                                <p:strVal val="#ppt_x"/>
                                              </p:val>
                                            </p:tav>
                                          </p:tavLst>
                                        </p:anim>
                                        <p:anim calcmode="lin" valueType="num">
                                          <p:cBhvr additive="base">
                                            <p:cTn id="65" dur="2000" fill="hold"/>
                                            <p:tgtEl>
                                              <p:spTgt spid="60"/>
                                            </p:tgtEl>
                                            <p:attrNameLst>
                                              <p:attrName>ppt_y</p:attrName>
                                            </p:attrNameLst>
                                          </p:cBhvr>
                                          <p:tavLst>
                                            <p:tav tm="0">
                                              <p:val>
                                                <p:strVal val="1+#ppt_h/2"/>
                                              </p:val>
                                            </p:tav>
                                            <p:tav tm="100000">
                                              <p:val>
                                                <p:strVal val="#ppt_y"/>
                                              </p:val>
                                            </p:tav>
                                          </p:tavLst>
                                        </p:anim>
                                      </p:childTnLst>
                                    </p:cTn>
                                  </p:par>
                                  <p:par>
                                    <p:cTn id="66" presetID="22" presetClass="entr" presetSubtype="4" fill="hold"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wipe(down)">
                                          <p:cBhvr>
                                            <p:cTn id="68" dur="500"/>
                                            <p:tgtEl>
                                              <p:spTgt spid="63"/>
                                            </p:tgtEl>
                                          </p:cBhvr>
                                        </p:animEffect>
                                      </p:childTnLst>
                                    </p:cTn>
                                  </p:par>
                                  <p:par>
                                    <p:cTn id="69" presetID="22" presetClass="entr" presetSubtype="4" fill="hold" nodeType="with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wipe(down)">
                                          <p:cBhvr>
                                            <p:cTn id="71" dur="500"/>
                                            <p:tgtEl>
                                              <p:spTgt spid="64"/>
                                            </p:tgtEl>
                                          </p:cBhvr>
                                        </p:animEffect>
                                      </p:childTnLst>
                                    </p:cTn>
                                  </p:par>
                                  <p:par>
                                    <p:cTn id="72" presetID="22" presetClass="entr" presetSubtype="4" fill="hold" nodeType="with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down)">
                                          <p:cBhvr>
                                            <p:cTn id="74" dur="500"/>
                                            <p:tgtEl>
                                              <p:spTgt spid="65"/>
                                            </p:tgtEl>
                                          </p:cBhvr>
                                        </p:animEffect>
                                      </p:childTnLst>
                                    </p:cTn>
                                  </p:par>
                                </p:childTnLst>
                              </p:cTn>
                            </p:par>
                            <p:par>
                              <p:cTn id="75" fill="hold">
                                <p:stCondLst>
                                  <p:cond delay="4500"/>
                                </p:stCondLst>
                                <p:childTnLst>
                                  <p:par>
                                    <p:cTn id="76" presetID="22" presetClass="entr" presetSubtype="4"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wipe(down)">
                                          <p:cBhvr>
                                            <p:cTn id="78" dur="500"/>
                                            <p:tgtEl>
                                              <p:spTgt spid="66"/>
                                            </p:tgtEl>
                                          </p:cBhvr>
                                        </p:animEffect>
                                      </p:childTnLst>
                                    </p:cTn>
                                  </p:par>
                                </p:childTnLst>
                              </p:cTn>
                            </p:par>
                            <p:par>
                              <p:cTn id="79" fill="hold">
                                <p:stCondLst>
                                  <p:cond delay="5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5500"/>
                                </p:stCondLst>
                                <p:childTnLst>
                                  <p:par>
                                    <p:cTn id="84" presetID="2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down)">
                                          <p:cBhvr>
                                            <p:cTn id="86" dur="500"/>
                                            <p:tgtEl>
                                              <p:spTgt spid="68"/>
                                            </p:tgtEl>
                                          </p:cBhvr>
                                        </p:animEffect>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down)">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6" grpId="0"/>
          <p:bldP spid="67" grpId="0"/>
          <p:bldP spid="68" grpId="0"/>
          <p:bldP spid="69"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6858" y="2424012"/>
            <a:ext cx="3722424" cy="1356743"/>
          </a:xfrm>
          <a:prstGeom prst="rect">
            <a:avLst/>
          </a:prstGeom>
          <a:noFill/>
        </p:spPr>
        <p:txBody>
          <a:bodyPr wrap="none" lIns="115187" tIns="57593" rIns="115187" bIns="57593" rtlCol="0">
            <a:spAutoFit/>
          </a:bodyPr>
          <a:lstStyle/>
          <a:p>
            <a:pPr marL="0" lvl="1" defTabSz="575945">
              <a:defRPr/>
            </a:pPr>
            <a:r>
              <a:rPr lang="zh-CN" altLang="en-US" b="1" dirty="0">
                <a:solidFill>
                  <a:srgbClr val="C00000"/>
                </a:solidFill>
                <a:cs typeface="+mn-ea"/>
                <a:sym typeface="+mn-lt"/>
              </a:rPr>
              <a:t>    </a:t>
            </a:r>
            <a:r>
              <a:rPr lang="zh-CN" altLang="en-US" sz="3500" b="1" dirty="0">
                <a:solidFill>
                  <a:srgbClr val="C00000"/>
                </a:solidFill>
                <a:cs typeface="+mn-ea"/>
                <a:sym typeface="+mn-lt"/>
              </a:rPr>
              <a:t>第一部分</a:t>
            </a:r>
            <a:endParaRPr lang="en-US" altLang="zh-CN" sz="3500" b="1" dirty="0">
              <a:solidFill>
                <a:srgbClr val="C00000"/>
              </a:solidFill>
              <a:cs typeface="+mn-ea"/>
              <a:sym typeface="+mn-lt"/>
            </a:endParaRPr>
          </a:p>
          <a:p>
            <a:pPr marL="0" lvl="1" algn="ctr" defTabSz="575945">
              <a:defRPr/>
            </a:pPr>
            <a:r>
              <a:rPr lang="zh-CN" altLang="en-US" sz="4500" b="1" dirty="0">
                <a:solidFill>
                  <a:srgbClr val="C00000"/>
                </a:solidFill>
                <a:cs typeface="+mn-ea"/>
                <a:sym typeface="+mn-lt"/>
              </a:rPr>
              <a:t>点此添加标题</a:t>
            </a:r>
          </a:p>
        </p:txBody>
      </p:sp>
      <p:cxnSp>
        <p:nvCxnSpPr>
          <p:cNvPr id="3" name="直接连接符 2"/>
          <p:cNvCxnSpPr/>
          <p:nvPr/>
        </p:nvCxnSpPr>
        <p:spPr>
          <a:xfrm flipV="1">
            <a:off x="4304697" y="2257337"/>
            <a:ext cx="0" cy="318630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2399591" y="2698617"/>
            <a:ext cx="1508262" cy="1507827"/>
            <a:chOff x="1068965" y="491752"/>
            <a:chExt cx="1197175" cy="1197175"/>
          </a:xfrm>
        </p:grpSpPr>
        <p:grpSp>
          <p:nvGrpSpPr>
            <p:cNvPr id="6" name="组合 5"/>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8"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prstClr val="black"/>
                  </a:solidFill>
                  <a:cs typeface="+mn-ea"/>
                  <a:sym typeface="+mn-lt"/>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prstClr val="white"/>
                  </a:solidFill>
                  <a:cs typeface="+mn-ea"/>
                  <a:sym typeface="+mn-lt"/>
                </a:endParaRPr>
              </a:p>
            </p:txBody>
          </p:sp>
        </p:grpSp>
        <p:sp>
          <p:nvSpPr>
            <p:cNvPr id="7" name="KSO_Shape"/>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prstClr val="white"/>
                </a:solidFill>
                <a:cs typeface="+mn-ea"/>
                <a:sym typeface="+mn-lt"/>
              </a:endParaRPr>
            </a:p>
          </p:txBody>
        </p:sp>
      </p:grpSp>
      <p:sp>
        <p:nvSpPr>
          <p:cNvPr id="10" name="文本框 9"/>
          <p:cNvSpPr txBox="1"/>
          <p:nvPr/>
        </p:nvSpPr>
        <p:spPr>
          <a:xfrm>
            <a:off x="4836910" y="4169431"/>
            <a:ext cx="2529705" cy="353943"/>
          </a:xfrm>
          <a:prstGeom prst="rect">
            <a:avLst/>
          </a:prstGeom>
          <a:noFill/>
        </p:spPr>
        <p:txBody>
          <a:bodyPr wrap="square" lIns="0" tIns="0" rIns="0" bIns="0" rtlCol="0">
            <a:spAutoFit/>
          </a:bodyPr>
          <a:lstStyle/>
          <a:p>
            <a:pPr marL="360045" lvl="1" indent="-360045" defTabSz="575945">
              <a:buFont typeface="Wingdings" panose="05000000000000000000" pitchFamily="2" charset="2"/>
              <a:buChar char="Ø"/>
              <a:defRPr/>
            </a:pPr>
            <a:r>
              <a:rPr lang="zh-CN" altLang="en-US" sz="2300" dirty="0">
                <a:solidFill>
                  <a:prstClr val="black">
                    <a:lumMod val="75000"/>
                    <a:lumOff val="25000"/>
                  </a:prstClr>
                </a:solidFill>
                <a:cs typeface="+mn-ea"/>
                <a:sym typeface="+mn-lt"/>
              </a:rPr>
              <a:t>点此添加内容</a:t>
            </a:r>
          </a:p>
        </p:txBody>
      </p:sp>
      <p:sp>
        <p:nvSpPr>
          <p:cNvPr id="11" name="文本框 9"/>
          <p:cNvSpPr txBox="1"/>
          <p:nvPr/>
        </p:nvSpPr>
        <p:spPr>
          <a:xfrm>
            <a:off x="4836909" y="4740979"/>
            <a:ext cx="2529705" cy="353943"/>
          </a:xfrm>
          <a:prstGeom prst="rect">
            <a:avLst/>
          </a:prstGeom>
          <a:noFill/>
        </p:spPr>
        <p:txBody>
          <a:bodyPr wrap="square" lIns="0" tIns="0" rIns="0" bIns="0" rtlCol="0">
            <a:spAutoFit/>
          </a:bodyPr>
          <a:lstStyle/>
          <a:p>
            <a:pPr marL="360045" lvl="1" indent="-360045" defTabSz="575945">
              <a:buFont typeface="Wingdings" panose="05000000000000000000" pitchFamily="2" charset="2"/>
              <a:buChar char="Ø"/>
              <a:defRPr/>
            </a:pPr>
            <a:r>
              <a:rPr lang="zh-CN" altLang="en-US" sz="2300" dirty="0">
                <a:solidFill>
                  <a:prstClr val="black">
                    <a:lumMod val="75000"/>
                    <a:lumOff val="25000"/>
                  </a:prstClr>
                </a:solidFill>
                <a:cs typeface="+mn-ea"/>
                <a:sym typeface="+mn-lt"/>
              </a:rPr>
              <a:t>点此添加内容</a:t>
            </a:r>
          </a:p>
        </p:txBody>
      </p:sp>
      <p:sp>
        <p:nvSpPr>
          <p:cNvPr id="12" name="文本框 9"/>
          <p:cNvSpPr txBox="1"/>
          <p:nvPr/>
        </p:nvSpPr>
        <p:spPr>
          <a:xfrm>
            <a:off x="6982708" y="4173535"/>
            <a:ext cx="2529705" cy="353943"/>
          </a:xfrm>
          <a:prstGeom prst="rect">
            <a:avLst/>
          </a:prstGeom>
          <a:noFill/>
        </p:spPr>
        <p:txBody>
          <a:bodyPr wrap="square" lIns="0" tIns="0" rIns="0" bIns="0" rtlCol="0">
            <a:spAutoFit/>
          </a:bodyPr>
          <a:lstStyle/>
          <a:p>
            <a:pPr marL="360045" lvl="1" indent="-360045" defTabSz="575945">
              <a:buFont typeface="Wingdings" panose="05000000000000000000" pitchFamily="2" charset="2"/>
              <a:buChar char="Ø"/>
              <a:defRPr/>
            </a:pPr>
            <a:r>
              <a:rPr lang="zh-CN" altLang="en-US" sz="2300" dirty="0">
                <a:solidFill>
                  <a:prstClr val="black">
                    <a:lumMod val="75000"/>
                    <a:lumOff val="25000"/>
                  </a:prstClr>
                </a:solidFill>
                <a:cs typeface="+mn-ea"/>
                <a:sym typeface="+mn-lt"/>
              </a:rPr>
              <a:t>点此添加内容</a:t>
            </a:r>
          </a:p>
        </p:txBody>
      </p:sp>
      <p:sp>
        <p:nvSpPr>
          <p:cNvPr id="13" name="文本框 9"/>
          <p:cNvSpPr txBox="1"/>
          <p:nvPr/>
        </p:nvSpPr>
        <p:spPr>
          <a:xfrm>
            <a:off x="6982709" y="4745649"/>
            <a:ext cx="2529705" cy="353943"/>
          </a:xfrm>
          <a:prstGeom prst="rect">
            <a:avLst/>
          </a:prstGeom>
          <a:noFill/>
        </p:spPr>
        <p:txBody>
          <a:bodyPr wrap="square" lIns="0" tIns="0" rIns="0" bIns="0" rtlCol="0">
            <a:spAutoFit/>
          </a:bodyPr>
          <a:lstStyle/>
          <a:p>
            <a:pPr marL="360045" lvl="1" indent="-360045" defTabSz="575945">
              <a:buFont typeface="Wingdings" panose="05000000000000000000" pitchFamily="2" charset="2"/>
              <a:buChar char="Ø"/>
              <a:defRPr/>
            </a:pPr>
            <a:r>
              <a:rPr lang="zh-CN" altLang="en-US" sz="2300" dirty="0">
                <a:solidFill>
                  <a:prstClr val="black">
                    <a:lumMod val="75000"/>
                    <a:lumOff val="25000"/>
                  </a:prstClr>
                </a:solidFill>
                <a:cs typeface="+mn-ea"/>
                <a:sym typeface="+mn-lt"/>
              </a:rPr>
              <a:t>点此添加内容</a:t>
            </a:r>
          </a:p>
        </p:txBody>
      </p:sp>
    </p:spTree>
  </p:cSld>
  <p:clrMapOvr>
    <a:masterClrMapping/>
  </p:clrMapOvr>
  <mc:AlternateContent xmlns:mc="http://schemas.openxmlformats.org/markup-compatibility/2006" xmlns:p14="http://schemas.microsoft.com/office/powerpoint/2010/main">
    <mc:Choice Requires="p14">
      <p:transition spd="slow" p14:dur="1600" advTm="3891">
        <p:blinds dir="vert"/>
      </p:transition>
    </mc:Choice>
    <mc:Fallback xmlns="">
      <p:transition spd="slow" advTm="389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left)">
                                      <p:cBhvr>
                                        <p:cTn id="12" dur="500"/>
                                        <p:tgtEl>
                                          <p:spTgt spid="5"/>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right)">
                                      <p:cBhvr>
                                        <p:cTn id="17" dur="500"/>
                                        <p:tgtEl>
                                          <p:spTgt spid="2"/>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40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1" name="任意多边形 220"/>
          <p:cNvSpPr/>
          <p:nvPr/>
        </p:nvSpPr>
        <p:spPr>
          <a:xfrm>
            <a:off x="5415160" y="1106513"/>
            <a:ext cx="6105416" cy="4704020"/>
          </a:xfrm>
          <a:custGeom>
            <a:avLst/>
            <a:gdLst>
              <a:gd name="connsiteX0" fmla="*/ 6128642 w 6460402"/>
              <a:gd name="connsiteY0" fmla="*/ 2544539 h 4978287"/>
              <a:gd name="connsiteX1" fmla="*/ 6128642 w 6460402"/>
              <a:gd name="connsiteY1" fmla="*/ 2578165 h 4978287"/>
              <a:gd name="connsiteX2" fmla="*/ 6205767 w 6460402"/>
              <a:gd name="connsiteY2" fmla="*/ 2578165 h 4978287"/>
              <a:gd name="connsiteX3" fmla="*/ 6205767 w 6460402"/>
              <a:gd name="connsiteY3" fmla="*/ 2544539 h 4978287"/>
              <a:gd name="connsiteX4" fmla="*/ 6128642 w 6460402"/>
              <a:gd name="connsiteY4" fmla="*/ 2359082 h 4978287"/>
              <a:gd name="connsiteX5" fmla="*/ 6128642 w 6460402"/>
              <a:gd name="connsiteY5" fmla="*/ 2374918 h 4978287"/>
              <a:gd name="connsiteX6" fmla="*/ 6205767 w 6460402"/>
              <a:gd name="connsiteY6" fmla="*/ 2374918 h 4978287"/>
              <a:gd name="connsiteX7" fmla="*/ 6205767 w 6460402"/>
              <a:gd name="connsiteY7" fmla="*/ 2359082 h 4978287"/>
              <a:gd name="connsiteX8" fmla="*/ 6128642 w 6460402"/>
              <a:gd name="connsiteY8" fmla="*/ 2175435 h 4978287"/>
              <a:gd name="connsiteX9" fmla="*/ 6128642 w 6460402"/>
              <a:gd name="connsiteY9" fmla="*/ 2189461 h 4978287"/>
              <a:gd name="connsiteX10" fmla="*/ 6205767 w 6460402"/>
              <a:gd name="connsiteY10" fmla="*/ 2189461 h 4978287"/>
              <a:gd name="connsiteX11" fmla="*/ 6205767 w 6460402"/>
              <a:gd name="connsiteY11" fmla="*/ 2175435 h 4978287"/>
              <a:gd name="connsiteX12" fmla="*/ 550566 w 6460402"/>
              <a:gd name="connsiteY12" fmla="*/ 0 h 4978287"/>
              <a:gd name="connsiteX13" fmla="*/ 1089947 w 6460402"/>
              <a:gd name="connsiteY13" fmla="*/ 439608 h 4978287"/>
              <a:gd name="connsiteX14" fmla="*/ 1094328 w 6460402"/>
              <a:gd name="connsiteY14" fmla="*/ 483067 h 4978287"/>
              <a:gd name="connsiteX15" fmla="*/ 3355244 w 6460402"/>
              <a:gd name="connsiteY15" fmla="*/ 483067 h 4978287"/>
              <a:gd name="connsiteX16" fmla="*/ 3774352 w 6460402"/>
              <a:gd name="connsiteY16" fmla="*/ 902175 h 4978287"/>
              <a:gd name="connsiteX17" fmla="*/ 3774352 w 6460402"/>
              <a:gd name="connsiteY17" fmla="*/ 1433662 h 4978287"/>
              <a:gd name="connsiteX18" fmla="*/ 3776218 w 6460402"/>
              <a:gd name="connsiteY18" fmla="*/ 1433662 h 4978287"/>
              <a:gd name="connsiteX19" fmla="*/ 3776218 w 6460402"/>
              <a:gd name="connsiteY19" fmla="*/ 1732154 h 4978287"/>
              <a:gd name="connsiteX20" fmla="*/ 4049878 w 6460402"/>
              <a:gd name="connsiteY20" fmla="*/ 2005814 h 4978287"/>
              <a:gd name="connsiteX21" fmla="*/ 5752319 w 6460402"/>
              <a:gd name="connsiteY21" fmla="*/ 2005814 h 4978287"/>
              <a:gd name="connsiteX22" fmla="*/ 5752319 w 6460402"/>
              <a:gd name="connsiteY22" fmla="*/ 1999666 h 4978287"/>
              <a:gd name="connsiteX23" fmla="*/ 6128642 w 6460402"/>
              <a:gd name="connsiteY23" fmla="*/ 1999666 h 4978287"/>
              <a:gd name="connsiteX24" fmla="*/ 6128642 w 6460402"/>
              <a:gd name="connsiteY24" fmla="*/ 2005814 h 4978287"/>
              <a:gd name="connsiteX25" fmla="*/ 6205767 w 6460402"/>
              <a:gd name="connsiteY25" fmla="*/ 2005814 h 4978287"/>
              <a:gd name="connsiteX26" fmla="*/ 6205767 w 6460402"/>
              <a:gd name="connsiteY26" fmla="*/ 2005162 h 4978287"/>
              <a:gd name="connsiteX27" fmla="*/ 6460402 w 6460402"/>
              <a:gd name="connsiteY27" fmla="*/ 2005162 h 4978287"/>
              <a:gd name="connsiteX28" fmla="*/ 6460402 w 6460402"/>
              <a:gd name="connsiteY28" fmla="*/ 2740090 h 4978287"/>
              <a:gd name="connsiteX29" fmla="*/ 6227992 w 6460402"/>
              <a:gd name="connsiteY29" fmla="*/ 2740090 h 4978287"/>
              <a:gd name="connsiteX30" fmla="*/ 4948699 w 6460402"/>
              <a:gd name="connsiteY30" fmla="*/ 2747786 h 4978287"/>
              <a:gd name="connsiteX31" fmla="*/ 4699917 w 6460402"/>
              <a:gd name="connsiteY31" fmla="*/ 3021446 h 4978287"/>
              <a:gd name="connsiteX32" fmla="*/ 4699917 w 6460402"/>
              <a:gd name="connsiteY32" fmla="*/ 3886050 h 4978287"/>
              <a:gd name="connsiteX33" fmla="*/ 4722636 w 6460402"/>
              <a:gd name="connsiteY33" fmla="*/ 3888341 h 4978287"/>
              <a:gd name="connsiteX34" fmla="*/ 5162244 w 6460402"/>
              <a:gd name="connsiteY34" fmla="*/ 4427721 h 4978287"/>
              <a:gd name="connsiteX35" fmla="*/ 4611678 w 6460402"/>
              <a:gd name="connsiteY35" fmla="*/ 4978287 h 4978287"/>
              <a:gd name="connsiteX36" fmla="*/ 4061112 w 6460402"/>
              <a:gd name="connsiteY36" fmla="*/ 4427721 h 4978287"/>
              <a:gd name="connsiteX37" fmla="*/ 4500720 w 6460402"/>
              <a:gd name="connsiteY37" fmla="*/ 3888341 h 4978287"/>
              <a:gd name="connsiteX38" fmla="*/ 4525038 w 6460402"/>
              <a:gd name="connsiteY38" fmla="*/ 3885889 h 4978287"/>
              <a:gd name="connsiteX39" fmla="*/ 4525038 w 6460402"/>
              <a:gd name="connsiteY39" fmla="*/ 2997273 h 4978287"/>
              <a:gd name="connsiteX40" fmla="*/ 4906045 w 6460402"/>
              <a:gd name="connsiteY40" fmla="*/ 2578165 h 4978287"/>
              <a:gd name="connsiteX41" fmla="*/ 5752319 w 6460402"/>
              <a:gd name="connsiteY41" fmla="*/ 2578165 h 4978287"/>
              <a:gd name="connsiteX42" fmla="*/ 5752319 w 6460402"/>
              <a:gd name="connsiteY42" fmla="*/ 2544539 h 4978287"/>
              <a:gd name="connsiteX43" fmla="*/ 4621379 w 6460402"/>
              <a:gd name="connsiteY43" fmla="*/ 2544539 h 4978287"/>
              <a:gd name="connsiteX44" fmla="*/ 4347719 w 6460402"/>
              <a:gd name="connsiteY44" fmla="*/ 2818199 h 4978287"/>
              <a:gd name="connsiteX45" fmla="*/ 4347719 w 6460402"/>
              <a:gd name="connsiteY45" fmla="*/ 3200314 h 4978287"/>
              <a:gd name="connsiteX46" fmla="*/ 4345853 w 6460402"/>
              <a:gd name="connsiteY46" fmla="*/ 3200314 h 4978287"/>
              <a:gd name="connsiteX47" fmla="*/ 4345853 w 6460402"/>
              <a:gd name="connsiteY47" fmla="*/ 3217647 h 4978287"/>
              <a:gd name="connsiteX48" fmla="*/ 3926745 w 6460402"/>
              <a:gd name="connsiteY48" fmla="*/ 3636755 h 4978287"/>
              <a:gd name="connsiteX49" fmla="*/ 1502623 w 6460402"/>
              <a:gd name="connsiteY49" fmla="*/ 3636755 h 4978287"/>
              <a:gd name="connsiteX50" fmla="*/ 1500080 w 6460402"/>
              <a:gd name="connsiteY50" fmla="*/ 3661988 h 4978287"/>
              <a:gd name="connsiteX51" fmla="*/ 960699 w 6460402"/>
              <a:gd name="connsiteY51" fmla="*/ 4101596 h 4978287"/>
              <a:gd name="connsiteX52" fmla="*/ 410133 w 6460402"/>
              <a:gd name="connsiteY52" fmla="*/ 3551030 h 4978287"/>
              <a:gd name="connsiteX53" fmla="*/ 960699 w 6460402"/>
              <a:gd name="connsiteY53" fmla="*/ 3000464 h 4978287"/>
              <a:gd name="connsiteX54" fmla="*/ 1500080 w 6460402"/>
              <a:gd name="connsiteY54" fmla="*/ 3440072 h 4978287"/>
              <a:gd name="connsiteX55" fmla="*/ 1502808 w 6460402"/>
              <a:gd name="connsiteY55" fmla="*/ 3467134 h 4978287"/>
              <a:gd name="connsiteX56" fmla="*/ 3879826 w 6460402"/>
              <a:gd name="connsiteY56" fmla="*/ 3467134 h 4978287"/>
              <a:gd name="connsiteX57" fmla="*/ 4153486 w 6460402"/>
              <a:gd name="connsiteY57" fmla="*/ 3193474 h 4978287"/>
              <a:gd name="connsiteX58" fmla="*/ 4153486 w 6460402"/>
              <a:gd name="connsiteY58" fmla="*/ 2935531 h 4978287"/>
              <a:gd name="connsiteX59" fmla="*/ 4155352 w 6460402"/>
              <a:gd name="connsiteY59" fmla="*/ 2935531 h 4978287"/>
              <a:gd name="connsiteX60" fmla="*/ 4155352 w 6460402"/>
              <a:gd name="connsiteY60" fmla="*/ 2794026 h 4978287"/>
              <a:gd name="connsiteX61" fmla="*/ 4574460 w 6460402"/>
              <a:gd name="connsiteY61" fmla="*/ 2374918 h 4978287"/>
              <a:gd name="connsiteX62" fmla="*/ 5752319 w 6460402"/>
              <a:gd name="connsiteY62" fmla="*/ 2374918 h 4978287"/>
              <a:gd name="connsiteX63" fmla="*/ 5752319 w 6460402"/>
              <a:gd name="connsiteY63" fmla="*/ 2359082 h 4978287"/>
              <a:gd name="connsiteX64" fmla="*/ 2802547 w 6460402"/>
              <a:gd name="connsiteY64" fmla="*/ 2359082 h 4978287"/>
              <a:gd name="connsiteX65" fmla="*/ 2799911 w 6460402"/>
              <a:gd name="connsiteY65" fmla="*/ 2385229 h 4978287"/>
              <a:gd name="connsiteX66" fmla="*/ 2260530 w 6460402"/>
              <a:gd name="connsiteY66" fmla="*/ 2824837 h 4978287"/>
              <a:gd name="connsiteX67" fmla="*/ 1709964 w 6460402"/>
              <a:gd name="connsiteY67" fmla="*/ 2274271 h 4978287"/>
              <a:gd name="connsiteX68" fmla="*/ 2260530 w 6460402"/>
              <a:gd name="connsiteY68" fmla="*/ 1723705 h 4978287"/>
              <a:gd name="connsiteX69" fmla="*/ 2799911 w 6460402"/>
              <a:gd name="connsiteY69" fmla="*/ 2163313 h 4978287"/>
              <a:gd name="connsiteX70" fmla="*/ 2802547 w 6460402"/>
              <a:gd name="connsiteY70" fmla="*/ 2189461 h 4978287"/>
              <a:gd name="connsiteX71" fmla="*/ 5752319 w 6460402"/>
              <a:gd name="connsiteY71" fmla="*/ 2189461 h 4978287"/>
              <a:gd name="connsiteX72" fmla="*/ 5752319 w 6460402"/>
              <a:gd name="connsiteY72" fmla="*/ 2175435 h 4978287"/>
              <a:gd name="connsiteX73" fmla="*/ 4002959 w 6460402"/>
              <a:gd name="connsiteY73" fmla="*/ 2175435 h 4978287"/>
              <a:gd name="connsiteX74" fmla="*/ 3583851 w 6460402"/>
              <a:gd name="connsiteY74" fmla="*/ 1756327 h 4978287"/>
              <a:gd name="connsiteX75" fmla="*/ 3583851 w 6460402"/>
              <a:gd name="connsiteY75" fmla="*/ 1605112 h 4978287"/>
              <a:gd name="connsiteX76" fmla="*/ 3581985 w 6460402"/>
              <a:gd name="connsiteY76" fmla="*/ 1605112 h 4978287"/>
              <a:gd name="connsiteX77" fmla="*/ 3581985 w 6460402"/>
              <a:gd name="connsiteY77" fmla="*/ 926348 h 4978287"/>
              <a:gd name="connsiteX78" fmla="*/ 3308325 w 6460402"/>
              <a:gd name="connsiteY78" fmla="*/ 652688 h 4978287"/>
              <a:gd name="connsiteX79" fmla="*/ 1090838 w 6460402"/>
              <a:gd name="connsiteY79" fmla="*/ 652688 h 4978287"/>
              <a:gd name="connsiteX80" fmla="*/ 1089947 w 6460402"/>
              <a:gd name="connsiteY80" fmla="*/ 661524 h 4978287"/>
              <a:gd name="connsiteX81" fmla="*/ 550566 w 6460402"/>
              <a:gd name="connsiteY81" fmla="*/ 1101132 h 4978287"/>
              <a:gd name="connsiteX82" fmla="*/ 0 w 6460402"/>
              <a:gd name="connsiteY82" fmla="*/ 550566 h 4978287"/>
              <a:gd name="connsiteX83" fmla="*/ 550566 w 6460402"/>
              <a:gd name="connsiteY83" fmla="*/ 0 h 497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60402" h="4978287">
                <a:moveTo>
                  <a:pt x="6128642" y="2544539"/>
                </a:moveTo>
                <a:lnTo>
                  <a:pt x="6128642" y="2578165"/>
                </a:lnTo>
                <a:lnTo>
                  <a:pt x="6205767" y="2578165"/>
                </a:lnTo>
                <a:lnTo>
                  <a:pt x="6205767" y="2544539"/>
                </a:lnTo>
                <a:close/>
                <a:moveTo>
                  <a:pt x="6128642" y="2359082"/>
                </a:moveTo>
                <a:lnTo>
                  <a:pt x="6128642" y="2374918"/>
                </a:lnTo>
                <a:lnTo>
                  <a:pt x="6205767" y="2374918"/>
                </a:lnTo>
                <a:lnTo>
                  <a:pt x="6205767" y="2359082"/>
                </a:lnTo>
                <a:close/>
                <a:moveTo>
                  <a:pt x="6128642" y="2175435"/>
                </a:moveTo>
                <a:lnTo>
                  <a:pt x="6128642" y="2189461"/>
                </a:lnTo>
                <a:lnTo>
                  <a:pt x="6205767" y="2189461"/>
                </a:lnTo>
                <a:lnTo>
                  <a:pt x="6205767" y="2175435"/>
                </a:lnTo>
                <a:close/>
                <a:moveTo>
                  <a:pt x="550566" y="0"/>
                </a:moveTo>
                <a:cubicBezTo>
                  <a:pt x="816627" y="0"/>
                  <a:pt x="1038609" y="188724"/>
                  <a:pt x="1089947" y="439608"/>
                </a:cubicBezTo>
                <a:lnTo>
                  <a:pt x="1094328" y="483067"/>
                </a:lnTo>
                <a:lnTo>
                  <a:pt x="3355244" y="483067"/>
                </a:lnTo>
                <a:cubicBezTo>
                  <a:pt x="3586711" y="483067"/>
                  <a:pt x="3774352" y="670708"/>
                  <a:pt x="3774352" y="902175"/>
                </a:cubicBezTo>
                <a:lnTo>
                  <a:pt x="3774352" y="1433662"/>
                </a:lnTo>
                <a:lnTo>
                  <a:pt x="3776218" y="1433662"/>
                </a:lnTo>
                <a:lnTo>
                  <a:pt x="3776218" y="1732154"/>
                </a:lnTo>
                <a:cubicBezTo>
                  <a:pt x="3776218" y="1883292"/>
                  <a:pt x="3898740" y="2005814"/>
                  <a:pt x="4049878" y="2005814"/>
                </a:cubicBezTo>
                <a:lnTo>
                  <a:pt x="5752319" y="2005814"/>
                </a:lnTo>
                <a:lnTo>
                  <a:pt x="5752319" y="1999666"/>
                </a:lnTo>
                <a:lnTo>
                  <a:pt x="6128642" y="1999666"/>
                </a:lnTo>
                <a:lnTo>
                  <a:pt x="6128642" y="2005814"/>
                </a:lnTo>
                <a:lnTo>
                  <a:pt x="6205767" y="2005814"/>
                </a:lnTo>
                <a:lnTo>
                  <a:pt x="6205767" y="2005162"/>
                </a:lnTo>
                <a:lnTo>
                  <a:pt x="6460402" y="2005162"/>
                </a:lnTo>
                <a:lnTo>
                  <a:pt x="6460402" y="2740090"/>
                </a:lnTo>
                <a:lnTo>
                  <a:pt x="6227992" y="2740090"/>
                </a:lnTo>
                <a:lnTo>
                  <a:pt x="4948699" y="2747786"/>
                </a:lnTo>
                <a:cubicBezTo>
                  <a:pt x="4811301" y="2747786"/>
                  <a:pt x="4699917" y="2870308"/>
                  <a:pt x="4699917" y="3021446"/>
                </a:cubicBezTo>
                <a:lnTo>
                  <a:pt x="4699917" y="3886050"/>
                </a:lnTo>
                <a:lnTo>
                  <a:pt x="4722636" y="3888341"/>
                </a:lnTo>
                <a:cubicBezTo>
                  <a:pt x="4973520" y="3939679"/>
                  <a:pt x="5162244" y="4161661"/>
                  <a:pt x="5162244" y="4427721"/>
                </a:cubicBezTo>
                <a:cubicBezTo>
                  <a:pt x="5162244" y="4731790"/>
                  <a:pt x="4915747" y="4978287"/>
                  <a:pt x="4611678" y="4978287"/>
                </a:cubicBezTo>
                <a:cubicBezTo>
                  <a:pt x="4307609" y="4978287"/>
                  <a:pt x="4061112" y="4731790"/>
                  <a:pt x="4061112" y="4427721"/>
                </a:cubicBezTo>
                <a:cubicBezTo>
                  <a:pt x="4061112" y="4161661"/>
                  <a:pt x="4249837" y="3939679"/>
                  <a:pt x="4500720" y="3888341"/>
                </a:cubicBezTo>
                <a:lnTo>
                  <a:pt x="4525038" y="3885889"/>
                </a:lnTo>
                <a:lnTo>
                  <a:pt x="4525038" y="2997273"/>
                </a:lnTo>
                <a:cubicBezTo>
                  <a:pt x="4525038" y="2765806"/>
                  <a:pt x="4695621" y="2578165"/>
                  <a:pt x="4906045" y="2578165"/>
                </a:cubicBezTo>
                <a:lnTo>
                  <a:pt x="5752319" y="2578165"/>
                </a:lnTo>
                <a:lnTo>
                  <a:pt x="5752319" y="2544539"/>
                </a:lnTo>
                <a:lnTo>
                  <a:pt x="4621379" y="2544539"/>
                </a:lnTo>
                <a:cubicBezTo>
                  <a:pt x="4470241" y="2544539"/>
                  <a:pt x="4347719" y="2667061"/>
                  <a:pt x="4347719" y="2818199"/>
                </a:cubicBezTo>
                <a:lnTo>
                  <a:pt x="4347719" y="3200314"/>
                </a:lnTo>
                <a:lnTo>
                  <a:pt x="4345853" y="3200314"/>
                </a:lnTo>
                <a:lnTo>
                  <a:pt x="4345853" y="3217647"/>
                </a:lnTo>
                <a:cubicBezTo>
                  <a:pt x="4345853" y="3449114"/>
                  <a:pt x="4158212" y="3636755"/>
                  <a:pt x="3926745" y="3636755"/>
                </a:cubicBezTo>
                <a:lnTo>
                  <a:pt x="1502623" y="3636755"/>
                </a:lnTo>
                <a:lnTo>
                  <a:pt x="1500080" y="3661988"/>
                </a:lnTo>
                <a:cubicBezTo>
                  <a:pt x="1448742" y="3912872"/>
                  <a:pt x="1226760" y="4101596"/>
                  <a:pt x="960699" y="4101596"/>
                </a:cubicBezTo>
                <a:cubicBezTo>
                  <a:pt x="656630" y="4101596"/>
                  <a:pt x="410133" y="3855099"/>
                  <a:pt x="410133" y="3551030"/>
                </a:cubicBezTo>
                <a:cubicBezTo>
                  <a:pt x="410133" y="3246961"/>
                  <a:pt x="656630" y="3000464"/>
                  <a:pt x="960699" y="3000464"/>
                </a:cubicBezTo>
                <a:cubicBezTo>
                  <a:pt x="1226760" y="3000464"/>
                  <a:pt x="1448742" y="3189188"/>
                  <a:pt x="1500080" y="3440072"/>
                </a:cubicBezTo>
                <a:lnTo>
                  <a:pt x="1502808" y="3467134"/>
                </a:lnTo>
                <a:lnTo>
                  <a:pt x="3879826" y="3467134"/>
                </a:lnTo>
                <a:cubicBezTo>
                  <a:pt x="4030964" y="3467134"/>
                  <a:pt x="4153486" y="3344612"/>
                  <a:pt x="4153486" y="3193474"/>
                </a:cubicBezTo>
                <a:lnTo>
                  <a:pt x="4153486" y="2935531"/>
                </a:lnTo>
                <a:lnTo>
                  <a:pt x="4155352" y="2935531"/>
                </a:lnTo>
                <a:lnTo>
                  <a:pt x="4155352" y="2794026"/>
                </a:lnTo>
                <a:cubicBezTo>
                  <a:pt x="4155352" y="2562559"/>
                  <a:pt x="4342993" y="2374918"/>
                  <a:pt x="4574460" y="2374918"/>
                </a:cubicBezTo>
                <a:lnTo>
                  <a:pt x="5752319" y="2374918"/>
                </a:lnTo>
                <a:lnTo>
                  <a:pt x="5752319" y="2359082"/>
                </a:lnTo>
                <a:lnTo>
                  <a:pt x="2802547" y="2359082"/>
                </a:lnTo>
                <a:lnTo>
                  <a:pt x="2799911" y="2385229"/>
                </a:lnTo>
                <a:cubicBezTo>
                  <a:pt x="2748573" y="2636113"/>
                  <a:pt x="2526591" y="2824837"/>
                  <a:pt x="2260530" y="2824837"/>
                </a:cubicBezTo>
                <a:cubicBezTo>
                  <a:pt x="1956461" y="2824837"/>
                  <a:pt x="1709964" y="2578340"/>
                  <a:pt x="1709964" y="2274271"/>
                </a:cubicBezTo>
                <a:cubicBezTo>
                  <a:pt x="1709964" y="1970202"/>
                  <a:pt x="1956461" y="1723705"/>
                  <a:pt x="2260530" y="1723705"/>
                </a:cubicBezTo>
                <a:cubicBezTo>
                  <a:pt x="2526591" y="1723705"/>
                  <a:pt x="2748573" y="1912429"/>
                  <a:pt x="2799911" y="2163313"/>
                </a:cubicBezTo>
                <a:lnTo>
                  <a:pt x="2802547" y="2189461"/>
                </a:lnTo>
                <a:lnTo>
                  <a:pt x="5752319" y="2189461"/>
                </a:lnTo>
                <a:lnTo>
                  <a:pt x="5752319" y="2175435"/>
                </a:lnTo>
                <a:lnTo>
                  <a:pt x="4002959" y="2175435"/>
                </a:lnTo>
                <a:cubicBezTo>
                  <a:pt x="3771492" y="2175435"/>
                  <a:pt x="3583851" y="1987794"/>
                  <a:pt x="3583851" y="1756327"/>
                </a:cubicBezTo>
                <a:lnTo>
                  <a:pt x="3583851" y="1605112"/>
                </a:lnTo>
                <a:lnTo>
                  <a:pt x="3581985" y="1605112"/>
                </a:lnTo>
                <a:lnTo>
                  <a:pt x="3581985" y="926348"/>
                </a:lnTo>
                <a:cubicBezTo>
                  <a:pt x="3581985" y="775210"/>
                  <a:pt x="3459463" y="652688"/>
                  <a:pt x="3308325" y="652688"/>
                </a:cubicBezTo>
                <a:lnTo>
                  <a:pt x="1090838" y="652688"/>
                </a:lnTo>
                <a:lnTo>
                  <a:pt x="1089947" y="661524"/>
                </a:lnTo>
                <a:cubicBezTo>
                  <a:pt x="1038609" y="912408"/>
                  <a:pt x="816627" y="1101132"/>
                  <a:pt x="550566" y="1101132"/>
                </a:cubicBezTo>
                <a:cubicBezTo>
                  <a:pt x="246497" y="1101132"/>
                  <a:pt x="0" y="854635"/>
                  <a:pt x="0" y="550566"/>
                </a:cubicBezTo>
                <a:cubicBezTo>
                  <a:pt x="0" y="246497"/>
                  <a:pt x="246497" y="0"/>
                  <a:pt x="550566" y="0"/>
                </a:cubicBezTo>
                <a:close/>
              </a:path>
            </a:pathLst>
          </a:custGeom>
          <a:solidFill>
            <a:sysClr val="window" lastClr="FFFFFF"/>
          </a:solidFill>
          <a:ln w="25400" cap="flat" cmpd="sng" algn="ctr">
            <a:gradFill>
              <a:gsLst>
                <a:gs pos="0">
                  <a:sysClr val="window" lastClr="FFFFFF">
                    <a:lumMod val="85000"/>
                  </a:sysClr>
                </a:gs>
                <a:gs pos="100000">
                  <a:sysClr val="window" lastClr="FFFFFF">
                    <a:lumMod val="95000"/>
                  </a:sysClr>
                </a:gs>
              </a:gsLst>
              <a:lin ang="5400000" scaled="0"/>
            </a:gradFill>
            <a:prstDash val="solid"/>
          </a:ln>
          <a:effectLst>
            <a:outerShdw blurRad="152400" dist="101600" dir="2700000" algn="tl" rotWithShape="0">
              <a:prstClr val="black">
                <a:alpha val="20000"/>
              </a:prstClr>
            </a:outerShdw>
          </a:effectLst>
        </p:spPr>
        <p:txBody>
          <a:bodyPr lIns="86402" tIns="43201" rIns="86402" bIns="43201" rtlCol="0" anchor="ctr"/>
          <a:lstStyle/>
          <a:p>
            <a:pPr algn="ctr" defTabSz="1151890">
              <a:defRPr/>
            </a:pPr>
            <a:endParaRPr lang="zh-CN" altLang="en-US" sz="2300" kern="0">
              <a:solidFill>
                <a:sysClr val="window" lastClr="FFFFFF"/>
              </a:solidFill>
              <a:cs typeface="+mn-ea"/>
              <a:sym typeface="+mn-lt"/>
            </a:endParaRPr>
          </a:p>
        </p:txBody>
      </p:sp>
      <p:grpSp>
        <p:nvGrpSpPr>
          <p:cNvPr id="222" name="组合 221"/>
          <p:cNvGrpSpPr/>
          <p:nvPr/>
        </p:nvGrpSpPr>
        <p:grpSpPr>
          <a:xfrm>
            <a:off x="10747929" y="2996013"/>
            <a:ext cx="103472" cy="703404"/>
            <a:chOff x="7917305" y="1679687"/>
            <a:chExt cx="213360" cy="853440"/>
          </a:xfrm>
          <a:solidFill>
            <a:srgbClr val="EC6C3E"/>
          </a:solidFill>
        </p:grpSpPr>
        <p:sp>
          <p:nvSpPr>
            <p:cNvPr id="223" name="矩形 222"/>
            <p:cNvSpPr/>
            <p:nvPr/>
          </p:nvSpPr>
          <p:spPr>
            <a:xfrm>
              <a:off x="7917305" y="1679687"/>
              <a:ext cx="213360" cy="213360"/>
            </a:xfrm>
            <a:prstGeom prst="rect">
              <a:avLst/>
            </a:pr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224" name="矩形 223"/>
            <p:cNvSpPr/>
            <p:nvPr/>
          </p:nvSpPr>
          <p:spPr>
            <a:xfrm>
              <a:off x="7917305" y="1893047"/>
              <a:ext cx="213360" cy="213360"/>
            </a:xfrm>
            <a:prstGeom prst="rect">
              <a:avLst/>
            </a:pr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225" name="矩形 224"/>
            <p:cNvSpPr/>
            <p:nvPr/>
          </p:nvSpPr>
          <p:spPr>
            <a:xfrm>
              <a:off x="7917305" y="2106407"/>
              <a:ext cx="213360" cy="213360"/>
            </a:xfrm>
            <a:prstGeom prst="rect">
              <a:avLst/>
            </a:pr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226" name="矩形 225"/>
            <p:cNvSpPr/>
            <p:nvPr/>
          </p:nvSpPr>
          <p:spPr>
            <a:xfrm>
              <a:off x="7917305" y="2319767"/>
              <a:ext cx="213360" cy="213360"/>
            </a:xfrm>
            <a:prstGeom prst="rect">
              <a:avLst/>
            </a:pr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grpSp>
      <p:grpSp>
        <p:nvGrpSpPr>
          <p:cNvPr id="2" name="组合 1"/>
          <p:cNvGrpSpPr/>
          <p:nvPr/>
        </p:nvGrpSpPr>
        <p:grpSpPr>
          <a:xfrm>
            <a:off x="5587727" y="1279057"/>
            <a:ext cx="695493" cy="695383"/>
            <a:chOff x="4435230" y="1015537"/>
            <a:chExt cx="552044" cy="552116"/>
          </a:xfrm>
          <a:solidFill>
            <a:srgbClr val="C00000"/>
          </a:solidFill>
        </p:grpSpPr>
        <p:grpSp>
          <p:nvGrpSpPr>
            <p:cNvPr id="318" name="组合 317"/>
            <p:cNvGrpSpPr/>
            <p:nvPr/>
          </p:nvGrpSpPr>
          <p:grpSpPr>
            <a:xfrm>
              <a:off x="4435230" y="1015537"/>
              <a:ext cx="552044" cy="552116"/>
              <a:chOff x="4361827" y="942123"/>
              <a:chExt cx="698849" cy="698943"/>
            </a:xfrm>
            <a:grpFill/>
          </p:grpSpPr>
          <p:sp>
            <p:nvSpPr>
              <p:cNvPr id="284" name="椭圆 283"/>
              <p:cNvSpPr/>
              <p:nvPr/>
            </p:nvSpPr>
            <p:spPr>
              <a:xfrm>
                <a:off x="4361827" y="942123"/>
                <a:ext cx="698849" cy="698943"/>
              </a:xfrm>
              <a:prstGeom prst="ellipse">
                <a:avLst/>
              </a:pr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285" name="椭圆 284"/>
              <p:cNvSpPr/>
              <p:nvPr/>
            </p:nvSpPr>
            <p:spPr>
              <a:xfrm>
                <a:off x="4425031" y="1005336"/>
                <a:ext cx="572438" cy="572515"/>
              </a:xfrm>
              <a:prstGeom prst="ellipse">
                <a:avLst/>
              </a:prstGeom>
              <a:grp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312" name="椭圆 311"/>
              <p:cNvSpPr/>
              <p:nvPr/>
            </p:nvSpPr>
            <p:spPr>
              <a:xfrm flipH="1">
                <a:off x="4405009" y="991813"/>
                <a:ext cx="605980" cy="606062"/>
              </a:xfrm>
              <a:prstGeom prst="ellipse">
                <a:avLst/>
              </a:prstGeom>
              <a:grpFill/>
              <a:ln w="28575" cap="flat">
                <a:noFill/>
                <a:prstDash val="solid"/>
                <a:miter lim="800000"/>
              </a:ln>
              <a:effectLst>
                <a:innerShdw blurRad="63500" dist="50800" dir="13500000">
                  <a:prstClr val="black">
                    <a:alpha val="50000"/>
                  </a:prstClr>
                </a:innerShdw>
              </a:effectLst>
            </p:spPr>
            <p:txBody>
              <a:bodyPr vert="horz" wrap="square" lIns="68589" tIns="34295" rIns="68589" bIns="34295" numCol="1" anchor="t" anchorCtr="0" compatLnSpc="1"/>
              <a:lstStyle/>
              <a:p>
                <a:pPr defTabSz="1151890">
                  <a:defRPr/>
                </a:pPr>
                <a:endParaRPr lang="zh-CN" altLang="en-US" sz="2300" kern="0">
                  <a:solidFill>
                    <a:prstClr val="black"/>
                  </a:solidFill>
                  <a:cs typeface="+mn-ea"/>
                  <a:sym typeface="+mn-lt"/>
                </a:endParaRPr>
              </a:p>
            </p:txBody>
          </p:sp>
        </p:grpSp>
        <p:sp>
          <p:nvSpPr>
            <p:cNvPr id="317" name="矩形 316"/>
            <p:cNvSpPr/>
            <p:nvPr/>
          </p:nvSpPr>
          <p:spPr>
            <a:xfrm>
              <a:off x="4572794" y="1115398"/>
              <a:ext cx="251167" cy="360440"/>
            </a:xfrm>
            <a:prstGeom prst="rect">
              <a:avLst/>
            </a:prstGeom>
            <a:noFill/>
          </p:spPr>
          <p:txBody>
            <a:bodyPr wrap="none" lIns="68580" tIns="34290" rIns="68580" bIns="34290">
              <a:spAutoFit/>
            </a:bodyPr>
            <a:lstStyle/>
            <a:p>
              <a:r>
                <a:rPr lang="en-US" altLang="zh-CN" sz="2500" dirty="0">
                  <a:solidFill>
                    <a:schemeClr val="bg1"/>
                  </a:solidFill>
                  <a:cs typeface="+mn-ea"/>
                  <a:sym typeface="+mn-lt"/>
                </a:rPr>
                <a:t>1</a:t>
              </a:r>
              <a:endParaRPr lang="zh-CN" altLang="en-US" sz="2500" dirty="0">
                <a:solidFill>
                  <a:schemeClr val="bg1"/>
                </a:solidFill>
                <a:cs typeface="+mn-ea"/>
                <a:sym typeface="+mn-lt"/>
              </a:endParaRPr>
            </a:p>
          </p:txBody>
        </p:sp>
      </p:grpSp>
      <p:grpSp>
        <p:nvGrpSpPr>
          <p:cNvPr id="5" name="组合 4"/>
          <p:cNvGrpSpPr/>
          <p:nvPr/>
        </p:nvGrpSpPr>
        <p:grpSpPr>
          <a:xfrm>
            <a:off x="9425690" y="4942609"/>
            <a:ext cx="695493" cy="695383"/>
            <a:chOff x="7481593" y="3924301"/>
            <a:chExt cx="552044" cy="552116"/>
          </a:xfrm>
        </p:grpSpPr>
        <p:grpSp>
          <p:nvGrpSpPr>
            <p:cNvPr id="320" name="组合 319"/>
            <p:cNvGrpSpPr/>
            <p:nvPr/>
          </p:nvGrpSpPr>
          <p:grpSpPr>
            <a:xfrm>
              <a:off x="7481593" y="3924301"/>
              <a:ext cx="552044" cy="552116"/>
              <a:chOff x="7408190" y="3850887"/>
              <a:chExt cx="698849" cy="698943"/>
            </a:xfrm>
          </p:grpSpPr>
          <p:sp>
            <p:nvSpPr>
              <p:cNvPr id="252" name="椭圆 251"/>
              <p:cNvSpPr/>
              <p:nvPr/>
            </p:nvSpPr>
            <p:spPr>
              <a:xfrm>
                <a:off x="7408190" y="3850887"/>
                <a:ext cx="698849" cy="698943"/>
              </a:xfrm>
              <a:prstGeom prst="ellipse">
                <a:avLst/>
              </a:prstGeom>
              <a:solidFill>
                <a:srgbClr val="FA783A"/>
              </a:solid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253" name="椭圆 252"/>
              <p:cNvSpPr/>
              <p:nvPr/>
            </p:nvSpPr>
            <p:spPr>
              <a:xfrm>
                <a:off x="7471394" y="3914100"/>
                <a:ext cx="572438" cy="572515"/>
              </a:xfrm>
              <a:prstGeom prst="ellipse">
                <a:avLst/>
              </a:prstGeom>
              <a:gradFill>
                <a:gsLst>
                  <a:gs pos="0">
                    <a:sysClr val="window" lastClr="FFFFFF">
                      <a:lumMod val="85000"/>
                    </a:sysClr>
                  </a:gs>
                  <a:gs pos="100000">
                    <a:sysClr val="window" lastClr="FFFFFF">
                      <a:lumMod val="60000"/>
                      <a:lumOff val="40000"/>
                    </a:sysClr>
                  </a:gs>
                </a:gsLst>
                <a:lin ang="5400000" scaled="0"/>
              </a:gra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315" name="椭圆 314"/>
              <p:cNvSpPr/>
              <p:nvPr/>
            </p:nvSpPr>
            <p:spPr>
              <a:xfrm flipH="1">
                <a:off x="7453105" y="3896094"/>
                <a:ext cx="609016" cy="609096"/>
              </a:xfrm>
              <a:prstGeom prst="ellipse">
                <a:avLst/>
              </a:prstGeom>
              <a:solidFill>
                <a:srgbClr val="C00000"/>
              </a:solidFill>
              <a:ln w="28575" cap="flat">
                <a:noFill/>
                <a:prstDash val="solid"/>
                <a:miter lim="800000"/>
              </a:ln>
              <a:effectLst>
                <a:innerShdw blurRad="63500" dist="50800" dir="13500000">
                  <a:prstClr val="black">
                    <a:alpha val="50000"/>
                  </a:prstClr>
                </a:innerShdw>
              </a:effectLst>
            </p:spPr>
            <p:txBody>
              <a:bodyPr vert="horz" wrap="square" lIns="68589" tIns="34295" rIns="68589" bIns="34295" numCol="1" anchor="t" anchorCtr="0" compatLnSpc="1"/>
              <a:lstStyle/>
              <a:p>
                <a:pPr defTabSz="1151890"/>
                <a:endParaRPr lang="zh-CN" altLang="en-US" sz="2300" kern="0">
                  <a:solidFill>
                    <a:prstClr val="black"/>
                  </a:solidFill>
                  <a:cs typeface="+mn-ea"/>
                  <a:sym typeface="+mn-lt"/>
                </a:endParaRPr>
              </a:p>
            </p:txBody>
          </p:sp>
        </p:grpSp>
        <p:sp>
          <p:nvSpPr>
            <p:cNvPr id="324" name="矩形 323"/>
            <p:cNvSpPr/>
            <p:nvPr/>
          </p:nvSpPr>
          <p:spPr>
            <a:xfrm>
              <a:off x="7595980" y="4003684"/>
              <a:ext cx="251167" cy="360440"/>
            </a:xfrm>
            <a:prstGeom prst="rect">
              <a:avLst/>
            </a:prstGeom>
          </p:spPr>
          <p:txBody>
            <a:bodyPr wrap="none" lIns="68580" tIns="34290" rIns="68580" bIns="34290">
              <a:spAutoFit/>
            </a:bodyPr>
            <a:lstStyle/>
            <a:p>
              <a:r>
                <a:rPr lang="en-US" altLang="zh-CN" sz="2500" dirty="0">
                  <a:solidFill>
                    <a:schemeClr val="bg1"/>
                  </a:solidFill>
                  <a:cs typeface="+mn-ea"/>
                  <a:sym typeface="+mn-lt"/>
                </a:rPr>
                <a:t>4</a:t>
              </a:r>
              <a:endParaRPr lang="zh-CN" altLang="en-US" sz="2500" dirty="0">
                <a:solidFill>
                  <a:schemeClr val="bg1"/>
                </a:solidFill>
                <a:cs typeface="+mn-ea"/>
                <a:sym typeface="+mn-lt"/>
              </a:endParaRPr>
            </a:p>
          </p:txBody>
        </p:sp>
      </p:grpSp>
      <p:grpSp>
        <p:nvGrpSpPr>
          <p:cNvPr id="73" name="组合 72"/>
          <p:cNvGrpSpPr/>
          <p:nvPr/>
        </p:nvGrpSpPr>
        <p:grpSpPr>
          <a:xfrm rot="16200000" flipH="1">
            <a:off x="4865037" y="1174138"/>
            <a:ext cx="1135782" cy="869438"/>
            <a:chOff x="911201" y="1622002"/>
            <a:chExt cx="2283025" cy="1747386"/>
          </a:xfrm>
          <a:solidFill>
            <a:srgbClr val="EC6C3E"/>
          </a:solidFill>
        </p:grpSpPr>
        <p:sp>
          <p:nvSpPr>
            <p:cNvPr id="74" name="矩形 73"/>
            <p:cNvSpPr/>
            <p:nvPr/>
          </p:nvSpPr>
          <p:spPr>
            <a:xfrm>
              <a:off x="2026099" y="1679379"/>
              <a:ext cx="60759" cy="489621"/>
            </a:xfrm>
            <a:prstGeom prst="rect">
              <a:avLst/>
            </a:pr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75" name="任意多边形 74"/>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76" name="椭圆 75"/>
            <p:cNvSpPr/>
            <p:nvPr/>
          </p:nvSpPr>
          <p:spPr>
            <a:xfrm>
              <a:off x="911201" y="2587444"/>
              <a:ext cx="98933" cy="98933"/>
            </a:xfrm>
            <a:prstGeom prst="ellipse">
              <a:avLst/>
            </a:pr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77" name="椭圆 76"/>
            <p:cNvSpPr/>
            <p:nvPr/>
          </p:nvSpPr>
          <p:spPr>
            <a:xfrm>
              <a:off x="3095293" y="2587444"/>
              <a:ext cx="98933" cy="98933"/>
            </a:xfrm>
            <a:prstGeom prst="ellipse">
              <a:avLst/>
            </a:pr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78" name="椭圆 77"/>
            <p:cNvSpPr/>
            <p:nvPr/>
          </p:nvSpPr>
          <p:spPr>
            <a:xfrm>
              <a:off x="1952570" y="2048530"/>
              <a:ext cx="209661" cy="209661"/>
            </a:xfrm>
            <a:prstGeom prst="ellipse">
              <a:avLst/>
            </a:pr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79" name="椭圆 78"/>
            <p:cNvSpPr/>
            <p:nvPr/>
          </p:nvSpPr>
          <p:spPr>
            <a:xfrm>
              <a:off x="2007933" y="2106832"/>
              <a:ext cx="98933" cy="98933"/>
            </a:xfrm>
            <a:prstGeom prst="ellipse">
              <a:avLst/>
            </a:pr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80" name="椭圆 79"/>
            <p:cNvSpPr/>
            <p:nvPr/>
          </p:nvSpPr>
          <p:spPr>
            <a:xfrm>
              <a:off x="2007011" y="1622002"/>
              <a:ext cx="98933" cy="98933"/>
            </a:xfrm>
            <a:prstGeom prst="ellipse">
              <a:avLst/>
            </a:pr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grpSp>
      <p:sp>
        <p:nvSpPr>
          <p:cNvPr id="81" name="文本框 49"/>
          <p:cNvSpPr txBox="1"/>
          <p:nvPr/>
        </p:nvSpPr>
        <p:spPr>
          <a:xfrm>
            <a:off x="3374049" y="1377501"/>
            <a:ext cx="1565180" cy="364245"/>
          </a:xfrm>
          <a:prstGeom prst="rect">
            <a:avLst/>
          </a:prstGeom>
          <a:noFill/>
        </p:spPr>
        <p:txBody>
          <a:bodyPr wrap="square" lIns="86402" tIns="43201" rIns="86402" bIns="43201" rtlCol="0">
            <a:spAutoFit/>
          </a:bodyPr>
          <a:lstStyle/>
          <a:p>
            <a:pPr algn="ctr"/>
            <a:r>
              <a:rPr lang="zh-CN" altLang="en-US" b="1" dirty="0">
                <a:solidFill>
                  <a:srgbClr val="C00000"/>
                </a:solidFill>
                <a:cs typeface="+mn-ea"/>
                <a:sym typeface="+mn-lt"/>
              </a:rPr>
              <a:t>添加标题</a:t>
            </a:r>
          </a:p>
        </p:txBody>
      </p:sp>
      <p:sp>
        <p:nvSpPr>
          <p:cNvPr id="82" name="矩形 81"/>
          <p:cNvSpPr/>
          <p:nvPr/>
        </p:nvSpPr>
        <p:spPr>
          <a:xfrm>
            <a:off x="1145738" y="1348419"/>
            <a:ext cx="2436908" cy="513637"/>
          </a:xfrm>
          <a:prstGeom prst="rect">
            <a:avLst/>
          </a:prstGeom>
        </p:spPr>
        <p:txBody>
          <a:bodyPr wrap="square" lIns="86402" tIns="43201" rIns="86402" bIns="4320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0">
              <a:tabLst>
                <a:tab pos="1283335" algn="l"/>
              </a:tabLst>
            </a:pPr>
            <a:r>
              <a:rPr lang="zh-CN" altLang="en-US" sz="1400" dirty="0">
                <a:solidFill>
                  <a:schemeClr val="tx1">
                    <a:lumMod val="50000"/>
                    <a:lumOff val="50000"/>
                  </a:schemeClr>
                </a:solidFill>
                <a:cs typeface="+mn-ea"/>
                <a:sym typeface="+mn-lt"/>
              </a:rPr>
              <a:t>输入文本内容输入文本内容</a:t>
            </a:r>
            <a:endParaRPr lang="en-US" altLang="zh-CN" sz="1400" dirty="0">
              <a:solidFill>
                <a:schemeClr val="tx1">
                  <a:lumMod val="50000"/>
                  <a:lumOff val="50000"/>
                </a:schemeClr>
              </a:solidFill>
              <a:cs typeface="+mn-ea"/>
              <a:sym typeface="+mn-lt"/>
            </a:endParaRPr>
          </a:p>
          <a:p>
            <a:pPr algn="ctr" defTabSz="0">
              <a:tabLst>
                <a:tab pos="1283335" algn="l"/>
              </a:tabLst>
            </a:pPr>
            <a:r>
              <a:rPr lang="zh-CN" altLang="en-US" sz="1400" dirty="0">
                <a:solidFill>
                  <a:schemeClr val="tx1">
                    <a:lumMod val="50000"/>
                    <a:lumOff val="50000"/>
                  </a:schemeClr>
                </a:solidFill>
                <a:cs typeface="+mn-ea"/>
                <a:sym typeface="+mn-lt"/>
              </a:rPr>
              <a:t>输入文本内容输入文本内容</a:t>
            </a:r>
            <a:endParaRPr lang="en-US" altLang="zh-CN" sz="1400" dirty="0">
              <a:solidFill>
                <a:schemeClr val="tx1">
                  <a:lumMod val="50000"/>
                  <a:lumOff val="50000"/>
                </a:schemeClr>
              </a:solidFill>
              <a:cs typeface="+mn-ea"/>
              <a:sym typeface="+mn-lt"/>
            </a:endParaRPr>
          </a:p>
        </p:txBody>
      </p:sp>
      <p:grpSp>
        <p:nvGrpSpPr>
          <p:cNvPr id="83" name="组合 82"/>
          <p:cNvGrpSpPr/>
          <p:nvPr/>
        </p:nvGrpSpPr>
        <p:grpSpPr>
          <a:xfrm>
            <a:off x="7203733" y="2907798"/>
            <a:ext cx="695493" cy="695383"/>
            <a:chOff x="5717926" y="2308715"/>
            <a:chExt cx="552044" cy="552116"/>
          </a:xfrm>
        </p:grpSpPr>
        <p:grpSp>
          <p:nvGrpSpPr>
            <p:cNvPr id="84" name="组合 83"/>
            <p:cNvGrpSpPr/>
            <p:nvPr/>
          </p:nvGrpSpPr>
          <p:grpSpPr>
            <a:xfrm>
              <a:off x="5717926" y="2308715"/>
              <a:ext cx="552044" cy="552116"/>
              <a:chOff x="5644523" y="2235301"/>
              <a:chExt cx="698849" cy="698943"/>
            </a:xfrm>
          </p:grpSpPr>
          <p:sp>
            <p:nvSpPr>
              <p:cNvPr id="86" name="椭圆 85"/>
              <p:cNvSpPr/>
              <p:nvPr/>
            </p:nvSpPr>
            <p:spPr>
              <a:xfrm>
                <a:off x="5644523" y="2235301"/>
                <a:ext cx="698849" cy="698943"/>
              </a:xfrm>
              <a:prstGeom prst="ellipse">
                <a:avLst/>
              </a:prstGeom>
              <a:solidFill>
                <a:srgbClr val="E3413E"/>
              </a:solid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87" name="椭圆 86"/>
              <p:cNvSpPr/>
              <p:nvPr/>
            </p:nvSpPr>
            <p:spPr>
              <a:xfrm>
                <a:off x="5707727" y="2298514"/>
                <a:ext cx="572438" cy="572515"/>
              </a:xfrm>
              <a:prstGeom prst="ellipse">
                <a:avLst/>
              </a:prstGeom>
              <a:gradFill>
                <a:gsLst>
                  <a:gs pos="0">
                    <a:sysClr val="window" lastClr="FFFFFF">
                      <a:lumMod val="85000"/>
                    </a:sysClr>
                  </a:gs>
                  <a:gs pos="100000">
                    <a:sysClr val="window" lastClr="FFFFFF">
                      <a:lumMod val="60000"/>
                      <a:lumOff val="40000"/>
                    </a:sysClr>
                  </a:gs>
                </a:gsLst>
                <a:lin ang="5400000" scaled="0"/>
              </a:gradFill>
              <a:ln w="25400" cap="flat" cmpd="sng" algn="ctr">
                <a:gradFill>
                  <a:gsLst>
                    <a:gs pos="0">
                      <a:sysClr val="window" lastClr="FFFFFF">
                        <a:lumMod val="75000"/>
                      </a:sysClr>
                    </a:gs>
                    <a:gs pos="100000">
                      <a:sysClr val="window" lastClr="FFFFFF"/>
                    </a:gs>
                  </a:gsLst>
                  <a:lin ang="5400000" scaled="0"/>
                </a:grad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88" name="椭圆 87"/>
              <p:cNvSpPr/>
              <p:nvPr/>
            </p:nvSpPr>
            <p:spPr>
              <a:xfrm flipH="1">
                <a:off x="5680162" y="2268861"/>
                <a:ext cx="631738" cy="631822"/>
              </a:xfrm>
              <a:prstGeom prst="ellipse">
                <a:avLst/>
              </a:prstGeom>
              <a:solidFill>
                <a:srgbClr val="C00000"/>
              </a:solidFill>
              <a:ln w="28575" cap="flat">
                <a:noFill/>
                <a:prstDash val="solid"/>
                <a:miter lim="800000"/>
              </a:ln>
              <a:effectLst>
                <a:innerShdw blurRad="63500" dist="50800" dir="13500000">
                  <a:prstClr val="black">
                    <a:alpha val="50000"/>
                  </a:prstClr>
                </a:innerShdw>
              </a:effectLst>
            </p:spPr>
            <p:txBody>
              <a:bodyPr vert="horz" wrap="square" lIns="68589" tIns="34295" rIns="68589" bIns="34295" numCol="1" anchor="t" anchorCtr="0" compatLnSpc="1"/>
              <a:lstStyle/>
              <a:p>
                <a:pPr defTabSz="1151890"/>
                <a:endParaRPr lang="zh-CN" altLang="en-US" sz="2300" kern="0">
                  <a:solidFill>
                    <a:prstClr val="black"/>
                  </a:solidFill>
                  <a:cs typeface="+mn-ea"/>
                  <a:sym typeface="+mn-lt"/>
                </a:endParaRPr>
              </a:p>
            </p:txBody>
          </p:sp>
        </p:grpSp>
        <p:sp>
          <p:nvSpPr>
            <p:cNvPr id="85" name="矩形 84"/>
            <p:cNvSpPr/>
            <p:nvPr/>
          </p:nvSpPr>
          <p:spPr>
            <a:xfrm>
              <a:off x="5851002" y="2399673"/>
              <a:ext cx="251167" cy="360440"/>
            </a:xfrm>
            <a:prstGeom prst="rect">
              <a:avLst/>
            </a:prstGeom>
          </p:spPr>
          <p:txBody>
            <a:bodyPr wrap="none" lIns="68580" tIns="34290" rIns="68580" bIns="34290">
              <a:spAutoFit/>
            </a:bodyPr>
            <a:lstStyle/>
            <a:p>
              <a:r>
                <a:rPr lang="en-US" altLang="zh-CN" sz="2500" dirty="0">
                  <a:solidFill>
                    <a:schemeClr val="bg1"/>
                  </a:solidFill>
                  <a:cs typeface="+mn-ea"/>
                  <a:sym typeface="+mn-lt"/>
                </a:rPr>
                <a:t>2</a:t>
              </a:r>
              <a:endParaRPr lang="zh-CN" altLang="en-US" sz="2500" dirty="0">
                <a:solidFill>
                  <a:schemeClr val="bg1"/>
                </a:solidFill>
                <a:cs typeface="+mn-ea"/>
                <a:sym typeface="+mn-lt"/>
              </a:endParaRPr>
            </a:p>
          </p:txBody>
        </p:sp>
      </p:grpSp>
      <p:grpSp>
        <p:nvGrpSpPr>
          <p:cNvPr id="89" name="组合 88"/>
          <p:cNvGrpSpPr/>
          <p:nvPr/>
        </p:nvGrpSpPr>
        <p:grpSpPr>
          <a:xfrm rot="16200000" flipH="1">
            <a:off x="6476679" y="2815496"/>
            <a:ext cx="1135782" cy="869438"/>
            <a:chOff x="911201" y="1622002"/>
            <a:chExt cx="2283025" cy="1747386"/>
          </a:xfrm>
          <a:solidFill>
            <a:srgbClr val="E3413E"/>
          </a:solidFill>
        </p:grpSpPr>
        <p:sp>
          <p:nvSpPr>
            <p:cNvPr id="90" name="矩形 89"/>
            <p:cNvSpPr/>
            <p:nvPr/>
          </p:nvSpPr>
          <p:spPr>
            <a:xfrm>
              <a:off x="2026099" y="1679379"/>
              <a:ext cx="60759" cy="489621"/>
            </a:xfrm>
            <a:prstGeom prst="rect">
              <a:avLst/>
            </a:pr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91" name="任意多边形 90"/>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92" name="椭圆 91"/>
            <p:cNvSpPr/>
            <p:nvPr/>
          </p:nvSpPr>
          <p:spPr>
            <a:xfrm>
              <a:off x="911201" y="2587444"/>
              <a:ext cx="98933" cy="98933"/>
            </a:xfrm>
            <a:prstGeom prst="ellipse">
              <a:avLst/>
            </a:pr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93" name="椭圆 92"/>
            <p:cNvSpPr/>
            <p:nvPr/>
          </p:nvSpPr>
          <p:spPr>
            <a:xfrm>
              <a:off x="3095293" y="2587444"/>
              <a:ext cx="98933" cy="98933"/>
            </a:xfrm>
            <a:prstGeom prst="ellipse">
              <a:avLst/>
            </a:pr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94" name="椭圆 93"/>
            <p:cNvSpPr/>
            <p:nvPr/>
          </p:nvSpPr>
          <p:spPr>
            <a:xfrm>
              <a:off x="1952570" y="2048530"/>
              <a:ext cx="209661" cy="209661"/>
            </a:xfrm>
            <a:prstGeom prst="ellipse">
              <a:avLst/>
            </a:pr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95" name="椭圆 94"/>
            <p:cNvSpPr/>
            <p:nvPr/>
          </p:nvSpPr>
          <p:spPr>
            <a:xfrm>
              <a:off x="2007933" y="2106832"/>
              <a:ext cx="98933" cy="98933"/>
            </a:xfrm>
            <a:prstGeom prst="ellipse">
              <a:avLst/>
            </a:pr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96" name="椭圆 95"/>
            <p:cNvSpPr/>
            <p:nvPr/>
          </p:nvSpPr>
          <p:spPr>
            <a:xfrm>
              <a:off x="2007011" y="1622002"/>
              <a:ext cx="98933" cy="98933"/>
            </a:xfrm>
            <a:prstGeom prst="ellipse">
              <a:avLst/>
            </a:pr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grpSp>
      <p:sp>
        <p:nvSpPr>
          <p:cNvPr id="97" name="文本框 49"/>
          <p:cNvSpPr txBox="1"/>
          <p:nvPr/>
        </p:nvSpPr>
        <p:spPr>
          <a:xfrm>
            <a:off x="5026756" y="2996013"/>
            <a:ext cx="1565180" cy="364245"/>
          </a:xfrm>
          <a:prstGeom prst="rect">
            <a:avLst/>
          </a:prstGeom>
          <a:noFill/>
        </p:spPr>
        <p:txBody>
          <a:bodyPr wrap="square" lIns="86402" tIns="43201" rIns="86402" bIns="43201" rtlCol="0">
            <a:spAutoFit/>
          </a:bodyPr>
          <a:lstStyle/>
          <a:p>
            <a:pPr algn="ctr"/>
            <a:r>
              <a:rPr lang="zh-CN" altLang="en-US" b="1" dirty="0">
                <a:solidFill>
                  <a:srgbClr val="C00000"/>
                </a:solidFill>
                <a:cs typeface="+mn-ea"/>
                <a:sym typeface="+mn-lt"/>
              </a:rPr>
              <a:t>添加标题</a:t>
            </a:r>
          </a:p>
        </p:txBody>
      </p:sp>
      <p:sp>
        <p:nvSpPr>
          <p:cNvPr id="98" name="矩形 97"/>
          <p:cNvSpPr/>
          <p:nvPr/>
        </p:nvSpPr>
        <p:spPr>
          <a:xfrm>
            <a:off x="2798446" y="2966930"/>
            <a:ext cx="2436908" cy="513637"/>
          </a:xfrm>
          <a:prstGeom prst="rect">
            <a:avLst/>
          </a:prstGeom>
        </p:spPr>
        <p:txBody>
          <a:bodyPr wrap="square" lIns="86402" tIns="43201" rIns="86402" bIns="4320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0">
              <a:tabLst>
                <a:tab pos="1283335" algn="l"/>
              </a:tabLst>
            </a:pPr>
            <a:r>
              <a:rPr lang="zh-CN" altLang="en-US" sz="1400" dirty="0">
                <a:solidFill>
                  <a:schemeClr val="tx1">
                    <a:lumMod val="50000"/>
                    <a:lumOff val="50000"/>
                  </a:schemeClr>
                </a:solidFill>
                <a:cs typeface="+mn-ea"/>
                <a:sym typeface="+mn-lt"/>
              </a:rPr>
              <a:t>输入文本内容输入文本内容</a:t>
            </a:r>
            <a:endParaRPr lang="en-US" altLang="zh-CN" sz="1400" dirty="0">
              <a:solidFill>
                <a:schemeClr val="tx1">
                  <a:lumMod val="50000"/>
                  <a:lumOff val="50000"/>
                </a:schemeClr>
              </a:solidFill>
              <a:cs typeface="+mn-ea"/>
              <a:sym typeface="+mn-lt"/>
            </a:endParaRPr>
          </a:p>
          <a:p>
            <a:pPr algn="ctr" defTabSz="0">
              <a:tabLst>
                <a:tab pos="1283335" algn="l"/>
              </a:tabLst>
            </a:pPr>
            <a:r>
              <a:rPr lang="zh-CN" altLang="en-US" sz="1400" dirty="0">
                <a:solidFill>
                  <a:schemeClr val="tx1">
                    <a:lumMod val="50000"/>
                    <a:lumOff val="50000"/>
                  </a:schemeClr>
                </a:solidFill>
                <a:cs typeface="+mn-ea"/>
                <a:sym typeface="+mn-lt"/>
              </a:rPr>
              <a:t>输入文本内容输入文本内容</a:t>
            </a:r>
            <a:endParaRPr lang="en-US" altLang="zh-CN" sz="1400" dirty="0">
              <a:solidFill>
                <a:schemeClr val="tx1">
                  <a:lumMod val="50000"/>
                  <a:lumOff val="50000"/>
                </a:schemeClr>
              </a:solidFill>
              <a:cs typeface="+mn-ea"/>
              <a:sym typeface="+mn-lt"/>
            </a:endParaRPr>
          </a:p>
        </p:txBody>
      </p:sp>
      <p:grpSp>
        <p:nvGrpSpPr>
          <p:cNvPr id="99" name="组合 98"/>
          <p:cNvGrpSpPr/>
          <p:nvPr/>
        </p:nvGrpSpPr>
        <p:grpSpPr>
          <a:xfrm>
            <a:off x="5975324" y="4114217"/>
            <a:ext cx="695493" cy="695383"/>
            <a:chOff x="4742883" y="3266580"/>
            <a:chExt cx="552044" cy="552116"/>
          </a:xfrm>
        </p:grpSpPr>
        <p:grpSp>
          <p:nvGrpSpPr>
            <p:cNvPr id="100" name="组合 99"/>
            <p:cNvGrpSpPr/>
            <p:nvPr/>
          </p:nvGrpSpPr>
          <p:grpSpPr>
            <a:xfrm>
              <a:off x="4742883" y="3266580"/>
              <a:ext cx="552044" cy="552116"/>
              <a:chOff x="4669480" y="3193166"/>
              <a:chExt cx="698849" cy="698943"/>
            </a:xfrm>
          </p:grpSpPr>
          <p:sp>
            <p:nvSpPr>
              <p:cNvPr id="102" name="椭圆 101"/>
              <p:cNvSpPr/>
              <p:nvPr/>
            </p:nvSpPr>
            <p:spPr>
              <a:xfrm>
                <a:off x="4669480" y="3193166"/>
                <a:ext cx="698849" cy="698943"/>
              </a:xfrm>
              <a:prstGeom prst="ellipse">
                <a:avLst/>
              </a:prstGeom>
              <a:solidFill>
                <a:srgbClr val="FA783A"/>
              </a:solid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103" name="椭圆 102"/>
              <p:cNvSpPr/>
              <p:nvPr/>
            </p:nvSpPr>
            <p:spPr>
              <a:xfrm>
                <a:off x="4732684" y="3256379"/>
                <a:ext cx="572438" cy="572515"/>
              </a:xfrm>
              <a:prstGeom prst="ellipse">
                <a:avLst/>
              </a:prstGeom>
              <a:gradFill flip="none" rotWithShape="1">
                <a:gsLst>
                  <a:gs pos="0">
                    <a:sysClr val="window" lastClr="FFFFFF">
                      <a:lumMod val="85000"/>
                    </a:sysClr>
                  </a:gs>
                  <a:gs pos="100000">
                    <a:sysClr val="window" lastClr="FFFFFF">
                      <a:lumMod val="60000"/>
                      <a:lumOff val="40000"/>
                    </a:sysClr>
                  </a:gs>
                </a:gsLst>
                <a:lin ang="2700000" scaled="1"/>
                <a:tileRect/>
              </a:gradFill>
              <a:ln w="25400" cap="flat" cmpd="sng" algn="ctr">
                <a:gradFill>
                  <a:gsLst>
                    <a:gs pos="0">
                      <a:sysClr val="window" lastClr="FFFFFF"/>
                    </a:gs>
                    <a:gs pos="100000">
                      <a:srgbClr val="4F81BD">
                        <a:tint val="23500"/>
                        <a:satMod val="160000"/>
                      </a:srgbClr>
                    </a:gs>
                  </a:gsLst>
                  <a:lin ang="5400000" scaled="0"/>
                </a:grad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104" name="椭圆 103"/>
              <p:cNvSpPr/>
              <p:nvPr/>
            </p:nvSpPr>
            <p:spPr>
              <a:xfrm flipH="1">
                <a:off x="4703034" y="3228211"/>
                <a:ext cx="631738" cy="631822"/>
              </a:xfrm>
              <a:prstGeom prst="ellipse">
                <a:avLst/>
              </a:prstGeom>
              <a:solidFill>
                <a:srgbClr val="C00000"/>
              </a:solidFill>
              <a:ln w="28575" cap="flat">
                <a:noFill/>
                <a:prstDash val="solid"/>
                <a:miter lim="800000"/>
              </a:ln>
              <a:effectLst>
                <a:innerShdw blurRad="63500" dist="50800" dir="13500000">
                  <a:prstClr val="black">
                    <a:alpha val="50000"/>
                  </a:prstClr>
                </a:innerShdw>
              </a:effectLst>
            </p:spPr>
            <p:txBody>
              <a:bodyPr vert="horz" wrap="square" lIns="68589" tIns="34295" rIns="68589" bIns="34295" numCol="1" anchor="t" anchorCtr="0" compatLnSpc="1"/>
              <a:lstStyle/>
              <a:p>
                <a:pPr defTabSz="1151890"/>
                <a:endParaRPr lang="zh-CN" altLang="en-US" sz="2300" kern="0">
                  <a:solidFill>
                    <a:prstClr val="black"/>
                  </a:solidFill>
                  <a:cs typeface="+mn-ea"/>
                  <a:sym typeface="+mn-lt"/>
                </a:endParaRPr>
              </a:p>
            </p:txBody>
          </p:sp>
        </p:grpSp>
        <p:sp>
          <p:nvSpPr>
            <p:cNvPr id="101" name="矩形 100"/>
            <p:cNvSpPr/>
            <p:nvPr/>
          </p:nvSpPr>
          <p:spPr>
            <a:xfrm>
              <a:off x="4842785" y="3368908"/>
              <a:ext cx="251167" cy="360440"/>
            </a:xfrm>
            <a:prstGeom prst="rect">
              <a:avLst/>
            </a:prstGeom>
          </p:spPr>
          <p:txBody>
            <a:bodyPr wrap="none" lIns="68580" tIns="34290" rIns="68580" bIns="34290">
              <a:spAutoFit/>
            </a:bodyPr>
            <a:lstStyle/>
            <a:p>
              <a:r>
                <a:rPr lang="en-US" altLang="zh-CN" sz="2500" dirty="0">
                  <a:solidFill>
                    <a:schemeClr val="bg1"/>
                  </a:solidFill>
                  <a:cs typeface="+mn-ea"/>
                  <a:sym typeface="+mn-lt"/>
                </a:rPr>
                <a:t>3</a:t>
              </a:r>
              <a:endParaRPr lang="zh-CN" altLang="en-US" sz="2500" dirty="0">
                <a:solidFill>
                  <a:schemeClr val="bg1"/>
                </a:solidFill>
                <a:cs typeface="+mn-ea"/>
                <a:sym typeface="+mn-lt"/>
              </a:endParaRPr>
            </a:p>
          </p:txBody>
        </p:sp>
      </p:grpSp>
      <p:grpSp>
        <p:nvGrpSpPr>
          <p:cNvPr id="105" name="组合 104"/>
          <p:cNvGrpSpPr/>
          <p:nvPr/>
        </p:nvGrpSpPr>
        <p:grpSpPr>
          <a:xfrm rot="16200000" flipH="1">
            <a:off x="5275144" y="4027187"/>
            <a:ext cx="1135782" cy="869438"/>
            <a:chOff x="911201" y="1622002"/>
            <a:chExt cx="2283025" cy="1747386"/>
          </a:xfrm>
          <a:solidFill>
            <a:srgbClr val="FA783A"/>
          </a:solidFill>
        </p:grpSpPr>
        <p:sp>
          <p:nvSpPr>
            <p:cNvPr id="106" name="矩形 105"/>
            <p:cNvSpPr/>
            <p:nvPr/>
          </p:nvSpPr>
          <p:spPr>
            <a:xfrm>
              <a:off x="2026099" y="1679379"/>
              <a:ext cx="60759" cy="489621"/>
            </a:xfrm>
            <a:prstGeom prst="rect">
              <a:avLst/>
            </a:pr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107" name="任意多边形 106"/>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108" name="椭圆 107"/>
            <p:cNvSpPr/>
            <p:nvPr/>
          </p:nvSpPr>
          <p:spPr>
            <a:xfrm>
              <a:off x="911201" y="2587444"/>
              <a:ext cx="98933" cy="98933"/>
            </a:xfrm>
            <a:prstGeom prst="ellipse">
              <a:avLst/>
            </a:pr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109" name="椭圆 108"/>
            <p:cNvSpPr/>
            <p:nvPr/>
          </p:nvSpPr>
          <p:spPr>
            <a:xfrm>
              <a:off x="3095293" y="2587444"/>
              <a:ext cx="98933" cy="98933"/>
            </a:xfrm>
            <a:prstGeom prst="ellipse">
              <a:avLst/>
            </a:pr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110" name="椭圆 109"/>
            <p:cNvSpPr/>
            <p:nvPr/>
          </p:nvSpPr>
          <p:spPr>
            <a:xfrm>
              <a:off x="1952570" y="2048530"/>
              <a:ext cx="209661" cy="209661"/>
            </a:xfrm>
            <a:prstGeom prst="ellipse">
              <a:avLst/>
            </a:pr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111" name="椭圆 110"/>
            <p:cNvSpPr/>
            <p:nvPr/>
          </p:nvSpPr>
          <p:spPr>
            <a:xfrm>
              <a:off x="2007933" y="2106832"/>
              <a:ext cx="98933" cy="98933"/>
            </a:xfrm>
            <a:prstGeom prst="ellipse">
              <a:avLst/>
            </a:pr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112" name="椭圆 111"/>
            <p:cNvSpPr/>
            <p:nvPr/>
          </p:nvSpPr>
          <p:spPr>
            <a:xfrm>
              <a:off x="2007011" y="1622002"/>
              <a:ext cx="98933" cy="98933"/>
            </a:xfrm>
            <a:prstGeom prst="ellipse">
              <a:avLst/>
            </a:pr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grpSp>
      <p:sp>
        <p:nvSpPr>
          <p:cNvPr id="113" name="文本框 49"/>
          <p:cNvSpPr txBox="1"/>
          <p:nvPr/>
        </p:nvSpPr>
        <p:spPr>
          <a:xfrm>
            <a:off x="3784154" y="4252793"/>
            <a:ext cx="1565180" cy="364245"/>
          </a:xfrm>
          <a:prstGeom prst="rect">
            <a:avLst/>
          </a:prstGeom>
          <a:noFill/>
        </p:spPr>
        <p:txBody>
          <a:bodyPr wrap="square" lIns="86402" tIns="43201" rIns="86402" bIns="43201" rtlCol="0">
            <a:spAutoFit/>
          </a:bodyPr>
          <a:lstStyle/>
          <a:p>
            <a:pPr algn="ctr"/>
            <a:r>
              <a:rPr lang="zh-CN" altLang="en-US" b="1" dirty="0">
                <a:solidFill>
                  <a:srgbClr val="C00000"/>
                </a:solidFill>
                <a:cs typeface="+mn-ea"/>
                <a:sym typeface="+mn-lt"/>
              </a:rPr>
              <a:t>添加标题</a:t>
            </a:r>
          </a:p>
        </p:txBody>
      </p:sp>
      <p:sp>
        <p:nvSpPr>
          <p:cNvPr id="114" name="矩形 113"/>
          <p:cNvSpPr/>
          <p:nvPr/>
        </p:nvSpPr>
        <p:spPr>
          <a:xfrm>
            <a:off x="1555844" y="4223709"/>
            <a:ext cx="2436908" cy="513637"/>
          </a:xfrm>
          <a:prstGeom prst="rect">
            <a:avLst/>
          </a:prstGeom>
        </p:spPr>
        <p:txBody>
          <a:bodyPr wrap="square" lIns="86402" tIns="43201" rIns="86402" bIns="4320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0">
              <a:tabLst>
                <a:tab pos="1283335" algn="l"/>
              </a:tabLst>
            </a:pPr>
            <a:r>
              <a:rPr lang="zh-CN" altLang="en-US" sz="1400" dirty="0">
                <a:solidFill>
                  <a:schemeClr val="tx1">
                    <a:lumMod val="50000"/>
                    <a:lumOff val="50000"/>
                  </a:schemeClr>
                </a:solidFill>
                <a:cs typeface="+mn-ea"/>
                <a:sym typeface="+mn-lt"/>
              </a:rPr>
              <a:t>输入文本内容输入文本内容</a:t>
            </a:r>
            <a:endParaRPr lang="en-US" altLang="zh-CN" sz="1400" dirty="0">
              <a:solidFill>
                <a:schemeClr val="tx1">
                  <a:lumMod val="50000"/>
                  <a:lumOff val="50000"/>
                </a:schemeClr>
              </a:solidFill>
              <a:cs typeface="+mn-ea"/>
              <a:sym typeface="+mn-lt"/>
            </a:endParaRPr>
          </a:p>
          <a:p>
            <a:pPr algn="ctr" defTabSz="0">
              <a:tabLst>
                <a:tab pos="1283335" algn="l"/>
              </a:tabLst>
            </a:pPr>
            <a:r>
              <a:rPr lang="zh-CN" altLang="en-US" sz="1400" dirty="0">
                <a:solidFill>
                  <a:schemeClr val="tx1">
                    <a:lumMod val="50000"/>
                    <a:lumOff val="50000"/>
                  </a:schemeClr>
                </a:solidFill>
                <a:cs typeface="+mn-ea"/>
                <a:sym typeface="+mn-lt"/>
              </a:rPr>
              <a:t>输入文本内容输入文本内容</a:t>
            </a:r>
            <a:endParaRPr lang="en-US" altLang="zh-CN" sz="1400" dirty="0">
              <a:solidFill>
                <a:schemeClr val="tx1">
                  <a:lumMod val="50000"/>
                  <a:lumOff val="50000"/>
                </a:schemeClr>
              </a:solidFill>
              <a:cs typeface="+mn-ea"/>
              <a:sym typeface="+mn-lt"/>
            </a:endParaRPr>
          </a:p>
        </p:txBody>
      </p:sp>
      <p:grpSp>
        <p:nvGrpSpPr>
          <p:cNvPr id="115" name="组合 114"/>
          <p:cNvGrpSpPr/>
          <p:nvPr/>
        </p:nvGrpSpPr>
        <p:grpSpPr>
          <a:xfrm rot="16200000" flipH="1">
            <a:off x="8687655" y="4867579"/>
            <a:ext cx="1135782" cy="869438"/>
            <a:chOff x="911201" y="1622002"/>
            <a:chExt cx="2283025" cy="1747386"/>
          </a:xfrm>
          <a:solidFill>
            <a:srgbClr val="FA783A"/>
          </a:solidFill>
        </p:grpSpPr>
        <p:sp>
          <p:nvSpPr>
            <p:cNvPr id="116" name="矩形 115"/>
            <p:cNvSpPr/>
            <p:nvPr/>
          </p:nvSpPr>
          <p:spPr>
            <a:xfrm>
              <a:off x="2026099" y="1679379"/>
              <a:ext cx="60759" cy="489621"/>
            </a:xfrm>
            <a:prstGeom prst="rect">
              <a:avLst/>
            </a:pr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117" name="任意多边形 116"/>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118" name="椭圆 117"/>
            <p:cNvSpPr/>
            <p:nvPr/>
          </p:nvSpPr>
          <p:spPr>
            <a:xfrm>
              <a:off x="911201" y="2587444"/>
              <a:ext cx="98933" cy="98933"/>
            </a:xfrm>
            <a:prstGeom prst="ellipse">
              <a:avLst/>
            </a:pr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119" name="椭圆 118"/>
            <p:cNvSpPr/>
            <p:nvPr/>
          </p:nvSpPr>
          <p:spPr>
            <a:xfrm>
              <a:off x="3095293" y="2587444"/>
              <a:ext cx="98933" cy="98933"/>
            </a:xfrm>
            <a:prstGeom prst="ellipse">
              <a:avLst/>
            </a:pr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120" name="椭圆 119"/>
            <p:cNvSpPr/>
            <p:nvPr/>
          </p:nvSpPr>
          <p:spPr>
            <a:xfrm>
              <a:off x="1952570" y="2048530"/>
              <a:ext cx="209661" cy="209661"/>
            </a:xfrm>
            <a:prstGeom prst="ellipse">
              <a:avLst/>
            </a:pr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121" name="椭圆 120"/>
            <p:cNvSpPr/>
            <p:nvPr/>
          </p:nvSpPr>
          <p:spPr>
            <a:xfrm>
              <a:off x="2007933" y="2106832"/>
              <a:ext cx="98933" cy="98933"/>
            </a:xfrm>
            <a:prstGeom prst="ellipse">
              <a:avLst/>
            </a:pr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sp>
          <p:nvSpPr>
            <p:cNvPr id="122" name="椭圆 121"/>
            <p:cNvSpPr/>
            <p:nvPr/>
          </p:nvSpPr>
          <p:spPr>
            <a:xfrm>
              <a:off x="2007011" y="1622002"/>
              <a:ext cx="98933" cy="98933"/>
            </a:xfrm>
            <a:prstGeom prst="ellipse">
              <a:avLst/>
            </a:prstGeom>
            <a:grpFill/>
            <a:ln w="25400" cap="flat" cmpd="sng" algn="ctr">
              <a:noFill/>
              <a:prstDash val="solid"/>
            </a:ln>
            <a:effectLst/>
          </p:spPr>
          <p:txBody>
            <a:bodyPr rtlCol="0" anchor="ctr"/>
            <a:lstStyle/>
            <a:p>
              <a:pPr algn="ctr" defTabSz="1151890">
                <a:defRPr/>
              </a:pPr>
              <a:endParaRPr lang="zh-CN" altLang="en-US" sz="2300" kern="0">
                <a:solidFill>
                  <a:sysClr val="windowText" lastClr="000000"/>
                </a:solidFill>
                <a:cs typeface="+mn-ea"/>
                <a:sym typeface="+mn-lt"/>
              </a:endParaRPr>
            </a:p>
          </p:txBody>
        </p:sp>
      </p:grpSp>
      <p:sp>
        <p:nvSpPr>
          <p:cNvPr id="123" name="文本框 49"/>
          <p:cNvSpPr txBox="1"/>
          <p:nvPr/>
        </p:nvSpPr>
        <p:spPr>
          <a:xfrm>
            <a:off x="7190884" y="5082876"/>
            <a:ext cx="1565180" cy="364245"/>
          </a:xfrm>
          <a:prstGeom prst="rect">
            <a:avLst/>
          </a:prstGeom>
          <a:noFill/>
        </p:spPr>
        <p:txBody>
          <a:bodyPr wrap="square" lIns="86402" tIns="43201" rIns="86402" bIns="43201" rtlCol="0">
            <a:spAutoFit/>
          </a:bodyPr>
          <a:lstStyle/>
          <a:p>
            <a:pPr algn="ctr"/>
            <a:r>
              <a:rPr lang="zh-CN" altLang="en-US" b="1" dirty="0">
                <a:solidFill>
                  <a:srgbClr val="C00000"/>
                </a:solidFill>
                <a:cs typeface="+mn-ea"/>
                <a:sym typeface="+mn-lt"/>
              </a:rPr>
              <a:t>添加标题</a:t>
            </a:r>
          </a:p>
        </p:txBody>
      </p:sp>
      <p:sp>
        <p:nvSpPr>
          <p:cNvPr id="124" name="矩形 123"/>
          <p:cNvSpPr/>
          <p:nvPr/>
        </p:nvSpPr>
        <p:spPr>
          <a:xfrm>
            <a:off x="4962572" y="5053792"/>
            <a:ext cx="2436908" cy="513637"/>
          </a:xfrm>
          <a:prstGeom prst="rect">
            <a:avLst/>
          </a:prstGeom>
        </p:spPr>
        <p:txBody>
          <a:bodyPr wrap="square" lIns="86402" tIns="43201" rIns="86402" bIns="4320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0">
              <a:tabLst>
                <a:tab pos="1283335" algn="l"/>
              </a:tabLst>
            </a:pPr>
            <a:r>
              <a:rPr lang="zh-CN" altLang="en-US" sz="1400" dirty="0">
                <a:solidFill>
                  <a:schemeClr val="tx1">
                    <a:lumMod val="50000"/>
                    <a:lumOff val="50000"/>
                  </a:schemeClr>
                </a:solidFill>
                <a:cs typeface="+mn-ea"/>
                <a:sym typeface="+mn-lt"/>
              </a:rPr>
              <a:t>输入文本内容输入文本内容</a:t>
            </a:r>
            <a:endParaRPr lang="en-US" altLang="zh-CN" sz="1400" dirty="0">
              <a:solidFill>
                <a:schemeClr val="tx1">
                  <a:lumMod val="50000"/>
                  <a:lumOff val="50000"/>
                </a:schemeClr>
              </a:solidFill>
              <a:cs typeface="+mn-ea"/>
              <a:sym typeface="+mn-lt"/>
            </a:endParaRPr>
          </a:p>
          <a:p>
            <a:pPr algn="ctr" defTabSz="0">
              <a:tabLst>
                <a:tab pos="1283335" algn="l"/>
              </a:tabLst>
            </a:pPr>
            <a:r>
              <a:rPr lang="zh-CN" altLang="en-US" sz="1400" dirty="0">
                <a:solidFill>
                  <a:schemeClr val="tx1">
                    <a:lumMod val="50000"/>
                    <a:lumOff val="50000"/>
                  </a:schemeClr>
                </a:solidFill>
                <a:cs typeface="+mn-ea"/>
                <a:sym typeface="+mn-lt"/>
              </a:rPr>
              <a:t>输入文本内容输入文本内容</a:t>
            </a:r>
            <a:endParaRPr lang="en-US" altLang="zh-CN" sz="1400" dirty="0">
              <a:solidFill>
                <a:schemeClr val="tx1">
                  <a:lumMod val="50000"/>
                  <a:lumOff val="50000"/>
                </a:schemeClr>
              </a:solidFill>
              <a:cs typeface="+mn-ea"/>
              <a:sym typeface="+mn-lt"/>
            </a:endParaRPr>
          </a:p>
        </p:txBody>
      </p:sp>
      <p:sp>
        <p:nvSpPr>
          <p:cNvPr id="72" name="文本框 52"/>
          <p:cNvSpPr txBox="1"/>
          <p:nvPr/>
        </p:nvSpPr>
        <p:spPr>
          <a:xfrm>
            <a:off x="317878" y="247212"/>
            <a:ext cx="2495537" cy="503934"/>
          </a:xfrm>
          <a:prstGeom prst="rect">
            <a:avLst/>
          </a:prstGeom>
          <a:noFill/>
        </p:spPr>
        <p:txBody>
          <a:bodyPr wrap="square" lIns="115187" tIns="57593" rIns="115187" bIns="57593" rtlCol="0">
            <a:spAutoFit/>
          </a:bodyPr>
          <a:lstStyle/>
          <a:p>
            <a:pPr defTabSz="863600">
              <a:defRPr/>
            </a:pPr>
            <a:r>
              <a:rPr lang="zh-CN" altLang="en-US" sz="2500" b="1" dirty="0">
                <a:solidFill>
                  <a:srgbClr val="C00000"/>
                </a:solidFill>
                <a:cs typeface="+mn-ea"/>
                <a:sym typeface="+mn-lt"/>
              </a:rPr>
              <a:t>点此添加标题</a:t>
            </a:r>
          </a:p>
        </p:txBody>
      </p:sp>
      <p:grpSp>
        <p:nvGrpSpPr>
          <p:cNvPr id="125" name="组合 124"/>
          <p:cNvGrpSpPr/>
          <p:nvPr/>
        </p:nvGrpSpPr>
        <p:grpSpPr>
          <a:xfrm>
            <a:off x="-303811" y="247212"/>
            <a:ext cx="440250" cy="440123"/>
            <a:chOff x="304800" y="673100"/>
            <a:chExt cx="4000500" cy="4000500"/>
          </a:xfrm>
          <a:solidFill>
            <a:srgbClr val="C00000"/>
          </a:solidFill>
          <a:effectLst>
            <a:outerShdw blurRad="444500" dist="254000" dir="6840000" algn="tr" rotWithShape="0">
              <a:prstClr val="black">
                <a:alpha val="50000"/>
              </a:prstClr>
            </a:outerShdw>
          </a:effectLst>
        </p:grpSpPr>
        <p:sp>
          <p:nvSpPr>
            <p:cNvPr id="126" name="同心圆 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sp>
          <p:nvSpPr>
            <p:cNvPr id="127" name="椭圆 12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8202">
        <p:blinds dir="vert"/>
      </p:transition>
    </mc:Choice>
    <mc:Fallback xmlns="">
      <p:transition spd="slow" advTm="8202">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barn(inVertical)">
                                      <p:cBhvr>
                                        <p:cTn id="7" dur="500"/>
                                        <p:tgtEl>
                                          <p:spTgt spid="22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21"/>
                                        </p:tgtEl>
                                        <p:attrNameLst>
                                          <p:attrName>style.visibility</p:attrName>
                                        </p:attrNameLst>
                                      </p:cBhvr>
                                      <p:to>
                                        <p:strVal val="visible"/>
                                      </p:to>
                                    </p:set>
                                    <p:animEffect transition="in" filter="wipe(right)">
                                      <p:cBhvr>
                                        <p:cTn id="11" dur="500"/>
                                        <p:tgtEl>
                                          <p:spTgt spid="221"/>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 calcmode="lin" valueType="num">
                                      <p:cBhvr>
                                        <p:cTn id="17" dur="500" fill="hold"/>
                                        <p:tgtEl>
                                          <p:spTgt spid="2"/>
                                        </p:tgtEl>
                                        <p:attrNameLst>
                                          <p:attrName>style.rotation</p:attrName>
                                        </p:attrNameLst>
                                      </p:cBhvr>
                                      <p:tavLst>
                                        <p:tav tm="0">
                                          <p:val>
                                            <p:fltVal val="90"/>
                                          </p:val>
                                        </p:tav>
                                        <p:tav tm="100000">
                                          <p:val>
                                            <p:fltVal val="0"/>
                                          </p:val>
                                        </p:tav>
                                      </p:tavLst>
                                    </p:anim>
                                    <p:animEffect transition="in" filter="fade">
                                      <p:cBhvr>
                                        <p:cTn id="18" dur="500"/>
                                        <p:tgtEl>
                                          <p:spTgt spid="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wipe(right)">
                                      <p:cBhvr>
                                        <p:cTn id="22" dur="500"/>
                                        <p:tgtEl>
                                          <p:spTgt spid="7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wipe(right)">
                                      <p:cBhvr>
                                        <p:cTn id="26" dur="500"/>
                                        <p:tgtEl>
                                          <p:spTgt spid="81"/>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wipe(right)">
                                      <p:cBhvr>
                                        <p:cTn id="29" dur="500"/>
                                        <p:tgtEl>
                                          <p:spTgt spid="82"/>
                                        </p:tgtEl>
                                      </p:cBhvr>
                                    </p:animEffect>
                                  </p:childTnLst>
                                </p:cTn>
                              </p:par>
                            </p:childTnLst>
                          </p:cTn>
                        </p:par>
                        <p:par>
                          <p:cTn id="30" fill="hold">
                            <p:stCondLst>
                              <p:cond delay="2500"/>
                            </p:stCondLst>
                            <p:childTnLst>
                              <p:par>
                                <p:cTn id="31" presetID="31" presetClass="entr" presetSubtype="0" fill="hold" nodeType="afterEffect">
                                  <p:stCondLst>
                                    <p:cond delay="0"/>
                                  </p:stCondLst>
                                  <p:childTnLst>
                                    <p:set>
                                      <p:cBhvr>
                                        <p:cTn id="32" dur="1" fill="hold">
                                          <p:stCondLst>
                                            <p:cond delay="0"/>
                                          </p:stCondLst>
                                        </p:cTn>
                                        <p:tgtEl>
                                          <p:spTgt spid="83"/>
                                        </p:tgtEl>
                                        <p:attrNameLst>
                                          <p:attrName>style.visibility</p:attrName>
                                        </p:attrNameLst>
                                      </p:cBhvr>
                                      <p:to>
                                        <p:strVal val="visible"/>
                                      </p:to>
                                    </p:set>
                                    <p:anim calcmode="lin" valueType="num">
                                      <p:cBhvr>
                                        <p:cTn id="33" dur="500" fill="hold"/>
                                        <p:tgtEl>
                                          <p:spTgt spid="83"/>
                                        </p:tgtEl>
                                        <p:attrNameLst>
                                          <p:attrName>ppt_w</p:attrName>
                                        </p:attrNameLst>
                                      </p:cBhvr>
                                      <p:tavLst>
                                        <p:tav tm="0">
                                          <p:val>
                                            <p:fltVal val="0"/>
                                          </p:val>
                                        </p:tav>
                                        <p:tav tm="100000">
                                          <p:val>
                                            <p:strVal val="#ppt_w"/>
                                          </p:val>
                                        </p:tav>
                                      </p:tavLst>
                                    </p:anim>
                                    <p:anim calcmode="lin" valueType="num">
                                      <p:cBhvr>
                                        <p:cTn id="34" dur="500" fill="hold"/>
                                        <p:tgtEl>
                                          <p:spTgt spid="83"/>
                                        </p:tgtEl>
                                        <p:attrNameLst>
                                          <p:attrName>ppt_h</p:attrName>
                                        </p:attrNameLst>
                                      </p:cBhvr>
                                      <p:tavLst>
                                        <p:tav tm="0">
                                          <p:val>
                                            <p:fltVal val="0"/>
                                          </p:val>
                                        </p:tav>
                                        <p:tav tm="100000">
                                          <p:val>
                                            <p:strVal val="#ppt_h"/>
                                          </p:val>
                                        </p:tav>
                                      </p:tavLst>
                                    </p:anim>
                                    <p:anim calcmode="lin" valueType="num">
                                      <p:cBhvr>
                                        <p:cTn id="35" dur="500" fill="hold"/>
                                        <p:tgtEl>
                                          <p:spTgt spid="83"/>
                                        </p:tgtEl>
                                        <p:attrNameLst>
                                          <p:attrName>style.rotation</p:attrName>
                                        </p:attrNameLst>
                                      </p:cBhvr>
                                      <p:tavLst>
                                        <p:tav tm="0">
                                          <p:val>
                                            <p:fltVal val="90"/>
                                          </p:val>
                                        </p:tav>
                                        <p:tav tm="100000">
                                          <p:val>
                                            <p:fltVal val="0"/>
                                          </p:val>
                                        </p:tav>
                                      </p:tavLst>
                                    </p:anim>
                                    <p:animEffect transition="in" filter="fade">
                                      <p:cBhvr>
                                        <p:cTn id="36" dur="500"/>
                                        <p:tgtEl>
                                          <p:spTgt spid="83"/>
                                        </p:tgtEl>
                                      </p:cBhvr>
                                    </p:animEffect>
                                  </p:childTnLst>
                                </p:cTn>
                              </p:par>
                            </p:childTnLst>
                          </p:cTn>
                        </p:par>
                        <p:par>
                          <p:cTn id="37" fill="hold">
                            <p:stCondLst>
                              <p:cond delay="3000"/>
                            </p:stCondLst>
                            <p:childTnLst>
                              <p:par>
                                <p:cTn id="38" presetID="22" presetClass="entr" presetSubtype="2" fill="hold" nodeType="afterEffect">
                                  <p:stCondLst>
                                    <p:cond delay="0"/>
                                  </p:stCondLst>
                                  <p:childTnLst>
                                    <p:set>
                                      <p:cBhvr>
                                        <p:cTn id="39" dur="1" fill="hold">
                                          <p:stCondLst>
                                            <p:cond delay="0"/>
                                          </p:stCondLst>
                                        </p:cTn>
                                        <p:tgtEl>
                                          <p:spTgt spid="89"/>
                                        </p:tgtEl>
                                        <p:attrNameLst>
                                          <p:attrName>style.visibility</p:attrName>
                                        </p:attrNameLst>
                                      </p:cBhvr>
                                      <p:to>
                                        <p:strVal val="visible"/>
                                      </p:to>
                                    </p:set>
                                    <p:animEffect transition="in" filter="wipe(right)">
                                      <p:cBhvr>
                                        <p:cTn id="40" dur="500"/>
                                        <p:tgtEl>
                                          <p:spTgt spid="89"/>
                                        </p:tgtEl>
                                      </p:cBhvr>
                                    </p:animEffect>
                                  </p:childTnLst>
                                </p:cTn>
                              </p:par>
                            </p:childTnLst>
                          </p:cTn>
                        </p:par>
                        <p:par>
                          <p:cTn id="41" fill="hold">
                            <p:stCondLst>
                              <p:cond delay="3500"/>
                            </p:stCondLst>
                            <p:childTnLst>
                              <p:par>
                                <p:cTn id="42" presetID="22" presetClass="entr" presetSubtype="2" fill="hold" grpId="0" nodeType="afterEffect">
                                  <p:stCondLst>
                                    <p:cond delay="0"/>
                                  </p:stCondLst>
                                  <p:childTnLst>
                                    <p:set>
                                      <p:cBhvr>
                                        <p:cTn id="43" dur="1" fill="hold">
                                          <p:stCondLst>
                                            <p:cond delay="0"/>
                                          </p:stCondLst>
                                        </p:cTn>
                                        <p:tgtEl>
                                          <p:spTgt spid="97"/>
                                        </p:tgtEl>
                                        <p:attrNameLst>
                                          <p:attrName>style.visibility</p:attrName>
                                        </p:attrNameLst>
                                      </p:cBhvr>
                                      <p:to>
                                        <p:strVal val="visible"/>
                                      </p:to>
                                    </p:set>
                                    <p:animEffect transition="in" filter="wipe(right)">
                                      <p:cBhvr>
                                        <p:cTn id="44" dur="500"/>
                                        <p:tgtEl>
                                          <p:spTgt spid="97"/>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98"/>
                                        </p:tgtEl>
                                        <p:attrNameLst>
                                          <p:attrName>style.visibility</p:attrName>
                                        </p:attrNameLst>
                                      </p:cBhvr>
                                      <p:to>
                                        <p:strVal val="visible"/>
                                      </p:to>
                                    </p:set>
                                    <p:animEffect transition="in" filter="wipe(right)">
                                      <p:cBhvr>
                                        <p:cTn id="47" dur="500"/>
                                        <p:tgtEl>
                                          <p:spTgt spid="98"/>
                                        </p:tgtEl>
                                      </p:cBhvr>
                                    </p:animEffect>
                                  </p:childTnLst>
                                </p:cTn>
                              </p:par>
                            </p:childTnLst>
                          </p:cTn>
                        </p:par>
                        <p:par>
                          <p:cTn id="48" fill="hold">
                            <p:stCondLst>
                              <p:cond delay="4000"/>
                            </p:stCondLst>
                            <p:childTnLst>
                              <p:par>
                                <p:cTn id="49" presetID="31" presetClass="entr" presetSubtype="0" fill="hold" nodeType="afterEffect">
                                  <p:stCondLst>
                                    <p:cond delay="0"/>
                                  </p:stCondLst>
                                  <p:childTnLst>
                                    <p:set>
                                      <p:cBhvr>
                                        <p:cTn id="50" dur="1" fill="hold">
                                          <p:stCondLst>
                                            <p:cond delay="0"/>
                                          </p:stCondLst>
                                        </p:cTn>
                                        <p:tgtEl>
                                          <p:spTgt spid="99"/>
                                        </p:tgtEl>
                                        <p:attrNameLst>
                                          <p:attrName>style.visibility</p:attrName>
                                        </p:attrNameLst>
                                      </p:cBhvr>
                                      <p:to>
                                        <p:strVal val="visible"/>
                                      </p:to>
                                    </p:set>
                                    <p:anim calcmode="lin" valueType="num">
                                      <p:cBhvr>
                                        <p:cTn id="51" dur="500" fill="hold"/>
                                        <p:tgtEl>
                                          <p:spTgt spid="99"/>
                                        </p:tgtEl>
                                        <p:attrNameLst>
                                          <p:attrName>ppt_w</p:attrName>
                                        </p:attrNameLst>
                                      </p:cBhvr>
                                      <p:tavLst>
                                        <p:tav tm="0">
                                          <p:val>
                                            <p:fltVal val="0"/>
                                          </p:val>
                                        </p:tav>
                                        <p:tav tm="100000">
                                          <p:val>
                                            <p:strVal val="#ppt_w"/>
                                          </p:val>
                                        </p:tav>
                                      </p:tavLst>
                                    </p:anim>
                                    <p:anim calcmode="lin" valueType="num">
                                      <p:cBhvr>
                                        <p:cTn id="52" dur="500" fill="hold"/>
                                        <p:tgtEl>
                                          <p:spTgt spid="99"/>
                                        </p:tgtEl>
                                        <p:attrNameLst>
                                          <p:attrName>ppt_h</p:attrName>
                                        </p:attrNameLst>
                                      </p:cBhvr>
                                      <p:tavLst>
                                        <p:tav tm="0">
                                          <p:val>
                                            <p:fltVal val="0"/>
                                          </p:val>
                                        </p:tav>
                                        <p:tav tm="100000">
                                          <p:val>
                                            <p:strVal val="#ppt_h"/>
                                          </p:val>
                                        </p:tav>
                                      </p:tavLst>
                                    </p:anim>
                                    <p:anim calcmode="lin" valueType="num">
                                      <p:cBhvr>
                                        <p:cTn id="53" dur="500" fill="hold"/>
                                        <p:tgtEl>
                                          <p:spTgt spid="99"/>
                                        </p:tgtEl>
                                        <p:attrNameLst>
                                          <p:attrName>style.rotation</p:attrName>
                                        </p:attrNameLst>
                                      </p:cBhvr>
                                      <p:tavLst>
                                        <p:tav tm="0">
                                          <p:val>
                                            <p:fltVal val="90"/>
                                          </p:val>
                                        </p:tav>
                                        <p:tav tm="100000">
                                          <p:val>
                                            <p:fltVal val="0"/>
                                          </p:val>
                                        </p:tav>
                                      </p:tavLst>
                                    </p:anim>
                                    <p:animEffect transition="in" filter="fade">
                                      <p:cBhvr>
                                        <p:cTn id="54" dur="500"/>
                                        <p:tgtEl>
                                          <p:spTgt spid="99"/>
                                        </p:tgtEl>
                                      </p:cBhvr>
                                    </p:animEffect>
                                  </p:childTnLst>
                                </p:cTn>
                              </p:par>
                            </p:childTnLst>
                          </p:cTn>
                        </p:par>
                        <p:par>
                          <p:cTn id="55" fill="hold">
                            <p:stCondLst>
                              <p:cond delay="4500"/>
                            </p:stCondLst>
                            <p:childTnLst>
                              <p:par>
                                <p:cTn id="56" presetID="22" presetClass="entr" presetSubtype="2" fill="hold" nodeType="afterEffect">
                                  <p:stCondLst>
                                    <p:cond delay="0"/>
                                  </p:stCondLst>
                                  <p:childTnLst>
                                    <p:set>
                                      <p:cBhvr>
                                        <p:cTn id="57" dur="1" fill="hold">
                                          <p:stCondLst>
                                            <p:cond delay="0"/>
                                          </p:stCondLst>
                                        </p:cTn>
                                        <p:tgtEl>
                                          <p:spTgt spid="105"/>
                                        </p:tgtEl>
                                        <p:attrNameLst>
                                          <p:attrName>style.visibility</p:attrName>
                                        </p:attrNameLst>
                                      </p:cBhvr>
                                      <p:to>
                                        <p:strVal val="visible"/>
                                      </p:to>
                                    </p:set>
                                    <p:animEffect transition="in" filter="wipe(right)">
                                      <p:cBhvr>
                                        <p:cTn id="58" dur="500"/>
                                        <p:tgtEl>
                                          <p:spTgt spid="105"/>
                                        </p:tgtEl>
                                      </p:cBhvr>
                                    </p:animEffect>
                                  </p:childTnLst>
                                </p:cTn>
                              </p:par>
                            </p:childTnLst>
                          </p:cTn>
                        </p:par>
                        <p:par>
                          <p:cTn id="59" fill="hold">
                            <p:stCondLst>
                              <p:cond delay="5000"/>
                            </p:stCondLst>
                            <p:childTnLst>
                              <p:par>
                                <p:cTn id="60" presetID="22" presetClass="entr" presetSubtype="2" fill="hold" grpId="0" nodeType="afterEffect">
                                  <p:stCondLst>
                                    <p:cond delay="0"/>
                                  </p:stCondLst>
                                  <p:childTnLst>
                                    <p:set>
                                      <p:cBhvr>
                                        <p:cTn id="61" dur="1" fill="hold">
                                          <p:stCondLst>
                                            <p:cond delay="0"/>
                                          </p:stCondLst>
                                        </p:cTn>
                                        <p:tgtEl>
                                          <p:spTgt spid="113"/>
                                        </p:tgtEl>
                                        <p:attrNameLst>
                                          <p:attrName>style.visibility</p:attrName>
                                        </p:attrNameLst>
                                      </p:cBhvr>
                                      <p:to>
                                        <p:strVal val="visible"/>
                                      </p:to>
                                    </p:set>
                                    <p:animEffect transition="in" filter="wipe(right)">
                                      <p:cBhvr>
                                        <p:cTn id="62" dur="500"/>
                                        <p:tgtEl>
                                          <p:spTgt spid="113"/>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114"/>
                                        </p:tgtEl>
                                        <p:attrNameLst>
                                          <p:attrName>style.visibility</p:attrName>
                                        </p:attrNameLst>
                                      </p:cBhvr>
                                      <p:to>
                                        <p:strVal val="visible"/>
                                      </p:to>
                                    </p:set>
                                    <p:animEffect transition="in" filter="wipe(right)">
                                      <p:cBhvr>
                                        <p:cTn id="65" dur="500"/>
                                        <p:tgtEl>
                                          <p:spTgt spid="114"/>
                                        </p:tgtEl>
                                      </p:cBhvr>
                                    </p:animEffect>
                                  </p:childTnLst>
                                </p:cTn>
                              </p:par>
                            </p:childTnLst>
                          </p:cTn>
                        </p:par>
                        <p:par>
                          <p:cTn id="66" fill="hold">
                            <p:stCondLst>
                              <p:cond delay="5500"/>
                            </p:stCondLst>
                            <p:childTnLst>
                              <p:par>
                                <p:cTn id="67" presetID="31" presetClass="entr" presetSubtype="0"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p:cTn id="69" dur="500" fill="hold"/>
                                        <p:tgtEl>
                                          <p:spTgt spid="5"/>
                                        </p:tgtEl>
                                        <p:attrNameLst>
                                          <p:attrName>ppt_w</p:attrName>
                                        </p:attrNameLst>
                                      </p:cBhvr>
                                      <p:tavLst>
                                        <p:tav tm="0">
                                          <p:val>
                                            <p:fltVal val="0"/>
                                          </p:val>
                                        </p:tav>
                                        <p:tav tm="100000">
                                          <p:val>
                                            <p:strVal val="#ppt_w"/>
                                          </p:val>
                                        </p:tav>
                                      </p:tavLst>
                                    </p:anim>
                                    <p:anim calcmode="lin" valueType="num">
                                      <p:cBhvr>
                                        <p:cTn id="70" dur="500" fill="hold"/>
                                        <p:tgtEl>
                                          <p:spTgt spid="5"/>
                                        </p:tgtEl>
                                        <p:attrNameLst>
                                          <p:attrName>ppt_h</p:attrName>
                                        </p:attrNameLst>
                                      </p:cBhvr>
                                      <p:tavLst>
                                        <p:tav tm="0">
                                          <p:val>
                                            <p:fltVal val="0"/>
                                          </p:val>
                                        </p:tav>
                                        <p:tav tm="100000">
                                          <p:val>
                                            <p:strVal val="#ppt_h"/>
                                          </p:val>
                                        </p:tav>
                                      </p:tavLst>
                                    </p:anim>
                                    <p:anim calcmode="lin" valueType="num">
                                      <p:cBhvr>
                                        <p:cTn id="71" dur="500" fill="hold"/>
                                        <p:tgtEl>
                                          <p:spTgt spid="5"/>
                                        </p:tgtEl>
                                        <p:attrNameLst>
                                          <p:attrName>style.rotation</p:attrName>
                                        </p:attrNameLst>
                                      </p:cBhvr>
                                      <p:tavLst>
                                        <p:tav tm="0">
                                          <p:val>
                                            <p:fltVal val="90"/>
                                          </p:val>
                                        </p:tav>
                                        <p:tav tm="100000">
                                          <p:val>
                                            <p:fltVal val="0"/>
                                          </p:val>
                                        </p:tav>
                                      </p:tavLst>
                                    </p:anim>
                                    <p:animEffect transition="in" filter="fade">
                                      <p:cBhvr>
                                        <p:cTn id="72" dur="500"/>
                                        <p:tgtEl>
                                          <p:spTgt spid="5"/>
                                        </p:tgtEl>
                                      </p:cBhvr>
                                    </p:animEffect>
                                  </p:childTnLst>
                                </p:cTn>
                              </p:par>
                            </p:childTnLst>
                          </p:cTn>
                        </p:par>
                        <p:par>
                          <p:cTn id="73" fill="hold">
                            <p:stCondLst>
                              <p:cond delay="6000"/>
                            </p:stCondLst>
                            <p:childTnLst>
                              <p:par>
                                <p:cTn id="74" presetID="22" presetClass="entr" presetSubtype="2" fill="hold" nodeType="afterEffect">
                                  <p:stCondLst>
                                    <p:cond delay="0"/>
                                  </p:stCondLst>
                                  <p:childTnLst>
                                    <p:set>
                                      <p:cBhvr>
                                        <p:cTn id="75" dur="1" fill="hold">
                                          <p:stCondLst>
                                            <p:cond delay="0"/>
                                          </p:stCondLst>
                                        </p:cTn>
                                        <p:tgtEl>
                                          <p:spTgt spid="115"/>
                                        </p:tgtEl>
                                        <p:attrNameLst>
                                          <p:attrName>style.visibility</p:attrName>
                                        </p:attrNameLst>
                                      </p:cBhvr>
                                      <p:to>
                                        <p:strVal val="visible"/>
                                      </p:to>
                                    </p:set>
                                    <p:animEffect transition="in" filter="wipe(right)">
                                      <p:cBhvr>
                                        <p:cTn id="76" dur="500"/>
                                        <p:tgtEl>
                                          <p:spTgt spid="115"/>
                                        </p:tgtEl>
                                      </p:cBhvr>
                                    </p:animEffect>
                                  </p:childTnLst>
                                </p:cTn>
                              </p:par>
                            </p:childTnLst>
                          </p:cTn>
                        </p:par>
                        <p:par>
                          <p:cTn id="77" fill="hold">
                            <p:stCondLst>
                              <p:cond delay="6500"/>
                            </p:stCondLst>
                            <p:childTnLst>
                              <p:par>
                                <p:cTn id="78" presetID="22" presetClass="entr" presetSubtype="2" fill="hold" grpId="0"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wipe(right)">
                                      <p:cBhvr>
                                        <p:cTn id="80" dur="500"/>
                                        <p:tgtEl>
                                          <p:spTgt spid="123"/>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124"/>
                                        </p:tgtEl>
                                        <p:attrNameLst>
                                          <p:attrName>style.visibility</p:attrName>
                                        </p:attrNameLst>
                                      </p:cBhvr>
                                      <p:to>
                                        <p:strVal val="visible"/>
                                      </p:to>
                                    </p:set>
                                    <p:animEffect transition="in" filter="wipe(right)">
                                      <p:cBhvr>
                                        <p:cTn id="83"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animBg="1"/>
      <p:bldP spid="81" grpId="0"/>
      <p:bldP spid="82" grpId="0"/>
      <p:bldP spid="97" grpId="0"/>
      <p:bldP spid="98" grpId="0"/>
      <p:bldP spid="113" grpId="0"/>
      <p:bldP spid="114" grpId="0"/>
      <p:bldP spid="123" grpId="0"/>
      <p:bldP spid="1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7" name="任意多边形 36"/>
          <p:cNvSpPr/>
          <p:nvPr/>
        </p:nvSpPr>
        <p:spPr>
          <a:xfrm>
            <a:off x="3398617" y="2299466"/>
            <a:ext cx="4722840" cy="2411671"/>
          </a:xfrm>
          <a:custGeom>
            <a:avLst/>
            <a:gdLst>
              <a:gd name="connsiteX0" fmla="*/ 2499153 w 4998306"/>
              <a:gd name="connsiteY0" fmla="*/ 0 h 2553070"/>
              <a:gd name="connsiteX1" fmla="*/ 4998306 w 4998306"/>
              <a:gd name="connsiteY1" fmla="*/ 2499153 h 2553070"/>
              <a:gd name="connsiteX2" fmla="*/ 4995583 w 4998306"/>
              <a:gd name="connsiteY2" fmla="*/ 2553070 h 2553070"/>
              <a:gd name="connsiteX3" fmla="*/ 4831507 w 4998306"/>
              <a:gd name="connsiteY3" fmla="*/ 2553070 h 2553070"/>
              <a:gd name="connsiteX4" fmla="*/ 4834230 w 4998306"/>
              <a:gd name="connsiteY4" fmla="*/ 2499152 h 2553070"/>
              <a:gd name="connsiteX5" fmla="*/ 2495117 w 4998306"/>
              <a:gd name="connsiteY5" fmla="*/ 160039 h 2553070"/>
              <a:gd name="connsiteX6" fmla="*/ 156004 w 4998306"/>
              <a:gd name="connsiteY6" fmla="*/ 2499152 h 2553070"/>
              <a:gd name="connsiteX7" fmla="*/ 158727 w 4998306"/>
              <a:gd name="connsiteY7" fmla="*/ 2553070 h 2553070"/>
              <a:gd name="connsiteX8" fmla="*/ 2723 w 4998306"/>
              <a:gd name="connsiteY8" fmla="*/ 2553070 h 2553070"/>
              <a:gd name="connsiteX9" fmla="*/ 0 w 4998306"/>
              <a:gd name="connsiteY9" fmla="*/ 2499153 h 2553070"/>
              <a:gd name="connsiteX10" fmla="*/ 2499153 w 4998306"/>
              <a:gd name="connsiteY10" fmla="*/ 0 h 255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8306" h="2553070">
                <a:moveTo>
                  <a:pt x="2499153" y="0"/>
                </a:moveTo>
                <a:cubicBezTo>
                  <a:pt x="3879397" y="0"/>
                  <a:pt x="4998306" y="1118909"/>
                  <a:pt x="4998306" y="2499153"/>
                </a:cubicBezTo>
                <a:lnTo>
                  <a:pt x="4995583" y="2553070"/>
                </a:lnTo>
                <a:lnTo>
                  <a:pt x="4831507" y="2553070"/>
                </a:lnTo>
                <a:lnTo>
                  <a:pt x="4834230" y="2499152"/>
                </a:lnTo>
                <a:cubicBezTo>
                  <a:pt x="4834230" y="1207296"/>
                  <a:pt x="3786973" y="160039"/>
                  <a:pt x="2495117" y="160039"/>
                </a:cubicBezTo>
                <a:cubicBezTo>
                  <a:pt x="1203261" y="160039"/>
                  <a:pt x="156004" y="1207296"/>
                  <a:pt x="156004" y="2499152"/>
                </a:cubicBezTo>
                <a:lnTo>
                  <a:pt x="158727" y="2553070"/>
                </a:lnTo>
                <a:lnTo>
                  <a:pt x="2723" y="2553070"/>
                </a:lnTo>
                <a:lnTo>
                  <a:pt x="0" y="2499153"/>
                </a:lnTo>
                <a:cubicBezTo>
                  <a:pt x="0" y="1118909"/>
                  <a:pt x="1118909" y="0"/>
                  <a:pt x="2499153" y="0"/>
                </a:cubicBezTo>
                <a:close/>
              </a:path>
            </a:pathLst>
          </a:custGeom>
          <a:solidFill>
            <a:srgbClr val="C00000"/>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15187" tIns="57593" rIns="115187" bIns="57593" rtlCol="0" anchor="ctr"/>
          <a:lstStyle/>
          <a:p>
            <a:pPr algn="ctr"/>
            <a:endParaRPr lang="zh-CN" altLang="en-US" sz="1300">
              <a:cs typeface="+mn-ea"/>
              <a:sym typeface="+mn-lt"/>
            </a:endParaRPr>
          </a:p>
        </p:txBody>
      </p:sp>
      <p:grpSp>
        <p:nvGrpSpPr>
          <p:cNvPr id="39" name="组合 38"/>
          <p:cNvGrpSpPr/>
          <p:nvPr/>
        </p:nvGrpSpPr>
        <p:grpSpPr>
          <a:xfrm>
            <a:off x="3300479" y="4057982"/>
            <a:ext cx="911094" cy="1340060"/>
            <a:chOff x="3492983" y="3722986"/>
            <a:chExt cx="964235" cy="1418629"/>
          </a:xfrm>
        </p:grpSpPr>
        <p:grpSp>
          <p:nvGrpSpPr>
            <p:cNvPr id="40" name="组合 39"/>
            <p:cNvGrpSpPr/>
            <p:nvPr/>
          </p:nvGrpSpPr>
          <p:grpSpPr>
            <a:xfrm>
              <a:off x="3492983" y="3722986"/>
              <a:ext cx="964235" cy="1418629"/>
              <a:chOff x="2993266" y="1723328"/>
              <a:chExt cx="1411736" cy="2077014"/>
            </a:xfrm>
          </p:grpSpPr>
          <p:sp>
            <p:nvSpPr>
              <p:cNvPr id="77" name="圆角矩形 76"/>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cs typeface="+mn-ea"/>
                  <a:sym typeface="+mn-lt"/>
                </a:endParaRPr>
              </a:p>
            </p:txBody>
          </p:sp>
          <p:sp>
            <p:nvSpPr>
              <p:cNvPr id="78" name="椭圆 77"/>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cs typeface="+mn-ea"/>
                  <a:sym typeface="+mn-lt"/>
                </a:endParaRPr>
              </a:p>
            </p:txBody>
          </p:sp>
          <p:sp>
            <p:nvSpPr>
              <p:cNvPr id="79" name="圆角矩形 78"/>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cs typeface="+mn-ea"/>
                  <a:sym typeface="+mn-lt"/>
                </a:endParaRPr>
              </a:p>
            </p:txBody>
          </p:sp>
          <p:sp>
            <p:nvSpPr>
              <p:cNvPr id="80" name="椭圆 79"/>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cs typeface="+mn-ea"/>
                  <a:sym typeface="+mn-lt"/>
                </a:endParaRPr>
              </a:p>
            </p:txBody>
          </p:sp>
        </p:grpSp>
        <p:grpSp>
          <p:nvGrpSpPr>
            <p:cNvPr id="41" name="Group 4"/>
            <p:cNvGrpSpPr>
              <a:grpSpLocks noChangeAspect="1"/>
            </p:cNvGrpSpPr>
            <p:nvPr/>
          </p:nvGrpSpPr>
          <p:grpSpPr bwMode="auto">
            <a:xfrm>
              <a:off x="3688936" y="4021491"/>
              <a:ext cx="242633" cy="284336"/>
              <a:chOff x="1776" y="1776"/>
              <a:chExt cx="64" cy="75"/>
            </a:xfrm>
            <a:solidFill>
              <a:srgbClr val="E87071"/>
            </a:solidFill>
            <a:effectLst/>
          </p:grpSpPr>
          <p:sp>
            <p:nvSpPr>
              <p:cNvPr id="54"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73"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74"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76"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grpSp>
      </p:grpSp>
      <p:grpSp>
        <p:nvGrpSpPr>
          <p:cNvPr id="81" name="组合 80"/>
          <p:cNvGrpSpPr/>
          <p:nvPr/>
        </p:nvGrpSpPr>
        <p:grpSpPr>
          <a:xfrm>
            <a:off x="5448492" y="1910587"/>
            <a:ext cx="911094" cy="1340060"/>
            <a:chOff x="5766283" y="1449686"/>
            <a:chExt cx="964235" cy="1418629"/>
          </a:xfrm>
        </p:grpSpPr>
        <p:grpSp>
          <p:nvGrpSpPr>
            <p:cNvPr id="82" name="组合 81"/>
            <p:cNvGrpSpPr/>
            <p:nvPr/>
          </p:nvGrpSpPr>
          <p:grpSpPr>
            <a:xfrm>
              <a:off x="5766283" y="1449686"/>
              <a:ext cx="964235" cy="1418629"/>
              <a:chOff x="2993266" y="1723328"/>
              <a:chExt cx="1411736" cy="2077014"/>
            </a:xfrm>
          </p:grpSpPr>
          <p:sp>
            <p:nvSpPr>
              <p:cNvPr id="89" name="圆角矩形 88"/>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cs typeface="+mn-ea"/>
                  <a:sym typeface="+mn-lt"/>
                </a:endParaRPr>
              </a:p>
            </p:txBody>
          </p:sp>
          <p:sp>
            <p:nvSpPr>
              <p:cNvPr id="90" name="椭圆 89"/>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cs typeface="+mn-ea"/>
                  <a:sym typeface="+mn-lt"/>
                </a:endParaRPr>
              </a:p>
            </p:txBody>
          </p:sp>
          <p:sp>
            <p:nvSpPr>
              <p:cNvPr id="91" name="圆角矩形 90"/>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cs typeface="+mn-ea"/>
                  <a:sym typeface="+mn-lt"/>
                </a:endParaRPr>
              </a:p>
            </p:txBody>
          </p:sp>
          <p:sp>
            <p:nvSpPr>
              <p:cNvPr id="92" name="椭圆 91"/>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cs typeface="+mn-ea"/>
                  <a:sym typeface="+mn-lt"/>
                </a:endParaRPr>
              </a:p>
            </p:txBody>
          </p:sp>
        </p:grpSp>
        <p:grpSp>
          <p:nvGrpSpPr>
            <p:cNvPr id="83" name="Group 18"/>
            <p:cNvGrpSpPr>
              <a:grpSpLocks noChangeAspect="1"/>
            </p:cNvGrpSpPr>
            <p:nvPr/>
          </p:nvGrpSpPr>
          <p:grpSpPr bwMode="auto">
            <a:xfrm>
              <a:off x="5963619" y="1769316"/>
              <a:ext cx="265222" cy="247136"/>
              <a:chOff x="3802" y="2858"/>
              <a:chExt cx="616" cy="574"/>
            </a:xfrm>
            <a:solidFill>
              <a:srgbClr val="FFB850"/>
            </a:solidFill>
            <a:effectLst/>
          </p:grpSpPr>
          <p:sp>
            <p:nvSpPr>
              <p:cNvPr id="84" name="Rectangle 19"/>
              <p:cNvSpPr>
                <a:spLocks noChangeArrowheads="1"/>
              </p:cNvSpPr>
              <p:nvPr/>
            </p:nvSpPr>
            <p:spPr bwMode="auto">
              <a:xfrm>
                <a:off x="3802" y="3205"/>
                <a:ext cx="129" cy="22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85" name="Rectangle 20"/>
              <p:cNvSpPr>
                <a:spLocks noChangeArrowheads="1"/>
              </p:cNvSpPr>
              <p:nvPr/>
            </p:nvSpPr>
            <p:spPr bwMode="auto">
              <a:xfrm>
                <a:off x="3964" y="3174"/>
                <a:ext cx="129" cy="25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86" name="Rectangle 21"/>
              <p:cNvSpPr>
                <a:spLocks noChangeArrowheads="1"/>
              </p:cNvSpPr>
              <p:nvPr/>
            </p:nvSpPr>
            <p:spPr bwMode="auto">
              <a:xfrm>
                <a:off x="4129" y="3131"/>
                <a:ext cx="129" cy="30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87" name="Rectangle 22"/>
              <p:cNvSpPr>
                <a:spLocks noChangeArrowheads="1"/>
              </p:cNvSpPr>
              <p:nvPr/>
            </p:nvSpPr>
            <p:spPr bwMode="auto">
              <a:xfrm>
                <a:off x="4289" y="3078"/>
                <a:ext cx="129" cy="35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88"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grpSp>
      </p:grpSp>
      <p:grpSp>
        <p:nvGrpSpPr>
          <p:cNvPr id="93" name="组合 92"/>
          <p:cNvGrpSpPr/>
          <p:nvPr/>
        </p:nvGrpSpPr>
        <p:grpSpPr>
          <a:xfrm>
            <a:off x="7575424" y="4056326"/>
            <a:ext cx="911094" cy="1340060"/>
            <a:chOff x="8039582" y="3722986"/>
            <a:chExt cx="964235" cy="1418629"/>
          </a:xfrm>
        </p:grpSpPr>
        <p:grpSp>
          <p:nvGrpSpPr>
            <p:cNvPr id="94" name="组合 93"/>
            <p:cNvGrpSpPr/>
            <p:nvPr/>
          </p:nvGrpSpPr>
          <p:grpSpPr>
            <a:xfrm>
              <a:off x="8039582" y="3722986"/>
              <a:ext cx="964235" cy="1418629"/>
              <a:chOff x="2993266" y="1723328"/>
              <a:chExt cx="1411736" cy="2077014"/>
            </a:xfrm>
          </p:grpSpPr>
          <p:sp>
            <p:nvSpPr>
              <p:cNvPr id="98" name="圆角矩形 97"/>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cs typeface="+mn-ea"/>
                  <a:sym typeface="+mn-lt"/>
                </a:endParaRPr>
              </a:p>
            </p:txBody>
          </p:sp>
          <p:sp>
            <p:nvSpPr>
              <p:cNvPr id="99" name="椭圆 98"/>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cs typeface="+mn-ea"/>
                  <a:sym typeface="+mn-lt"/>
                </a:endParaRPr>
              </a:p>
            </p:txBody>
          </p:sp>
          <p:sp>
            <p:nvSpPr>
              <p:cNvPr id="100" name="圆角矩形 99"/>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cs typeface="+mn-ea"/>
                  <a:sym typeface="+mn-lt"/>
                </a:endParaRPr>
              </a:p>
            </p:txBody>
          </p:sp>
          <p:sp>
            <p:nvSpPr>
              <p:cNvPr id="101" name="椭圆 100"/>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cs typeface="+mn-ea"/>
                  <a:sym typeface="+mn-lt"/>
                </a:endParaRPr>
              </a:p>
            </p:txBody>
          </p:sp>
        </p:grpSp>
        <p:grpSp>
          <p:nvGrpSpPr>
            <p:cNvPr id="95" name="Group 13"/>
            <p:cNvGrpSpPr>
              <a:grpSpLocks noChangeAspect="1"/>
            </p:cNvGrpSpPr>
            <p:nvPr/>
          </p:nvGrpSpPr>
          <p:grpSpPr bwMode="auto">
            <a:xfrm>
              <a:off x="8215083" y="4010935"/>
              <a:ext cx="304689" cy="308286"/>
              <a:chOff x="2426" y="2781"/>
              <a:chExt cx="593" cy="600"/>
            </a:xfrm>
            <a:solidFill>
              <a:srgbClr val="00AF92"/>
            </a:solidFill>
            <a:effectLst/>
          </p:grpSpPr>
          <p:sp>
            <p:nvSpPr>
              <p:cNvPr id="96"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97"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grpSp>
      </p:grpSp>
      <p:grpSp>
        <p:nvGrpSpPr>
          <p:cNvPr id="102" name="组合 101"/>
          <p:cNvGrpSpPr/>
          <p:nvPr/>
        </p:nvGrpSpPr>
        <p:grpSpPr>
          <a:xfrm>
            <a:off x="3929616" y="2539546"/>
            <a:ext cx="911094" cy="1340060"/>
            <a:chOff x="4158817" y="2115520"/>
            <a:chExt cx="964235" cy="1418629"/>
          </a:xfrm>
        </p:grpSpPr>
        <p:grpSp>
          <p:nvGrpSpPr>
            <p:cNvPr id="103" name="组合 102"/>
            <p:cNvGrpSpPr/>
            <p:nvPr/>
          </p:nvGrpSpPr>
          <p:grpSpPr>
            <a:xfrm>
              <a:off x="4158817" y="2115520"/>
              <a:ext cx="964235" cy="1418629"/>
              <a:chOff x="2993266" y="1723328"/>
              <a:chExt cx="1411736" cy="2077014"/>
            </a:xfrm>
          </p:grpSpPr>
          <p:sp>
            <p:nvSpPr>
              <p:cNvPr id="109" name="圆角矩形 108"/>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cs typeface="+mn-ea"/>
                  <a:sym typeface="+mn-lt"/>
                </a:endParaRPr>
              </a:p>
            </p:txBody>
          </p:sp>
          <p:sp>
            <p:nvSpPr>
              <p:cNvPr id="110" name="椭圆 109"/>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cs typeface="+mn-ea"/>
                  <a:sym typeface="+mn-lt"/>
                </a:endParaRPr>
              </a:p>
            </p:txBody>
          </p:sp>
          <p:sp>
            <p:nvSpPr>
              <p:cNvPr id="111" name="圆角矩形 110"/>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cs typeface="+mn-ea"/>
                  <a:sym typeface="+mn-lt"/>
                </a:endParaRPr>
              </a:p>
            </p:txBody>
          </p:sp>
          <p:sp>
            <p:nvSpPr>
              <p:cNvPr id="112" name="椭圆 111"/>
              <p:cNvSpPr/>
              <p:nvPr/>
            </p:nvSpPr>
            <p:spPr>
              <a:xfrm>
                <a:off x="3086100" y="1979504"/>
                <a:ext cx="762000" cy="761999"/>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cs typeface="+mn-ea"/>
                  <a:sym typeface="+mn-lt"/>
                </a:endParaRPr>
              </a:p>
            </p:txBody>
          </p:sp>
        </p:grpSp>
        <p:grpSp>
          <p:nvGrpSpPr>
            <p:cNvPr id="104" name="组合 103"/>
            <p:cNvGrpSpPr/>
            <p:nvPr/>
          </p:nvGrpSpPr>
          <p:grpSpPr>
            <a:xfrm>
              <a:off x="4351758" y="2428884"/>
              <a:ext cx="273678" cy="297818"/>
              <a:chOff x="4873620" y="1965325"/>
              <a:chExt cx="269882" cy="293688"/>
            </a:xfrm>
            <a:solidFill>
              <a:srgbClr val="01ACBE"/>
            </a:solidFill>
            <a:effectLst/>
          </p:grpSpPr>
          <p:sp>
            <p:nvSpPr>
              <p:cNvPr id="105"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06"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07"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08"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grpSp>
      </p:grpSp>
      <p:grpSp>
        <p:nvGrpSpPr>
          <p:cNvPr id="113" name="组合 112"/>
          <p:cNvGrpSpPr/>
          <p:nvPr/>
        </p:nvGrpSpPr>
        <p:grpSpPr>
          <a:xfrm>
            <a:off x="6967367" y="2539546"/>
            <a:ext cx="911094" cy="1340060"/>
            <a:chOff x="7373748" y="2115520"/>
            <a:chExt cx="964235" cy="1418629"/>
          </a:xfrm>
        </p:grpSpPr>
        <p:grpSp>
          <p:nvGrpSpPr>
            <p:cNvPr id="114" name="组合 113"/>
            <p:cNvGrpSpPr/>
            <p:nvPr/>
          </p:nvGrpSpPr>
          <p:grpSpPr>
            <a:xfrm>
              <a:off x="7373748" y="2115520"/>
              <a:ext cx="964235" cy="1418629"/>
              <a:chOff x="2993266" y="1723328"/>
              <a:chExt cx="1411736" cy="2077014"/>
            </a:xfrm>
          </p:grpSpPr>
          <p:sp>
            <p:nvSpPr>
              <p:cNvPr id="119" name="圆角矩形 118"/>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cs typeface="+mn-ea"/>
                  <a:sym typeface="+mn-lt"/>
                </a:endParaRPr>
              </a:p>
            </p:txBody>
          </p:sp>
          <p:sp>
            <p:nvSpPr>
              <p:cNvPr id="120" name="椭圆 119"/>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cs typeface="+mn-ea"/>
                  <a:sym typeface="+mn-lt"/>
                </a:endParaRPr>
              </a:p>
            </p:txBody>
          </p:sp>
          <p:sp>
            <p:nvSpPr>
              <p:cNvPr id="121" name="圆角矩形 120"/>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cs typeface="+mn-ea"/>
                  <a:sym typeface="+mn-lt"/>
                </a:endParaRPr>
              </a:p>
            </p:txBody>
          </p:sp>
          <p:sp>
            <p:nvSpPr>
              <p:cNvPr id="122" name="椭圆 121"/>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cs typeface="+mn-ea"/>
                  <a:sym typeface="+mn-lt"/>
                </a:endParaRPr>
              </a:p>
            </p:txBody>
          </p:sp>
        </p:grpSp>
        <p:grpSp>
          <p:nvGrpSpPr>
            <p:cNvPr id="115" name="Group 62"/>
            <p:cNvGrpSpPr>
              <a:grpSpLocks noChangeAspect="1"/>
            </p:cNvGrpSpPr>
            <p:nvPr/>
          </p:nvGrpSpPr>
          <p:grpSpPr bwMode="auto">
            <a:xfrm>
              <a:off x="7541315" y="2436381"/>
              <a:ext cx="295528" cy="235965"/>
              <a:chOff x="3775" y="2110"/>
              <a:chExt cx="129" cy="103"/>
            </a:xfrm>
            <a:solidFill>
              <a:srgbClr val="663A77"/>
            </a:solidFill>
            <a:effectLst/>
          </p:grpSpPr>
          <p:sp>
            <p:nvSpPr>
              <p:cNvPr id="116"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white"/>
                  </a:solidFill>
                  <a:cs typeface="+mn-ea"/>
                  <a:sym typeface="+mn-lt"/>
                </a:endParaRPr>
              </a:p>
            </p:txBody>
          </p:sp>
          <p:sp>
            <p:nvSpPr>
              <p:cNvPr id="117"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white"/>
                  </a:solidFill>
                  <a:cs typeface="+mn-ea"/>
                  <a:sym typeface="+mn-lt"/>
                </a:endParaRPr>
              </a:p>
            </p:txBody>
          </p:sp>
          <p:sp>
            <p:nvSpPr>
              <p:cNvPr id="118"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white"/>
                  </a:solidFill>
                  <a:cs typeface="+mn-ea"/>
                  <a:sym typeface="+mn-lt"/>
                </a:endParaRPr>
              </a:p>
            </p:txBody>
          </p:sp>
        </p:grpSp>
      </p:grpSp>
      <p:grpSp>
        <p:nvGrpSpPr>
          <p:cNvPr id="124" name="组合 123"/>
          <p:cNvGrpSpPr/>
          <p:nvPr/>
        </p:nvGrpSpPr>
        <p:grpSpPr>
          <a:xfrm>
            <a:off x="4104774" y="3124192"/>
            <a:ext cx="3310533" cy="3441754"/>
            <a:chOff x="4344188" y="2734445"/>
            <a:chExt cx="3503625" cy="3643549"/>
          </a:xfrm>
        </p:grpSpPr>
        <p:grpSp>
          <p:nvGrpSpPr>
            <p:cNvPr id="125" name="组合 124"/>
            <p:cNvGrpSpPr/>
            <p:nvPr/>
          </p:nvGrpSpPr>
          <p:grpSpPr>
            <a:xfrm>
              <a:off x="5089121" y="2734445"/>
              <a:ext cx="2013758" cy="3215014"/>
              <a:chOff x="2628900" y="0"/>
              <a:chExt cx="3924300" cy="6265240"/>
            </a:xfrm>
          </p:grpSpPr>
          <p:sp>
            <p:nvSpPr>
              <p:cNvPr id="127" name="圆角矩形 126"/>
              <p:cNvSpPr/>
              <p:nvPr/>
            </p:nvSpPr>
            <p:spPr>
              <a:xfrm>
                <a:off x="4210045" y="6028873"/>
                <a:ext cx="762006" cy="217714"/>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128" name="任意多边形 127"/>
              <p:cNvSpPr/>
              <p:nvPr/>
            </p:nvSpPr>
            <p:spPr>
              <a:xfrm rot="18900000">
                <a:off x="3939602" y="4936160"/>
                <a:ext cx="1302892" cy="1329080"/>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129" name="任意多边形 128"/>
              <p:cNvSpPr/>
              <p:nvPr/>
            </p:nvSpPr>
            <p:spPr>
              <a:xfrm>
                <a:off x="3748087" y="4667248"/>
                <a:ext cx="1685925" cy="93345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130" name="圆角矩形 129"/>
              <p:cNvSpPr/>
              <p:nvPr/>
            </p:nvSpPr>
            <p:spPr>
              <a:xfrm rot="-300000">
                <a:off x="3745777" y="5473848"/>
                <a:ext cx="1674823" cy="82848"/>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131" name="圆角矩形 130"/>
              <p:cNvSpPr/>
              <p:nvPr/>
            </p:nvSpPr>
            <p:spPr>
              <a:xfrm rot="-300000">
                <a:off x="3745777" y="5003011"/>
                <a:ext cx="1674823" cy="78828"/>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132" name="圆角矩形 131"/>
              <p:cNvSpPr/>
              <p:nvPr/>
            </p:nvSpPr>
            <p:spPr>
              <a:xfrm rot="-300000">
                <a:off x="3745777" y="5169689"/>
                <a:ext cx="1674823" cy="78828"/>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133" name="圆角矩形 132"/>
              <p:cNvSpPr/>
              <p:nvPr/>
            </p:nvSpPr>
            <p:spPr>
              <a:xfrm rot="-300000">
                <a:off x="3745777" y="5338507"/>
                <a:ext cx="1674823" cy="78828"/>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134" name="任意多边形 133"/>
              <p:cNvSpPr/>
              <p:nvPr/>
            </p:nvSpPr>
            <p:spPr>
              <a:xfrm>
                <a:off x="2628900" y="0"/>
                <a:ext cx="3924300" cy="4667248"/>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1" fmla="*/ 1962150 w 3924300"/>
                  <a:gd name="connsiteY0-2" fmla="*/ 0 h 4667248"/>
                  <a:gd name="connsiteX1-3" fmla="*/ 3924300 w 3924300"/>
                  <a:gd name="connsiteY1-4" fmla="*/ 1962150 h 4667248"/>
                  <a:gd name="connsiteX2-5" fmla="*/ 3770105 w 3924300"/>
                  <a:gd name="connsiteY2-6" fmla="*/ 2725908 h 4667248"/>
                  <a:gd name="connsiteX3-7" fmla="*/ 3802289 w 3924300"/>
                  <a:gd name="connsiteY3-8" fmla="*/ 2740482 h 4667248"/>
                  <a:gd name="connsiteX4-9" fmla="*/ 3076575 w 3924300"/>
                  <a:gd name="connsiteY4-10" fmla="*/ 4362442 h 4667248"/>
                  <a:gd name="connsiteX5-11" fmla="*/ 2771769 w 3924300"/>
                  <a:gd name="connsiteY5-12" fmla="*/ 4667248 h 4667248"/>
                  <a:gd name="connsiteX6-13" fmla="*/ 1152531 w 3924300"/>
                  <a:gd name="connsiteY6-14" fmla="*/ 4667248 h 4667248"/>
                  <a:gd name="connsiteX7-15" fmla="*/ 847725 w 3924300"/>
                  <a:gd name="connsiteY7-16" fmla="*/ 4362442 h 4667248"/>
                  <a:gd name="connsiteX8-17" fmla="*/ 165554 w 3924300"/>
                  <a:gd name="connsiteY8-18" fmla="*/ 2765883 h 4667248"/>
                  <a:gd name="connsiteX9-19" fmla="*/ 172070 w 3924300"/>
                  <a:gd name="connsiteY9-20" fmla="*/ 2763013 h 4667248"/>
                  <a:gd name="connsiteX10-21" fmla="*/ 154196 w 3924300"/>
                  <a:gd name="connsiteY10-22" fmla="*/ 2725908 h 4667248"/>
                  <a:gd name="connsiteX11-23" fmla="*/ 0 w 3924300"/>
                  <a:gd name="connsiteY11-24" fmla="*/ 1962150 h 4667248"/>
                  <a:gd name="connsiteX12-25" fmla="*/ 1962150 w 3924300"/>
                  <a:gd name="connsiteY12-26" fmla="*/ 0 h 4667248"/>
                  <a:gd name="connsiteX0-27" fmla="*/ 1962150 w 3924300"/>
                  <a:gd name="connsiteY0-28" fmla="*/ 0 h 4667248"/>
                  <a:gd name="connsiteX1-29" fmla="*/ 3924300 w 3924300"/>
                  <a:gd name="connsiteY1-30" fmla="*/ 1962150 h 4667248"/>
                  <a:gd name="connsiteX2-31" fmla="*/ 3770105 w 3924300"/>
                  <a:gd name="connsiteY2-32" fmla="*/ 2725908 h 4667248"/>
                  <a:gd name="connsiteX3-33" fmla="*/ 3076575 w 3924300"/>
                  <a:gd name="connsiteY3-34" fmla="*/ 4362442 h 4667248"/>
                  <a:gd name="connsiteX4-35" fmla="*/ 2771769 w 3924300"/>
                  <a:gd name="connsiteY4-36" fmla="*/ 4667248 h 4667248"/>
                  <a:gd name="connsiteX5-37" fmla="*/ 1152531 w 3924300"/>
                  <a:gd name="connsiteY5-38" fmla="*/ 4667248 h 4667248"/>
                  <a:gd name="connsiteX6-39" fmla="*/ 847725 w 3924300"/>
                  <a:gd name="connsiteY6-40" fmla="*/ 4362442 h 4667248"/>
                  <a:gd name="connsiteX7-41" fmla="*/ 165554 w 3924300"/>
                  <a:gd name="connsiteY7-42" fmla="*/ 2765883 h 4667248"/>
                  <a:gd name="connsiteX8-43" fmla="*/ 172070 w 3924300"/>
                  <a:gd name="connsiteY8-44" fmla="*/ 2763013 h 4667248"/>
                  <a:gd name="connsiteX9-45" fmla="*/ 154196 w 3924300"/>
                  <a:gd name="connsiteY9-46" fmla="*/ 2725908 h 4667248"/>
                  <a:gd name="connsiteX10-47" fmla="*/ 0 w 3924300"/>
                  <a:gd name="connsiteY10-48" fmla="*/ 1962150 h 4667248"/>
                  <a:gd name="connsiteX11-49" fmla="*/ 1962150 w 3924300"/>
                  <a:gd name="connsiteY11-50" fmla="*/ 0 h 4667248"/>
                  <a:gd name="connsiteX0-51" fmla="*/ 1962150 w 3924300"/>
                  <a:gd name="connsiteY0-52" fmla="*/ 0 h 4667248"/>
                  <a:gd name="connsiteX1-53" fmla="*/ 3924300 w 3924300"/>
                  <a:gd name="connsiteY1-54" fmla="*/ 1962150 h 4667248"/>
                  <a:gd name="connsiteX2-55" fmla="*/ 3770105 w 3924300"/>
                  <a:gd name="connsiteY2-56" fmla="*/ 2725908 h 4667248"/>
                  <a:gd name="connsiteX3-57" fmla="*/ 3076575 w 3924300"/>
                  <a:gd name="connsiteY3-58" fmla="*/ 4362442 h 4667248"/>
                  <a:gd name="connsiteX4-59" fmla="*/ 2771769 w 3924300"/>
                  <a:gd name="connsiteY4-60" fmla="*/ 4667248 h 4667248"/>
                  <a:gd name="connsiteX5-61" fmla="*/ 1152531 w 3924300"/>
                  <a:gd name="connsiteY5-62" fmla="*/ 4667248 h 4667248"/>
                  <a:gd name="connsiteX6-63" fmla="*/ 847725 w 3924300"/>
                  <a:gd name="connsiteY6-64" fmla="*/ 4362442 h 4667248"/>
                  <a:gd name="connsiteX7-65" fmla="*/ 165554 w 3924300"/>
                  <a:gd name="connsiteY7-66" fmla="*/ 2765883 h 4667248"/>
                  <a:gd name="connsiteX8-67" fmla="*/ 172070 w 3924300"/>
                  <a:gd name="connsiteY8-68" fmla="*/ 2763013 h 4667248"/>
                  <a:gd name="connsiteX9-69" fmla="*/ 154196 w 3924300"/>
                  <a:gd name="connsiteY9-70" fmla="*/ 2725908 h 4667248"/>
                  <a:gd name="connsiteX10-71" fmla="*/ 0 w 3924300"/>
                  <a:gd name="connsiteY10-72" fmla="*/ 1962150 h 4667248"/>
                  <a:gd name="connsiteX11-73" fmla="*/ 1962150 w 3924300"/>
                  <a:gd name="connsiteY11-74" fmla="*/ 0 h 4667248"/>
                  <a:gd name="connsiteX0-75" fmla="*/ 1962150 w 3924300"/>
                  <a:gd name="connsiteY0-76" fmla="*/ 0 h 4667248"/>
                  <a:gd name="connsiteX1-77" fmla="*/ 3924300 w 3924300"/>
                  <a:gd name="connsiteY1-78" fmla="*/ 1962150 h 4667248"/>
                  <a:gd name="connsiteX2-79" fmla="*/ 3770105 w 3924300"/>
                  <a:gd name="connsiteY2-80" fmla="*/ 2725908 h 4667248"/>
                  <a:gd name="connsiteX3-81" fmla="*/ 3076575 w 3924300"/>
                  <a:gd name="connsiteY3-82" fmla="*/ 4362442 h 4667248"/>
                  <a:gd name="connsiteX4-83" fmla="*/ 2771769 w 3924300"/>
                  <a:gd name="connsiteY4-84" fmla="*/ 4667248 h 4667248"/>
                  <a:gd name="connsiteX5-85" fmla="*/ 1152531 w 3924300"/>
                  <a:gd name="connsiteY5-86" fmla="*/ 4667248 h 4667248"/>
                  <a:gd name="connsiteX6-87" fmla="*/ 847725 w 3924300"/>
                  <a:gd name="connsiteY6-88" fmla="*/ 4362442 h 4667248"/>
                  <a:gd name="connsiteX7-89" fmla="*/ 165554 w 3924300"/>
                  <a:gd name="connsiteY7-90" fmla="*/ 2765883 h 4667248"/>
                  <a:gd name="connsiteX8-91" fmla="*/ 172070 w 3924300"/>
                  <a:gd name="connsiteY8-92" fmla="*/ 2763013 h 4667248"/>
                  <a:gd name="connsiteX9-93" fmla="*/ 154196 w 3924300"/>
                  <a:gd name="connsiteY9-94" fmla="*/ 2725908 h 4667248"/>
                  <a:gd name="connsiteX10-95" fmla="*/ 0 w 3924300"/>
                  <a:gd name="connsiteY10-96" fmla="*/ 1962150 h 4667248"/>
                  <a:gd name="connsiteX11-97" fmla="*/ 1962150 w 3924300"/>
                  <a:gd name="connsiteY11-98" fmla="*/ 0 h 4667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82000">
                    <a:schemeClr val="bg1"/>
                  </a:gs>
                  <a:gs pos="0">
                    <a:schemeClr val="bg1">
                      <a:lumMod val="9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135" name="圆角矩形 134"/>
              <p:cNvSpPr/>
              <p:nvPr/>
            </p:nvSpPr>
            <p:spPr>
              <a:xfrm>
                <a:off x="3710114" y="4705817"/>
                <a:ext cx="1788889" cy="32662"/>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136" name="圆角矩形 135"/>
              <p:cNvSpPr/>
              <p:nvPr/>
            </p:nvSpPr>
            <p:spPr>
              <a:xfrm rot="-300000">
                <a:off x="3667323" y="4909975"/>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137" name="圆角矩形 136"/>
              <p:cNvSpPr/>
              <p:nvPr/>
            </p:nvSpPr>
            <p:spPr>
              <a:xfrm rot="-300000">
                <a:off x="3667323" y="5070121"/>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138" name="圆角矩形 137"/>
              <p:cNvSpPr/>
              <p:nvPr/>
            </p:nvSpPr>
            <p:spPr>
              <a:xfrm rot="-300000">
                <a:off x="3667323" y="5236799"/>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139" name="圆角矩形 138"/>
              <p:cNvSpPr/>
              <p:nvPr/>
            </p:nvSpPr>
            <p:spPr>
              <a:xfrm rot="-300000">
                <a:off x="3667323" y="5405617"/>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140" name="圆角矩形 139"/>
              <p:cNvSpPr/>
              <p:nvPr/>
            </p:nvSpPr>
            <p:spPr>
              <a:xfrm rot="-300000">
                <a:off x="3667323" y="5540958"/>
                <a:ext cx="1831730" cy="8284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141" name="圆角矩形 140"/>
              <p:cNvSpPr/>
              <p:nvPr/>
            </p:nvSpPr>
            <p:spPr>
              <a:xfrm>
                <a:off x="4009769" y="5933116"/>
                <a:ext cx="1178588"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sp>
            <p:nvSpPr>
              <p:cNvPr id="142" name="圆角矩形 141"/>
              <p:cNvSpPr/>
              <p:nvPr/>
            </p:nvSpPr>
            <p:spPr>
              <a:xfrm>
                <a:off x="4201536" y="6135966"/>
                <a:ext cx="776005" cy="16227"/>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grpSp>
        <p:sp>
          <p:nvSpPr>
            <p:cNvPr id="126" name="椭圆 125"/>
            <p:cNvSpPr/>
            <p:nvPr/>
          </p:nvSpPr>
          <p:spPr>
            <a:xfrm>
              <a:off x="4344188" y="6004661"/>
              <a:ext cx="3503625" cy="373333"/>
            </a:xfrm>
            <a:prstGeom prst="ellipse">
              <a:avLst/>
            </a:prstGeom>
            <a:gradFill flip="none" rotWithShape="1">
              <a:gsLst>
                <a:gs pos="0">
                  <a:schemeClr val="tx1">
                    <a:alpha val="25000"/>
                  </a:schemeClr>
                </a:gs>
                <a:gs pos="100000">
                  <a:srgbClr val="EFEFEF">
                    <a:alpha val="0"/>
                  </a:srgbClr>
                </a:gs>
              </a:gsLst>
              <a:path path="shape">
                <a:fillToRect l="50000" t="50000" r="50000" b="50000"/>
              </a:path>
              <a:tileRect/>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cs typeface="+mn-ea"/>
                <a:sym typeface="+mn-lt"/>
              </a:endParaRPr>
            </a:p>
          </p:txBody>
        </p:sp>
      </p:grpSp>
      <p:grpSp>
        <p:nvGrpSpPr>
          <p:cNvPr id="143" name="组合 142"/>
          <p:cNvGrpSpPr/>
          <p:nvPr/>
        </p:nvGrpSpPr>
        <p:grpSpPr>
          <a:xfrm>
            <a:off x="1602498" y="4183893"/>
            <a:ext cx="1817136" cy="777405"/>
            <a:chOff x="3776606" y="2004244"/>
            <a:chExt cx="1923123" cy="822985"/>
          </a:xfrm>
        </p:grpSpPr>
        <p:sp>
          <p:nvSpPr>
            <p:cNvPr id="144" name="文本框 154"/>
            <p:cNvSpPr txBox="1"/>
            <p:nvPr/>
          </p:nvSpPr>
          <p:spPr>
            <a:xfrm>
              <a:off x="3776606" y="2004244"/>
              <a:ext cx="1923123" cy="309531"/>
            </a:xfrm>
            <a:prstGeom prst="rect">
              <a:avLst/>
            </a:prstGeom>
            <a:noFill/>
          </p:spPr>
          <p:txBody>
            <a:bodyPr wrap="square" rtlCol="0">
              <a:spAutoFit/>
            </a:bodyPr>
            <a:lstStyle/>
            <a:p>
              <a:r>
                <a:rPr lang="zh-CN" altLang="en-US" sz="1300" dirty="0">
                  <a:solidFill>
                    <a:srgbClr val="C00000"/>
                  </a:solidFill>
                  <a:cs typeface="+mn-ea"/>
                  <a:sym typeface="+mn-lt"/>
                </a:rPr>
                <a:t>在此添加标题</a:t>
              </a:r>
            </a:p>
          </p:txBody>
        </p:sp>
        <p:sp>
          <p:nvSpPr>
            <p:cNvPr id="145" name="文本框 155"/>
            <p:cNvSpPr txBox="1"/>
            <p:nvPr/>
          </p:nvSpPr>
          <p:spPr>
            <a:xfrm>
              <a:off x="3782527" y="2289624"/>
              <a:ext cx="1559316" cy="537605"/>
            </a:xfrm>
            <a:prstGeom prst="rect">
              <a:avLst/>
            </a:prstGeom>
            <a:noFill/>
          </p:spPr>
          <p:txBody>
            <a:bodyPr wrap="square" rtlCol="0">
              <a:spAutoFit/>
            </a:bodyPr>
            <a:lstStyle/>
            <a:p>
              <a:pPr algn="just"/>
              <a:r>
                <a:rPr lang="zh-CN" altLang="en-US" sz="900" dirty="0">
                  <a:solidFill>
                    <a:prstClr val="black">
                      <a:lumMod val="50000"/>
                      <a:lumOff val="50000"/>
                    </a:prstClr>
                  </a:solidFill>
                  <a:cs typeface="+mn-ea"/>
                  <a:sym typeface="+mn-lt"/>
                </a:rPr>
                <a:t>点击添加文字说明或复制文本黏贴自此内容要言简意赅</a:t>
              </a:r>
            </a:p>
          </p:txBody>
        </p:sp>
      </p:grpSp>
      <p:grpSp>
        <p:nvGrpSpPr>
          <p:cNvPr id="146" name="组合 145"/>
          <p:cNvGrpSpPr/>
          <p:nvPr/>
        </p:nvGrpSpPr>
        <p:grpSpPr>
          <a:xfrm>
            <a:off x="2294241" y="2221650"/>
            <a:ext cx="1817136" cy="777405"/>
            <a:chOff x="3776606" y="2004244"/>
            <a:chExt cx="1923123" cy="822985"/>
          </a:xfrm>
        </p:grpSpPr>
        <p:sp>
          <p:nvSpPr>
            <p:cNvPr id="147" name="文本框 157"/>
            <p:cNvSpPr txBox="1"/>
            <p:nvPr/>
          </p:nvSpPr>
          <p:spPr>
            <a:xfrm>
              <a:off x="3776606" y="2004244"/>
              <a:ext cx="1923123" cy="309531"/>
            </a:xfrm>
            <a:prstGeom prst="rect">
              <a:avLst/>
            </a:prstGeom>
            <a:noFill/>
          </p:spPr>
          <p:txBody>
            <a:bodyPr wrap="square" rtlCol="0">
              <a:spAutoFit/>
            </a:bodyPr>
            <a:lstStyle/>
            <a:p>
              <a:r>
                <a:rPr lang="zh-CN" altLang="en-US" sz="1300" dirty="0">
                  <a:solidFill>
                    <a:srgbClr val="C00000"/>
                  </a:solidFill>
                  <a:cs typeface="+mn-ea"/>
                  <a:sym typeface="+mn-lt"/>
                </a:rPr>
                <a:t>在此添加标题</a:t>
              </a:r>
            </a:p>
          </p:txBody>
        </p:sp>
        <p:sp>
          <p:nvSpPr>
            <p:cNvPr id="148" name="文本框 158"/>
            <p:cNvSpPr txBox="1"/>
            <p:nvPr/>
          </p:nvSpPr>
          <p:spPr>
            <a:xfrm>
              <a:off x="3782527" y="2289624"/>
              <a:ext cx="1559316" cy="537605"/>
            </a:xfrm>
            <a:prstGeom prst="rect">
              <a:avLst/>
            </a:prstGeom>
            <a:noFill/>
          </p:spPr>
          <p:txBody>
            <a:bodyPr wrap="square" rtlCol="0">
              <a:spAutoFit/>
            </a:bodyPr>
            <a:lstStyle/>
            <a:p>
              <a:pPr algn="just"/>
              <a:r>
                <a:rPr lang="zh-CN" altLang="en-US" sz="900" dirty="0">
                  <a:solidFill>
                    <a:prstClr val="black">
                      <a:lumMod val="50000"/>
                      <a:lumOff val="50000"/>
                    </a:prstClr>
                  </a:solidFill>
                  <a:cs typeface="+mn-ea"/>
                  <a:sym typeface="+mn-lt"/>
                </a:rPr>
                <a:t>点击添加文字说明或复制文本黏贴自此内容要言简意赅</a:t>
              </a:r>
            </a:p>
          </p:txBody>
        </p:sp>
      </p:grpSp>
      <p:grpSp>
        <p:nvGrpSpPr>
          <p:cNvPr id="149" name="组合 148"/>
          <p:cNvGrpSpPr/>
          <p:nvPr/>
        </p:nvGrpSpPr>
        <p:grpSpPr>
          <a:xfrm>
            <a:off x="4991342" y="1202985"/>
            <a:ext cx="1817136" cy="777405"/>
            <a:chOff x="3776606" y="2004244"/>
            <a:chExt cx="1923123" cy="822985"/>
          </a:xfrm>
        </p:grpSpPr>
        <p:sp>
          <p:nvSpPr>
            <p:cNvPr id="150" name="文本框 160"/>
            <p:cNvSpPr txBox="1"/>
            <p:nvPr/>
          </p:nvSpPr>
          <p:spPr>
            <a:xfrm>
              <a:off x="3776606" y="2004244"/>
              <a:ext cx="1923123" cy="309531"/>
            </a:xfrm>
            <a:prstGeom prst="rect">
              <a:avLst/>
            </a:prstGeom>
            <a:noFill/>
          </p:spPr>
          <p:txBody>
            <a:bodyPr wrap="square" rtlCol="0">
              <a:spAutoFit/>
            </a:bodyPr>
            <a:lstStyle/>
            <a:p>
              <a:r>
                <a:rPr lang="zh-CN" altLang="en-US" sz="1300" dirty="0">
                  <a:solidFill>
                    <a:srgbClr val="C00000"/>
                  </a:solidFill>
                  <a:cs typeface="+mn-ea"/>
                  <a:sym typeface="+mn-lt"/>
                </a:rPr>
                <a:t>在此添加标题</a:t>
              </a:r>
            </a:p>
          </p:txBody>
        </p:sp>
        <p:sp>
          <p:nvSpPr>
            <p:cNvPr id="151" name="文本框 161"/>
            <p:cNvSpPr txBox="1"/>
            <p:nvPr/>
          </p:nvSpPr>
          <p:spPr>
            <a:xfrm>
              <a:off x="3782527" y="2289624"/>
              <a:ext cx="1559316" cy="537605"/>
            </a:xfrm>
            <a:prstGeom prst="rect">
              <a:avLst/>
            </a:prstGeom>
            <a:noFill/>
          </p:spPr>
          <p:txBody>
            <a:bodyPr wrap="square" rtlCol="0">
              <a:spAutoFit/>
            </a:bodyPr>
            <a:lstStyle/>
            <a:p>
              <a:pPr algn="just"/>
              <a:r>
                <a:rPr lang="zh-CN" altLang="en-US" sz="900" dirty="0">
                  <a:solidFill>
                    <a:prstClr val="black">
                      <a:lumMod val="50000"/>
                      <a:lumOff val="50000"/>
                    </a:prstClr>
                  </a:solidFill>
                  <a:cs typeface="+mn-ea"/>
                  <a:sym typeface="+mn-lt"/>
                </a:rPr>
                <a:t>点击添加文字说明或复制文本黏贴自此内容要言简意赅</a:t>
              </a:r>
            </a:p>
          </p:txBody>
        </p:sp>
      </p:grpSp>
      <p:grpSp>
        <p:nvGrpSpPr>
          <p:cNvPr id="152" name="组合 151"/>
          <p:cNvGrpSpPr/>
          <p:nvPr/>
        </p:nvGrpSpPr>
        <p:grpSpPr>
          <a:xfrm>
            <a:off x="8524372" y="4233751"/>
            <a:ext cx="1817136" cy="777405"/>
            <a:chOff x="3776606" y="2004244"/>
            <a:chExt cx="1923123" cy="822985"/>
          </a:xfrm>
        </p:grpSpPr>
        <p:sp>
          <p:nvSpPr>
            <p:cNvPr id="153" name="文本框 163"/>
            <p:cNvSpPr txBox="1"/>
            <p:nvPr/>
          </p:nvSpPr>
          <p:spPr>
            <a:xfrm>
              <a:off x="3776606" y="2004244"/>
              <a:ext cx="1923123" cy="309531"/>
            </a:xfrm>
            <a:prstGeom prst="rect">
              <a:avLst/>
            </a:prstGeom>
            <a:noFill/>
          </p:spPr>
          <p:txBody>
            <a:bodyPr wrap="square" rtlCol="0">
              <a:spAutoFit/>
            </a:bodyPr>
            <a:lstStyle/>
            <a:p>
              <a:r>
                <a:rPr lang="zh-CN" altLang="en-US" sz="1300" dirty="0">
                  <a:solidFill>
                    <a:srgbClr val="C00000"/>
                  </a:solidFill>
                  <a:cs typeface="+mn-ea"/>
                  <a:sym typeface="+mn-lt"/>
                </a:rPr>
                <a:t>在此添加标题</a:t>
              </a:r>
            </a:p>
          </p:txBody>
        </p:sp>
        <p:sp>
          <p:nvSpPr>
            <p:cNvPr id="154" name="文本框 164"/>
            <p:cNvSpPr txBox="1"/>
            <p:nvPr/>
          </p:nvSpPr>
          <p:spPr>
            <a:xfrm>
              <a:off x="3782527" y="2289624"/>
              <a:ext cx="1559316" cy="537605"/>
            </a:xfrm>
            <a:prstGeom prst="rect">
              <a:avLst/>
            </a:prstGeom>
            <a:noFill/>
          </p:spPr>
          <p:txBody>
            <a:bodyPr wrap="square" rtlCol="0">
              <a:spAutoFit/>
            </a:bodyPr>
            <a:lstStyle/>
            <a:p>
              <a:pPr algn="just"/>
              <a:r>
                <a:rPr lang="zh-CN" altLang="en-US" sz="900" dirty="0">
                  <a:solidFill>
                    <a:prstClr val="black">
                      <a:lumMod val="50000"/>
                      <a:lumOff val="50000"/>
                    </a:prstClr>
                  </a:solidFill>
                  <a:cs typeface="+mn-ea"/>
                  <a:sym typeface="+mn-lt"/>
                </a:rPr>
                <a:t>点击添加文字说明或复制文本黏贴自此内容要言简意赅</a:t>
              </a:r>
            </a:p>
          </p:txBody>
        </p:sp>
      </p:grpSp>
      <p:grpSp>
        <p:nvGrpSpPr>
          <p:cNvPr id="155" name="组合 154"/>
          <p:cNvGrpSpPr/>
          <p:nvPr/>
        </p:nvGrpSpPr>
        <p:grpSpPr>
          <a:xfrm>
            <a:off x="7852334" y="2255286"/>
            <a:ext cx="1817136" cy="777405"/>
            <a:chOff x="3776606" y="2004244"/>
            <a:chExt cx="1923123" cy="822985"/>
          </a:xfrm>
        </p:grpSpPr>
        <p:sp>
          <p:nvSpPr>
            <p:cNvPr id="156" name="文本框 166"/>
            <p:cNvSpPr txBox="1"/>
            <p:nvPr/>
          </p:nvSpPr>
          <p:spPr>
            <a:xfrm>
              <a:off x="3776606" y="2004244"/>
              <a:ext cx="1923123" cy="309531"/>
            </a:xfrm>
            <a:prstGeom prst="rect">
              <a:avLst/>
            </a:prstGeom>
            <a:noFill/>
          </p:spPr>
          <p:txBody>
            <a:bodyPr wrap="square" rtlCol="0">
              <a:spAutoFit/>
            </a:bodyPr>
            <a:lstStyle/>
            <a:p>
              <a:r>
                <a:rPr lang="zh-CN" altLang="en-US" sz="1300" dirty="0">
                  <a:solidFill>
                    <a:srgbClr val="C00000"/>
                  </a:solidFill>
                  <a:cs typeface="+mn-ea"/>
                  <a:sym typeface="+mn-lt"/>
                </a:rPr>
                <a:t>在此添加标题</a:t>
              </a:r>
            </a:p>
          </p:txBody>
        </p:sp>
        <p:sp>
          <p:nvSpPr>
            <p:cNvPr id="157" name="文本框 167"/>
            <p:cNvSpPr txBox="1"/>
            <p:nvPr/>
          </p:nvSpPr>
          <p:spPr>
            <a:xfrm>
              <a:off x="3782527" y="2289624"/>
              <a:ext cx="1559316" cy="537605"/>
            </a:xfrm>
            <a:prstGeom prst="rect">
              <a:avLst/>
            </a:prstGeom>
            <a:noFill/>
          </p:spPr>
          <p:txBody>
            <a:bodyPr wrap="square" rtlCol="0">
              <a:spAutoFit/>
            </a:bodyPr>
            <a:lstStyle/>
            <a:p>
              <a:pPr algn="just"/>
              <a:r>
                <a:rPr lang="zh-CN" altLang="en-US" sz="900" dirty="0">
                  <a:solidFill>
                    <a:prstClr val="black">
                      <a:lumMod val="50000"/>
                      <a:lumOff val="50000"/>
                    </a:prstClr>
                  </a:solidFill>
                  <a:cs typeface="+mn-ea"/>
                  <a:sym typeface="+mn-lt"/>
                </a:rPr>
                <a:t>点击添加文字说明或复制文本黏贴自此内容要言简意赅</a:t>
              </a:r>
            </a:p>
          </p:txBody>
        </p:sp>
      </p:grpSp>
      <p:grpSp>
        <p:nvGrpSpPr>
          <p:cNvPr id="158" name="组合 157"/>
          <p:cNvGrpSpPr/>
          <p:nvPr/>
        </p:nvGrpSpPr>
        <p:grpSpPr>
          <a:xfrm>
            <a:off x="4960477" y="3276065"/>
            <a:ext cx="1599127" cy="1582838"/>
            <a:chOff x="5245265" y="2863322"/>
            <a:chExt cx="1538545" cy="1523312"/>
          </a:xfrm>
        </p:grpSpPr>
        <p:grpSp>
          <p:nvGrpSpPr>
            <p:cNvPr id="159" name="Group 35"/>
            <p:cNvGrpSpPr>
              <a:grpSpLocks noChangeAspect="1"/>
            </p:cNvGrpSpPr>
            <p:nvPr/>
          </p:nvGrpSpPr>
          <p:grpSpPr bwMode="auto">
            <a:xfrm>
              <a:off x="5329506" y="2866005"/>
              <a:ext cx="1431612" cy="1388230"/>
              <a:chOff x="3477" y="1809"/>
              <a:chExt cx="726" cy="704"/>
            </a:xfrm>
            <a:solidFill>
              <a:schemeClr val="bg1">
                <a:lumMod val="85000"/>
                <a:alpha val="76000"/>
              </a:schemeClr>
            </a:solidFill>
          </p:grpSpPr>
          <p:sp>
            <p:nvSpPr>
              <p:cNvPr id="161"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62"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63"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64"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65"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66"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67"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68"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sp>
            <p:nvSpPr>
              <p:cNvPr id="169"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cs typeface="+mn-ea"/>
                  <a:sym typeface="+mn-lt"/>
                </a:endParaRPr>
              </a:p>
            </p:txBody>
          </p:sp>
        </p:grpSp>
        <p:sp>
          <p:nvSpPr>
            <p:cNvPr id="160" name="椭圆 159"/>
            <p:cNvSpPr/>
            <p:nvPr/>
          </p:nvSpPr>
          <p:spPr>
            <a:xfrm>
              <a:off x="5245265" y="2863322"/>
              <a:ext cx="1538545" cy="1523312"/>
            </a:xfrm>
            <a:prstGeom prst="ellipse">
              <a:avLst/>
            </a:prstGeom>
            <a:gradFill flip="none" rotWithShape="1">
              <a:gsLst>
                <a:gs pos="66000">
                  <a:schemeClr val="tx1">
                    <a:alpha val="4000"/>
                  </a:schemeClr>
                </a:gs>
                <a:gs pos="26000">
                  <a:schemeClr val="bg1">
                    <a:alpha val="0"/>
                  </a:schemeClr>
                </a:gs>
                <a:gs pos="100000">
                  <a:schemeClr val="tx1">
                    <a:alpha val="7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cs typeface="+mn-ea"/>
                <a:sym typeface="+mn-lt"/>
              </a:endParaRPr>
            </a:p>
          </p:txBody>
        </p:sp>
      </p:grpSp>
      <p:sp>
        <p:nvSpPr>
          <p:cNvPr id="170" name="文本框 79"/>
          <p:cNvSpPr txBox="1"/>
          <p:nvPr/>
        </p:nvSpPr>
        <p:spPr>
          <a:xfrm>
            <a:off x="5390758" y="3637317"/>
            <a:ext cx="826942" cy="824197"/>
          </a:xfrm>
          <a:prstGeom prst="rect">
            <a:avLst/>
          </a:prstGeom>
          <a:noFill/>
        </p:spPr>
        <p:txBody>
          <a:bodyPr wrap="square" lIns="115187" tIns="57593" rIns="115187" bIns="57593" rtlCol="0">
            <a:spAutoFit/>
          </a:bodyPr>
          <a:lstStyle/>
          <a:p>
            <a:r>
              <a:rPr lang="zh-CN" altLang="en-US" sz="2300" dirty="0">
                <a:solidFill>
                  <a:srgbClr val="C00000"/>
                </a:solidFill>
                <a:cs typeface="+mn-ea"/>
                <a:sym typeface="+mn-lt"/>
              </a:rPr>
              <a:t>五种</a:t>
            </a:r>
            <a:endParaRPr lang="en-US" altLang="zh-CN" sz="2300" dirty="0">
              <a:solidFill>
                <a:srgbClr val="C00000"/>
              </a:solidFill>
              <a:cs typeface="+mn-ea"/>
              <a:sym typeface="+mn-lt"/>
            </a:endParaRPr>
          </a:p>
          <a:p>
            <a:r>
              <a:rPr lang="zh-CN" altLang="en-US" sz="2300" dirty="0">
                <a:solidFill>
                  <a:srgbClr val="C00000"/>
                </a:solidFill>
                <a:cs typeface="+mn-ea"/>
                <a:sym typeface="+mn-lt"/>
              </a:rPr>
              <a:t>办法</a:t>
            </a:r>
          </a:p>
        </p:txBody>
      </p:sp>
      <p:sp>
        <p:nvSpPr>
          <p:cNvPr id="174" name="文本框 52"/>
          <p:cNvSpPr txBox="1"/>
          <p:nvPr/>
        </p:nvSpPr>
        <p:spPr>
          <a:xfrm>
            <a:off x="317878" y="247212"/>
            <a:ext cx="2495537" cy="503934"/>
          </a:xfrm>
          <a:prstGeom prst="rect">
            <a:avLst/>
          </a:prstGeom>
          <a:noFill/>
        </p:spPr>
        <p:txBody>
          <a:bodyPr wrap="square" lIns="115187" tIns="57593" rIns="115187" bIns="57593" rtlCol="0">
            <a:spAutoFit/>
          </a:bodyPr>
          <a:lstStyle/>
          <a:p>
            <a:pPr defTabSz="863600">
              <a:defRPr/>
            </a:pPr>
            <a:r>
              <a:rPr lang="zh-CN" altLang="en-US" sz="2500" b="1" dirty="0">
                <a:solidFill>
                  <a:srgbClr val="C00000"/>
                </a:solidFill>
                <a:cs typeface="+mn-ea"/>
                <a:sym typeface="+mn-lt"/>
              </a:rPr>
              <a:t>点此添加标题</a:t>
            </a:r>
          </a:p>
        </p:txBody>
      </p:sp>
      <p:grpSp>
        <p:nvGrpSpPr>
          <p:cNvPr id="175" name="组合 174"/>
          <p:cNvGrpSpPr/>
          <p:nvPr/>
        </p:nvGrpSpPr>
        <p:grpSpPr>
          <a:xfrm>
            <a:off x="-303811" y="247212"/>
            <a:ext cx="440250" cy="440123"/>
            <a:chOff x="304800" y="673100"/>
            <a:chExt cx="4000500" cy="4000500"/>
          </a:xfrm>
          <a:solidFill>
            <a:srgbClr val="C00000"/>
          </a:solidFill>
          <a:effectLst>
            <a:outerShdw blurRad="444500" dist="254000" dir="6840000" algn="tr" rotWithShape="0">
              <a:prstClr val="black">
                <a:alpha val="50000"/>
              </a:prstClr>
            </a:outerShdw>
          </a:effectLst>
        </p:grpSpPr>
        <p:sp>
          <p:nvSpPr>
            <p:cNvPr id="176" name="同心圆 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sp>
          <p:nvSpPr>
            <p:cNvPr id="177" name="椭圆 17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8356">
        <p:blinds dir="vert"/>
      </p:transition>
    </mc:Choice>
    <mc:Fallback xmlns="">
      <p:transition spd="slow" advTm="8356">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anim calcmode="lin" valueType="num">
                                      <p:cBhvr>
                                        <p:cTn id="8" dur="1000" fill="hold"/>
                                        <p:tgtEl>
                                          <p:spTgt spid="124"/>
                                        </p:tgtEl>
                                        <p:attrNameLst>
                                          <p:attrName>ppt_x</p:attrName>
                                        </p:attrNameLst>
                                      </p:cBhvr>
                                      <p:tavLst>
                                        <p:tav tm="0">
                                          <p:val>
                                            <p:strVal val="#ppt_x"/>
                                          </p:val>
                                        </p:tav>
                                        <p:tav tm="100000">
                                          <p:val>
                                            <p:strVal val="#ppt_x"/>
                                          </p:val>
                                        </p:tav>
                                      </p:tavLst>
                                    </p:anim>
                                    <p:anim calcmode="lin" valueType="num">
                                      <p:cBhvr>
                                        <p:cTn id="9" dur="900" decel="100000" fill="hold"/>
                                        <p:tgtEl>
                                          <p:spTgt spid="12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5" presetClass="entr" presetSubtype="0" fill="hold" nodeType="afterEffect">
                                  <p:stCondLst>
                                    <p:cond delay="0"/>
                                  </p:stCondLst>
                                  <p:childTnLst>
                                    <p:set>
                                      <p:cBhvr>
                                        <p:cTn id="13" dur="1" fill="hold">
                                          <p:stCondLst>
                                            <p:cond delay="0"/>
                                          </p:stCondLst>
                                        </p:cTn>
                                        <p:tgtEl>
                                          <p:spTgt spid="158"/>
                                        </p:tgtEl>
                                        <p:attrNameLst>
                                          <p:attrName>style.visibility</p:attrName>
                                        </p:attrNameLst>
                                      </p:cBhvr>
                                      <p:to>
                                        <p:strVal val="visible"/>
                                      </p:to>
                                    </p:set>
                                    <p:animEffect transition="in" filter="fade">
                                      <p:cBhvr>
                                        <p:cTn id="14" dur="1500"/>
                                        <p:tgtEl>
                                          <p:spTgt spid="158"/>
                                        </p:tgtEl>
                                      </p:cBhvr>
                                    </p:animEffect>
                                    <p:anim calcmode="lin" valueType="num">
                                      <p:cBhvr>
                                        <p:cTn id="15" dur="1500" fill="hold"/>
                                        <p:tgtEl>
                                          <p:spTgt spid="158"/>
                                        </p:tgtEl>
                                        <p:attrNameLst>
                                          <p:attrName>style.rotation</p:attrName>
                                        </p:attrNameLst>
                                      </p:cBhvr>
                                      <p:tavLst>
                                        <p:tav tm="0">
                                          <p:val>
                                            <p:fltVal val="720"/>
                                          </p:val>
                                        </p:tav>
                                        <p:tav tm="100000">
                                          <p:val>
                                            <p:fltVal val="0"/>
                                          </p:val>
                                        </p:tav>
                                      </p:tavLst>
                                    </p:anim>
                                    <p:anim calcmode="lin" valueType="num">
                                      <p:cBhvr>
                                        <p:cTn id="16" dur="1500" fill="hold"/>
                                        <p:tgtEl>
                                          <p:spTgt spid="158"/>
                                        </p:tgtEl>
                                        <p:attrNameLst>
                                          <p:attrName>ppt_h</p:attrName>
                                        </p:attrNameLst>
                                      </p:cBhvr>
                                      <p:tavLst>
                                        <p:tav tm="0">
                                          <p:val>
                                            <p:fltVal val="0"/>
                                          </p:val>
                                        </p:tav>
                                        <p:tav tm="100000">
                                          <p:val>
                                            <p:strVal val="#ppt_h"/>
                                          </p:val>
                                        </p:tav>
                                      </p:tavLst>
                                    </p:anim>
                                    <p:anim calcmode="lin" valueType="num">
                                      <p:cBhvr>
                                        <p:cTn id="17" dur="1500" fill="hold"/>
                                        <p:tgtEl>
                                          <p:spTgt spid="158"/>
                                        </p:tgtEl>
                                        <p:attrNameLst>
                                          <p:attrName>ppt_w</p:attrName>
                                        </p:attrNameLst>
                                      </p:cBhvr>
                                      <p:tavLst>
                                        <p:tav tm="0">
                                          <p:val>
                                            <p:fltVal val="0"/>
                                          </p:val>
                                        </p:tav>
                                        <p:tav tm="100000">
                                          <p:val>
                                            <p:strVal val="#ppt_w"/>
                                          </p:val>
                                        </p:tav>
                                      </p:tavLst>
                                    </p:anim>
                                  </p:childTnLst>
                                </p:cTn>
                              </p:par>
                            </p:childTnLst>
                          </p:cTn>
                        </p:par>
                        <p:par>
                          <p:cTn id="18" fill="hold">
                            <p:stCondLst>
                              <p:cond delay="2500"/>
                            </p:stCondLst>
                            <p:childTnLst>
                              <p:par>
                                <p:cTn id="19" presetID="14" presetClass="entr" presetSubtype="10" fill="hold" grpId="0" nodeType="afterEffect">
                                  <p:stCondLst>
                                    <p:cond delay="0"/>
                                  </p:stCondLst>
                                  <p:childTnLst>
                                    <p:set>
                                      <p:cBhvr>
                                        <p:cTn id="20" dur="1" fill="hold">
                                          <p:stCondLst>
                                            <p:cond delay="0"/>
                                          </p:stCondLst>
                                        </p:cTn>
                                        <p:tgtEl>
                                          <p:spTgt spid="170"/>
                                        </p:tgtEl>
                                        <p:attrNameLst>
                                          <p:attrName>style.visibility</p:attrName>
                                        </p:attrNameLst>
                                      </p:cBhvr>
                                      <p:to>
                                        <p:strVal val="visible"/>
                                      </p:to>
                                    </p:set>
                                    <p:animEffect transition="in" filter="randombar(horizontal)">
                                      <p:cBhvr>
                                        <p:cTn id="21" dur="500"/>
                                        <p:tgtEl>
                                          <p:spTgt spid="170"/>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childTnLst>
                          </p:cTn>
                        </p:par>
                        <p:par>
                          <p:cTn id="26" fill="hold">
                            <p:stCondLst>
                              <p:cond delay="3500"/>
                            </p:stCondLst>
                            <p:childTnLst>
                              <p:par>
                                <p:cTn id="27" presetID="10"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750"/>
                                        <p:tgtEl>
                                          <p:spTgt spid="39"/>
                                        </p:tgtEl>
                                      </p:cBhvr>
                                    </p:animEffect>
                                  </p:childTnLst>
                                </p:cTn>
                              </p:par>
                              <p:par>
                                <p:cTn id="30" presetID="42" presetClass="path" presetSubtype="0" accel="50000" decel="50000" fill="hold" nodeType="withEffect">
                                  <p:stCondLst>
                                    <p:cond delay="0"/>
                                  </p:stCondLst>
                                  <p:childTnLst>
                                    <p:animMotion origin="layout" path="M 0.1757 -0.11945 L -1.66667E-6 1.7284E-6 " pathEditMode="relative" rAng="0" ptsTypes="AA">
                                      <p:cBhvr>
                                        <p:cTn id="31" dur="750" fill="hold"/>
                                        <p:tgtEl>
                                          <p:spTgt spid="39"/>
                                        </p:tgtEl>
                                        <p:attrNameLst>
                                          <p:attrName>ppt_x</p:attrName>
                                          <p:attrName>ppt_y</p:attrName>
                                        </p:attrNameLst>
                                      </p:cBhvr>
                                      <p:rCtr x="-8785" y="5957"/>
                                    </p:animMotion>
                                  </p:childTnLst>
                                </p:cTn>
                              </p:par>
                              <p:par>
                                <p:cTn id="32" presetID="10" presetClass="entr" presetSubtype="0" fill="hold"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fade">
                                      <p:cBhvr>
                                        <p:cTn id="34" dur="750"/>
                                        <p:tgtEl>
                                          <p:spTgt spid="102"/>
                                        </p:tgtEl>
                                      </p:cBhvr>
                                    </p:animEffect>
                                  </p:childTnLst>
                                </p:cTn>
                              </p:par>
                              <p:par>
                                <p:cTn id="35" presetID="42" presetClass="path" presetSubtype="0" accel="50000" decel="50000" fill="hold" nodeType="withEffect">
                                  <p:stCondLst>
                                    <p:cond delay="0"/>
                                  </p:stCondLst>
                                  <p:childTnLst>
                                    <p:animMotion origin="layout" path="M 0.11944 0.11389 L 4.44444E-6 -3.7037E-7 " pathEditMode="relative" rAng="0" ptsTypes="AA">
                                      <p:cBhvr>
                                        <p:cTn id="36" dur="750" fill="hold"/>
                                        <p:tgtEl>
                                          <p:spTgt spid="102"/>
                                        </p:tgtEl>
                                        <p:attrNameLst>
                                          <p:attrName>ppt_x</p:attrName>
                                          <p:attrName>ppt_y</p:attrName>
                                        </p:attrNameLst>
                                      </p:cBhvr>
                                      <p:rCtr x="-5972" y="-5710"/>
                                    </p:animMotion>
                                  </p:childTnLst>
                                </p:cTn>
                              </p:par>
                              <p:par>
                                <p:cTn id="37" presetID="10" presetClass="entr" presetSubtype="0"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750"/>
                                        <p:tgtEl>
                                          <p:spTgt spid="81"/>
                                        </p:tgtEl>
                                      </p:cBhvr>
                                    </p:animEffect>
                                  </p:childTnLst>
                                </p:cTn>
                              </p:par>
                              <p:par>
                                <p:cTn id="40" presetID="42" presetClass="path" presetSubtype="0" accel="50000" decel="50000" fill="hold" nodeType="withEffect">
                                  <p:stCondLst>
                                    <p:cond delay="0"/>
                                  </p:stCondLst>
                                  <p:childTnLst>
                                    <p:animMotion origin="layout" path="M -0.01076 0.21018 L -1.11022E-16 3.20988E-6 " pathEditMode="relative" rAng="0" ptsTypes="AA">
                                      <p:cBhvr>
                                        <p:cTn id="41" dur="750" fill="hold"/>
                                        <p:tgtEl>
                                          <p:spTgt spid="81"/>
                                        </p:tgtEl>
                                        <p:attrNameLst>
                                          <p:attrName>ppt_x</p:attrName>
                                          <p:attrName>ppt_y</p:attrName>
                                        </p:attrNameLst>
                                      </p:cBhvr>
                                      <p:rCtr x="538" y="-10525"/>
                                    </p:animMotion>
                                  </p:childTnLst>
                                </p:cTn>
                              </p:par>
                              <p:par>
                                <p:cTn id="42" presetID="10" presetClass="entr" presetSubtype="0" fill="hold" nodeType="withEffect">
                                  <p:stCondLst>
                                    <p:cond delay="0"/>
                                  </p:stCondLst>
                                  <p:childTnLst>
                                    <p:set>
                                      <p:cBhvr>
                                        <p:cTn id="43" dur="1" fill="hold">
                                          <p:stCondLst>
                                            <p:cond delay="0"/>
                                          </p:stCondLst>
                                        </p:cTn>
                                        <p:tgtEl>
                                          <p:spTgt spid="113"/>
                                        </p:tgtEl>
                                        <p:attrNameLst>
                                          <p:attrName>style.visibility</p:attrName>
                                        </p:attrNameLst>
                                      </p:cBhvr>
                                      <p:to>
                                        <p:strVal val="visible"/>
                                      </p:to>
                                    </p:set>
                                    <p:animEffect transition="in" filter="fade">
                                      <p:cBhvr>
                                        <p:cTn id="44" dur="750"/>
                                        <p:tgtEl>
                                          <p:spTgt spid="113"/>
                                        </p:tgtEl>
                                      </p:cBhvr>
                                    </p:animEffect>
                                  </p:childTnLst>
                                </p:cTn>
                              </p:par>
                              <p:par>
                                <p:cTn id="45" presetID="42" presetClass="path" presetSubtype="0" accel="50000" decel="50000" fill="hold" nodeType="withEffect">
                                  <p:stCondLst>
                                    <p:cond delay="0"/>
                                  </p:stCondLst>
                                  <p:childTnLst>
                                    <p:animMotion origin="layout" path="M -0.14496 0.11574 L -8.33333E-7 -3.7037E-7 " pathEditMode="relative" rAng="0" ptsTypes="AA">
                                      <p:cBhvr>
                                        <p:cTn id="46" dur="750" fill="hold"/>
                                        <p:tgtEl>
                                          <p:spTgt spid="113"/>
                                        </p:tgtEl>
                                        <p:attrNameLst>
                                          <p:attrName>ppt_x</p:attrName>
                                          <p:attrName>ppt_y</p:attrName>
                                        </p:attrNameLst>
                                      </p:cBhvr>
                                      <p:rCtr x="7240" y="-5802"/>
                                    </p:animMotion>
                                  </p:childTnLst>
                                </p:cTn>
                              </p:par>
                              <p:par>
                                <p:cTn id="47" presetID="10" presetClass="entr" presetSubtype="0" fill="hold"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fade">
                                      <p:cBhvr>
                                        <p:cTn id="49" dur="750"/>
                                        <p:tgtEl>
                                          <p:spTgt spid="93"/>
                                        </p:tgtEl>
                                      </p:cBhvr>
                                    </p:animEffect>
                                  </p:childTnLst>
                                </p:cTn>
                              </p:par>
                              <p:par>
                                <p:cTn id="50" presetID="42" presetClass="path" presetSubtype="0" accel="50000" decel="50000" fill="hold" nodeType="withEffect">
                                  <p:stCondLst>
                                    <p:cond delay="0"/>
                                  </p:stCondLst>
                                  <p:childTnLst>
                                    <p:animMotion origin="layout" path="M -0.19823 -0.1194 L 2.38327E-6 -4.50478E-6 " pathEditMode="relative" rAng="0" ptsTypes="AA">
                                      <p:cBhvr>
                                        <p:cTn id="51" dur="750" fill="hold"/>
                                        <p:tgtEl>
                                          <p:spTgt spid="93"/>
                                        </p:tgtEl>
                                        <p:attrNameLst>
                                          <p:attrName>ppt_x</p:attrName>
                                          <p:attrName>ppt_y</p:attrName>
                                        </p:attrNameLst>
                                      </p:cBhvr>
                                      <p:rCtr x="9911" y="5955"/>
                                    </p:animMotion>
                                  </p:childTnLst>
                                </p:cTn>
                              </p:par>
                              <p:par>
                                <p:cTn id="52" presetID="1" presetClass="entr" presetSubtype="0" fill="hold" nodeType="withEffect">
                                  <p:stCondLst>
                                    <p:cond delay="1000"/>
                                  </p:stCondLst>
                                  <p:childTnLst>
                                    <p:set>
                                      <p:cBhvr>
                                        <p:cTn id="53" dur="1" fill="hold">
                                          <p:stCondLst>
                                            <p:cond delay="0"/>
                                          </p:stCondLst>
                                        </p:cTn>
                                        <p:tgtEl>
                                          <p:spTgt spid="143"/>
                                        </p:tgtEl>
                                        <p:attrNameLst>
                                          <p:attrName>style.visibility</p:attrName>
                                        </p:attrNameLst>
                                      </p:cBhvr>
                                      <p:to>
                                        <p:strVal val="visible"/>
                                      </p:to>
                                    </p:set>
                                  </p:childTnLst>
                                </p:cTn>
                              </p:par>
                              <p:par>
                                <p:cTn id="54" presetID="35" presetClass="emph" presetSubtype="0" repeatCount="2000" fill="hold" nodeType="withEffect">
                                  <p:stCondLst>
                                    <p:cond delay="1000"/>
                                  </p:stCondLst>
                                  <p:childTnLst>
                                    <p:anim calcmode="discrete" valueType="str">
                                      <p:cBhvr>
                                        <p:cTn id="55" dur="250" fill="hold"/>
                                        <p:tgtEl>
                                          <p:spTgt spid="143"/>
                                        </p:tgtEl>
                                        <p:attrNameLst>
                                          <p:attrName>style.visibility</p:attrName>
                                        </p:attrNameLst>
                                      </p:cBhvr>
                                      <p:tavLst>
                                        <p:tav tm="0">
                                          <p:val>
                                            <p:strVal val="hidden"/>
                                          </p:val>
                                        </p:tav>
                                        <p:tav tm="50000">
                                          <p:val>
                                            <p:strVal val="visible"/>
                                          </p:val>
                                        </p:tav>
                                      </p:tavLst>
                                    </p:anim>
                                  </p:childTnLst>
                                </p:cTn>
                              </p:par>
                            </p:childTnLst>
                          </p:cTn>
                        </p:par>
                        <p:par>
                          <p:cTn id="56" fill="hold">
                            <p:stCondLst>
                              <p:cond delay="4500"/>
                            </p:stCondLst>
                            <p:childTnLst>
                              <p:par>
                                <p:cTn id="57" presetID="1" presetClass="entr" presetSubtype="0" fill="hold" nodeType="afterEffect">
                                  <p:stCondLst>
                                    <p:cond delay="0"/>
                                  </p:stCondLst>
                                  <p:childTnLst>
                                    <p:set>
                                      <p:cBhvr>
                                        <p:cTn id="58" dur="1" fill="hold">
                                          <p:stCondLst>
                                            <p:cond delay="0"/>
                                          </p:stCondLst>
                                        </p:cTn>
                                        <p:tgtEl>
                                          <p:spTgt spid="146"/>
                                        </p:tgtEl>
                                        <p:attrNameLst>
                                          <p:attrName>style.visibility</p:attrName>
                                        </p:attrNameLst>
                                      </p:cBhvr>
                                      <p:to>
                                        <p:strVal val="visible"/>
                                      </p:to>
                                    </p:set>
                                  </p:childTnLst>
                                </p:cTn>
                              </p:par>
                              <p:par>
                                <p:cTn id="59" presetID="35" presetClass="emph" presetSubtype="0" repeatCount="2000" fill="hold" nodeType="withEffect">
                                  <p:stCondLst>
                                    <p:cond delay="0"/>
                                  </p:stCondLst>
                                  <p:childTnLst>
                                    <p:anim calcmode="discrete" valueType="str">
                                      <p:cBhvr>
                                        <p:cTn id="60" dur="250" fill="hold"/>
                                        <p:tgtEl>
                                          <p:spTgt spid="146"/>
                                        </p:tgtEl>
                                        <p:attrNameLst>
                                          <p:attrName>style.visibility</p:attrName>
                                        </p:attrNameLst>
                                      </p:cBhvr>
                                      <p:tavLst>
                                        <p:tav tm="0">
                                          <p:val>
                                            <p:strVal val="hidden"/>
                                          </p:val>
                                        </p:tav>
                                        <p:tav tm="50000">
                                          <p:val>
                                            <p:strVal val="visible"/>
                                          </p:val>
                                        </p:tav>
                                      </p:tavLst>
                                    </p:anim>
                                  </p:childTnLst>
                                </p:cTn>
                              </p:par>
                            </p:childTnLst>
                          </p:cTn>
                        </p:par>
                        <p:par>
                          <p:cTn id="61" fill="hold">
                            <p:stCondLst>
                              <p:cond delay="4500"/>
                            </p:stCondLst>
                            <p:childTnLst>
                              <p:par>
                                <p:cTn id="62" presetID="1" presetClass="entr" presetSubtype="0" fill="hold" nodeType="afterEffect">
                                  <p:stCondLst>
                                    <p:cond delay="0"/>
                                  </p:stCondLst>
                                  <p:childTnLst>
                                    <p:set>
                                      <p:cBhvr>
                                        <p:cTn id="63" dur="1" fill="hold">
                                          <p:stCondLst>
                                            <p:cond delay="0"/>
                                          </p:stCondLst>
                                        </p:cTn>
                                        <p:tgtEl>
                                          <p:spTgt spid="149"/>
                                        </p:tgtEl>
                                        <p:attrNameLst>
                                          <p:attrName>style.visibility</p:attrName>
                                        </p:attrNameLst>
                                      </p:cBhvr>
                                      <p:to>
                                        <p:strVal val="visible"/>
                                      </p:to>
                                    </p:set>
                                  </p:childTnLst>
                                </p:cTn>
                              </p:par>
                              <p:par>
                                <p:cTn id="64" presetID="35" presetClass="emph" presetSubtype="0" repeatCount="2000" fill="hold" nodeType="withEffect">
                                  <p:stCondLst>
                                    <p:cond delay="0"/>
                                  </p:stCondLst>
                                  <p:childTnLst>
                                    <p:anim calcmode="discrete" valueType="str">
                                      <p:cBhvr>
                                        <p:cTn id="65" dur="250" fill="hold"/>
                                        <p:tgtEl>
                                          <p:spTgt spid="149"/>
                                        </p:tgtEl>
                                        <p:attrNameLst>
                                          <p:attrName>style.visibility</p:attrName>
                                        </p:attrNameLst>
                                      </p:cBhvr>
                                      <p:tavLst>
                                        <p:tav tm="0">
                                          <p:val>
                                            <p:strVal val="hidden"/>
                                          </p:val>
                                        </p:tav>
                                        <p:tav tm="50000">
                                          <p:val>
                                            <p:strVal val="visible"/>
                                          </p:val>
                                        </p:tav>
                                      </p:tavLst>
                                    </p:anim>
                                  </p:childTnLst>
                                </p:cTn>
                              </p:par>
                            </p:childTnLst>
                          </p:cTn>
                        </p:par>
                        <p:par>
                          <p:cTn id="66" fill="hold">
                            <p:stCondLst>
                              <p:cond delay="4500"/>
                            </p:stCondLst>
                            <p:childTnLst>
                              <p:par>
                                <p:cTn id="67" presetID="1" presetClass="entr" presetSubtype="0" fill="hold" nodeType="afterEffect">
                                  <p:stCondLst>
                                    <p:cond delay="0"/>
                                  </p:stCondLst>
                                  <p:childTnLst>
                                    <p:set>
                                      <p:cBhvr>
                                        <p:cTn id="68" dur="1" fill="hold">
                                          <p:stCondLst>
                                            <p:cond delay="0"/>
                                          </p:stCondLst>
                                        </p:cTn>
                                        <p:tgtEl>
                                          <p:spTgt spid="155"/>
                                        </p:tgtEl>
                                        <p:attrNameLst>
                                          <p:attrName>style.visibility</p:attrName>
                                        </p:attrNameLst>
                                      </p:cBhvr>
                                      <p:to>
                                        <p:strVal val="visible"/>
                                      </p:to>
                                    </p:set>
                                  </p:childTnLst>
                                </p:cTn>
                              </p:par>
                              <p:par>
                                <p:cTn id="69" presetID="35" presetClass="emph" presetSubtype="0" repeatCount="2000" fill="hold" nodeType="withEffect">
                                  <p:stCondLst>
                                    <p:cond delay="0"/>
                                  </p:stCondLst>
                                  <p:childTnLst>
                                    <p:anim calcmode="discrete" valueType="str">
                                      <p:cBhvr>
                                        <p:cTn id="70" dur="250" fill="hold"/>
                                        <p:tgtEl>
                                          <p:spTgt spid="155"/>
                                        </p:tgtEl>
                                        <p:attrNameLst>
                                          <p:attrName>style.visibility</p:attrName>
                                        </p:attrNameLst>
                                      </p:cBhvr>
                                      <p:tavLst>
                                        <p:tav tm="0">
                                          <p:val>
                                            <p:strVal val="hidden"/>
                                          </p:val>
                                        </p:tav>
                                        <p:tav tm="50000">
                                          <p:val>
                                            <p:strVal val="visible"/>
                                          </p:val>
                                        </p:tav>
                                      </p:tavLst>
                                    </p:anim>
                                  </p:childTnLst>
                                </p:cTn>
                              </p:par>
                            </p:childTnLst>
                          </p:cTn>
                        </p:par>
                        <p:par>
                          <p:cTn id="71" fill="hold">
                            <p:stCondLst>
                              <p:cond delay="4500"/>
                            </p:stCondLst>
                            <p:childTnLst>
                              <p:par>
                                <p:cTn id="72" presetID="1" presetClass="entr" presetSubtype="0" fill="hold" nodeType="afterEffect">
                                  <p:stCondLst>
                                    <p:cond delay="0"/>
                                  </p:stCondLst>
                                  <p:childTnLst>
                                    <p:set>
                                      <p:cBhvr>
                                        <p:cTn id="73" dur="1" fill="hold">
                                          <p:stCondLst>
                                            <p:cond delay="0"/>
                                          </p:stCondLst>
                                        </p:cTn>
                                        <p:tgtEl>
                                          <p:spTgt spid="152"/>
                                        </p:tgtEl>
                                        <p:attrNameLst>
                                          <p:attrName>style.visibility</p:attrName>
                                        </p:attrNameLst>
                                      </p:cBhvr>
                                      <p:to>
                                        <p:strVal val="visible"/>
                                      </p:to>
                                    </p:set>
                                  </p:childTnLst>
                                </p:cTn>
                              </p:par>
                              <p:par>
                                <p:cTn id="74" presetID="35" presetClass="emph" presetSubtype="0" repeatCount="2000" fill="hold" nodeType="withEffect">
                                  <p:stCondLst>
                                    <p:cond delay="0"/>
                                  </p:stCondLst>
                                  <p:childTnLst>
                                    <p:anim calcmode="discrete" valueType="str">
                                      <p:cBhvr>
                                        <p:cTn id="75" dur="250" fill="hold"/>
                                        <p:tgtEl>
                                          <p:spTgt spid="15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TextBox 94"/>
          <p:cNvSpPr txBox="1"/>
          <p:nvPr/>
        </p:nvSpPr>
        <p:spPr>
          <a:xfrm>
            <a:off x="5149823" y="3296869"/>
            <a:ext cx="5599777" cy="969496"/>
          </a:xfrm>
          <a:prstGeom prst="rect">
            <a:avLst/>
          </a:prstGeom>
          <a:noFill/>
        </p:spPr>
        <p:txBody>
          <a:bodyPr wrap="square" lIns="0" tIns="0" rIns="0" bIns="0" rtlCol="0">
            <a:spAutoFit/>
          </a:bodyPr>
          <a:lstStyle/>
          <a:p>
            <a:pPr algn="just" defTabSz="575945">
              <a:lnSpc>
                <a:spcPct val="150000"/>
              </a:lnSpc>
              <a:defRPr/>
            </a:pPr>
            <a:r>
              <a:rPr lang="zh-CN" altLang="en-US" sz="1400" dirty="0">
                <a:solidFill>
                  <a:prstClr val="black">
                    <a:lumMod val="75000"/>
                    <a:lumOff val="25000"/>
                  </a:prstClr>
                </a:solidFill>
                <a:cs typeface="+mn-ea"/>
                <a:sym typeface="+mn-lt"/>
              </a:rPr>
              <a:t>团队是指拥有共同目标，并且具有不同能力的一小群人有意识的</a:t>
            </a:r>
            <a:endParaRPr lang="en-US" altLang="zh-CN" sz="1400" dirty="0">
              <a:solidFill>
                <a:prstClr val="black">
                  <a:lumMod val="75000"/>
                  <a:lumOff val="25000"/>
                </a:prstClr>
              </a:solidFill>
              <a:cs typeface="+mn-ea"/>
              <a:sym typeface="+mn-lt"/>
            </a:endParaRPr>
          </a:p>
          <a:p>
            <a:pPr algn="just" defTabSz="575945">
              <a:lnSpc>
                <a:spcPct val="150000"/>
              </a:lnSpc>
              <a:defRPr/>
            </a:pPr>
            <a:r>
              <a:rPr lang="zh-CN" altLang="en-US" sz="1400" dirty="0">
                <a:solidFill>
                  <a:prstClr val="black">
                    <a:lumMod val="75000"/>
                    <a:lumOff val="25000"/>
                  </a:prstClr>
                </a:solidFill>
                <a:cs typeface="+mn-ea"/>
                <a:sym typeface="+mn-lt"/>
              </a:rPr>
              <a:t>协调行为的系统，这群人就如同人的五官一样，共同协作维持一</a:t>
            </a:r>
            <a:endParaRPr lang="en-US" altLang="zh-CN" sz="1400" dirty="0">
              <a:solidFill>
                <a:prstClr val="black">
                  <a:lumMod val="75000"/>
                  <a:lumOff val="25000"/>
                </a:prstClr>
              </a:solidFill>
              <a:cs typeface="+mn-ea"/>
              <a:sym typeface="+mn-lt"/>
            </a:endParaRPr>
          </a:p>
          <a:p>
            <a:pPr algn="just" defTabSz="575945">
              <a:lnSpc>
                <a:spcPct val="150000"/>
              </a:lnSpc>
              <a:defRPr/>
            </a:pPr>
            <a:r>
              <a:rPr lang="zh-CN" altLang="en-US" sz="1400" dirty="0">
                <a:solidFill>
                  <a:prstClr val="black">
                    <a:lumMod val="75000"/>
                    <a:lumOff val="25000"/>
                  </a:prstClr>
                </a:solidFill>
                <a:cs typeface="+mn-ea"/>
                <a:sym typeface="+mn-lt"/>
              </a:rPr>
              <a:t>个人的生存，缺一不可。</a:t>
            </a:r>
            <a:endParaRPr lang="en-US" altLang="zh-CN" sz="1400" dirty="0">
              <a:solidFill>
                <a:prstClr val="black">
                  <a:lumMod val="75000"/>
                  <a:lumOff val="25000"/>
                </a:prstClr>
              </a:solidFill>
              <a:cs typeface="+mn-ea"/>
              <a:sym typeface="+mn-lt"/>
            </a:endParaRPr>
          </a:p>
        </p:txBody>
      </p:sp>
      <p:grpSp>
        <p:nvGrpSpPr>
          <p:cNvPr id="30" name="组合 29"/>
          <p:cNvGrpSpPr/>
          <p:nvPr/>
        </p:nvGrpSpPr>
        <p:grpSpPr>
          <a:xfrm rot="5400000">
            <a:off x="4773618" y="1750464"/>
            <a:ext cx="1477183" cy="1137292"/>
            <a:chOff x="5027106" y="2345385"/>
            <a:chExt cx="1172844" cy="902720"/>
          </a:xfrm>
        </p:grpSpPr>
        <p:grpSp>
          <p:nvGrpSpPr>
            <p:cNvPr id="31" name="组合 30"/>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3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srgbClr val="C00000"/>
                  </a:solidFill>
                  <a:cs typeface="+mn-ea"/>
                  <a:sym typeface="+mn-lt"/>
                </a:endParaRPr>
              </a:p>
            </p:txBody>
          </p:sp>
          <p:sp>
            <p:nvSpPr>
              <p:cNvPr id="34"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srgbClr val="C00000"/>
                  </a:solidFill>
                  <a:cs typeface="+mn-ea"/>
                  <a:sym typeface="+mn-lt"/>
                </a:endParaRPr>
              </a:p>
            </p:txBody>
          </p:sp>
        </p:grpSp>
        <p:sp>
          <p:nvSpPr>
            <p:cNvPr id="32" name="TextBox 33"/>
            <p:cNvSpPr>
              <a:spLocks noChangeArrowheads="1"/>
            </p:cNvSpPr>
            <p:nvPr/>
          </p:nvSpPr>
          <p:spPr bwMode="auto">
            <a:xfrm rot="16200000">
              <a:off x="5142953" y="2638585"/>
              <a:ext cx="678823" cy="3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575945">
                <a:defRPr/>
              </a:pPr>
              <a:r>
                <a:rPr lang="zh-CN" altLang="en-US" sz="2800" b="1" dirty="0">
                  <a:solidFill>
                    <a:srgbClr val="C00000"/>
                  </a:solidFill>
                  <a:cs typeface="+mn-ea"/>
                  <a:sym typeface="+mn-lt"/>
                </a:rPr>
                <a:t>专业</a:t>
              </a:r>
            </a:p>
          </p:txBody>
        </p:sp>
      </p:grpSp>
      <p:grpSp>
        <p:nvGrpSpPr>
          <p:cNvPr id="35" name="组合 34"/>
          <p:cNvGrpSpPr/>
          <p:nvPr/>
        </p:nvGrpSpPr>
        <p:grpSpPr>
          <a:xfrm rot="5400000">
            <a:off x="6124314" y="1750464"/>
            <a:ext cx="1477183" cy="1137292"/>
            <a:chOff x="5027106" y="2345385"/>
            <a:chExt cx="1172844" cy="902720"/>
          </a:xfrm>
        </p:grpSpPr>
        <p:grpSp>
          <p:nvGrpSpPr>
            <p:cNvPr id="36" name="组合 35"/>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3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srgbClr val="C00000"/>
                  </a:solidFill>
                  <a:cs typeface="+mn-ea"/>
                  <a:sym typeface="+mn-lt"/>
                </a:endParaRPr>
              </a:p>
            </p:txBody>
          </p:sp>
          <p:sp>
            <p:nvSpPr>
              <p:cNvPr id="39"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srgbClr val="C00000"/>
                  </a:solidFill>
                  <a:cs typeface="+mn-ea"/>
                  <a:sym typeface="+mn-lt"/>
                </a:endParaRPr>
              </a:p>
            </p:txBody>
          </p:sp>
        </p:grpSp>
        <p:sp>
          <p:nvSpPr>
            <p:cNvPr id="37" name="TextBox 33"/>
            <p:cNvSpPr>
              <a:spLocks noChangeArrowheads="1"/>
            </p:cNvSpPr>
            <p:nvPr/>
          </p:nvSpPr>
          <p:spPr bwMode="auto">
            <a:xfrm rot="16200000">
              <a:off x="5142953" y="2638585"/>
              <a:ext cx="678823" cy="3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575945">
                <a:defRPr/>
              </a:pPr>
              <a:r>
                <a:rPr lang="zh-CN" altLang="en-US" sz="2800" b="1" dirty="0">
                  <a:solidFill>
                    <a:srgbClr val="C00000"/>
                  </a:solidFill>
                  <a:cs typeface="+mn-ea"/>
                  <a:sym typeface="+mn-lt"/>
                </a:rPr>
                <a:t>活力</a:t>
              </a:r>
            </a:p>
          </p:txBody>
        </p:sp>
      </p:grpSp>
      <p:grpSp>
        <p:nvGrpSpPr>
          <p:cNvPr id="40" name="组合 39"/>
          <p:cNvGrpSpPr/>
          <p:nvPr/>
        </p:nvGrpSpPr>
        <p:grpSpPr>
          <a:xfrm rot="5400000">
            <a:off x="7528638" y="1750464"/>
            <a:ext cx="1477183" cy="1137292"/>
            <a:chOff x="5027106" y="2345385"/>
            <a:chExt cx="1172844" cy="902720"/>
          </a:xfrm>
        </p:grpSpPr>
        <p:grpSp>
          <p:nvGrpSpPr>
            <p:cNvPr id="41" name="组合 40"/>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4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srgbClr val="C00000"/>
                  </a:solidFill>
                  <a:cs typeface="+mn-ea"/>
                  <a:sym typeface="+mn-lt"/>
                </a:endParaRPr>
              </a:p>
            </p:txBody>
          </p:sp>
          <p:sp>
            <p:nvSpPr>
              <p:cNvPr id="44"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srgbClr val="C00000"/>
                  </a:solidFill>
                  <a:cs typeface="+mn-ea"/>
                  <a:sym typeface="+mn-lt"/>
                </a:endParaRPr>
              </a:p>
            </p:txBody>
          </p:sp>
        </p:grpSp>
        <p:sp>
          <p:nvSpPr>
            <p:cNvPr id="42" name="TextBox 33"/>
            <p:cNvSpPr>
              <a:spLocks noChangeArrowheads="1"/>
            </p:cNvSpPr>
            <p:nvPr/>
          </p:nvSpPr>
          <p:spPr bwMode="auto">
            <a:xfrm rot="16200000">
              <a:off x="5142956" y="2638585"/>
              <a:ext cx="678823" cy="3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575945">
                <a:defRPr/>
              </a:pPr>
              <a:r>
                <a:rPr lang="zh-CN" altLang="en-US" sz="2800" b="1" dirty="0">
                  <a:solidFill>
                    <a:srgbClr val="C00000"/>
                  </a:solidFill>
                  <a:cs typeface="+mn-ea"/>
                  <a:sym typeface="+mn-lt"/>
                </a:rPr>
                <a:t>用心</a:t>
              </a:r>
            </a:p>
          </p:txBody>
        </p:sp>
      </p:grpSp>
      <p:grpSp>
        <p:nvGrpSpPr>
          <p:cNvPr id="45" name="组合 44"/>
          <p:cNvGrpSpPr/>
          <p:nvPr/>
        </p:nvGrpSpPr>
        <p:grpSpPr>
          <a:xfrm rot="5400000">
            <a:off x="8855988" y="1750464"/>
            <a:ext cx="1477183" cy="1137292"/>
            <a:chOff x="5027106" y="2345385"/>
            <a:chExt cx="1172844" cy="902720"/>
          </a:xfrm>
        </p:grpSpPr>
        <p:grpSp>
          <p:nvGrpSpPr>
            <p:cNvPr id="46" name="组合 45"/>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4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srgbClr val="C00000"/>
                  </a:solidFill>
                  <a:cs typeface="+mn-ea"/>
                  <a:sym typeface="+mn-lt"/>
                </a:endParaRPr>
              </a:p>
            </p:txBody>
          </p:sp>
          <p:sp>
            <p:nvSpPr>
              <p:cNvPr id="49"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srgbClr val="C00000"/>
                  </a:solidFill>
                  <a:cs typeface="+mn-ea"/>
                  <a:sym typeface="+mn-lt"/>
                </a:endParaRPr>
              </a:p>
            </p:txBody>
          </p:sp>
        </p:grpSp>
        <p:sp>
          <p:nvSpPr>
            <p:cNvPr id="47" name="TextBox 33"/>
            <p:cNvSpPr>
              <a:spLocks noChangeArrowheads="1"/>
            </p:cNvSpPr>
            <p:nvPr/>
          </p:nvSpPr>
          <p:spPr bwMode="auto">
            <a:xfrm rot="16200000">
              <a:off x="5142956" y="2638585"/>
              <a:ext cx="678823" cy="3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575945">
                <a:defRPr/>
              </a:pPr>
              <a:r>
                <a:rPr lang="zh-CN" altLang="en-US" sz="2800" b="1" dirty="0">
                  <a:solidFill>
                    <a:srgbClr val="C00000"/>
                  </a:solidFill>
                  <a:cs typeface="+mn-ea"/>
                  <a:sym typeface="+mn-lt"/>
                </a:rPr>
                <a:t>创新</a:t>
              </a:r>
            </a:p>
          </p:txBody>
        </p:sp>
      </p:grpSp>
      <p:pic>
        <p:nvPicPr>
          <p:cNvPr id="50" name="Picture 5"/>
          <p:cNvPicPr>
            <a:picLocks noChangeAspect="1" noChangeArrowheads="1"/>
          </p:cNvPicPr>
          <p:nvPr/>
        </p:nvPicPr>
        <p:blipFill>
          <a:blip r:embed="rId4" cstate="email"/>
          <a:srcRect/>
          <a:stretch>
            <a:fillRect/>
          </a:stretch>
        </p:blipFill>
        <p:spPr bwMode="auto">
          <a:xfrm>
            <a:off x="957986" y="1664367"/>
            <a:ext cx="3184715" cy="371125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1" name="矩形 50"/>
          <p:cNvSpPr/>
          <p:nvPr/>
        </p:nvSpPr>
        <p:spPr>
          <a:xfrm>
            <a:off x="4989563" y="3964635"/>
            <a:ext cx="5760037" cy="1362806"/>
          </a:xfrm>
          <a:prstGeom prst="rect">
            <a:avLst/>
          </a:prstGeom>
        </p:spPr>
        <p:txBody>
          <a:bodyPr lIns="115187" tIns="57593" rIns="115187" bIns="57593">
            <a:spAutoFit/>
          </a:bodyPr>
          <a:lstStyle/>
          <a:p>
            <a:pPr algn="just" defTabSz="575945">
              <a:lnSpc>
                <a:spcPct val="150000"/>
              </a:lnSpc>
              <a:defRPr/>
            </a:pPr>
            <a:endParaRPr lang="en-US" altLang="zh-CN" sz="1400" dirty="0">
              <a:solidFill>
                <a:prstClr val="black">
                  <a:lumMod val="65000"/>
                  <a:lumOff val="35000"/>
                </a:prstClr>
              </a:solidFill>
              <a:cs typeface="+mn-ea"/>
              <a:sym typeface="+mn-lt"/>
            </a:endParaRPr>
          </a:p>
          <a:p>
            <a:pPr algn="just" defTabSz="575945">
              <a:lnSpc>
                <a:spcPct val="150000"/>
              </a:lnSpc>
              <a:defRPr/>
            </a:pPr>
            <a:r>
              <a:rPr lang="zh-CN" altLang="en-US" sz="2000" b="1" dirty="0">
                <a:solidFill>
                  <a:prstClr val="black">
                    <a:lumMod val="65000"/>
                    <a:lumOff val="35000"/>
                  </a:prstClr>
                </a:solidFill>
                <a:cs typeface="+mn-ea"/>
                <a:sym typeface="+mn-lt"/>
              </a:rPr>
              <a:t>我们是一支专业的团队 我们是一支活力的团队</a:t>
            </a:r>
            <a:endParaRPr lang="en-US" altLang="zh-CN" sz="2000" dirty="0">
              <a:solidFill>
                <a:prstClr val="black">
                  <a:lumMod val="65000"/>
                  <a:lumOff val="35000"/>
                </a:prstClr>
              </a:solidFill>
              <a:cs typeface="+mn-ea"/>
              <a:sym typeface="+mn-lt"/>
            </a:endParaRPr>
          </a:p>
          <a:p>
            <a:pPr algn="just" defTabSz="575945">
              <a:lnSpc>
                <a:spcPct val="150000"/>
              </a:lnSpc>
              <a:defRPr/>
            </a:pPr>
            <a:r>
              <a:rPr lang="zh-CN" altLang="en-US" sz="2000" b="1" dirty="0">
                <a:solidFill>
                  <a:prstClr val="black">
                    <a:lumMod val="65000"/>
                    <a:lumOff val="35000"/>
                  </a:prstClr>
                </a:solidFill>
                <a:cs typeface="+mn-ea"/>
                <a:sym typeface="+mn-lt"/>
              </a:rPr>
              <a:t>我们是一支用心的团队</a:t>
            </a:r>
            <a:r>
              <a:rPr lang="zh-CN" altLang="en-US" sz="2000" dirty="0">
                <a:solidFill>
                  <a:prstClr val="black">
                    <a:lumMod val="65000"/>
                    <a:lumOff val="35000"/>
                  </a:prstClr>
                </a:solidFill>
                <a:cs typeface="+mn-ea"/>
                <a:sym typeface="+mn-lt"/>
              </a:rPr>
              <a:t> </a:t>
            </a:r>
            <a:r>
              <a:rPr lang="zh-CN" altLang="en-US" sz="2000" b="1" dirty="0">
                <a:solidFill>
                  <a:prstClr val="black">
                    <a:lumMod val="65000"/>
                    <a:lumOff val="35000"/>
                  </a:prstClr>
                </a:solidFill>
                <a:cs typeface="+mn-ea"/>
                <a:sym typeface="+mn-lt"/>
              </a:rPr>
              <a:t>我们是一支创新的团队</a:t>
            </a:r>
            <a:endParaRPr lang="zh-CN" altLang="en-US" sz="2000" dirty="0">
              <a:solidFill>
                <a:prstClr val="black">
                  <a:lumMod val="65000"/>
                  <a:lumOff val="35000"/>
                </a:prstClr>
              </a:solidFill>
              <a:cs typeface="+mn-ea"/>
              <a:sym typeface="+mn-lt"/>
            </a:endParaRPr>
          </a:p>
        </p:txBody>
      </p:sp>
      <p:sp>
        <p:nvSpPr>
          <p:cNvPr id="25" name="文本框 52"/>
          <p:cNvSpPr txBox="1"/>
          <p:nvPr/>
        </p:nvSpPr>
        <p:spPr>
          <a:xfrm>
            <a:off x="317878" y="247212"/>
            <a:ext cx="2495537" cy="503934"/>
          </a:xfrm>
          <a:prstGeom prst="rect">
            <a:avLst/>
          </a:prstGeom>
          <a:noFill/>
        </p:spPr>
        <p:txBody>
          <a:bodyPr wrap="square" lIns="115187" tIns="57593" rIns="115187" bIns="57593" rtlCol="0">
            <a:spAutoFit/>
          </a:bodyPr>
          <a:lstStyle/>
          <a:p>
            <a:pPr defTabSz="863600">
              <a:defRPr/>
            </a:pPr>
            <a:r>
              <a:rPr lang="zh-CN" altLang="en-US" sz="2500" b="1" dirty="0">
                <a:solidFill>
                  <a:srgbClr val="C00000"/>
                </a:solidFill>
                <a:cs typeface="+mn-ea"/>
                <a:sym typeface="+mn-lt"/>
              </a:rPr>
              <a:t>点此添加标题</a:t>
            </a:r>
          </a:p>
        </p:txBody>
      </p:sp>
      <p:grpSp>
        <p:nvGrpSpPr>
          <p:cNvPr id="26" name="组合 25"/>
          <p:cNvGrpSpPr/>
          <p:nvPr/>
        </p:nvGrpSpPr>
        <p:grpSpPr>
          <a:xfrm>
            <a:off x="-303811" y="247212"/>
            <a:ext cx="440250" cy="440123"/>
            <a:chOff x="304800" y="673100"/>
            <a:chExt cx="4000500" cy="4000500"/>
          </a:xfrm>
          <a:solidFill>
            <a:srgbClr val="C00000"/>
          </a:solidFill>
          <a:effectLst>
            <a:outerShdw blurRad="444500" dist="254000" dir="6840000" algn="tr" rotWithShape="0">
              <a:prstClr val="black">
                <a:alpha val="50000"/>
              </a:prstClr>
            </a:outerShdw>
          </a:effectLst>
        </p:grpSpPr>
        <p:sp>
          <p:nvSpPr>
            <p:cNvPr id="27" name="同心圆 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sp>
          <p:nvSpPr>
            <p:cNvPr id="28" name="椭圆 27"/>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4245">
        <p:blinds dir="vert"/>
      </p:transition>
    </mc:Choice>
    <mc:Fallback xmlns="">
      <p:transition spd="slow" advTm="424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ppt_y</p:attrName>
                                        </p:attrNameLst>
                                      </p:cBhvr>
                                      <p:tavLst>
                                        <p:tav tm="0">
                                          <p:val>
                                            <p:strVal val="#ppt_y-#ppt_h*1.125000"/>
                                          </p:val>
                                        </p:tav>
                                        <p:tav tm="100000">
                                          <p:val>
                                            <p:strVal val="#ppt_y"/>
                                          </p:val>
                                        </p:tav>
                                      </p:tavLst>
                                    </p:anim>
                                    <p:animEffect transition="in" filter="wipe(down)">
                                      <p:cBhvr>
                                        <p:cTn id="12" dur="500"/>
                                        <p:tgtEl>
                                          <p:spTgt spid="30"/>
                                        </p:tgtEl>
                                      </p:cBhvr>
                                    </p:animEffect>
                                  </p:childTnLst>
                                </p:cTn>
                              </p:par>
                              <p:par>
                                <p:cTn id="13" presetID="12" presetClass="entr" presetSubtype="1" fill="hold" nodeType="withEffect">
                                  <p:stCondLst>
                                    <p:cond delay="25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p:tgtEl>
                                          <p:spTgt spid="35"/>
                                        </p:tgtEl>
                                        <p:attrNameLst>
                                          <p:attrName>ppt_y</p:attrName>
                                        </p:attrNameLst>
                                      </p:cBhvr>
                                      <p:tavLst>
                                        <p:tav tm="0">
                                          <p:val>
                                            <p:strVal val="#ppt_y-#ppt_h*1.125000"/>
                                          </p:val>
                                        </p:tav>
                                        <p:tav tm="100000">
                                          <p:val>
                                            <p:strVal val="#ppt_y"/>
                                          </p:val>
                                        </p:tav>
                                      </p:tavLst>
                                    </p:anim>
                                    <p:animEffect transition="in" filter="wipe(down)">
                                      <p:cBhvr>
                                        <p:cTn id="16" dur="500"/>
                                        <p:tgtEl>
                                          <p:spTgt spid="35"/>
                                        </p:tgtEl>
                                      </p:cBhvr>
                                    </p:animEffect>
                                  </p:childTnLst>
                                </p:cTn>
                              </p:par>
                              <p:par>
                                <p:cTn id="17" presetID="12" presetClass="entr" presetSubtype="1" fill="hold" nodeType="withEffect">
                                  <p:stCondLst>
                                    <p:cond delay="50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p:tgtEl>
                                          <p:spTgt spid="40"/>
                                        </p:tgtEl>
                                        <p:attrNameLst>
                                          <p:attrName>ppt_y</p:attrName>
                                        </p:attrNameLst>
                                      </p:cBhvr>
                                      <p:tavLst>
                                        <p:tav tm="0">
                                          <p:val>
                                            <p:strVal val="#ppt_y-#ppt_h*1.125000"/>
                                          </p:val>
                                        </p:tav>
                                        <p:tav tm="100000">
                                          <p:val>
                                            <p:strVal val="#ppt_y"/>
                                          </p:val>
                                        </p:tav>
                                      </p:tavLst>
                                    </p:anim>
                                    <p:animEffect transition="in" filter="wipe(down)">
                                      <p:cBhvr>
                                        <p:cTn id="20" dur="500"/>
                                        <p:tgtEl>
                                          <p:spTgt spid="40"/>
                                        </p:tgtEl>
                                      </p:cBhvr>
                                    </p:animEffect>
                                  </p:childTnLst>
                                </p:cTn>
                              </p:par>
                              <p:par>
                                <p:cTn id="21" presetID="12" presetClass="entr" presetSubtype="1" fill="hold" nodeType="withEffect">
                                  <p:stCondLst>
                                    <p:cond delay="75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p:tgtEl>
                                          <p:spTgt spid="45"/>
                                        </p:tgtEl>
                                        <p:attrNameLst>
                                          <p:attrName>ppt_y</p:attrName>
                                        </p:attrNameLst>
                                      </p:cBhvr>
                                      <p:tavLst>
                                        <p:tav tm="0">
                                          <p:val>
                                            <p:strVal val="#ppt_y-#ppt_h*1.125000"/>
                                          </p:val>
                                        </p:tav>
                                        <p:tav tm="100000">
                                          <p:val>
                                            <p:strVal val="#ppt_y"/>
                                          </p:val>
                                        </p:tav>
                                      </p:tavLst>
                                    </p:anim>
                                    <p:animEffect transition="in" filter="wipe(down)">
                                      <p:cBhvr>
                                        <p:cTn id="24" dur="500"/>
                                        <p:tgtEl>
                                          <p:spTgt spid="45"/>
                                        </p:tgtEl>
                                      </p:cBhvr>
                                    </p:animEffect>
                                  </p:childTnLst>
                                </p:cTn>
                              </p:par>
                            </p:childTnLst>
                          </p:cTn>
                        </p:par>
                        <p:par>
                          <p:cTn id="25" fill="hold">
                            <p:stCondLst>
                              <p:cond delay="1000"/>
                            </p:stCondLst>
                            <p:childTnLst>
                              <p:par>
                                <p:cTn id="26" presetID="2" presetClass="entr" presetSubtype="2"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1+#ppt_w/2"/>
                                          </p:val>
                                        </p:tav>
                                        <p:tav tm="100000">
                                          <p:val>
                                            <p:strVal val="#ppt_x"/>
                                          </p:val>
                                        </p:tav>
                                      </p:tavLst>
                                    </p:anim>
                                    <p:anim calcmode="lin" valueType="num">
                                      <p:cBhvr additive="base">
                                        <p:cTn id="29" dur="500" fill="hold"/>
                                        <p:tgtEl>
                                          <p:spTgt spid="29"/>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1000"/>
                                        <p:tgtEl>
                                          <p:spTgt spid="51"/>
                                        </p:tgtEl>
                                      </p:cBhvr>
                                    </p:animEffect>
                                    <p:anim calcmode="lin" valueType="num">
                                      <p:cBhvr>
                                        <p:cTn id="34" dur="1000" fill="hold"/>
                                        <p:tgtEl>
                                          <p:spTgt spid="51"/>
                                        </p:tgtEl>
                                        <p:attrNameLst>
                                          <p:attrName>ppt_x</p:attrName>
                                        </p:attrNameLst>
                                      </p:cBhvr>
                                      <p:tavLst>
                                        <p:tav tm="0">
                                          <p:val>
                                            <p:strVal val="#ppt_x"/>
                                          </p:val>
                                        </p:tav>
                                        <p:tav tm="100000">
                                          <p:val>
                                            <p:strVal val="#ppt_x"/>
                                          </p:val>
                                        </p:tav>
                                      </p:tavLst>
                                    </p:anim>
                                    <p:anim calcmode="lin" valueType="num">
                                      <p:cBhvr>
                                        <p:cTn id="3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
          <p:cNvSpPr txBox="1"/>
          <p:nvPr/>
        </p:nvSpPr>
        <p:spPr>
          <a:xfrm>
            <a:off x="4576858" y="2424012"/>
            <a:ext cx="3722424" cy="1356743"/>
          </a:xfrm>
          <a:prstGeom prst="rect">
            <a:avLst/>
          </a:prstGeom>
          <a:noFill/>
        </p:spPr>
        <p:txBody>
          <a:bodyPr wrap="none" lIns="115187" tIns="57593" rIns="115187" bIns="57593" rtlCol="0">
            <a:spAutoFit/>
          </a:bodyPr>
          <a:lstStyle/>
          <a:p>
            <a:pPr marL="0" lvl="1" defTabSz="575945">
              <a:defRPr/>
            </a:pPr>
            <a:r>
              <a:rPr lang="zh-CN" altLang="en-US" b="1" dirty="0">
                <a:solidFill>
                  <a:srgbClr val="C00000"/>
                </a:solidFill>
                <a:cs typeface="+mn-ea"/>
                <a:sym typeface="+mn-lt"/>
              </a:rPr>
              <a:t>    </a:t>
            </a:r>
            <a:r>
              <a:rPr lang="zh-CN" altLang="en-US" sz="3500" b="1" dirty="0">
                <a:solidFill>
                  <a:srgbClr val="C00000"/>
                </a:solidFill>
                <a:cs typeface="+mn-ea"/>
                <a:sym typeface="+mn-lt"/>
              </a:rPr>
              <a:t>第二部分</a:t>
            </a:r>
            <a:endParaRPr lang="en-US" altLang="zh-CN" sz="3500" b="1" dirty="0">
              <a:solidFill>
                <a:srgbClr val="C00000"/>
              </a:solidFill>
              <a:cs typeface="+mn-ea"/>
              <a:sym typeface="+mn-lt"/>
            </a:endParaRPr>
          </a:p>
          <a:p>
            <a:pPr marL="0" lvl="1" algn="ctr" defTabSz="575945">
              <a:defRPr/>
            </a:pPr>
            <a:r>
              <a:rPr lang="zh-CN" altLang="en-US" sz="4500" b="1" dirty="0">
                <a:solidFill>
                  <a:srgbClr val="C00000"/>
                </a:solidFill>
                <a:cs typeface="+mn-ea"/>
                <a:sym typeface="+mn-lt"/>
              </a:rPr>
              <a:t>点此添加标题</a:t>
            </a:r>
          </a:p>
        </p:txBody>
      </p:sp>
      <p:cxnSp>
        <p:nvCxnSpPr>
          <p:cNvPr id="15" name="直接连接符 14"/>
          <p:cNvCxnSpPr/>
          <p:nvPr/>
        </p:nvCxnSpPr>
        <p:spPr>
          <a:xfrm flipV="1">
            <a:off x="4304697" y="2257337"/>
            <a:ext cx="0" cy="318630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2399591" y="2698617"/>
            <a:ext cx="1508262" cy="1507827"/>
            <a:chOff x="1068965" y="491752"/>
            <a:chExt cx="1197175" cy="1197175"/>
          </a:xfrm>
        </p:grpSpPr>
        <p:grpSp>
          <p:nvGrpSpPr>
            <p:cNvPr id="17" name="组合 16"/>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19"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prstClr val="black"/>
                  </a:solidFill>
                  <a:cs typeface="+mn-ea"/>
                  <a:sym typeface="+mn-lt"/>
                </a:endParaRPr>
              </a:p>
            </p:txBody>
          </p:sp>
          <p:sp>
            <p:nvSpPr>
              <p:cNvPr id="20" name="椭圆 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a:solidFill>
                    <a:prstClr val="white"/>
                  </a:solidFill>
                  <a:cs typeface="+mn-ea"/>
                  <a:sym typeface="+mn-lt"/>
                </a:endParaRPr>
              </a:p>
            </p:txBody>
          </p:sp>
        </p:grpSp>
        <p:sp>
          <p:nvSpPr>
            <p:cNvPr id="18" name="KSO_Shape"/>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prstClr val="white"/>
                </a:solidFill>
                <a:cs typeface="+mn-ea"/>
                <a:sym typeface="+mn-lt"/>
              </a:endParaRPr>
            </a:p>
          </p:txBody>
        </p:sp>
      </p:grpSp>
      <p:sp>
        <p:nvSpPr>
          <p:cNvPr id="21" name="文本框 20"/>
          <p:cNvSpPr txBox="1"/>
          <p:nvPr/>
        </p:nvSpPr>
        <p:spPr>
          <a:xfrm>
            <a:off x="4836910" y="4169431"/>
            <a:ext cx="2529705" cy="353943"/>
          </a:xfrm>
          <a:prstGeom prst="rect">
            <a:avLst/>
          </a:prstGeom>
          <a:noFill/>
        </p:spPr>
        <p:txBody>
          <a:bodyPr wrap="square" lIns="0" tIns="0" rIns="0" bIns="0" rtlCol="0">
            <a:spAutoFit/>
          </a:bodyPr>
          <a:lstStyle/>
          <a:p>
            <a:pPr marL="360045" lvl="1" indent="-360045" defTabSz="575945">
              <a:buFont typeface="Wingdings" panose="05000000000000000000" pitchFamily="2" charset="2"/>
              <a:buChar char="Ø"/>
              <a:defRPr/>
            </a:pPr>
            <a:r>
              <a:rPr lang="zh-CN" altLang="en-US" sz="2300" dirty="0">
                <a:solidFill>
                  <a:prstClr val="black">
                    <a:lumMod val="75000"/>
                    <a:lumOff val="25000"/>
                  </a:prstClr>
                </a:solidFill>
                <a:cs typeface="+mn-ea"/>
                <a:sym typeface="+mn-lt"/>
              </a:rPr>
              <a:t>点此添加内容</a:t>
            </a:r>
          </a:p>
        </p:txBody>
      </p:sp>
      <p:sp>
        <p:nvSpPr>
          <p:cNvPr id="22" name="文本框 9"/>
          <p:cNvSpPr txBox="1"/>
          <p:nvPr/>
        </p:nvSpPr>
        <p:spPr>
          <a:xfrm>
            <a:off x="4836909" y="4740979"/>
            <a:ext cx="2529705" cy="353943"/>
          </a:xfrm>
          <a:prstGeom prst="rect">
            <a:avLst/>
          </a:prstGeom>
          <a:noFill/>
        </p:spPr>
        <p:txBody>
          <a:bodyPr wrap="square" lIns="0" tIns="0" rIns="0" bIns="0" rtlCol="0">
            <a:spAutoFit/>
          </a:bodyPr>
          <a:lstStyle/>
          <a:p>
            <a:pPr marL="360045" lvl="1" indent="-360045" defTabSz="575945">
              <a:buFont typeface="Wingdings" panose="05000000000000000000" pitchFamily="2" charset="2"/>
              <a:buChar char="Ø"/>
              <a:defRPr/>
            </a:pPr>
            <a:r>
              <a:rPr lang="zh-CN" altLang="en-US" sz="2300" dirty="0">
                <a:solidFill>
                  <a:prstClr val="black">
                    <a:lumMod val="75000"/>
                    <a:lumOff val="25000"/>
                  </a:prstClr>
                </a:solidFill>
                <a:cs typeface="+mn-ea"/>
                <a:sym typeface="+mn-lt"/>
              </a:rPr>
              <a:t>点此添加内容</a:t>
            </a:r>
          </a:p>
        </p:txBody>
      </p:sp>
      <p:sp>
        <p:nvSpPr>
          <p:cNvPr id="23" name="文本框 9"/>
          <p:cNvSpPr txBox="1"/>
          <p:nvPr/>
        </p:nvSpPr>
        <p:spPr>
          <a:xfrm>
            <a:off x="6982708" y="4173535"/>
            <a:ext cx="2529705" cy="353943"/>
          </a:xfrm>
          <a:prstGeom prst="rect">
            <a:avLst/>
          </a:prstGeom>
          <a:noFill/>
        </p:spPr>
        <p:txBody>
          <a:bodyPr wrap="square" lIns="0" tIns="0" rIns="0" bIns="0" rtlCol="0">
            <a:spAutoFit/>
          </a:bodyPr>
          <a:lstStyle/>
          <a:p>
            <a:pPr marL="360045" lvl="1" indent="-360045" defTabSz="575945">
              <a:buFont typeface="Wingdings" panose="05000000000000000000" pitchFamily="2" charset="2"/>
              <a:buChar char="Ø"/>
              <a:defRPr/>
            </a:pPr>
            <a:r>
              <a:rPr lang="zh-CN" altLang="en-US" sz="2300" dirty="0">
                <a:solidFill>
                  <a:prstClr val="black">
                    <a:lumMod val="75000"/>
                    <a:lumOff val="25000"/>
                  </a:prstClr>
                </a:solidFill>
                <a:cs typeface="+mn-ea"/>
                <a:sym typeface="+mn-lt"/>
              </a:rPr>
              <a:t>点此添加内容</a:t>
            </a:r>
          </a:p>
        </p:txBody>
      </p:sp>
      <p:sp>
        <p:nvSpPr>
          <p:cNvPr id="24" name="文本框 9"/>
          <p:cNvSpPr txBox="1"/>
          <p:nvPr/>
        </p:nvSpPr>
        <p:spPr>
          <a:xfrm>
            <a:off x="6982709" y="4745649"/>
            <a:ext cx="2529705" cy="353943"/>
          </a:xfrm>
          <a:prstGeom prst="rect">
            <a:avLst/>
          </a:prstGeom>
          <a:noFill/>
        </p:spPr>
        <p:txBody>
          <a:bodyPr wrap="square" lIns="0" tIns="0" rIns="0" bIns="0" rtlCol="0">
            <a:spAutoFit/>
          </a:bodyPr>
          <a:lstStyle/>
          <a:p>
            <a:pPr marL="360045" lvl="1" indent="-360045" defTabSz="575945">
              <a:buFont typeface="Wingdings" panose="05000000000000000000" pitchFamily="2" charset="2"/>
              <a:buChar char="Ø"/>
              <a:defRPr/>
            </a:pPr>
            <a:r>
              <a:rPr lang="zh-CN" altLang="en-US" sz="2300" dirty="0">
                <a:solidFill>
                  <a:prstClr val="black">
                    <a:lumMod val="75000"/>
                    <a:lumOff val="25000"/>
                  </a:prstClr>
                </a:solidFill>
                <a:cs typeface="+mn-ea"/>
                <a:sym typeface="+mn-lt"/>
              </a:rPr>
              <a:t>点此添加内容</a:t>
            </a:r>
          </a:p>
        </p:txBody>
      </p:sp>
    </p:spTree>
  </p:cSld>
  <p:clrMapOvr>
    <a:masterClrMapping/>
  </p:clrMapOvr>
  <mc:AlternateContent xmlns:mc="http://schemas.openxmlformats.org/markup-compatibility/2006" xmlns:p14="http://schemas.microsoft.com/office/powerpoint/2010/main">
    <mc:Choice Requires="p14">
      <p:transition spd="slow" p14:dur="1600" advTm="3756">
        <p:blinds dir="vert"/>
      </p:transition>
    </mc:Choice>
    <mc:Fallback xmlns="">
      <p:transition spd="slow" advTm="3756">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p:tgtEl>
                                          <p:spTgt spid="16"/>
                                        </p:tgtEl>
                                        <p:attrNameLst>
                                          <p:attrName>ppt_x</p:attrName>
                                        </p:attrNameLst>
                                      </p:cBhvr>
                                      <p:tavLst>
                                        <p:tav tm="0">
                                          <p:val>
                                            <p:strVal val="#ppt_x+#ppt_w*1.125000"/>
                                          </p:val>
                                        </p:tav>
                                        <p:tav tm="100000">
                                          <p:val>
                                            <p:strVal val="#ppt_x"/>
                                          </p:val>
                                        </p:tav>
                                      </p:tavLst>
                                    </p:anim>
                                    <p:animEffect transition="in" filter="wipe(left)">
                                      <p:cBhvr>
                                        <p:cTn id="12" dur="500"/>
                                        <p:tgtEl>
                                          <p:spTgt spid="16"/>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ppt_x</p:attrName>
                                        </p:attrNameLst>
                                      </p:cBhvr>
                                      <p:tavLst>
                                        <p:tav tm="0">
                                          <p:val>
                                            <p:strVal val="#ppt_x-#ppt_w*1.125000"/>
                                          </p:val>
                                        </p:tav>
                                        <p:tav tm="100000">
                                          <p:val>
                                            <p:strVal val="#ppt_x"/>
                                          </p:val>
                                        </p:tav>
                                      </p:tavLst>
                                    </p:anim>
                                    <p:animEffect transition="in" filter="wipe(right)">
                                      <p:cBhvr>
                                        <p:cTn id="17" dur="500"/>
                                        <p:tgtEl>
                                          <p:spTgt spid="14"/>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40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6" name="组合 75"/>
          <p:cNvGrpSpPr/>
          <p:nvPr/>
        </p:nvGrpSpPr>
        <p:grpSpPr>
          <a:xfrm>
            <a:off x="735574" y="2027728"/>
            <a:ext cx="2586974" cy="2586228"/>
            <a:chOff x="304800" y="673100"/>
            <a:chExt cx="4000500" cy="4000500"/>
          </a:xfrm>
          <a:effectLst>
            <a:outerShdw blurRad="444500" dist="254000" dir="8100000" algn="tr" rotWithShape="0">
              <a:prstClr val="black">
                <a:alpha val="50000"/>
              </a:prstClr>
            </a:outerShdw>
          </a:effectLst>
        </p:grpSpPr>
        <p:sp>
          <p:nvSpPr>
            <p:cNvPr id="148"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1300">
                <a:solidFill>
                  <a:srgbClr val="C00000"/>
                </a:solidFill>
                <a:cs typeface="+mn-ea"/>
                <a:sym typeface="+mn-lt"/>
              </a:endParaRPr>
            </a:p>
          </p:txBody>
        </p:sp>
        <p:sp>
          <p:nvSpPr>
            <p:cNvPr id="149" name="椭圆 1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1300">
                <a:solidFill>
                  <a:srgbClr val="C00000"/>
                </a:solidFill>
                <a:cs typeface="+mn-ea"/>
                <a:sym typeface="+mn-lt"/>
              </a:endParaRPr>
            </a:p>
          </p:txBody>
        </p:sp>
      </p:grpSp>
      <p:grpSp>
        <p:nvGrpSpPr>
          <p:cNvPr id="150" name="组合 149"/>
          <p:cNvGrpSpPr/>
          <p:nvPr/>
        </p:nvGrpSpPr>
        <p:grpSpPr>
          <a:xfrm>
            <a:off x="3432717" y="2226361"/>
            <a:ext cx="778961" cy="778736"/>
            <a:chOff x="304800" y="673100"/>
            <a:chExt cx="4000500" cy="4000500"/>
          </a:xfrm>
          <a:effectLst>
            <a:outerShdw blurRad="317500" dist="190500" dir="8100000" algn="tr" rotWithShape="0">
              <a:prstClr val="black">
                <a:alpha val="50000"/>
              </a:prstClr>
            </a:outerShdw>
          </a:effectLst>
        </p:grpSpPr>
        <p:sp>
          <p:nvSpPr>
            <p:cNvPr id="151"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1300">
                <a:solidFill>
                  <a:srgbClr val="C00000"/>
                </a:solidFill>
                <a:cs typeface="+mn-ea"/>
                <a:sym typeface="+mn-lt"/>
              </a:endParaRPr>
            </a:p>
          </p:txBody>
        </p:sp>
        <p:sp>
          <p:nvSpPr>
            <p:cNvPr id="152" name="椭圆 15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1300" dirty="0">
                <a:solidFill>
                  <a:srgbClr val="C00000"/>
                </a:solidFill>
                <a:cs typeface="+mn-ea"/>
                <a:sym typeface="+mn-lt"/>
              </a:endParaRPr>
            </a:p>
          </p:txBody>
        </p:sp>
      </p:grpSp>
      <p:grpSp>
        <p:nvGrpSpPr>
          <p:cNvPr id="153" name="组合 152"/>
          <p:cNvGrpSpPr/>
          <p:nvPr/>
        </p:nvGrpSpPr>
        <p:grpSpPr>
          <a:xfrm>
            <a:off x="3463438" y="3549114"/>
            <a:ext cx="778961" cy="778736"/>
            <a:chOff x="304800" y="673100"/>
            <a:chExt cx="4000500" cy="4000500"/>
          </a:xfrm>
          <a:effectLst>
            <a:outerShdw blurRad="317500" dist="190500" dir="8100000" algn="tr" rotWithShape="0">
              <a:prstClr val="black">
                <a:alpha val="50000"/>
              </a:prstClr>
            </a:outerShdw>
          </a:effectLst>
        </p:grpSpPr>
        <p:sp>
          <p:nvSpPr>
            <p:cNvPr id="154" name="同心圆 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1300">
                <a:solidFill>
                  <a:srgbClr val="C00000"/>
                </a:solidFill>
                <a:cs typeface="+mn-ea"/>
                <a:sym typeface="+mn-lt"/>
              </a:endParaRPr>
            </a:p>
          </p:txBody>
        </p:sp>
        <p:sp>
          <p:nvSpPr>
            <p:cNvPr id="155" name="椭圆 1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1300">
                <a:solidFill>
                  <a:srgbClr val="C00000"/>
                </a:solidFill>
                <a:cs typeface="+mn-ea"/>
                <a:sym typeface="+mn-lt"/>
              </a:endParaRPr>
            </a:p>
          </p:txBody>
        </p:sp>
      </p:grpSp>
      <p:grpSp>
        <p:nvGrpSpPr>
          <p:cNvPr id="156" name="组合 155"/>
          <p:cNvGrpSpPr/>
          <p:nvPr/>
        </p:nvGrpSpPr>
        <p:grpSpPr>
          <a:xfrm>
            <a:off x="2752499" y="4538436"/>
            <a:ext cx="778961" cy="778736"/>
            <a:chOff x="304800" y="673100"/>
            <a:chExt cx="4000500" cy="4000500"/>
          </a:xfrm>
          <a:effectLst>
            <a:outerShdw blurRad="317500" dist="190500" dir="8100000" algn="tr" rotWithShape="0">
              <a:prstClr val="black">
                <a:alpha val="50000"/>
              </a:prstClr>
            </a:outerShdw>
          </a:effectLst>
        </p:grpSpPr>
        <p:sp>
          <p:nvSpPr>
            <p:cNvPr id="157" name="同心圆 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1300">
                <a:solidFill>
                  <a:srgbClr val="C00000"/>
                </a:solidFill>
                <a:cs typeface="+mn-ea"/>
                <a:sym typeface="+mn-lt"/>
              </a:endParaRPr>
            </a:p>
          </p:txBody>
        </p:sp>
        <p:sp>
          <p:nvSpPr>
            <p:cNvPr id="158" name="椭圆 15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1300">
                <a:solidFill>
                  <a:srgbClr val="C00000"/>
                </a:solidFill>
                <a:cs typeface="+mn-ea"/>
                <a:sym typeface="+mn-lt"/>
              </a:endParaRPr>
            </a:p>
          </p:txBody>
        </p:sp>
      </p:grpSp>
      <p:grpSp>
        <p:nvGrpSpPr>
          <p:cNvPr id="159" name="组合 158"/>
          <p:cNvGrpSpPr/>
          <p:nvPr/>
        </p:nvGrpSpPr>
        <p:grpSpPr>
          <a:xfrm>
            <a:off x="2665826" y="1274331"/>
            <a:ext cx="778961" cy="778736"/>
            <a:chOff x="304800" y="673100"/>
            <a:chExt cx="4000500" cy="4000500"/>
          </a:xfrm>
          <a:effectLst>
            <a:outerShdw blurRad="317500" dist="190500" dir="8100000" algn="tr" rotWithShape="0">
              <a:prstClr val="black">
                <a:alpha val="50000"/>
              </a:prstClr>
            </a:outerShdw>
          </a:effectLst>
        </p:grpSpPr>
        <p:sp>
          <p:nvSpPr>
            <p:cNvPr id="160" name="同心圆 7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1300">
                <a:solidFill>
                  <a:srgbClr val="C00000"/>
                </a:solidFill>
                <a:cs typeface="+mn-ea"/>
                <a:sym typeface="+mn-lt"/>
              </a:endParaRPr>
            </a:p>
          </p:txBody>
        </p:sp>
        <p:sp>
          <p:nvSpPr>
            <p:cNvPr id="161" name="椭圆 16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1300">
                <a:solidFill>
                  <a:srgbClr val="C00000"/>
                </a:solidFill>
                <a:cs typeface="+mn-ea"/>
                <a:sym typeface="+mn-lt"/>
              </a:endParaRPr>
            </a:p>
          </p:txBody>
        </p:sp>
      </p:grpSp>
      <p:sp>
        <p:nvSpPr>
          <p:cNvPr id="162" name="标题 11"/>
          <p:cNvSpPr txBox="1"/>
          <p:nvPr/>
        </p:nvSpPr>
        <p:spPr>
          <a:xfrm>
            <a:off x="2647177" y="1455898"/>
            <a:ext cx="762855" cy="539707"/>
          </a:xfrm>
          <a:prstGeom prst="rect">
            <a:avLst/>
          </a:prstGeom>
        </p:spPr>
        <p:txBody>
          <a:bodyPr lIns="115187" tIns="57593" rIns="115187" bIns="57593">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151890">
              <a:defRPr/>
            </a:pPr>
            <a:r>
              <a:rPr lang="en-US" altLang="zh-CN" sz="4200" dirty="0">
                <a:solidFill>
                  <a:srgbClr val="C00000"/>
                </a:solidFill>
                <a:latin typeface="+mn-lt"/>
                <a:ea typeface="+mn-ea"/>
                <a:cs typeface="+mn-ea"/>
                <a:sym typeface="+mn-lt"/>
              </a:rPr>
              <a:t>01</a:t>
            </a:r>
            <a:endParaRPr lang="zh-CN" altLang="en-US" sz="4200" dirty="0">
              <a:solidFill>
                <a:srgbClr val="C00000"/>
              </a:solidFill>
              <a:latin typeface="+mn-lt"/>
              <a:ea typeface="+mn-ea"/>
              <a:cs typeface="+mn-ea"/>
              <a:sym typeface="+mn-lt"/>
            </a:endParaRPr>
          </a:p>
        </p:txBody>
      </p:sp>
      <p:sp>
        <p:nvSpPr>
          <p:cNvPr id="163" name="标题 11"/>
          <p:cNvSpPr txBox="1"/>
          <p:nvPr/>
        </p:nvSpPr>
        <p:spPr>
          <a:xfrm>
            <a:off x="3463438" y="2407928"/>
            <a:ext cx="762855" cy="539707"/>
          </a:xfrm>
          <a:prstGeom prst="rect">
            <a:avLst/>
          </a:prstGeom>
        </p:spPr>
        <p:txBody>
          <a:bodyPr lIns="115187" tIns="57593" rIns="115187" bIns="57593">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151890">
              <a:defRPr/>
            </a:pPr>
            <a:r>
              <a:rPr lang="en-US" altLang="zh-CN" sz="4200" dirty="0">
                <a:solidFill>
                  <a:srgbClr val="C00000"/>
                </a:solidFill>
                <a:latin typeface="+mn-lt"/>
                <a:ea typeface="+mn-ea"/>
                <a:cs typeface="+mn-ea"/>
                <a:sym typeface="+mn-lt"/>
              </a:rPr>
              <a:t>02</a:t>
            </a:r>
            <a:endParaRPr lang="zh-CN" altLang="en-US" sz="4200" dirty="0">
              <a:solidFill>
                <a:srgbClr val="C00000"/>
              </a:solidFill>
              <a:latin typeface="+mn-lt"/>
              <a:ea typeface="+mn-ea"/>
              <a:cs typeface="+mn-ea"/>
              <a:sym typeface="+mn-lt"/>
            </a:endParaRPr>
          </a:p>
        </p:txBody>
      </p:sp>
      <p:sp>
        <p:nvSpPr>
          <p:cNvPr id="164" name="标题 11"/>
          <p:cNvSpPr txBox="1"/>
          <p:nvPr/>
        </p:nvSpPr>
        <p:spPr>
          <a:xfrm>
            <a:off x="3463438" y="3757431"/>
            <a:ext cx="762855" cy="539707"/>
          </a:xfrm>
          <a:prstGeom prst="rect">
            <a:avLst/>
          </a:prstGeom>
        </p:spPr>
        <p:txBody>
          <a:bodyPr lIns="115187" tIns="57593" rIns="115187" bIns="57593">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151890">
              <a:defRPr/>
            </a:pPr>
            <a:r>
              <a:rPr lang="en-US" altLang="zh-CN" sz="4200" dirty="0">
                <a:solidFill>
                  <a:srgbClr val="C00000"/>
                </a:solidFill>
                <a:latin typeface="+mn-lt"/>
                <a:ea typeface="+mn-ea"/>
                <a:cs typeface="+mn-ea"/>
                <a:sym typeface="+mn-lt"/>
              </a:rPr>
              <a:t>03</a:t>
            </a:r>
            <a:endParaRPr lang="zh-CN" altLang="en-US" sz="4200" dirty="0">
              <a:solidFill>
                <a:srgbClr val="C00000"/>
              </a:solidFill>
              <a:latin typeface="+mn-lt"/>
              <a:ea typeface="+mn-ea"/>
              <a:cs typeface="+mn-ea"/>
              <a:sym typeface="+mn-lt"/>
            </a:endParaRPr>
          </a:p>
        </p:txBody>
      </p:sp>
      <p:sp>
        <p:nvSpPr>
          <p:cNvPr id="165" name="标题 11"/>
          <p:cNvSpPr txBox="1"/>
          <p:nvPr/>
        </p:nvSpPr>
        <p:spPr>
          <a:xfrm>
            <a:off x="2768605" y="4720002"/>
            <a:ext cx="762855" cy="539707"/>
          </a:xfrm>
          <a:prstGeom prst="rect">
            <a:avLst/>
          </a:prstGeom>
        </p:spPr>
        <p:txBody>
          <a:bodyPr lIns="115187" tIns="57593" rIns="115187" bIns="57593">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151890">
              <a:defRPr/>
            </a:pPr>
            <a:r>
              <a:rPr lang="en-US" altLang="zh-CN" sz="4200" dirty="0">
                <a:solidFill>
                  <a:srgbClr val="C00000"/>
                </a:solidFill>
                <a:latin typeface="+mn-lt"/>
                <a:ea typeface="+mn-ea"/>
                <a:cs typeface="+mn-ea"/>
                <a:sym typeface="+mn-lt"/>
              </a:rPr>
              <a:t>04</a:t>
            </a:r>
            <a:endParaRPr lang="zh-CN" altLang="en-US" sz="4200" dirty="0">
              <a:solidFill>
                <a:srgbClr val="C00000"/>
              </a:solidFill>
              <a:latin typeface="+mn-lt"/>
              <a:ea typeface="+mn-ea"/>
              <a:cs typeface="+mn-ea"/>
              <a:sym typeface="+mn-lt"/>
            </a:endParaRPr>
          </a:p>
        </p:txBody>
      </p:sp>
      <p:grpSp>
        <p:nvGrpSpPr>
          <p:cNvPr id="166" name="组合 165"/>
          <p:cNvGrpSpPr/>
          <p:nvPr/>
        </p:nvGrpSpPr>
        <p:grpSpPr>
          <a:xfrm>
            <a:off x="3463438" y="1644398"/>
            <a:ext cx="1836588" cy="68658"/>
            <a:chOff x="4369395" y="1412081"/>
            <a:chExt cx="1944216" cy="72703"/>
          </a:xfrm>
          <a:solidFill>
            <a:schemeClr val="tx1"/>
          </a:solidFill>
        </p:grpSpPr>
        <p:grpSp>
          <p:nvGrpSpPr>
            <p:cNvPr id="167" name="组合 166"/>
            <p:cNvGrpSpPr/>
            <p:nvPr/>
          </p:nvGrpSpPr>
          <p:grpSpPr>
            <a:xfrm rot="16200000">
              <a:off x="5341503" y="511981"/>
              <a:ext cx="72008" cy="1872208"/>
              <a:chOff x="3419789" y="2128318"/>
              <a:chExt cx="72008" cy="1872208"/>
            </a:xfrm>
            <a:grpFill/>
          </p:grpSpPr>
          <p:cxnSp>
            <p:nvCxnSpPr>
              <p:cNvPr id="169" name="直接连接符 168"/>
              <p:cNvCxnSpPr/>
              <p:nvPr/>
            </p:nvCxnSpPr>
            <p:spPr>
              <a:xfrm rot="5400000">
                <a:off x="2555693" y="3028418"/>
                <a:ext cx="180020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sp>
            <p:nvSpPr>
              <p:cNvPr id="170" name="椭圆 169"/>
              <p:cNvSpPr/>
              <p:nvPr/>
            </p:nvSpPr>
            <p:spPr>
              <a:xfrm>
                <a:off x="3419789" y="3928518"/>
                <a:ext cx="72008" cy="7200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1300">
                  <a:solidFill>
                    <a:srgbClr val="C00000"/>
                  </a:solidFill>
                  <a:cs typeface="+mn-ea"/>
                  <a:sym typeface="+mn-lt"/>
                </a:endParaRPr>
              </a:p>
            </p:txBody>
          </p:sp>
        </p:grpSp>
        <p:sp>
          <p:nvSpPr>
            <p:cNvPr id="168" name="椭圆 167"/>
            <p:cNvSpPr/>
            <p:nvPr/>
          </p:nvSpPr>
          <p:spPr>
            <a:xfrm rot="16200000">
              <a:off x="4369395" y="1412776"/>
              <a:ext cx="72008" cy="7200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1300">
                <a:solidFill>
                  <a:srgbClr val="C00000"/>
                </a:solidFill>
                <a:cs typeface="+mn-ea"/>
                <a:sym typeface="+mn-lt"/>
              </a:endParaRPr>
            </a:p>
          </p:txBody>
        </p:sp>
      </p:grpSp>
      <p:sp>
        <p:nvSpPr>
          <p:cNvPr id="171" name="椭圆 170"/>
          <p:cNvSpPr/>
          <p:nvPr/>
        </p:nvSpPr>
        <p:spPr>
          <a:xfrm>
            <a:off x="5368048" y="1101036"/>
            <a:ext cx="1156370" cy="115603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5187" tIns="57593" rIns="115187" bIns="57593" rtlCol="0" anchor="ctr"/>
          <a:lstStyle/>
          <a:p>
            <a:pPr algn="ctr" defTabSz="575945">
              <a:defRPr/>
            </a:pPr>
            <a:endParaRPr lang="zh-CN" altLang="en-US" sz="1300">
              <a:solidFill>
                <a:srgbClr val="C00000"/>
              </a:solidFill>
              <a:cs typeface="+mn-ea"/>
              <a:sym typeface="+mn-lt"/>
            </a:endParaRPr>
          </a:p>
        </p:txBody>
      </p:sp>
      <p:grpSp>
        <p:nvGrpSpPr>
          <p:cNvPr id="172" name="组合 171"/>
          <p:cNvGrpSpPr/>
          <p:nvPr/>
        </p:nvGrpSpPr>
        <p:grpSpPr>
          <a:xfrm>
            <a:off x="5643451" y="1410700"/>
            <a:ext cx="671829" cy="536709"/>
            <a:chOff x="5738813" y="3144838"/>
            <a:chExt cx="711200" cy="568325"/>
          </a:xfrm>
          <a:solidFill>
            <a:schemeClr val="bg1"/>
          </a:solidFill>
        </p:grpSpPr>
        <p:sp>
          <p:nvSpPr>
            <p:cNvPr id="173" name="Freeform 103"/>
            <p:cNvSpPr/>
            <p:nvPr/>
          </p:nvSpPr>
          <p:spPr bwMode="auto">
            <a:xfrm>
              <a:off x="5821363" y="3159126"/>
              <a:ext cx="533400" cy="371475"/>
            </a:xfrm>
            <a:custGeom>
              <a:avLst/>
              <a:gdLst>
                <a:gd name="T0" fmla="*/ 22 w 336"/>
                <a:gd name="T1" fmla="*/ 234 h 234"/>
                <a:gd name="T2" fmla="*/ 0 w 336"/>
                <a:gd name="T3" fmla="*/ 215 h 234"/>
                <a:gd name="T4" fmla="*/ 135 w 336"/>
                <a:gd name="T5" fmla="*/ 56 h 234"/>
                <a:gd name="T6" fmla="*/ 216 w 336"/>
                <a:gd name="T7" fmla="*/ 126 h 234"/>
                <a:gd name="T8" fmla="*/ 312 w 336"/>
                <a:gd name="T9" fmla="*/ 0 h 234"/>
                <a:gd name="T10" fmla="*/ 336 w 336"/>
                <a:gd name="T11" fmla="*/ 17 h 234"/>
                <a:gd name="T12" fmla="*/ 219 w 336"/>
                <a:gd name="T13" fmla="*/ 171 h 234"/>
                <a:gd name="T14" fmla="*/ 137 w 336"/>
                <a:gd name="T15" fmla="*/ 99 h 234"/>
                <a:gd name="T16" fmla="*/ 22 w 336"/>
                <a:gd name="T17" fmla="*/ 234 h 234"/>
                <a:gd name="T18" fmla="*/ 22 w 336"/>
                <a:gd name="T1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234">
                  <a:moveTo>
                    <a:pt x="22" y="234"/>
                  </a:moveTo>
                  <a:lnTo>
                    <a:pt x="0" y="215"/>
                  </a:lnTo>
                  <a:lnTo>
                    <a:pt x="135" y="56"/>
                  </a:lnTo>
                  <a:lnTo>
                    <a:pt x="216" y="126"/>
                  </a:lnTo>
                  <a:lnTo>
                    <a:pt x="312" y="0"/>
                  </a:lnTo>
                  <a:lnTo>
                    <a:pt x="336" y="17"/>
                  </a:lnTo>
                  <a:lnTo>
                    <a:pt x="219" y="171"/>
                  </a:lnTo>
                  <a:lnTo>
                    <a:pt x="137" y="99"/>
                  </a:lnTo>
                  <a:lnTo>
                    <a:pt x="22" y="234"/>
                  </a:lnTo>
                  <a:lnTo>
                    <a:pt x="22"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defTabSz="575945">
                <a:defRPr/>
              </a:pPr>
              <a:endParaRPr lang="zh-CN" altLang="en-US" sz="1300">
                <a:solidFill>
                  <a:srgbClr val="C00000"/>
                </a:solidFill>
                <a:cs typeface="+mn-ea"/>
                <a:sym typeface="+mn-lt"/>
              </a:endParaRPr>
            </a:p>
          </p:txBody>
        </p:sp>
        <p:sp>
          <p:nvSpPr>
            <p:cNvPr id="174" name="Freeform 104"/>
            <p:cNvSpPr/>
            <p:nvPr/>
          </p:nvSpPr>
          <p:spPr bwMode="auto">
            <a:xfrm>
              <a:off x="6248401" y="3148013"/>
              <a:ext cx="117475" cy="119063"/>
            </a:xfrm>
            <a:custGeom>
              <a:avLst/>
              <a:gdLst>
                <a:gd name="T0" fmla="*/ 0 w 74"/>
                <a:gd name="T1" fmla="*/ 0 h 75"/>
                <a:gd name="T2" fmla="*/ 74 w 74"/>
                <a:gd name="T3" fmla="*/ 0 h 75"/>
                <a:gd name="T4" fmla="*/ 74 w 74"/>
                <a:gd name="T5" fmla="*/ 75 h 75"/>
                <a:gd name="T6" fmla="*/ 0 w 74"/>
                <a:gd name="T7" fmla="*/ 0 h 75"/>
              </a:gdLst>
              <a:ahLst/>
              <a:cxnLst>
                <a:cxn ang="0">
                  <a:pos x="T0" y="T1"/>
                </a:cxn>
                <a:cxn ang="0">
                  <a:pos x="T2" y="T3"/>
                </a:cxn>
                <a:cxn ang="0">
                  <a:pos x="T4" y="T5"/>
                </a:cxn>
                <a:cxn ang="0">
                  <a:pos x="T6" y="T7"/>
                </a:cxn>
              </a:cxnLst>
              <a:rect l="0" t="0" r="r" b="b"/>
              <a:pathLst>
                <a:path w="74" h="75">
                  <a:moveTo>
                    <a:pt x="0" y="0"/>
                  </a:moveTo>
                  <a:lnTo>
                    <a:pt x="74" y="0"/>
                  </a:lnTo>
                  <a:lnTo>
                    <a:pt x="74" y="7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defTabSz="575945">
                <a:defRPr/>
              </a:pPr>
              <a:endParaRPr lang="zh-CN" altLang="en-US" sz="1300">
                <a:solidFill>
                  <a:srgbClr val="C00000"/>
                </a:solidFill>
                <a:cs typeface="+mn-ea"/>
                <a:sym typeface="+mn-lt"/>
              </a:endParaRPr>
            </a:p>
          </p:txBody>
        </p:sp>
        <p:sp>
          <p:nvSpPr>
            <p:cNvPr id="175" name="Freeform 105"/>
            <p:cNvSpPr/>
            <p:nvPr/>
          </p:nvSpPr>
          <p:spPr bwMode="auto">
            <a:xfrm>
              <a:off x="5738813" y="3144838"/>
              <a:ext cx="711200" cy="568325"/>
            </a:xfrm>
            <a:custGeom>
              <a:avLst/>
              <a:gdLst>
                <a:gd name="T0" fmla="*/ 448 w 448"/>
                <a:gd name="T1" fmla="*/ 358 h 358"/>
                <a:gd name="T2" fmla="*/ 0 w 448"/>
                <a:gd name="T3" fmla="*/ 358 h 358"/>
                <a:gd name="T4" fmla="*/ 0 w 448"/>
                <a:gd name="T5" fmla="*/ 0 h 358"/>
                <a:gd name="T6" fmla="*/ 26 w 448"/>
                <a:gd name="T7" fmla="*/ 0 h 358"/>
                <a:gd name="T8" fmla="*/ 26 w 448"/>
                <a:gd name="T9" fmla="*/ 334 h 358"/>
                <a:gd name="T10" fmla="*/ 448 w 448"/>
                <a:gd name="T11" fmla="*/ 334 h 358"/>
                <a:gd name="T12" fmla="*/ 448 w 448"/>
                <a:gd name="T13" fmla="*/ 358 h 358"/>
                <a:gd name="T14" fmla="*/ 448 w 448"/>
                <a:gd name="T15" fmla="*/ 35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358">
                  <a:moveTo>
                    <a:pt x="448" y="358"/>
                  </a:moveTo>
                  <a:lnTo>
                    <a:pt x="0" y="358"/>
                  </a:lnTo>
                  <a:lnTo>
                    <a:pt x="0" y="0"/>
                  </a:lnTo>
                  <a:lnTo>
                    <a:pt x="26" y="0"/>
                  </a:lnTo>
                  <a:lnTo>
                    <a:pt x="26" y="334"/>
                  </a:lnTo>
                  <a:lnTo>
                    <a:pt x="448" y="334"/>
                  </a:lnTo>
                  <a:lnTo>
                    <a:pt x="448" y="358"/>
                  </a:lnTo>
                  <a:lnTo>
                    <a:pt x="448" y="3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defTabSz="575945">
                <a:defRPr/>
              </a:pPr>
              <a:endParaRPr lang="zh-CN" altLang="en-US" sz="1300">
                <a:solidFill>
                  <a:srgbClr val="C00000"/>
                </a:solidFill>
                <a:cs typeface="+mn-ea"/>
                <a:sym typeface="+mn-lt"/>
              </a:endParaRPr>
            </a:p>
          </p:txBody>
        </p:sp>
        <p:sp>
          <p:nvSpPr>
            <p:cNvPr id="176" name="Rectangle 106"/>
            <p:cNvSpPr>
              <a:spLocks noChangeArrowheads="1"/>
            </p:cNvSpPr>
            <p:nvPr/>
          </p:nvSpPr>
          <p:spPr bwMode="auto">
            <a:xfrm>
              <a:off x="5853113" y="3560763"/>
              <a:ext cx="79375" cy="122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defTabSz="575945">
                <a:defRPr/>
              </a:pPr>
              <a:endParaRPr lang="zh-CN" altLang="en-US" sz="1300">
                <a:solidFill>
                  <a:srgbClr val="C00000"/>
                </a:solidFill>
                <a:cs typeface="+mn-ea"/>
                <a:sym typeface="+mn-lt"/>
              </a:endParaRPr>
            </a:p>
          </p:txBody>
        </p:sp>
        <p:sp>
          <p:nvSpPr>
            <p:cNvPr id="177" name="Rectangle 107"/>
            <p:cNvSpPr>
              <a:spLocks noChangeArrowheads="1"/>
            </p:cNvSpPr>
            <p:nvPr/>
          </p:nvSpPr>
          <p:spPr bwMode="auto">
            <a:xfrm>
              <a:off x="5997576" y="3408363"/>
              <a:ext cx="79375" cy="274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defTabSz="575945">
                <a:defRPr/>
              </a:pPr>
              <a:endParaRPr lang="zh-CN" altLang="en-US" sz="1300">
                <a:solidFill>
                  <a:srgbClr val="C00000"/>
                </a:solidFill>
                <a:cs typeface="+mn-ea"/>
                <a:sym typeface="+mn-lt"/>
              </a:endParaRPr>
            </a:p>
          </p:txBody>
        </p:sp>
        <p:sp>
          <p:nvSpPr>
            <p:cNvPr id="178" name="Rectangle 108"/>
            <p:cNvSpPr>
              <a:spLocks noChangeArrowheads="1"/>
            </p:cNvSpPr>
            <p:nvPr/>
          </p:nvSpPr>
          <p:spPr bwMode="auto">
            <a:xfrm>
              <a:off x="6142038" y="3487738"/>
              <a:ext cx="79375" cy="195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defTabSz="575945">
                <a:defRPr/>
              </a:pPr>
              <a:endParaRPr lang="zh-CN" altLang="en-US" sz="1300">
                <a:solidFill>
                  <a:srgbClr val="C00000"/>
                </a:solidFill>
                <a:cs typeface="+mn-ea"/>
                <a:sym typeface="+mn-lt"/>
              </a:endParaRPr>
            </a:p>
          </p:txBody>
        </p:sp>
        <p:sp>
          <p:nvSpPr>
            <p:cNvPr id="179" name="Rectangle 109"/>
            <p:cNvSpPr>
              <a:spLocks noChangeArrowheads="1"/>
            </p:cNvSpPr>
            <p:nvPr/>
          </p:nvSpPr>
          <p:spPr bwMode="auto">
            <a:xfrm>
              <a:off x="6286501" y="3305176"/>
              <a:ext cx="79375" cy="377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defTabSz="575945">
                <a:defRPr/>
              </a:pPr>
              <a:endParaRPr lang="zh-CN" altLang="en-US" sz="1300">
                <a:solidFill>
                  <a:srgbClr val="C00000"/>
                </a:solidFill>
                <a:cs typeface="+mn-ea"/>
                <a:sym typeface="+mn-lt"/>
              </a:endParaRPr>
            </a:p>
          </p:txBody>
        </p:sp>
      </p:grpSp>
      <p:sp>
        <p:nvSpPr>
          <p:cNvPr id="180" name="标题 11"/>
          <p:cNvSpPr txBox="1"/>
          <p:nvPr/>
        </p:nvSpPr>
        <p:spPr>
          <a:xfrm>
            <a:off x="6592440" y="1504739"/>
            <a:ext cx="3583898" cy="752334"/>
          </a:xfrm>
          <a:prstGeom prst="rect">
            <a:avLst/>
          </a:prstGeom>
        </p:spPr>
        <p:txBody>
          <a:bodyPr lIns="115187" tIns="57593" rIns="115187" bIns="57593">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151890">
              <a:defRPr/>
            </a:pPr>
            <a:r>
              <a:rPr lang="zh-CN" altLang="en-US" sz="1500" dirty="0">
                <a:solidFill>
                  <a:prstClr val="black">
                    <a:lumMod val="50000"/>
                    <a:lumOff val="50000"/>
                  </a:prstClr>
                </a:solidFill>
                <a:latin typeface="+mn-lt"/>
                <a:ea typeface="+mn-ea"/>
                <a:cs typeface="+mn-ea"/>
                <a:sym typeface="+mn-lt"/>
              </a:rPr>
              <a:t>请在此处输入详细的文字介绍信息和简介，表达图表的含义</a:t>
            </a:r>
            <a:r>
              <a:rPr lang="en-US" altLang="zh-CN" sz="1500" dirty="0">
                <a:solidFill>
                  <a:prstClr val="black">
                    <a:lumMod val="50000"/>
                    <a:lumOff val="50000"/>
                  </a:prstClr>
                </a:solidFill>
                <a:latin typeface="+mn-lt"/>
                <a:ea typeface="+mn-ea"/>
                <a:cs typeface="+mn-ea"/>
                <a:sym typeface="+mn-lt"/>
              </a:rPr>
              <a:t>.</a:t>
            </a:r>
            <a:endParaRPr lang="zh-CN" altLang="en-US" sz="1500" dirty="0">
              <a:solidFill>
                <a:prstClr val="black">
                  <a:lumMod val="50000"/>
                  <a:lumOff val="50000"/>
                </a:prstClr>
              </a:solidFill>
              <a:latin typeface="+mn-lt"/>
              <a:ea typeface="+mn-ea"/>
              <a:cs typeface="+mn-ea"/>
              <a:sym typeface="+mn-lt"/>
            </a:endParaRPr>
          </a:p>
          <a:p>
            <a:pPr algn="l" defTabSz="1151890">
              <a:defRPr/>
            </a:pPr>
            <a:endParaRPr lang="zh-CN" altLang="en-US" sz="1500" dirty="0">
              <a:solidFill>
                <a:prstClr val="black">
                  <a:lumMod val="50000"/>
                  <a:lumOff val="50000"/>
                </a:prstClr>
              </a:solidFill>
              <a:latin typeface="+mn-lt"/>
              <a:ea typeface="+mn-ea"/>
              <a:cs typeface="+mn-ea"/>
              <a:sym typeface="+mn-lt"/>
            </a:endParaRPr>
          </a:p>
        </p:txBody>
      </p:sp>
      <p:sp>
        <p:nvSpPr>
          <p:cNvPr id="181" name="标题 11"/>
          <p:cNvSpPr txBox="1"/>
          <p:nvPr/>
        </p:nvSpPr>
        <p:spPr>
          <a:xfrm>
            <a:off x="6601642" y="1173348"/>
            <a:ext cx="2282282" cy="267699"/>
          </a:xfrm>
          <a:prstGeom prst="rect">
            <a:avLst/>
          </a:prstGeom>
        </p:spPr>
        <p:txBody>
          <a:bodyPr lIns="115187" tIns="57593" rIns="115187" bIns="57593">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151890">
              <a:defRPr/>
            </a:pPr>
            <a:r>
              <a:rPr lang="zh-CN" altLang="en-US" sz="1900" b="1" dirty="0">
                <a:solidFill>
                  <a:srgbClr val="C00000"/>
                </a:solidFill>
                <a:latin typeface="+mn-lt"/>
                <a:ea typeface="+mn-ea"/>
                <a:cs typeface="+mn-ea"/>
                <a:sym typeface="+mn-lt"/>
              </a:rPr>
              <a:t>输入文字标题</a:t>
            </a:r>
          </a:p>
        </p:txBody>
      </p:sp>
      <p:grpSp>
        <p:nvGrpSpPr>
          <p:cNvPr id="182" name="组合 181"/>
          <p:cNvGrpSpPr/>
          <p:nvPr/>
        </p:nvGrpSpPr>
        <p:grpSpPr>
          <a:xfrm>
            <a:off x="3463438" y="4976505"/>
            <a:ext cx="1836588" cy="68658"/>
            <a:chOff x="4369395" y="1412081"/>
            <a:chExt cx="1944216" cy="72703"/>
          </a:xfrm>
          <a:solidFill>
            <a:schemeClr val="tx1"/>
          </a:solidFill>
        </p:grpSpPr>
        <p:grpSp>
          <p:nvGrpSpPr>
            <p:cNvPr id="183" name="组合 182"/>
            <p:cNvGrpSpPr/>
            <p:nvPr/>
          </p:nvGrpSpPr>
          <p:grpSpPr>
            <a:xfrm rot="16200000">
              <a:off x="5341503" y="511981"/>
              <a:ext cx="72008" cy="1872208"/>
              <a:chOff x="3419789" y="2128318"/>
              <a:chExt cx="72008" cy="1872208"/>
            </a:xfrm>
            <a:grpFill/>
          </p:grpSpPr>
          <p:cxnSp>
            <p:nvCxnSpPr>
              <p:cNvPr id="185" name="直接连接符 184"/>
              <p:cNvCxnSpPr/>
              <p:nvPr/>
            </p:nvCxnSpPr>
            <p:spPr>
              <a:xfrm rot="5400000">
                <a:off x="2555693" y="3028418"/>
                <a:ext cx="180020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sp>
            <p:nvSpPr>
              <p:cNvPr id="186" name="椭圆 185"/>
              <p:cNvSpPr/>
              <p:nvPr/>
            </p:nvSpPr>
            <p:spPr>
              <a:xfrm>
                <a:off x="3419789" y="3928518"/>
                <a:ext cx="72008" cy="7200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1300">
                  <a:solidFill>
                    <a:srgbClr val="C00000"/>
                  </a:solidFill>
                  <a:cs typeface="+mn-ea"/>
                  <a:sym typeface="+mn-lt"/>
                </a:endParaRPr>
              </a:p>
            </p:txBody>
          </p:sp>
        </p:grpSp>
        <p:sp>
          <p:nvSpPr>
            <p:cNvPr id="184" name="椭圆 183"/>
            <p:cNvSpPr/>
            <p:nvPr/>
          </p:nvSpPr>
          <p:spPr>
            <a:xfrm rot="16200000">
              <a:off x="4369395" y="1412776"/>
              <a:ext cx="72008" cy="7200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1300">
                <a:solidFill>
                  <a:srgbClr val="C00000"/>
                </a:solidFill>
                <a:cs typeface="+mn-ea"/>
                <a:sym typeface="+mn-lt"/>
              </a:endParaRPr>
            </a:p>
          </p:txBody>
        </p:sp>
      </p:grpSp>
      <p:sp>
        <p:nvSpPr>
          <p:cNvPr id="187" name="椭圆 186"/>
          <p:cNvSpPr/>
          <p:nvPr/>
        </p:nvSpPr>
        <p:spPr>
          <a:xfrm>
            <a:off x="5368048" y="4433143"/>
            <a:ext cx="1156370" cy="115603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5187" tIns="57593" rIns="115187" bIns="57593" rtlCol="0" anchor="ctr"/>
          <a:lstStyle/>
          <a:p>
            <a:pPr algn="ctr" defTabSz="575945">
              <a:defRPr/>
            </a:pPr>
            <a:endParaRPr lang="zh-CN" altLang="en-US" sz="1300">
              <a:solidFill>
                <a:prstClr val="white"/>
              </a:solidFill>
              <a:cs typeface="+mn-ea"/>
              <a:sym typeface="+mn-lt"/>
            </a:endParaRPr>
          </a:p>
        </p:txBody>
      </p:sp>
      <p:sp>
        <p:nvSpPr>
          <p:cNvPr id="188" name="标题 11"/>
          <p:cNvSpPr txBox="1"/>
          <p:nvPr/>
        </p:nvSpPr>
        <p:spPr>
          <a:xfrm>
            <a:off x="6592440" y="4972851"/>
            <a:ext cx="3583898" cy="752334"/>
          </a:xfrm>
          <a:prstGeom prst="rect">
            <a:avLst/>
          </a:prstGeom>
        </p:spPr>
        <p:txBody>
          <a:bodyPr lIns="115187" tIns="57593" rIns="115187" bIns="57593">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151890">
              <a:defRPr/>
            </a:pPr>
            <a:r>
              <a:rPr lang="zh-CN" altLang="en-US" sz="1500" dirty="0">
                <a:solidFill>
                  <a:prstClr val="black">
                    <a:lumMod val="50000"/>
                    <a:lumOff val="50000"/>
                  </a:prstClr>
                </a:solidFill>
                <a:latin typeface="+mn-lt"/>
                <a:ea typeface="+mn-ea"/>
                <a:cs typeface="+mn-ea"/>
                <a:sym typeface="+mn-lt"/>
              </a:rPr>
              <a:t>请在此处输入详细的文字介绍信息和简介，表达图表的含义</a:t>
            </a:r>
            <a:r>
              <a:rPr lang="en-US" altLang="zh-CN" sz="1500" dirty="0">
                <a:solidFill>
                  <a:prstClr val="black">
                    <a:lumMod val="50000"/>
                    <a:lumOff val="50000"/>
                  </a:prstClr>
                </a:solidFill>
                <a:latin typeface="+mn-lt"/>
                <a:ea typeface="+mn-ea"/>
                <a:cs typeface="+mn-ea"/>
                <a:sym typeface="+mn-lt"/>
              </a:rPr>
              <a:t>.</a:t>
            </a:r>
            <a:endParaRPr lang="zh-CN" altLang="en-US" sz="1500" dirty="0">
              <a:solidFill>
                <a:prstClr val="black">
                  <a:lumMod val="50000"/>
                  <a:lumOff val="50000"/>
                </a:prstClr>
              </a:solidFill>
              <a:latin typeface="+mn-lt"/>
              <a:ea typeface="+mn-ea"/>
              <a:cs typeface="+mn-ea"/>
              <a:sym typeface="+mn-lt"/>
            </a:endParaRPr>
          </a:p>
          <a:p>
            <a:pPr algn="l" defTabSz="1151890">
              <a:defRPr/>
            </a:pPr>
            <a:endParaRPr lang="zh-CN" altLang="en-US" sz="1500" dirty="0">
              <a:solidFill>
                <a:prstClr val="black">
                  <a:lumMod val="50000"/>
                  <a:lumOff val="50000"/>
                </a:prstClr>
              </a:solidFill>
              <a:latin typeface="+mn-lt"/>
              <a:ea typeface="+mn-ea"/>
              <a:cs typeface="+mn-ea"/>
              <a:sym typeface="+mn-lt"/>
            </a:endParaRPr>
          </a:p>
        </p:txBody>
      </p:sp>
      <p:sp>
        <p:nvSpPr>
          <p:cNvPr id="189" name="标题 11"/>
          <p:cNvSpPr txBox="1"/>
          <p:nvPr/>
        </p:nvSpPr>
        <p:spPr>
          <a:xfrm>
            <a:off x="6601642" y="4641459"/>
            <a:ext cx="2282282" cy="267699"/>
          </a:xfrm>
          <a:prstGeom prst="rect">
            <a:avLst/>
          </a:prstGeom>
        </p:spPr>
        <p:txBody>
          <a:bodyPr lIns="115187" tIns="57593" rIns="115187" bIns="57593">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151890">
              <a:defRPr/>
            </a:pPr>
            <a:r>
              <a:rPr lang="zh-CN" altLang="en-US" sz="1900" b="1" dirty="0">
                <a:solidFill>
                  <a:srgbClr val="C00000"/>
                </a:solidFill>
                <a:latin typeface="+mn-lt"/>
                <a:ea typeface="+mn-ea"/>
                <a:cs typeface="+mn-ea"/>
                <a:sym typeface="+mn-lt"/>
              </a:rPr>
              <a:t>输入文字标题</a:t>
            </a:r>
          </a:p>
        </p:txBody>
      </p:sp>
      <p:grpSp>
        <p:nvGrpSpPr>
          <p:cNvPr id="190" name="组合 189"/>
          <p:cNvGrpSpPr/>
          <p:nvPr/>
        </p:nvGrpSpPr>
        <p:grpSpPr>
          <a:xfrm>
            <a:off x="4232933" y="2596428"/>
            <a:ext cx="1836588" cy="68658"/>
            <a:chOff x="4369395" y="1412081"/>
            <a:chExt cx="1944216" cy="72703"/>
          </a:xfrm>
          <a:solidFill>
            <a:schemeClr val="tx1"/>
          </a:solidFill>
        </p:grpSpPr>
        <p:grpSp>
          <p:nvGrpSpPr>
            <p:cNvPr id="191" name="组合 190"/>
            <p:cNvGrpSpPr/>
            <p:nvPr/>
          </p:nvGrpSpPr>
          <p:grpSpPr>
            <a:xfrm rot="16200000">
              <a:off x="5341503" y="511981"/>
              <a:ext cx="72008" cy="1872208"/>
              <a:chOff x="3419789" y="2128318"/>
              <a:chExt cx="72008" cy="1872208"/>
            </a:xfrm>
            <a:grpFill/>
          </p:grpSpPr>
          <p:cxnSp>
            <p:nvCxnSpPr>
              <p:cNvPr id="193" name="直接连接符 192"/>
              <p:cNvCxnSpPr/>
              <p:nvPr/>
            </p:nvCxnSpPr>
            <p:spPr>
              <a:xfrm rot="5400000">
                <a:off x="2555693" y="3028418"/>
                <a:ext cx="180020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sp>
            <p:nvSpPr>
              <p:cNvPr id="194" name="椭圆 193"/>
              <p:cNvSpPr/>
              <p:nvPr/>
            </p:nvSpPr>
            <p:spPr>
              <a:xfrm>
                <a:off x="3419789" y="3928518"/>
                <a:ext cx="72008" cy="7200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1300">
                  <a:solidFill>
                    <a:srgbClr val="C00000"/>
                  </a:solidFill>
                  <a:cs typeface="+mn-ea"/>
                  <a:sym typeface="+mn-lt"/>
                </a:endParaRPr>
              </a:p>
            </p:txBody>
          </p:sp>
        </p:grpSp>
        <p:sp>
          <p:nvSpPr>
            <p:cNvPr id="192" name="椭圆 191"/>
            <p:cNvSpPr/>
            <p:nvPr/>
          </p:nvSpPr>
          <p:spPr>
            <a:xfrm rot="16200000">
              <a:off x="4369395" y="1412776"/>
              <a:ext cx="72008" cy="7200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1300">
                <a:solidFill>
                  <a:srgbClr val="C00000"/>
                </a:solidFill>
                <a:cs typeface="+mn-ea"/>
                <a:sym typeface="+mn-lt"/>
              </a:endParaRPr>
            </a:p>
          </p:txBody>
        </p:sp>
      </p:grpSp>
      <p:sp>
        <p:nvSpPr>
          <p:cNvPr id="195" name="椭圆 194"/>
          <p:cNvSpPr/>
          <p:nvPr/>
        </p:nvSpPr>
        <p:spPr>
          <a:xfrm>
            <a:off x="6137545" y="2053066"/>
            <a:ext cx="1156370" cy="115603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5187" tIns="57593" rIns="115187" bIns="57593" rtlCol="0" anchor="ctr"/>
          <a:lstStyle/>
          <a:p>
            <a:pPr algn="ctr" defTabSz="575945">
              <a:defRPr/>
            </a:pPr>
            <a:endParaRPr lang="zh-CN" altLang="en-US" sz="1300">
              <a:solidFill>
                <a:srgbClr val="C00000"/>
              </a:solidFill>
              <a:cs typeface="+mn-ea"/>
              <a:sym typeface="+mn-lt"/>
            </a:endParaRPr>
          </a:p>
        </p:txBody>
      </p:sp>
      <p:sp>
        <p:nvSpPr>
          <p:cNvPr id="196" name="标题 11"/>
          <p:cNvSpPr txBox="1"/>
          <p:nvPr/>
        </p:nvSpPr>
        <p:spPr>
          <a:xfrm>
            <a:off x="7361936" y="2524772"/>
            <a:ext cx="3583898" cy="752334"/>
          </a:xfrm>
          <a:prstGeom prst="rect">
            <a:avLst/>
          </a:prstGeom>
        </p:spPr>
        <p:txBody>
          <a:bodyPr lIns="115187" tIns="57593" rIns="115187" bIns="57593">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151890">
              <a:defRPr/>
            </a:pPr>
            <a:r>
              <a:rPr lang="zh-CN" altLang="en-US" sz="1500" dirty="0">
                <a:solidFill>
                  <a:prstClr val="black">
                    <a:lumMod val="50000"/>
                    <a:lumOff val="50000"/>
                  </a:prstClr>
                </a:solidFill>
                <a:latin typeface="+mn-lt"/>
                <a:ea typeface="+mn-ea"/>
                <a:cs typeface="+mn-ea"/>
                <a:sym typeface="+mn-lt"/>
              </a:rPr>
              <a:t>请在此处输入详细的文字介绍信息和简介，表达图表的含义</a:t>
            </a:r>
            <a:r>
              <a:rPr lang="en-US" altLang="zh-CN" sz="1500" dirty="0">
                <a:solidFill>
                  <a:prstClr val="black">
                    <a:lumMod val="50000"/>
                    <a:lumOff val="50000"/>
                  </a:prstClr>
                </a:solidFill>
                <a:latin typeface="+mn-lt"/>
                <a:ea typeface="+mn-ea"/>
                <a:cs typeface="+mn-ea"/>
                <a:sym typeface="+mn-lt"/>
              </a:rPr>
              <a:t>.</a:t>
            </a:r>
            <a:endParaRPr lang="zh-CN" altLang="en-US" sz="1500" dirty="0">
              <a:solidFill>
                <a:prstClr val="black">
                  <a:lumMod val="50000"/>
                  <a:lumOff val="50000"/>
                </a:prstClr>
              </a:solidFill>
              <a:latin typeface="+mn-lt"/>
              <a:ea typeface="+mn-ea"/>
              <a:cs typeface="+mn-ea"/>
              <a:sym typeface="+mn-lt"/>
            </a:endParaRPr>
          </a:p>
          <a:p>
            <a:pPr algn="l" defTabSz="1151890">
              <a:defRPr/>
            </a:pPr>
            <a:endParaRPr lang="zh-CN" altLang="en-US" sz="1500" dirty="0">
              <a:solidFill>
                <a:prstClr val="black">
                  <a:lumMod val="50000"/>
                  <a:lumOff val="50000"/>
                </a:prstClr>
              </a:solidFill>
              <a:latin typeface="+mn-lt"/>
              <a:ea typeface="+mn-ea"/>
              <a:cs typeface="+mn-ea"/>
              <a:sym typeface="+mn-lt"/>
            </a:endParaRPr>
          </a:p>
        </p:txBody>
      </p:sp>
      <p:sp>
        <p:nvSpPr>
          <p:cNvPr id="197" name="标题 11"/>
          <p:cNvSpPr txBox="1"/>
          <p:nvPr/>
        </p:nvSpPr>
        <p:spPr>
          <a:xfrm>
            <a:off x="7371138" y="2193380"/>
            <a:ext cx="2282282" cy="267699"/>
          </a:xfrm>
          <a:prstGeom prst="rect">
            <a:avLst/>
          </a:prstGeom>
        </p:spPr>
        <p:txBody>
          <a:bodyPr lIns="115187" tIns="57593" rIns="115187" bIns="57593">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151890">
              <a:defRPr/>
            </a:pPr>
            <a:r>
              <a:rPr lang="zh-CN" altLang="en-US" sz="1900" b="1" dirty="0">
                <a:solidFill>
                  <a:srgbClr val="C00000"/>
                </a:solidFill>
                <a:latin typeface="+mn-lt"/>
                <a:ea typeface="+mn-ea"/>
                <a:cs typeface="+mn-ea"/>
                <a:sym typeface="+mn-lt"/>
              </a:rPr>
              <a:t>输入文字标题</a:t>
            </a:r>
          </a:p>
        </p:txBody>
      </p:sp>
      <p:grpSp>
        <p:nvGrpSpPr>
          <p:cNvPr id="198" name="组合 197"/>
          <p:cNvGrpSpPr/>
          <p:nvPr/>
        </p:nvGrpSpPr>
        <p:grpSpPr>
          <a:xfrm>
            <a:off x="4232933" y="3888470"/>
            <a:ext cx="1836588" cy="68658"/>
            <a:chOff x="4369395" y="1412081"/>
            <a:chExt cx="1944216" cy="72703"/>
          </a:xfrm>
          <a:solidFill>
            <a:schemeClr val="tx1"/>
          </a:solidFill>
        </p:grpSpPr>
        <p:grpSp>
          <p:nvGrpSpPr>
            <p:cNvPr id="199" name="组合 198"/>
            <p:cNvGrpSpPr/>
            <p:nvPr/>
          </p:nvGrpSpPr>
          <p:grpSpPr>
            <a:xfrm rot="16200000">
              <a:off x="5341503" y="511981"/>
              <a:ext cx="72008" cy="1872208"/>
              <a:chOff x="3419789" y="2128318"/>
              <a:chExt cx="72008" cy="1872208"/>
            </a:xfrm>
            <a:grpFill/>
          </p:grpSpPr>
          <p:cxnSp>
            <p:nvCxnSpPr>
              <p:cNvPr id="201" name="直接连接符 200"/>
              <p:cNvCxnSpPr/>
              <p:nvPr/>
            </p:nvCxnSpPr>
            <p:spPr>
              <a:xfrm rot="5400000">
                <a:off x="2555693" y="3028418"/>
                <a:ext cx="180020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sp>
            <p:nvSpPr>
              <p:cNvPr id="202" name="椭圆 201"/>
              <p:cNvSpPr/>
              <p:nvPr/>
            </p:nvSpPr>
            <p:spPr>
              <a:xfrm>
                <a:off x="3419789" y="3928518"/>
                <a:ext cx="72008" cy="7200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1300">
                  <a:solidFill>
                    <a:srgbClr val="C00000"/>
                  </a:solidFill>
                  <a:cs typeface="+mn-ea"/>
                  <a:sym typeface="+mn-lt"/>
                </a:endParaRPr>
              </a:p>
            </p:txBody>
          </p:sp>
        </p:grpSp>
        <p:sp>
          <p:nvSpPr>
            <p:cNvPr id="200" name="椭圆 199"/>
            <p:cNvSpPr/>
            <p:nvPr/>
          </p:nvSpPr>
          <p:spPr>
            <a:xfrm rot="16200000">
              <a:off x="4369395" y="1412776"/>
              <a:ext cx="72008" cy="7200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1300">
                <a:solidFill>
                  <a:srgbClr val="C00000"/>
                </a:solidFill>
                <a:cs typeface="+mn-ea"/>
                <a:sym typeface="+mn-lt"/>
              </a:endParaRPr>
            </a:p>
          </p:txBody>
        </p:sp>
      </p:grpSp>
      <p:sp>
        <p:nvSpPr>
          <p:cNvPr id="203" name="椭圆 202"/>
          <p:cNvSpPr/>
          <p:nvPr/>
        </p:nvSpPr>
        <p:spPr>
          <a:xfrm>
            <a:off x="6137545" y="3345108"/>
            <a:ext cx="1156370" cy="115603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5187" tIns="57593" rIns="115187" bIns="57593" rtlCol="0" anchor="ctr"/>
          <a:lstStyle/>
          <a:p>
            <a:pPr algn="ctr" defTabSz="575945">
              <a:defRPr/>
            </a:pPr>
            <a:endParaRPr lang="zh-CN" altLang="en-US" sz="1300">
              <a:solidFill>
                <a:srgbClr val="C00000"/>
              </a:solidFill>
              <a:cs typeface="+mn-ea"/>
              <a:sym typeface="+mn-lt"/>
            </a:endParaRPr>
          </a:p>
        </p:txBody>
      </p:sp>
      <p:sp>
        <p:nvSpPr>
          <p:cNvPr id="204" name="标题 11"/>
          <p:cNvSpPr txBox="1"/>
          <p:nvPr/>
        </p:nvSpPr>
        <p:spPr>
          <a:xfrm>
            <a:off x="7361936" y="3816814"/>
            <a:ext cx="3583898" cy="752334"/>
          </a:xfrm>
          <a:prstGeom prst="rect">
            <a:avLst/>
          </a:prstGeom>
        </p:spPr>
        <p:txBody>
          <a:bodyPr lIns="115187" tIns="57593" rIns="115187" bIns="57593">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151890">
              <a:defRPr/>
            </a:pPr>
            <a:r>
              <a:rPr lang="zh-CN" altLang="en-US" sz="1500" dirty="0">
                <a:solidFill>
                  <a:prstClr val="black">
                    <a:lumMod val="50000"/>
                    <a:lumOff val="50000"/>
                  </a:prstClr>
                </a:solidFill>
                <a:latin typeface="+mn-lt"/>
                <a:ea typeface="+mn-ea"/>
                <a:cs typeface="+mn-ea"/>
                <a:sym typeface="+mn-lt"/>
              </a:rPr>
              <a:t>请在此处输入详细的文字介绍信息和简介，表达图表的含义</a:t>
            </a:r>
            <a:r>
              <a:rPr lang="en-US" altLang="zh-CN" sz="1500" dirty="0">
                <a:solidFill>
                  <a:prstClr val="black">
                    <a:lumMod val="50000"/>
                    <a:lumOff val="50000"/>
                  </a:prstClr>
                </a:solidFill>
                <a:latin typeface="+mn-lt"/>
                <a:ea typeface="+mn-ea"/>
                <a:cs typeface="+mn-ea"/>
                <a:sym typeface="+mn-lt"/>
              </a:rPr>
              <a:t>.</a:t>
            </a:r>
            <a:endParaRPr lang="zh-CN" altLang="en-US" sz="1500" dirty="0">
              <a:solidFill>
                <a:prstClr val="black">
                  <a:lumMod val="50000"/>
                  <a:lumOff val="50000"/>
                </a:prstClr>
              </a:solidFill>
              <a:latin typeface="+mn-lt"/>
              <a:ea typeface="+mn-ea"/>
              <a:cs typeface="+mn-ea"/>
              <a:sym typeface="+mn-lt"/>
            </a:endParaRPr>
          </a:p>
          <a:p>
            <a:pPr algn="l" defTabSz="1151890">
              <a:defRPr/>
            </a:pPr>
            <a:endParaRPr lang="zh-CN" altLang="en-US" sz="1500" dirty="0">
              <a:solidFill>
                <a:prstClr val="black">
                  <a:lumMod val="50000"/>
                  <a:lumOff val="50000"/>
                </a:prstClr>
              </a:solidFill>
              <a:latin typeface="+mn-lt"/>
              <a:ea typeface="+mn-ea"/>
              <a:cs typeface="+mn-ea"/>
              <a:sym typeface="+mn-lt"/>
            </a:endParaRPr>
          </a:p>
        </p:txBody>
      </p:sp>
      <p:sp>
        <p:nvSpPr>
          <p:cNvPr id="205" name="标题 11"/>
          <p:cNvSpPr txBox="1"/>
          <p:nvPr/>
        </p:nvSpPr>
        <p:spPr>
          <a:xfrm>
            <a:off x="7371138" y="3485422"/>
            <a:ext cx="2282282" cy="267699"/>
          </a:xfrm>
          <a:prstGeom prst="rect">
            <a:avLst/>
          </a:prstGeom>
        </p:spPr>
        <p:txBody>
          <a:bodyPr lIns="115187" tIns="57593" rIns="115187" bIns="57593">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151890">
              <a:defRPr/>
            </a:pPr>
            <a:r>
              <a:rPr lang="zh-CN" altLang="en-US" sz="1900" b="1" dirty="0">
                <a:solidFill>
                  <a:srgbClr val="C00000"/>
                </a:solidFill>
                <a:latin typeface="+mn-lt"/>
                <a:ea typeface="+mn-ea"/>
                <a:cs typeface="+mn-ea"/>
                <a:sym typeface="+mn-lt"/>
              </a:rPr>
              <a:t>输入文字标题</a:t>
            </a:r>
          </a:p>
        </p:txBody>
      </p:sp>
      <p:grpSp>
        <p:nvGrpSpPr>
          <p:cNvPr id="206" name="组合 205"/>
          <p:cNvGrpSpPr/>
          <p:nvPr/>
        </p:nvGrpSpPr>
        <p:grpSpPr>
          <a:xfrm>
            <a:off x="6404516" y="2220761"/>
            <a:ext cx="622428" cy="751331"/>
            <a:chOff x="5499100" y="2711450"/>
            <a:chExt cx="1193801" cy="1441451"/>
          </a:xfrm>
          <a:solidFill>
            <a:schemeClr val="bg1"/>
          </a:solidFill>
        </p:grpSpPr>
        <p:sp>
          <p:nvSpPr>
            <p:cNvPr id="207" name="Freeform 17"/>
            <p:cNvSpPr/>
            <p:nvPr/>
          </p:nvSpPr>
          <p:spPr bwMode="auto">
            <a:xfrm>
              <a:off x="5892800" y="2711450"/>
              <a:ext cx="401638" cy="439738"/>
            </a:xfrm>
            <a:custGeom>
              <a:avLst/>
              <a:gdLst>
                <a:gd name="T0" fmla="*/ 12 w 106"/>
                <a:gd name="T1" fmla="*/ 75 h 116"/>
                <a:gd name="T2" fmla="*/ 54 w 106"/>
                <a:gd name="T3" fmla="*/ 116 h 116"/>
                <a:gd name="T4" fmla="*/ 96 w 106"/>
                <a:gd name="T5" fmla="*/ 74 h 116"/>
                <a:gd name="T6" fmla="*/ 106 w 106"/>
                <a:gd name="T7" fmla="*/ 56 h 116"/>
                <a:gd name="T8" fmla="*/ 99 w 106"/>
                <a:gd name="T9" fmla="*/ 48 h 116"/>
                <a:gd name="T10" fmla="*/ 54 w 106"/>
                <a:gd name="T11" fmla="*/ 0 h 116"/>
                <a:gd name="T12" fmla="*/ 9 w 106"/>
                <a:gd name="T13" fmla="*/ 47 h 116"/>
                <a:gd name="T14" fmla="*/ 1 w 106"/>
                <a:gd name="T15" fmla="*/ 56 h 116"/>
                <a:gd name="T16" fmla="*/ 12 w 106"/>
                <a:gd name="T17" fmla="*/ 7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16">
                  <a:moveTo>
                    <a:pt x="12" y="75"/>
                  </a:moveTo>
                  <a:cubicBezTo>
                    <a:pt x="18" y="96"/>
                    <a:pt x="31" y="116"/>
                    <a:pt x="54" y="116"/>
                  </a:cubicBezTo>
                  <a:cubicBezTo>
                    <a:pt x="76" y="116"/>
                    <a:pt x="90" y="96"/>
                    <a:pt x="96" y="74"/>
                  </a:cubicBezTo>
                  <a:cubicBezTo>
                    <a:pt x="102" y="72"/>
                    <a:pt x="106" y="63"/>
                    <a:pt x="106" y="56"/>
                  </a:cubicBezTo>
                  <a:cubicBezTo>
                    <a:pt x="105" y="51"/>
                    <a:pt x="103" y="49"/>
                    <a:pt x="99" y="48"/>
                  </a:cubicBezTo>
                  <a:cubicBezTo>
                    <a:pt x="98" y="21"/>
                    <a:pt x="80" y="0"/>
                    <a:pt x="54" y="0"/>
                  </a:cubicBezTo>
                  <a:cubicBezTo>
                    <a:pt x="28" y="0"/>
                    <a:pt x="10" y="21"/>
                    <a:pt x="9" y="47"/>
                  </a:cubicBezTo>
                  <a:cubicBezTo>
                    <a:pt x="4" y="48"/>
                    <a:pt x="2" y="51"/>
                    <a:pt x="1" y="56"/>
                  </a:cubicBezTo>
                  <a:cubicBezTo>
                    <a:pt x="0" y="63"/>
                    <a:pt x="5" y="73"/>
                    <a:pt x="12"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defTabSz="575945">
                <a:defRPr/>
              </a:pPr>
              <a:endParaRPr lang="zh-CN" altLang="en-US" sz="1300">
                <a:solidFill>
                  <a:srgbClr val="C00000"/>
                </a:solidFill>
                <a:cs typeface="+mn-ea"/>
                <a:sym typeface="+mn-lt"/>
              </a:endParaRPr>
            </a:p>
          </p:txBody>
        </p:sp>
        <p:sp>
          <p:nvSpPr>
            <p:cNvPr id="208" name="Freeform 18"/>
            <p:cNvSpPr/>
            <p:nvPr/>
          </p:nvSpPr>
          <p:spPr bwMode="auto">
            <a:xfrm>
              <a:off x="5499100" y="3695700"/>
              <a:ext cx="1190625" cy="298450"/>
            </a:xfrm>
            <a:custGeom>
              <a:avLst/>
              <a:gdLst>
                <a:gd name="T0" fmla="*/ 0 w 750"/>
                <a:gd name="T1" fmla="*/ 0 h 188"/>
                <a:gd name="T2" fmla="*/ 79 w 750"/>
                <a:gd name="T3" fmla="*/ 188 h 188"/>
                <a:gd name="T4" fmla="*/ 122 w 750"/>
                <a:gd name="T5" fmla="*/ 188 h 188"/>
                <a:gd name="T6" fmla="*/ 119 w 750"/>
                <a:gd name="T7" fmla="*/ 72 h 188"/>
                <a:gd name="T8" fmla="*/ 633 w 750"/>
                <a:gd name="T9" fmla="*/ 72 h 188"/>
                <a:gd name="T10" fmla="*/ 630 w 750"/>
                <a:gd name="T11" fmla="*/ 188 h 188"/>
                <a:gd name="T12" fmla="*/ 673 w 750"/>
                <a:gd name="T13" fmla="*/ 188 h 188"/>
                <a:gd name="T14" fmla="*/ 750 w 750"/>
                <a:gd name="T15" fmla="*/ 0 h 188"/>
                <a:gd name="T16" fmla="*/ 0 w 750"/>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0" h="188">
                  <a:moveTo>
                    <a:pt x="0" y="0"/>
                  </a:moveTo>
                  <a:lnTo>
                    <a:pt x="79" y="188"/>
                  </a:lnTo>
                  <a:lnTo>
                    <a:pt x="122" y="188"/>
                  </a:lnTo>
                  <a:lnTo>
                    <a:pt x="119" y="72"/>
                  </a:lnTo>
                  <a:lnTo>
                    <a:pt x="633" y="72"/>
                  </a:lnTo>
                  <a:lnTo>
                    <a:pt x="630" y="188"/>
                  </a:lnTo>
                  <a:lnTo>
                    <a:pt x="673" y="188"/>
                  </a:lnTo>
                  <a:lnTo>
                    <a:pt x="75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defTabSz="575945">
                <a:defRPr/>
              </a:pPr>
              <a:endParaRPr lang="zh-CN" altLang="en-US" sz="1300">
                <a:solidFill>
                  <a:srgbClr val="C00000"/>
                </a:solidFill>
                <a:cs typeface="+mn-ea"/>
                <a:sym typeface="+mn-lt"/>
              </a:endParaRPr>
            </a:p>
          </p:txBody>
        </p:sp>
        <p:sp>
          <p:nvSpPr>
            <p:cNvPr id="209" name="Freeform 19"/>
            <p:cNvSpPr/>
            <p:nvPr/>
          </p:nvSpPr>
          <p:spPr bwMode="auto">
            <a:xfrm>
              <a:off x="5722938" y="3846513"/>
              <a:ext cx="746125" cy="306388"/>
            </a:xfrm>
            <a:custGeom>
              <a:avLst/>
              <a:gdLst>
                <a:gd name="T0" fmla="*/ 2 w 470"/>
                <a:gd name="T1" fmla="*/ 193 h 193"/>
                <a:gd name="T2" fmla="*/ 465 w 470"/>
                <a:gd name="T3" fmla="*/ 193 h 193"/>
                <a:gd name="T4" fmla="*/ 470 w 470"/>
                <a:gd name="T5" fmla="*/ 0 h 193"/>
                <a:gd name="T6" fmla="*/ 0 w 470"/>
                <a:gd name="T7" fmla="*/ 0 h 193"/>
                <a:gd name="T8" fmla="*/ 2 w 470"/>
                <a:gd name="T9" fmla="*/ 193 h 193"/>
              </a:gdLst>
              <a:ahLst/>
              <a:cxnLst>
                <a:cxn ang="0">
                  <a:pos x="T0" y="T1"/>
                </a:cxn>
                <a:cxn ang="0">
                  <a:pos x="T2" y="T3"/>
                </a:cxn>
                <a:cxn ang="0">
                  <a:pos x="T4" y="T5"/>
                </a:cxn>
                <a:cxn ang="0">
                  <a:pos x="T6" y="T7"/>
                </a:cxn>
                <a:cxn ang="0">
                  <a:pos x="T8" y="T9"/>
                </a:cxn>
              </a:cxnLst>
              <a:rect l="0" t="0" r="r" b="b"/>
              <a:pathLst>
                <a:path w="470" h="193">
                  <a:moveTo>
                    <a:pt x="2" y="193"/>
                  </a:moveTo>
                  <a:lnTo>
                    <a:pt x="465" y="193"/>
                  </a:lnTo>
                  <a:lnTo>
                    <a:pt x="470" y="0"/>
                  </a:lnTo>
                  <a:lnTo>
                    <a:pt x="0" y="0"/>
                  </a:lnTo>
                  <a:lnTo>
                    <a:pt x="2" y="1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defTabSz="575945">
                <a:defRPr/>
              </a:pPr>
              <a:endParaRPr lang="zh-CN" altLang="en-US" sz="1300">
                <a:solidFill>
                  <a:srgbClr val="C00000"/>
                </a:solidFill>
                <a:cs typeface="+mn-ea"/>
                <a:sym typeface="+mn-lt"/>
              </a:endParaRPr>
            </a:p>
          </p:txBody>
        </p:sp>
        <p:sp>
          <p:nvSpPr>
            <p:cNvPr id="210" name="Freeform 20"/>
            <p:cNvSpPr/>
            <p:nvPr/>
          </p:nvSpPr>
          <p:spPr bwMode="auto">
            <a:xfrm>
              <a:off x="6488113" y="36004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defTabSz="575945">
                <a:defRPr/>
              </a:pPr>
              <a:endParaRPr lang="zh-CN" altLang="en-US" sz="1300">
                <a:solidFill>
                  <a:srgbClr val="C00000"/>
                </a:solidFill>
                <a:cs typeface="+mn-ea"/>
                <a:sym typeface="+mn-lt"/>
              </a:endParaRPr>
            </a:p>
          </p:txBody>
        </p:sp>
        <p:sp>
          <p:nvSpPr>
            <p:cNvPr id="211" name="Freeform 21"/>
            <p:cNvSpPr/>
            <p:nvPr/>
          </p:nvSpPr>
          <p:spPr bwMode="auto">
            <a:xfrm>
              <a:off x="5684838" y="3173413"/>
              <a:ext cx="1008063" cy="450850"/>
            </a:xfrm>
            <a:custGeom>
              <a:avLst/>
              <a:gdLst>
                <a:gd name="T0" fmla="*/ 49 w 266"/>
                <a:gd name="T1" fmla="*/ 64 h 119"/>
                <a:gd name="T2" fmla="*/ 49 w 266"/>
                <a:gd name="T3" fmla="*/ 64 h 119"/>
                <a:gd name="T4" fmla="*/ 49 w 266"/>
                <a:gd name="T5" fmla="*/ 119 h 119"/>
                <a:gd name="T6" fmla="*/ 105 w 266"/>
                <a:gd name="T7" fmla="*/ 119 h 119"/>
                <a:gd name="T8" fmla="*/ 102 w 266"/>
                <a:gd name="T9" fmla="*/ 83 h 119"/>
                <a:gd name="T10" fmla="*/ 108 w 266"/>
                <a:gd name="T11" fmla="*/ 74 h 119"/>
                <a:gd name="T12" fmla="*/ 115 w 266"/>
                <a:gd name="T13" fmla="*/ 83 h 119"/>
                <a:gd name="T14" fmla="*/ 112 w 266"/>
                <a:gd name="T15" fmla="*/ 119 h 119"/>
                <a:gd name="T16" fmla="*/ 167 w 266"/>
                <a:gd name="T17" fmla="*/ 119 h 119"/>
                <a:gd name="T18" fmla="*/ 167 w 266"/>
                <a:gd name="T19" fmla="*/ 76 h 119"/>
                <a:gd name="T20" fmla="*/ 179 w 266"/>
                <a:gd name="T21" fmla="*/ 95 h 119"/>
                <a:gd name="T22" fmla="*/ 187 w 266"/>
                <a:gd name="T23" fmla="*/ 105 h 119"/>
                <a:gd name="T24" fmla="*/ 192 w 266"/>
                <a:gd name="T25" fmla="*/ 110 h 119"/>
                <a:gd name="T26" fmla="*/ 197 w 266"/>
                <a:gd name="T27" fmla="*/ 112 h 119"/>
                <a:gd name="T28" fmla="*/ 205 w 266"/>
                <a:gd name="T29" fmla="*/ 114 h 119"/>
                <a:gd name="T30" fmla="*/ 212 w 266"/>
                <a:gd name="T31" fmla="*/ 113 h 119"/>
                <a:gd name="T32" fmla="*/ 216 w 266"/>
                <a:gd name="T33" fmla="*/ 111 h 119"/>
                <a:gd name="T34" fmla="*/ 220 w 266"/>
                <a:gd name="T35" fmla="*/ 108 h 119"/>
                <a:gd name="T36" fmla="*/ 226 w 266"/>
                <a:gd name="T37" fmla="*/ 103 h 119"/>
                <a:gd name="T38" fmla="*/ 236 w 266"/>
                <a:gd name="T39" fmla="*/ 92 h 119"/>
                <a:gd name="T40" fmla="*/ 259 w 266"/>
                <a:gd name="T41" fmla="*/ 67 h 119"/>
                <a:gd name="T42" fmla="*/ 257 w 266"/>
                <a:gd name="T43" fmla="*/ 39 h 119"/>
                <a:gd name="T44" fmla="*/ 254 w 266"/>
                <a:gd name="T45" fmla="*/ 37 h 119"/>
                <a:gd name="T46" fmla="*/ 262 w 266"/>
                <a:gd name="T47" fmla="*/ 29 h 119"/>
                <a:gd name="T48" fmla="*/ 262 w 266"/>
                <a:gd name="T49" fmla="*/ 18 h 119"/>
                <a:gd name="T50" fmla="*/ 251 w 266"/>
                <a:gd name="T51" fmla="*/ 18 h 119"/>
                <a:gd name="T52" fmla="*/ 233 w 266"/>
                <a:gd name="T53" fmla="*/ 38 h 119"/>
                <a:gd name="T54" fmla="*/ 229 w 266"/>
                <a:gd name="T55" fmla="*/ 41 h 119"/>
                <a:gd name="T56" fmla="*/ 229 w 266"/>
                <a:gd name="T57" fmla="*/ 41 h 119"/>
                <a:gd name="T58" fmla="*/ 211 w 266"/>
                <a:gd name="T59" fmla="*/ 62 h 119"/>
                <a:gd name="T60" fmla="*/ 207 w 266"/>
                <a:gd name="T61" fmla="*/ 66 h 119"/>
                <a:gd name="T62" fmla="*/ 204 w 266"/>
                <a:gd name="T63" fmla="*/ 60 h 119"/>
                <a:gd name="T64" fmla="*/ 190 w 266"/>
                <a:gd name="T65" fmla="*/ 35 h 119"/>
                <a:gd name="T66" fmla="*/ 186 w 266"/>
                <a:gd name="T67" fmla="*/ 26 h 119"/>
                <a:gd name="T68" fmla="*/ 184 w 266"/>
                <a:gd name="T69" fmla="*/ 23 h 119"/>
                <a:gd name="T70" fmla="*/ 184 w 266"/>
                <a:gd name="T71" fmla="*/ 22 h 119"/>
                <a:gd name="T72" fmla="*/ 184 w 266"/>
                <a:gd name="T73" fmla="*/ 22 h 119"/>
                <a:gd name="T74" fmla="*/ 179 w 266"/>
                <a:gd name="T75" fmla="*/ 16 h 119"/>
                <a:gd name="T76" fmla="*/ 152 w 266"/>
                <a:gd name="T77" fmla="*/ 4 h 119"/>
                <a:gd name="T78" fmla="*/ 138 w 266"/>
                <a:gd name="T79" fmla="*/ 0 h 119"/>
                <a:gd name="T80" fmla="*/ 138 w 266"/>
                <a:gd name="T81" fmla="*/ 0 h 119"/>
                <a:gd name="T82" fmla="*/ 138 w 266"/>
                <a:gd name="T83" fmla="*/ 0 h 119"/>
                <a:gd name="T84" fmla="*/ 120 w 266"/>
                <a:gd name="T85" fmla="*/ 62 h 119"/>
                <a:gd name="T86" fmla="*/ 114 w 266"/>
                <a:gd name="T87" fmla="*/ 24 h 119"/>
                <a:gd name="T88" fmla="*/ 119 w 266"/>
                <a:gd name="T89" fmla="*/ 12 h 119"/>
                <a:gd name="T90" fmla="*/ 111 w 266"/>
                <a:gd name="T91" fmla="*/ 5 h 119"/>
                <a:gd name="T92" fmla="*/ 105 w 266"/>
                <a:gd name="T93" fmla="*/ 5 h 119"/>
                <a:gd name="T94" fmla="*/ 97 w 266"/>
                <a:gd name="T95" fmla="*/ 12 h 119"/>
                <a:gd name="T96" fmla="*/ 102 w 266"/>
                <a:gd name="T97" fmla="*/ 24 h 119"/>
                <a:gd name="T98" fmla="*/ 96 w 266"/>
                <a:gd name="T99" fmla="*/ 62 h 119"/>
                <a:gd name="T100" fmla="*/ 78 w 266"/>
                <a:gd name="T101" fmla="*/ 0 h 119"/>
                <a:gd name="T102" fmla="*/ 78 w 266"/>
                <a:gd name="T103" fmla="*/ 0 h 119"/>
                <a:gd name="T104" fmla="*/ 78 w 266"/>
                <a:gd name="T105" fmla="*/ 0 h 119"/>
                <a:gd name="T106" fmla="*/ 67 w 266"/>
                <a:gd name="T107" fmla="*/ 4 h 119"/>
                <a:gd name="T108" fmla="*/ 28 w 266"/>
                <a:gd name="T109" fmla="*/ 20 h 119"/>
                <a:gd name="T110" fmla="*/ 0 w 266"/>
                <a:gd name="T111" fmla="*/ 119 h 119"/>
                <a:gd name="T112" fmla="*/ 38 w 266"/>
                <a:gd name="T113" fmla="*/ 119 h 119"/>
                <a:gd name="T114" fmla="*/ 49 w 266"/>
                <a:gd name="T115" fmla="*/ 6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6" h="119">
                  <a:moveTo>
                    <a:pt x="49" y="64"/>
                  </a:moveTo>
                  <a:cubicBezTo>
                    <a:pt x="49" y="64"/>
                    <a:pt x="49" y="64"/>
                    <a:pt x="49" y="64"/>
                  </a:cubicBezTo>
                  <a:cubicBezTo>
                    <a:pt x="49" y="119"/>
                    <a:pt x="49" y="119"/>
                    <a:pt x="49" y="119"/>
                  </a:cubicBezTo>
                  <a:cubicBezTo>
                    <a:pt x="105" y="119"/>
                    <a:pt x="105" y="119"/>
                    <a:pt x="105" y="119"/>
                  </a:cubicBezTo>
                  <a:cubicBezTo>
                    <a:pt x="102" y="83"/>
                    <a:pt x="102" y="83"/>
                    <a:pt x="102" y="83"/>
                  </a:cubicBezTo>
                  <a:cubicBezTo>
                    <a:pt x="102" y="78"/>
                    <a:pt x="105" y="74"/>
                    <a:pt x="108" y="74"/>
                  </a:cubicBezTo>
                  <a:cubicBezTo>
                    <a:pt x="112" y="74"/>
                    <a:pt x="115" y="78"/>
                    <a:pt x="115" y="83"/>
                  </a:cubicBezTo>
                  <a:cubicBezTo>
                    <a:pt x="112" y="119"/>
                    <a:pt x="112" y="119"/>
                    <a:pt x="112" y="119"/>
                  </a:cubicBezTo>
                  <a:cubicBezTo>
                    <a:pt x="167" y="119"/>
                    <a:pt x="167" y="119"/>
                    <a:pt x="167" y="119"/>
                  </a:cubicBezTo>
                  <a:cubicBezTo>
                    <a:pt x="167" y="76"/>
                    <a:pt x="167" y="76"/>
                    <a:pt x="167" y="76"/>
                  </a:cubicBezTo>
                  <a:cubicBezTo>
                    <a:pt x="171" y="83"/>
                    <a:pt x="175" y="89"/>
                    <a:pt x="179" y="95"/>
                  </a:cubicBezTo>
                  <a:cubicBezTo>
                    <a:pt x="182" y="99"/>
                    <a:pt x="184" y="102"/>
                    <a:pt x="187" y="105"/>
                  </a:cubicBezTo>
                  <a:cubicBezTo>
                    <a:pt x="188" y="106"/>
                    <a:pt x="190" y="108"/>
                    <a:pt x="192" y="110"/>
                  </a:cubicBezTo>
                  <a:cubicBezTo>
                    <a:pt x="193" y="111"/>
                    <a:pt x="195" y="111"/>
                    <a:pt x="197" y="112"/>
                  </a:cubicBezTo>
                  <a:cubicBezTo>
                    <a:pt x="199" y="113"/>
                    <a:pt x="202" y="114"/>
                    <a:pt x="205" y="114"/>
                  </a:cubicBezTo>
                  <a:cubicBezTo>
                    <a:pt x="207" y="114"/>
                    <a:pt x="209" y="114"/>
                    <a:pt x="212" y="113"/>
                  </a:cubicBezTo>
                  <a:cubicBezTo>
                    <a:pt x="214" y="112"/>
                    <a:pt x="215" y="112"/>
                    <a:pt x="216" y="111"/>
                  </a:cubicBezTo>
                  <a:cubicBezTo>
                    <a:pt x="218" y="110"/>
                    <a:pt x="219" y="109"/>
                    <a:pt x="220" y="108"/>
                  </a:cubicBezTo>
                  <a:cubicBezTo>
                    <a:pt x="222" y="107"/>
                    <a:pt x="224" y="105"/>
                    <a:pt x="226" y="103"/>
                  </a:cubicBezTo>
                  <a:cubicBezTo>
                    <a:pt x="229" y="100"/>
                    <a:pt x="233" y="96"/>
                    <a:pt x="236" y="92"/>
                  </a:cubicBezTo>
                  <a:cubicBezTo>
                    <a:pt x="247" y="80"/>
                    <a:pt x="259" y="67"/>
                    <a:pt x="259" y="67"/>
                  </a:cubicBezTo>
                  <a:cubicBezTo>
                    <a:pt x="266" y="58"/>
                    <a:pt x="265" y="46"/>
                    <a:pt x="257" y="39"/>
                  </a:cubicBezTo>
                  <a:cubicBezTo>
                    <a:pt x="256" y="38"/>
                    <a:pt x="255" y="38"/>
                    <a:pt x="254" y="37"/>
                  </a:cubicBezTo>
                  <a:cubicBezTo>
                    <a:pt x="262" y="29"/>
                    <a:pt x="262" y="29"/>
                    <a:pt x="262" y="29"/>
                  </a:cubicBezTo>
                  <a:cubicBezTo>
                    <a:pt x="265" y="26"/>
                    <a:pt x="265" y="21"/>
                    <a:pt x="262" y="18"/>
                  </a:cubicBezTo>
                  <a:cubicBezTo>
                    <a:pt x="259" y="15"/>
                    <a:pt x="254" y="15"/>
                    <a:pt x="251" y="18"/>
                  </a:cubicBezTo>
                  <a:cubicBezTo>
                    <a:pt x="233" y="38"/>
                    <a:pt x="233" y="38"/>
                    <a:pt x="233" y="38"/>
                  </a:cubicBezTo>
                  <a:cubicBezTo>
                    <a:pt x="231" y="39"/>
                    <a:pt x="230" y="40"/>
                    <a:pt x="229" y="41"/>
                  </a:cubicBezTo>
                  <a:cubicBezTo>
                    <a:pt x="229" y="41"/>
                    <a:pt x="229" y="41"/>
                    <a:pt x="229" y="41"/>
                  </a:cubicBezTo>
                  <a:cubicBezTo>
                    <a:pt x="227" y="43"/>
                    <a:pt x="219" y="53"/>
                    <a:pt x="211" y="62"/>
                  </a:cubicBezTo>
                  <a:cubicBezTo>
                    <a:pt x="209" y="63"/>
                    <a:pt x="208" y="64"/>
                    <a:pt x="207" y="66"/>
                  </a:cubicBezTo>
                  <a:cubicBezTo>
                    <a:pt x="206" y="64"/>
                    <a:pt x="205" y="62"/>
                    <a:pt x="204" y="60"/>
                  </a:cubicBezTo>
                  <a:cubicBezTo>
                    <a:pt x="199" y="52"/>
                    <a:pt x="194" y="42"/>
                    <a:pt x="190" y="35"/>
                  </a:cubicBezTo>
                  <a:cubicBezTo>
                    <a:pt x="188" y="31"/>
                    <a:pt x="187" y="28"/>
                    <a:pt x="186" y="26"/>
                  </a:cubicBezTo>
                  <a:cubicBezTo>
                    <a:pt x="185" y="24"/>
                    <a:pt x="185" y="24"/>
                    <a:pt x="184" y="23"/>
                  </a:cubicBezTo>
                  <a:cubicBezTo>
                    <a:pt x="184" y="22"/>
                    <a:pt x="184" y="22"/>
                    <a:pt x="184" y="22"/>
                  </a:cubicBezTo>
                  <a:cubicBezTo>
                    <a:pt x="184" y="22"/>
                    <a:pt x="184" y="22"/>
                    <a:pt x="184" y="22"/>
                  </a:cubicBezTo>
                  <a:cubicBezTo>
                    <a:pt x="183" y="20"/>
                    <a:pt x="181" y="18"/>
                    <a:pt x="179" y="16"/>
                  </a:cubicBezTo>
                  <a:cubicBezTo>
                    <a:pt x="177" y="13"/>
                    <a:pt x="171" y="9"/>
                    <a:pt x="152" y="4"/>
                  </a:cubicBezTo>
                  <a:cubicBezTo>
                    <a:pt x="147" y="2"/>
                    <a:pt x="142" y="1"/>
                    <a:pt x="138" y="0"/>
                  </a:cubicBezTo>
                  <a:cubicBezTo>
                    <a:pt x="138" y="0"/>
                    <a:pt x="138" y="0"/>
                    <a:pt x="138" y="0"/>
                  </a:cubicBezTo>
                  <a:cubicBezTo>
                    <a:pt x="138" y="0"/>
                    <a:pt x="138" y="0"/>
                    <a:pt x="138" y="0"/>
                  </a:cubicBezTo>
                  <a:cubicBezTo>
                    <a:pt x="137" y="10"/>
                    <a:pt x="134" y="33"/>
                    <a:pt x="120" y="62"/>
                  </a:cubicBezTo>
                  <a:cubicBezTo>
                    <a:pt x="118" y="43"/>
                    <a:pt x="115" y="26"/>
                    <a:pt x="114" y="24"/>
                  </a:cubicBezTo>
                  <a:cubicBezTo>
                    <a:pt x="119" y="12"/>
                    <a:pt x="119" y="12"/>
                    <a:pt x="119" y="12"/>
                  </a:cubicBezTo>
                  <a:cubicBezTo>
                    <a:pt x="111" y="5"/>
                    <a:pt x="111" y="5"/>
                    <a:pt x="111" y="5"/>
                  </a:cubicBezTo>
                  <a:cubicBezTo>
                    <a:pt x="105" y="5"/>
                    <a:pt x="105" y="5"/>
                    <a:pt x="105" y="5"/>
                  </a:cubicBezTo>
                  <a:cubicBezTo>
                    <a:pt x="97" y="12"/>
                    <a:pt x="97" y="12"/>
                    <a:pt x="97" y="12"/>
                  </a:cubicBezTo>
                  <a:cubicBezTo>
                    <a:pt x="102" y="24"/>
                    <a:pt x="102" y="24"/>
                    <a:pt x="102" y="24"/>
                  </a:cubicBezTo>
                  <a:cubicBezTo>
                    <a:pt x="102" y="26"/>
                    <a:pt x="99" y="43"/>
                    <a:pt x="96" y="62"/>
                  </a:cubicBezTo>
                  <a:cubicBezTo>
                    <a:pt x="83" y="33"/>
                    <a:pt x="79" y="10"/>
                    <a:pt x="78" y="0"/>
                  </a:cubicBezTo>
                  <a:cubicBezTo>
                    <a:pt x="78" y="0"/>
                    <a:pt x="78" y="0"/>
                    <a:pt x="78" y="0"/>
                  </a:cubicBezTo>
                  <a:cubicBezTo>
                    <a:pt x="78" y="0"/>
                    <a:pt x="78" y="0"/>
                    <a:pt x="78" y="0"/>
                  </a:cubicBezTo>
                  <a:cubicBezTo>
                    <a:pt x="74" y="1"/>
                    <a:pt x="70" y="2"/>
                    <a:pt x="67" y="4"/>
                  </a:cubicBezTo>
                  <a:cubicBezTo>
                    <a:pt x="55" y="8"/>
                    <a:pt x="38" y="14"/>
                    <a:pt x="28" y="20"/>
                  </a:cubicBezTo>
                  <a:cubicBezTo>
                    <a:pt x="23" y="25"/>
                    <a:pt x="7" y="47"/>
                    <a:pt x="0" y="119"/>
                  </a:cubicBezTo>
                  <a:cubicBezTo>
                    <a:pt x="38" y="119"/>
                    <a:pt x="38" y="119"/>
                    <a:pt x="38" y="119"/>
                  </a:cubicBezTo>
                  <a:cubicBezTo>
                    <a:pt x="40" y="95"/>
                    <a:pt x="46" y="65"/>
                    <a:pt x="49"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defTabSz="575945">
                <a:defRPr/>
              </a:pPr>
              <a:endParaRPr lang="zh-CN" altLang="en-US" sz="1300">
                <a:solidFill>
                  <a:srgbClr val="C00000"/>
                </a:solidFill>
                <a:cs typeface="+mn-ea"/>
                <a:sym typeface="+mn-lt"/>
              </a:endParaRPr>
            </a:p>
          </p:txBody>
        </p:sp>
      </p:grpSp>
      <p:grpSp>
        <p:nvGrpSpPr>
          <p:cNvPr id="212" name="组合 211"/>
          <p:cNvGrpSpPr/>
          <p:nvPr/>
        </p:nvGrpSpPr>
        <p:grpSpPr>
          <a:xfrm>
            <a:off x="6466049" y="3481658"/>
            <a:ext cx="686825" cy="868325"/>
            <a:chOff x="5527675" y="2708275"/>
            <a:chExt cx="1139825" cy="1441450"/>
          </a:xfrm>
          <a:solidFill>
            <a:schemeClr val="bg1"/>
          </a:solidFill>
        </p:grpSpPr>
        <p:sp>
          <p:nvSpPr>
            <p:cNvPr id="213" name="Freeform 42"/>
            <p:cNvSpPr/>
            <p:nvPr/>
          </p:nvSpPr>
          <p:spPr bwMode="auto">
            <a:xfrm>
              <a:off x="6194425" y="3665538"/>
              <a:ext cx="207963" cy="295275"/>
            </a:xfrm>
            <a:custGeom>
              <a:avLst/>
              <a:gdLst>
                <a:gd name="T0" fmla="*/ 31 w 55"/>
                <a:gd name="T1" fmla="*/ 35 h 78"/>
                <a:gd name="T2" fmla="*/ 30 w 55"/>
                <a:gd name="T3" fmla="*/ 34 h 78"/>
                <a:gd name="T4" fmla="*/ 22 w 55"/>
                <a:gd name="T5" fmla="*/ 32 h 78"/>
                <a:gd name="T6" fmla="*/ 22 w 55"/>
                <a:gd name="T7" fmla="*/ 31 h 78"/>
                <a:gd name="T8" fmla="*/ 16 w 55"/>
                <a:gd name="T9" fmla="*/ 28 h 78"/>
                <a:gd name="T10" fmla="*/ 17 w 55"/>
                <a:gd name="T11" fmla="*/ 20 h 78"/>
                <a:gd name="T12" fmla="*/ 26 w 55"/>
                <a:gd name="T13" fmla="*/ 18 h 78"/>
                <a:gd name="T14" fmla="*/ 33 w 55"/>
                <a:gd name="T15" fmla="*/ 18 h 78"/>
                <a:gd name="T16" fmla="*/ 39 w 55"/>
                <a:gd name="T17" fmla="*/ 22 h 78"/>
                <a:gd name="T18" fmla="*/ 40 w 55"/>
                <a:gd name="T19" fmla="*/ 23 h 78"/>
                <a:gd name="T20" fmla="*/ 40 w 55"/>
                <a:gd name="T21" fmla="*/ 23 h 78"/>
                <a:gd name="T22" fmla="*/ 40 w 55"/>
                <a:gd name="T23" fmla="*/ 23 h 78"/>
                <a:gd name="T24" fmla="*/ 44 w 55"/>
                <a:gd name="T25" fmla="*/ 25 h 78"/>
                <a:gd name="T26" fmla="*/ 50 w 55"/>
                <a:gd name="T27" fmla="*/ 21 h 78"/>
                <a:gd name="T28" fmla="*/ 50 w 55"/>
                <a:gd name="T29" fmla="*/ 17 h 78"/>
                <a:gd name="T30" fmla="*/ 36 w 55"/>
                <a:gd name="T31" fmla="*/ 8 h 78"/>
                <a:gd name="T32" fmla="*/ 31 w 55"/>
                <a:gd name="T33" fmla="*/ 8 h 78"/>
                <a:gd name="T34" fmla="*/ 31 w 55"/>
                <a:gd name="T35" fmla="*/ 2 h 78"/>
                <a:gd name="T36" fmla="*/ 29 w 55"/>
                <a:gd name="T37" fmla="*/ 0 h 78"/>
                <a:gd name="T38" fmla="*/ 23 w 55"/>
                <a:gd name="T39" fmla="*/ 0 h 78"/>
                <a:gd name="T40" fmla="*/ 21 w 55"/>
                <a:gd name="T41" fmla="*/ 2 h 78"/>
                <a:gd name="T42" fmla="*/ 21 w 55"/>
                <a:gd name="T43" fmla="*/ 8 h 78"/>
                <a:gd name="T44" fmla="*/ 7 w 55"/>
                <a:gd name="T45" fmla="*/ 13 h 78"/>
                <a:gd name="T46" fmla="*/ 3 w 55"/>
                <a:gd name="T47" fmla="*/ 32 h 78"/>
                <a:gd name="T48" fmla="*/ 10 w 55"/>
                <a:gd name="T49" fmla="*/ 38 h 78"/>
                <a:gd name="T50" fmla="*/ 30 w 55"/>
                <a:gd name="T51" fmla="*/ 47 h 78"/>
                <a:gd name="T52" fmla="*/ 33 w 55"/>
                <a:gd name="T53" fmla="*/ 48 h 78"/>
                <a:gd name="T54" fmla="*/ 38 w 55"/>
                <a:gd name="T55" fmla="*/ 51 h 78"/>
                <a:gd name="T56" fmla="*/ 36 w 55"/>
                <a:gd name="T57" fmla="*/ 59 h 78"/>
                <a:gd name="T58" fmla="*/ 29 w 55"/>
                <a:gd name="T59" fmla="*/ 61 h 78"/>
                <a:gd name="T60" fmla="*/ 19 w 55"/>
                <a:gd name="T61" fmla="*/ 59 h 78"/>
                <a:gd name="T62" fmla="*/ 13 w 55"/>
                <a:gd name="T63" fmla="*/ 56 h 78"/>
                <a:gd name="T64" fmla="*/ 12 w 55"/>
                <a:gd name="T65" fmla="*/ 55 h 78"/>
                <a:gd name="T66" fmla="*/ 12 w 55"/>
                <a:gd name="T67" fmla="*/ 55 h 78"/>
                <a:gd name="T68" fmla="*/ 12 w 55"/>
                <a:gd name="T69" fmla="*/ 55 h 78"/>
                <a:gd name="T70" fmla="*/ 12 w 55"/>
                <a:gd name="T71" fmla="*/ 55 h 78"/>
                <a:gd name="T72" fmla="*/ 8 w 55"/>
                <a:gd name="T73" fmla="*/ 53 h 78"/>
                <a:gd name="T74" fmla="*/ 1 w 55"/>
                <a:gd name="T75" fmla="*/ 57 h 78"/>
                <a:gd name="T76" fmla="*/ 1 w 55"/>
                <a:gd name="T77" fmla="*/ 61 h 78"/>
                <a:gd name="T78" fmla="*/ 21 w 55"/>
                <a:gd name="T79" fmla="*/ 70 h 78"/>
                <a:gd name="T80" fmla="*/ 21 w 55"/>
                <a:gd name="T81" fmla="*/ 76 h 78"/>
                <a:gd name="T82" fmla="*/ 23 w 55"/>
                <a:gd name="T83" fmla="*/ 78 h 78"/>
                <a:gd name="T84" fmla="*/ 29 w 55"/>
                <a:gd name="T85" fmla="*/ 78 h 78"/>
                <a:gd name="T86" fmla="*/ 31 w 55"/>
                <a:gd name="T87" fmla="*/ 76 h 78"/>
                <a:gd name="T88" fmla="*/ 31 w 55"/>
                <a:gd name="T89" fmla="*/ 71 h 78"/>
                <a:gd name="T90" fmla="*/ 46 w 55"/>
                <a:gd name="T91" fmla="*/ 66 h 78"/>
                <a:gd name="T92" fmla="*/ 52 w 55"/>
                <a:gd name="T93" fmla="*/ 48 h 78"/>
                <a:gd name="T94" fmla="*/ 31 w 55"/>
                <a:gd name="T95"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 h="78">
                  <a:moveTo>
                    <a:pt x="31" y="35"/>
                  </a:moveTo>
                  <a:cubicBezTo>
                    <a:pt x="30" y="34"/>
                    <a:pt x="30" y="34"/>
                    <a:pt x="30" y="34"/>
                  </a:cubicBezTo>
                  <a:cubicBezTo>
                    <a:pt x="27" y="33"/>
                    <a:pt x="23" y="32"/>
                    <a:pt x="22" y="32"/>
                  </a:cubicBezTo>
                  <a:cubicBezTo>
                    <a:pt x="22" y="32"/>
                    <a:pt x="22" y="31"/>
                    <a:pt x="22" y="31"/>
                  </a:cubicBezTo>
                  <a:cubicBezTo>
                    <a:pt x="19" y="30"/>
                    <a:pt x="17" y="30"/>
                    <a:pt x="16" y="28"/>
                  </a:cubicBezTo>
                  <a:cubicBezTo>
                    <a:pt x="14" y="25"/>
                    <a:pt x="15" y="22"/>
                    <a:pt x="17" y="20"/>
                  </a:cubicBezTo>
                  <a:cubicBezTo>
                    <a:pt x="20" y="18"/>
                    <a:pt x="24" y="18"/>
                    <a:pt x="26" y="18"/>
                  </a:cubicBezTo>
                  <a:cubicBezTo>
                    <a:pt x="28" y="18"/>
                    <a:pt x="30" y="18"/>
                    <a:pt x="33" y="18"/>
                  </a:cubicBezTo>
                  <a:cubicBezTo>
                    <a:pt x="34" y="19"/>
                    <a:pt x="37" y="21"/>
                    <a:pt x="39" y="22"/>
                  </a:cubicBezTo>
                  <a:cubicBezTo>
                    <a:pt x="39" y="22"/>
                    <a:pt x="39" y="22"/>
                    <a:pt x="40" y="23"/>
                  </a:cubicBezTo>
                  <a:cubicBezTo>
                    <a:pt x="40" y="23"/>
                    <a:pt x="40" y="23"/>
                    <a:pt x="40" y="23"/>
                  </a:cubicBezTo>
                  <a:cubicBezTo>
                    <a:pt x="40" y="23"/>
                    <a:pt x="40" y="23"/>
                    <a:pt x="40" y="23"/>
                  </a:cubicBezTo>
                  <a:cubicBezTo>
                    <a:pt x="41" y="24"/>
                    <a:pt x="42" y="25"/>
                    <a:pt x="44" y="25"/>
                  </a:cubicBezTo>
                  <a:cubicBezTo>
                    <a:pt x="47" y="25"/>
                    <a:pt x="49" y="23"/>
                    <a:pt x="50" y="21"/>
                  </a:cubicBezTo>
                  <a:cubicBezTo>
                    <a:pt x="51" y="20"/>
                    <a:pt x="51" y="18"/>
                    <a:pt x="50" y="17"/>
                  </a:cubicBezTo>
                  <a:cubicBezTo>
                    <a:pt x="48" y="13"/>
                    <a:pt x="41" y="10"/>
                    <a:pt x="36" y="8"/>
                  </a:cubicBezTo>
                  <a:cubicBezTo>
                    <a:pt x="35" y="8"/>
                    <a:pt x="33" y="8"/>
                    <a:pt x="31" y="8"/>
                  </a:cubicBezTo>
                  <a:cubicBezTo>
                    <a:pt x="31" y="2"/>
                    <a:pt x="31" y="2"/>
                    <a:pt x="31" y="2"/>
                  </a:cubicBezTo>
                  <a:cubicBezTo>
                    <a:pt x="31" y="1"/>
                    <a:pt x="31" y="0"/>
                    <a:pt x="29" y="0"/>
                  </a:cubicBezTo>
                  <a:cubicBezTo>
                    <a:pt x="23" y="0"/>
                    <a:pt x="23" y="0"/>
                    <a:pt x="23" y="0"/>
                  </a:cubicBezTo>
                  <a:cubicBezTo>
                    <a:pt x="21" y="0"/>
                    <a:pt x="21" y="1"/>
                    <a:pt x="21" y="2"/>
                  </a:cubicBezTo>
                  <a:cubicBezTo>
                    <a:pt x="21" y="8"/>
                    <a:pt x="21" y="8"/>
                    <a:pt x="21" y="8"/>
                  </a:cubicBezTo>
                  <a:cubicBezTo>
                    <a:pt x="15" y="9"/>
                    <a:pt x="11" y="11"/>
                    <a:pt x="7" y="13"/>
                  </a:cubicBezTo>
                  <a:cubicBezTo>
                    <a:pt x="1" y="18"/>
                    <a:pt x="0" y="26"/>
                    <a:pt x="3" y="32"/>
                  </a:cubicBezTo>
                  <a:cubicBezTo>
                    <a:pt x="5" y="35"/>
                    <a:pt x="7" y="37"/>
                    <a:pt x="10" y="38"/>
                  </a:cubicBezTo>
                  <a:cubicBezTo>
                    <a:pt x="13" y="40"/>
                    <a:pt x="24" y="44"/>
                    <a:pt x="30" y="47"/>
                  </a:cubicBezTo>
                  <a:cubicBezTo>
                    <a:pt x="33" y="48"/>
                    <a:pt x="33" y="48"/>
                    <a:pt x="33" y="48"/>
                  </a:cubicBezTo>
                  <a:cubicBezTo>
                    <a:pt x="35" y="49"/>
                    <a:pt x="37" y="50"/>
                    <a:pt x="38" y="51"/>
                  </a:cubicBezTo>
                  <a:cubicBezTo>
                    <a:pt x="39" y="54"/>
                    <a:pt x="39" y="57"/>
                    <a:pt x="36" y="59"/>
                  </a:cubicBezTo>
                  <a:cubicBezTo>
                    <a:pt x="35" y="60"/>
                    <a:pt x="32" y="61"/>
                    <a:pt x="29" y="61"/>
                  </a:cubicBezTo>
                  <a:cubicBezTo>
                    <a:pt x="26" y="61"/>
                    <a:pt x="22" y="60"/>
                    <a:pt x="19" y="59"/>
                  </a:cubicBezTo>
                  <a:cubicBezTo>
                    <a:pt x="17" y="59"/>
                    <a:pt x="14" y="57"/>
                    <a:pt x="13" y="56"/>
                  </a:cubicBezTo>
                  <a:cubicBezTo>
                    <a:pt x="13" y="56"/>
                    <a:pt x="12" y="56"/>
                    <a:pt x="12" y="55"/>
                  </a:cubicBezTo>
                  <a:cubicBezTo>
                    <a:pt x="12" y="55"/>
                    <a:pt x="12" y="55"/>
                    <a:pt x="12" y="55"/>
                  </a:cubicBezTo>
                  <a:cubicBezTo>
                    <a:pt x="12" y="55"/>
                    <a:pt x="12" y="55"/>
                    <a:pt x="12" y="55"/>
                  </a:cubicBezTo>
                  <a:cubicBezTo>
                    <a:pt x="12" y="55"/>
                    <a:pt x="12" y="55"/>
                    <a:pt x="12" y="55"/>
                  </a:cubicBezTo>
                  <a:cubicBezTo>
                    <a:pt x="11" y="54"/>
                    <a:pt x="9" y="53"/>
                    <a:pt x="8" y="53"/>
                  </a:cubicBezTo>
                  <a:cubicBezTo>
                    <a:pt x="5" y="53"/>
                    <a:pt x="2" y="55"/>
                    <a:pt x="1" y="57"/>
                  </a:cubicBezTo>
                  <a:cubicBezTo>
                    <a:pt x="0" y="58"/>
                    <a:pt x="0" y="60"/>
                    <a:pt x="1" y="61"/>
                  </a:cubicBezTo>
                  <a:cubicBezTo>
                    <a:pt x="5" y="66"/>
                    <a:pt x="13" y="69"/>
                    <a:pt x="21" y="70"/>
                  </a:cubicBezTo>
                  <a:cubicBezTo>
                    <a:pt x="21" y="76"/>
                    <a:pt x="21" y="76"/>
                    <a:pt x="21" y="76"/>
                  </a:cubicBezTo>
                  <a:cubicBezTo>
                    <a:pt x="21" y="77"/>
                    <a:pt x="21" y="78"/>
                    <a:pt x="23" y="78"/>
                  </a:cubicBezTo>
                  <a:cubicBezTo>
                    <a:pt x="29" y="78"/>
                    <a:pt x="29" y="78"/>
                    <a:pt x="29" y="78"/>
                  </a:cubicBezTo>
                  <a:cubicBezTo>
                    <a:pt x="31" y="78"/>
                    <a:pt x="31" y="77"/>
                    <a:pt x="31" y="76"/>
                  </a:cubicBezTo>
                  <a:cubicBezTo>
                    <a:pt x="31" y="71"/>
                    <a:pt x="31" y="71"/>
                    <a:pt x="31" y="71"/>
                  </a:cubicBezTo>
                  <a:cubicBezTo>
                    <a:pt x="38" y="70"/>
                    <a:pt x="43" y="69"/>
                    <a:pt x="46" y="66"/>
                  </a:cubicBezTo>
                  <a:cubicBezTo>
                    <a:pt x="52" y="61"/>
                    <a:pt x="55" y="55"/>
                    <a:pt x="52" y="48"/>
                  </a:cubicBezTo>
                  <a:cubicBezTo>
                    <a:pt x="50" y="41"/>
                    <a:pt x="39" y="38"/>
                    <a:pt x="3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defTabSz="575945">
                <a:defRPr/>
              </a:pPr>
              <a:endParaRPr lang="zh-CN" altLang="en-US" sz="1300">
                <a:solidFill>
                  <a:srgbClr val="C00000"/>
                </a:solidFill>
                <a:cs typeface="+mn-ea"/>
                <a:sym typeface="+mn-lt"/>
              </a:endParaRPr>
            </a:p>
          </p:txBody>
        </p:sp>
        <p:sp>
          <p:nvSpPr>
            <p:cNvPr id="214" name="Freeform 43"/>
            <p:cNvSpPr/>
            <p:nvPr/>
          </p:nvSpPr>
          <p:spPr bwMode="auto">
            <a:xfrm>
              <a:off x="5549900" y="3348038"/>
              <a:ext cx="277813" cy="393700"/>
            </a:xfrm>
            <a:custGeom>
              <a:avLst/>
              <a:gdLst>
                <a:gd name="T0" fmla="*/ 52 w 73"/>
                <a:gd name="T1" fmla="*/ 0 h 104"/>
                <a:gd name="T2" fmla="*/ 44 w 73"/>
                <a:gd name="T3" fmla="*/ 39 h 104"/>
                <a:gd name="T4" fmla="*/ 5 w 73"/>
                <a:gd name="T5" fmla="*/ 82 h 104"/>
                <a:gd name="T6" fmla="*/ 5 w 73"/>
                <a:gd name="T7" fmla="*/ 100 h 104"/>
                <a:gd name="T8" fmla="*/ 23 w 73"/>
                <a:gd name="T9" fmla="*/ 99 h 104"/>
                <a:gd name="T10" fmla="*/ 64 w 73"/>
                <a:gd name="T11" fmla="*/ 53 h 104"/>
                <a:gd name="T12" fmla="*/ 67 w 73"/>
                <a:gd name="T13" fmla="*/ 47 h 104"/>
                <a:gd name="T14" fmla="*/ 73 w 73"/>
                <a:gd name="T15" fmla="*/ 19 h 104"/>
                <a:gd name="T16" fmla="*/ 65 w 73"/>
                <a:gd name="T17" fmla="*/ 10 h 104"/>
                <a:gd name="T18" fmla="*/ 52 w 73"/>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04">
                  <a:moveTo>
                    <a:pt x="52" y="0"/>
                  </a:moveTo>
                  <a:cubicBezTo>
                    <a:pt x="44" y="39"/>
                    <a:pt x="44" y="39"/>
                    <a:pt x="44" y="39"/>
                  </a:cubicBezTo>
                  <a:cubicBezTo>
                    <a:pt x="5" y="82"/>
                    <a:pt x="5" y="82"/>
                    <a:pt x="5" y="82"/>
                  </a:cubicBezTo>
                  <a:cubicBezTo>
                    <a:pt x="0" y="87"/>
                    <a:pt x="0" y="95"/>
                    <a:pt x="5" y="100"/>
                  </a:cubicBezTo>
                  <a:cubicBezTo>
                    <a:pt x="11" y="104"/>
                    <a:pt x="19" y="104"/>
                    <a:pt x="23" y="99"/>
                  </a:cubicBezTo>
                  <a:cubicBezTo>
                    <a:pt x="64" y="53"/>
                    <a:pt x="64" y="53"/>
                    <a:pt x="64" y="53"/>
                  </a:cubicBezTo>
                  <a:cubicBezTo>
                    <a:pt x="66" y="51"/>
                    <a:pt x="67" y="49"/>
                    <a:pt x="67" y="47"/>
                  </a:cubicBezTo>
                  <a:cubicBezTo>
                    <a:pt x="73" y="19"/>
                    <a:pt x="73" y="19"/>
                    <a:pt x="73" y="19"/>
                  </a:cubicBezTo>
                  <a:cubicBezTo>
                    <a:pt x="71" y="16"/>
                    <a:pt x="68" y="13"/>
                    <a:pt x="65" y="10"/>
                  </a:cubicBezTo>
                  <a:cubicBezTo>
                    <a:pt x="60" y="8"/>
                    <a:pt x="55" y="3"/>
                    <a:pt x="5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defTabSz="575945">
                <a:defRPr/>
              </a:pPr>
              <a:endParaRPr lang="zh-CN" altLang="en-US" sz="1300">
                <a:solidFill>
                  <a:srgbClr val="C00000"/>
                </a:solidFill>
                <a:cs typeface="+mn-ea"/>
                <a:sym typeface="+mn-lt"/>
              </a:endParaRPr>
            </a:p>
          </p:txBody>
        </p:sp>
        <p:sp>
          <p:nvSpPr>
            <p:cNvPr id="215" name="Freeform 44"/>
            <p:cNvSpPr/>
            <p:nvPr/>
          </p:nvSpPr>
          <p:spPr bwMode="auto">
            <a:xfrm>
              <a:off x="5964238" y="2954338"/>
              <a:ext cx="257175" cy="169863"/>
            </a:xfrm>
            <a:custGeom>
              <a:avLst/>
              <a:gdLst>
                <a:gd name="T0" fmla="*/ 3 w 68"/>
                <a:gd name="T1" fmla="*/ 26 h 45"/>
                <a:gd name="T2" fmla="*/ 0 w 68"/>
                <a:gd name="T3" fmla="*/ 36 h 45"/>
                <a:gd name="T4" fmla="*/ 23 w 68"/>
                <a:gd name="T5" fmla="*/ 44 h 45"/>
                <a:gd name="T6" fmla="*/ 32 w 68"/>
                <a:gd name="T7" fmla="*/ 42 h 45"/>
                <a:gd name="T8" fmla="*/ 62 w 68"/>
                <a:gd name="T9" fmla="*/ 20 h 45"/>
                <a:gd name="T10" fmla="*/ 65 w 68"/>
                <a:gd name="T11" fmla="*/ 6 h 45"/>
                <a:gd name="T12" fmla="*/ 50 w 68"/>
                <a:gd name="T13" fmla="*/ 4 h 45"/>
                <a:gd name="T14" fmla="*/ 24 w 68"/>
                <a:gd name="T15" fmla="*/ 22 h 45"/>
                <a:gd name="T16" fmla="*/ 1 w 68"/>
                <a:gd name="T17" fmla="*/ 15 h 45"/>
                <a:gd name="T18" fmla="*/ 3 w 68"/>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45">
                  <a:moveTo>
                    <a:pt x="3" y="26"/>
                  </a:moveTo>
                  <a:cubicBezTo>
                    <a:pt x="2" y="30"/>
                    <a:pt x="0" y="36"/>
                    <a:pt x="0" y="36"/>
                  </a:cubicBezTo>
                  <a:cubicBezTo>
                    <a:pt x="23" y="44"/>
                    <a:pt x="23" y="44"/>
                    <a:pt x="23" y="44"/>
                  </a:cubicBezTo>
                  <a:cubicBezTo>
                    <a:pt x="26" y="45"/>
                    <a:pt x="30" y="44"/>
                    <a:pt x="32" y="42"/>
                  </a:cubicBezTo>
                  <a:cubicBezTo>
                    <a:pt x="62" y="20"/>
                    <a:pt x="62" y="20"/>
                    <a:pt x="62" y="20"/>
                  </a:cubicBezTo>
                  <a:cubicBezTo>
                    <a:pt x="67" y="17"/>
                    <a:pt x="68" y="11"/>
                    <a:pt x="65" y="6"/>
                  </a:cubicBezTo>
                  <a:cubicBezTo>
                    <a:pt x="61" y="1"/>
                    <a:pt x="55" y="0"/>
                    <a:pt x="50" y="4"/>
                  </a:cubicBezTo>
                  <a:cubicBezTo>
                    <a:pt x="24" y="22"/>
                    <a:pt x="24" y="22"/>
                    <a:pt x="24" y="22"/>
                  </a:cubicBezTo>
                  <a:cubicBezTo>
                    <a:pt x="1" y="15"/>
                    <a:pt x="1" y="15"/>
                    <a:pt x="1" y="15"/>
                  </a:cubicBezTo>
                  <a:cubicBezTo>
                    <a:pt x="1" y="15"/>
                    <a:pt x="3" y="21"/>
                    <a:pt x="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defTabSz="575945">
                <a:defRPr/>
              </a:pPr>
              <a:endParaRPr lang="zh-CN" altLang="en-US" sz="1300">
                <a:solidFill>
                  <a:srgbClr val="C00000"/>
                </a:solidFill>
                <a:cs typeface="+mn-ea"/>
                <a:sym typeface="+mn-lt"/>
              </a:endParaRPr>
            </a:p>
          </p:txBody>
        </p:sp>
        <p:sp>
          <p:nvSpPr>
            <p:cNvPr id="216" name="Freeform 45"/>
            <p:cNvSpPr/>
            <p:nvPr/>
          </p:nvSpPr>
          <p:spPr bwMode="auto">
            <a:xfrm>
              <a:off x="5838825" y="2708275"/>
              <a:ext cx="169863" cy="230188"/>
            </a:xfrm>
            <a:custGeom>
              <a:avLst/>
              <a:gdLst>
                <a:gd name="T0" fmla="*/ 28 w 45"/>
                <a:gd name="T1" fmla="*/ 59 h 61"/>
                <a:gd name="T2" fmla="*/ 45 w 45"/>
                <a:gd name="T3" fmla="*/ 25 h 61"/>
                <a:gd name="T4" fmla="*/ 25 w 45"/>
                <a:gd name="T5" fmla="*/ 0 h 61"/>
                <a:gd name="T6" fmla="*/ 0 w 45"/>
                <a:gd name="T7" fmla="*/ 25 h 61"/>
                <a:gd name="T8" fmla="*/ 28 w 45"/>
                <a:gd name="T9" fmla="*/ 59 h 61"/>
              </a:gdLst>
              <a:ahLst/>
              <a:cxnLst>
                <a:cxn ang="0">
                  <a:pos x="T0" y="T1"/>
                </a:cxn>
                <a:cxn ang="0">
                  <a:pos x="T2" y="T3"/>
                </a:cxn>
                <a:cxn ang="0">
                  <a:pos x="T4" y="T5"/>
                </a:cxn>
                <a:cxn ang="0">
                  <a:pos x="T6" y="T7"/>
                </a:cxn>
                <a:cxn ang="0">
                  <a:pos x="T8" y="T9"/>
                </a:cxn>
              </a:cxnLst>
              <a:rect l="0" t="0" r="r" b="b"/>
              <a:pathLst>
                <a:path w="45" h="61">
                  <a:moveTo>
                    <a:pt x="28" y="59"/>
                  </a:moveTo>
                  <a:cubicBezTo>
                    <a:pt x="41" y="57"/>
                    <a:pt x="44" y="40"/>
                    <a:pt x="45" y="25"/>
                  </a:cubicBezTo>
                  <a:cubicBezTo>
                    <a:pt x="45" y="11"/>
                    <a:pt x="35" y="1"/>
                    <a:pt x="25" y="0"/>
                  </a:cubicBezTo>
                  <a:cubicBezTo>
                    <a:pt x="11" y="0"/>
                    <a:pt x="1" y="11"/>
                    <a:pt x="0" y="25"/>
                  </a:cubicBezTo>
                  <a:cubicBezTo>
                    <a:pt x="2" y="49"/>
                    <a:pt x="18" y="61"/>
                    <a:pt x="2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defTabSz="575945">
                <a:defRPr/>
              </a:pPr>
              <a:endParaRPr lang="zh-CN" altLang="en-US" sz="1300">
                <a:solidFill>
                  <a:srgbClr val="C00000"/>
                </a:solidFill>
                <a:cs typeface="+mn-ea"/>
                <a:sym typeface="+mn-lt"/>
              </a:endParaRPr>
            </a:p>
          </p:txBody>
        </p:sp>
        <p:sp>
          <p:nvSpPr>
            <p:cNvPr id="217" name="Freeform 46"/>
            <p:cNvSpPr/>
            <p:nvPr/>
          </p:nvSpPr>
          <p:spPr bwMode="auto">
            <a:xfrm>
              <a:off x="5527675" y="2938463"/>
              <a:ext cx="477838" cy="768350"/>
            </a:xfrm>
            <a:custGeom>
              <a:avLst/>
              <a:gdLst>
                <a:gd name="T0" fmla="*/ 19 w 126"/>
                <a:gd name="T1" fmla="*/ 47 h 203"/>
                <a:gd name="T2" fmla="*/ 19 w 126"/>
                <a:gd name="T3" fmla="*/ 46 h 203"/>
                <a:gd name="T4" fmla="*/ 48 w 126"/>
                <a:gd name="T5" fmla="*/ 24 h 203"/>
                <a:gd name="T6" fmla="*/ 71 w 126"/>
                <a:gd name="T7" fmla="*/ 24 h 203"/>
                <a:gd name="T8" fmla="*/ 64 w 126"/>
                <a:gd name="T9" fmla="*/ 27 h 203"/>
                <a:gd name="T10" fmla="*/ 49 w 126"/>
                <a:gd name="T11" fmla="*/ 87 h 203"/>
                <a:gd name="T12" fmla="*/ 53 w 126"/>
                <a:gd name="T13" fmla="*/ 91 h 203"/>
                <a:gd name="T14" fmla="*/ 73 w 126"/>
                <a:gd name="T15" fmla="*/ 113 h 203"/>
                <a:gd name="T16" fmla="*/ 99 w 126"/>
                <a:gd name="T17" fmla="*/ 140 h 203"/>
                <a:gd name="T18" fmla="*/ 92 w 126"/>
                <a:gd name="T19" fmla="*/ 187 h 203"/>
                <a:gd name="T20" fmla="*/ 102 w 126"/>
                <a:gd name="T21" fmla="*/ 202 h 203"/>
                <a:gd name="T22" fmla="*/ 117 w 126"/>
                <a:gd name="T23" fmla="*/ 190 h 203"/>
                <a:gd name="T24" fmla="*/ 124 w 126"/>
                <a:gd name="T25" fmla="*/ 140 h 203"/>
                <a:gd name="T26" fmla="*/ 121 w 126"/>
                <a:gd name="T27" fmla="*/ 127 h 203"/>
                <a:gd name="T28" fmla="*/ 96 w 126"/>
                <a:gd name="T29" fmla="*/ 96 h 203"/>
                <a:gd name="T30" fmla="*/ 115 w 126"/>
                <a:gd name="T31" fmla="*/ 28 h 203"/>
                <a:gd name="T32" fmla="*/ 110 w 126"/>
                <a:gd name="T33" fmla="*/ 12 h 203"/>
                <a:gd name="T34" fmla="*/ 110 w 126"/>
                <a:gd name="T35" fmla="*/ 15 h 203"/>
                <a:gd name="T36" fmla="*/ 105 w 126"/>
                <a:gd name="T37" fmla="*/ 43 h 203"/>
                <a:gd name="T38" fmla="*/ 105 w 126"/>
                <a:gd name="T39" fmla="*/ 18 h 203"/>
                <a:gd name="T40" fmla="*/ 107 w 126"/>
                <a:gd name="T41" fmla="*/ 14 h 203"/>
                <a:gd name="T42" fmla="*/ 105 w 126"/>
                <a:gd name="T43" fmla="*/ 9 h 203"/>
                <a:gd name="T44" fmla="*/ 103 w 126"/>
                <a:gd name="T45" fmla="*/ 8 h 203"/>
                <a:gd name="T46" fmla="*/ 99 w 126"/>
                <a:gd name="T47" fmla="*/ 12 h 203"/>
                <a:gd name="T48" fmla="*/ 101 w 126"/>
                <a:gd name="T49" fmla="*/ 17 h 203"/>
                <a:gd name="T50" fmla="*/ 96 w 126"/>
                <a:gd name="T51" fmla="*/ 36 h 203"/>
                <a:gd name="T52" fmla="*/ 89 w 126"/>
                <a:gd name="T53" fmla="*/ 1 h 203"/>
                <a:gd name="T54" fmla="*/ 89 w 126"/>
                <a:gd name="T55" fmla="*/ 1 h 203"/>
                <a:gd name="T56" fmla="*/ 89 w 126"/>
                <a:gd name="T57" fmla="*/ 1 h 203"/>
                <a:gd name="T58" fmla="*/ 79 w 126"/>
                <a:gd name="T59" fmla="*/ 0 h 203"/>
                <a:gd name="T60" fmla="*/ 41 w 126"/>
                <a:gd name="T61" fmla="*/ 4 h 203"/>
                <a:gd name="T62" fmla="*/ 5 w 126"/>
                <a:gd name="T63" fmla="*/ 31 h 203"/>
                <a:gd name="T64" fmla="*/ 4 w 126"/>
                <a:gd name="T65" fmla="*/ 46 h 203"/>
                <a:gd name="T66" fmla="*/ 19 w 126"/>
                <a:gd name="T67" fmla="*/ 4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203">
                  <a:moveTo>
                    <a:pt x="19" y="47"/>
                  </a:moveTo>
                  <a:cubicBezTo>
                    <a:pt x="19" y="46"/>
                    <a:pt x="19" y="46"/>
                    <a:pt x="19" y="46"/>
                  </a:cubicBezTo>
                  <a:cubicBezTo>
                    <a:pt x="19" y="46"/>
                    <a:pt x="46" y="24"/>
                    <a:pt x="48" y="24"/>
                  </a:cubicBezTo>
                  <a:cubicBezTo>
                    <a:pt x="49" y="23"/>
                    <a:pt x="71" y="24"/>
                    <a:pt x="71" y="24"/>
                  </a:cubicBezTo>
                  <a:cubicBezTo>
                    <a:pt x="64" y="27"/>
                    <a:pt x="64" y="27"/>
                    <a:pt x="64" y="27"/>
                  </a:cubicBezTo>
                  <a:cubicBezTo>
                    <a:pt x="60" y="42"/>
                    <a:pt x="50" y="73"/>
                    <a:pt x="49" y="87"/>
                  </a:cubicBezTo>
                  <a:cubicBezTo>
                    <a:pt x="49" y="89"/>
                    <a:pt x="53" y="90"/>
                    <a:pt x="53" y="91"/>
                  </a:cubicBezTo>
                  <a:cubicBezTo>
                    <a:pt x="53" y="94"/>
                    <a:pt x="57" y="105"/>
                    <a:pt x="73" y="113"/>
                  </a:cubicBezTo>
                  <a:cubicBezTo>
                    <a:pt x="77" y="118"/>
                    <a:pt x="98" y="139"/>
                    <a:pt x="99" y="140"/>
                  </a:cubicBezTo>
                  <a:cubicBezTo>
                    <a:pt x="99" y="140"/>
                    <a:pt x="92" y="187"/>
                    <a:pt x="92" y="187"/>
                  </a:cubicBezTo>
                  <a:cubicBezTo>
                    <a:pt x="91" y="195"/>
                    <a:pt x="95" y="201"/>
                    <a:pt x="102" y="202"/>
                  </a:cubicBezTo>
                  <a:cubicBezTo>
                    <a:pt x="109" y="203"/>
                    <a:pt x="115" y="198"/>
                    <a:pt x="117" y="190"/>
                  </a:cubicBezTo>
                  <a:cubicBezTo>
                    <a:pt x="117" y="190"/>
                    <a:pt x="123" y="141"/>
                    <a:pt x="124" y="140"/>
                  </a:cubicBezTo>
                  <a:cubicBezTo>
                    <a:pt x="126" y="132"/>
                    <a:pt x="123" y="129"/>
                    <a:pt x="121" y="127"/>
                  </a:cubicBezTo>
                  <a:cubicBezTo>
                    <a:pt x="120" y="124"/>
                    <a:pt x="96" y="97"/>
                    <a:pt x="96" y="96"/>
                  </a:cubicBezTo>
                  <a:cubicBezTo>
                    <a:pt x="100" y="59"/>
                    <a:pt x="115" y="34"/>
                    <a:pt x="115" y="28"/>
                  </a:cubicBezTo>
                  <a:cubicBezTo>
                    <a:pt x="114" y="17"/>
                    <a:pt x="110" y="12"/>
                    <a:pt x="110" y="12"/>
                  </a:cubicBezTo>
                  <a:cubicBezTo>
                    <a:pt x="110" y="15"/>
                    <a:pt x="110" y="15"/>
                    <a:pt x="110" y="15"/>
                  </a:cubicBezTo>
                  <a:cubicBezTo>
                    <a:pt x="110" y="31"/>
                    <a:pt x="105" y="43"/>
                    <a:pt x="105" y="43"/>
                  </a:cubicBezTo>
                  <a:cubicBezTo>
                    <a:pt x="105" y="43"/>
                    <a:pt x="106" y="24"/>
                    <a:pt x="105" y="18"/>
                  </a:cubicBezTo>
                  <a:cubicBezTo>
                    <a:pt x="106" y="16"/>
                    <a:pt x="107" y="14"/>
                    <a:pt x="107" y="14"/>
                  </a:cubicBezTo>
                  <a:cubicBezTo>
                    <a:pt x="105" y="9"/>
                    <a:pt x="105" y="9"/>
                    <a:pt x="105" y="9"/>
                  </a:cubicBezTo>
                  <a:cubicBezTo>
                    <a:pt x="105" y="9"/>
                    <a:pt x="104" y="9"/>
                    <a:pt x="103" y="8"/>
                  </a:cubicBezTo>
                  <a:cubicBezTo>
                    <a:pt x="101" y="9"/>
                    <a:pt x="99" y="12"/>
                    <a:pt x="99" y="12"/>
                  </a:cubicBezTo>
                  <a:cubicBezTo>
                    <a:pt x="99" y="12"/>
                    <a:pt x="99" y="14"/>
                    <a:pt x="101" y="17"/>
                  </a:cubicBezTo>
                  <a:cubicBezTo>
                    <a:pt x="100" y="18"/>
                    <a:pt x="99" y="26"/>
                    <a:pt x="96" y="36"/>
                  </a:cubicBezTo>
                  <a:cubicBezTo>
                    <a:pt x="96" y="9"/>
                    <a:pt x="91" y="3"/>
                    <a:pt x="89" y="1"/>
                  </a:cubicBezTo>
                  <a:cubicBezTo>
                    <a:pt x="89" y="1"/>
                    <a:pt x="89" y="1"/>
                    <a:pt x="89" y="1"/>
                  </a:cubicBezTo>
                  <a:cubicBezTo>
                    <a:pt x="89" y="1"/>
                    <a:pt x="89" y="1"/>
                    <a:pt x="89" y="1"/>
                  </a:cubicBezTo>
                  <a:cubicBezTo>
                    <a:pt x="87" y="0"/>
                    <a:pt x="79" y="0"/>
                    <a:pt x="79" y="0"/>
                  </a:cubicBezTo>
                  <a:cubicBezTo>
                    <a:pt x="72" y="1"/>
                    <a:pt x="58" y="2"/>
                    <a:pt x="41" y="4"/>
                  </a:cubicBezTo>
                  <a:cubicBezTo>
                    <a:pt x="40" y="4"/>
                    <a:pt x="5" y="31"/>
                    <a:pt x="5" y="31"/>
                  </a:cubicBezTo>
                  <a:cubicBezTo>
                    <a:pt x="0" y="35"/>
                    <a:pt x="0" y="41"/>
                    <a:pt x="4" y="46"/>
                  </a:cubicBezTo>
                  <a:cubicBezTo>
                    <a:pt x="8" y="50"/>
                    <a:pt x="14" y="50"/>
                    <a:pt x="19"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defTabSz="575945">
                <a:defRPr/>
              </a:pPr>
              <a:endParaRPr lang="zh-CN" altLang="en-US" sz="1300">
                <a:solidFill>
                  <a:srgbClr val="C00000"/>
                </a:solidFill>
                <a:cs typeface="+mn-ea"/>
                <a:sym typeface="+mn-lt"/>
              </a:endParaRPr>
            </a:p>
          </p:txBody>
        </p:sp>
        <p:sp>
          <p:nvSpPr>
            <p:cNvPr id="218" name="Freeform 47"/>
            <p:cNvSpPr>
              <a:spLocks noEditPoints="1"/>
            </p:cNvSpPr>
            <p:nvPr/>
          </p:nvSpPr>
          <p:spPr bwMode="auto">
            <a:xfrm>
              <a:off x="5964238" y="3468688"/>
              <a:ext cx="673100" cy="677863"/>
            </a:xfrm>
            <a:custGeom>
              <a:avLst/>
              <a:gdLst>
                <a:gd name="T0" fmla="*/ 152 w 178"/>
                <a:gd name="T1" fmla="*/ 51 h 179"/>
                <a:gd name="T2" fmla="*/ 164 w 178"/>
                <a:gd name="T3" fmla="*/ 40 h 179"/>
                <a:gd name="T4" fmla="*/ 144 w 178"/>
                <a:gd name="T5" fmla="*/ 18 h 179"/>
                <a:gd name="T6" fmla="*/ 132 w 178"/>
                <a:gd name="T7" fmla="*/ 30 h 179"/>
                <a:gd name="T8" fmla="*/ 106 w 178"/>
                <a:gd name="T9" fmla="*/ 18 h 179"/>
                <a:gd name="T10" fmla="*/ 107 w 178"/>
                <a:gd name="T11" fmla="*/ 1 h 179"/>
                <a:gd name="T12" fmla="*/ 78 w 178"/>
                <a:gd name="T13" fmla="*/ 0 h 179"/>
                <a:gd name="T14" fmla="*/ 77 w 178"/>
                <a:gd name="T15" fmla="*/ 17 h 179"/>
                <a:gd name="T16" fmla="*/ 51 w 178"/>
                <a:gd name="T17" fmla="*/ 27 h 179"/>
                <a:gd name="T18" fmla="*/ 39 w 178"/>
                <a:gd name="T19" fmla="*/ 15 h 179"/>
                <a:gd name="T20" fmla="*/ 18 w 178"/>
                <a:gd name="T21" fmla="*/ 34 h 179"/>
                <a:gd name="T22" fmla="*/ 30 w 178"/>
                <a:gd name="T23" fmla="*/ 47 h 179"/>
                <a:gd name="T24" fmla="*/ 18 w 178"/>
                <a:gd name="T25" fmla="*/ 72 h 179"/>
                <a:gd name="T26" fmla="*/ 1 w 178"/>
                <a:gd name="T27" fmla="*/ 72 h 179"/>
                <a:gd name="T28" fmla="*/ 0 w 178"/>
                <a:gd name="T29" fmla="*/ 101 h 179"/>
                <a:gd name="T30" fmla="*/ 17 w 178"/>
                <a:gd name="T31" fmla="*/ 101 h 179"/>
                <a:gd name="T32" fmla="*/ 27 w 178"/>
                <a:gd name="T33" fmla="*/ 128 h 179"/>
                <a:gd name="T34" fmla="*/ 14 w 178"/>
                <a:gd name="T35" fmla="*/ 139 h 179"/>
                <a:gd name="T36" fmla="*/ 34 w 178"/>
                <a:gd name="T37" fmla="*/ 160 h 179"/>
                <a:gd name="T38" fmla="*/ 46 w 178"/>
                <a:gd name="T39" fmla="*/ 149 h 179"/>
                <a:gd name="T40" fmla="*/ 72 w 178"/>
                <a:gd name="T41" fmla="*/ 161 h 179"/>
                <a:gd name="T42" fmla="*/ 71 w 178"/>
                <a:gd name="T43" fmla="*/ 178 h 179"/>
                <a:gd name="T44" fmla="*/ 100 w 178"/>
                <a:gd name="T45" fmla="*/ 179 h 179"/>
                <a:gd name="T46" fmla="*/ 101 w 178"/>
                <a:gd name="T47" fmla="*/ 162 h 179"/>
                <a:gd name="T48" fmla="*/ 128 w 178"/>
                <a:gd name="T49" fmla="*/ 152 h 179"/>
                <a:gd name="T50" fmla="*/ 139 w 178"/>
                <a:gd name="T51" fmla="*/ 164 h 179"/>
                <a:gd name="T52" fmla="*/ 160 w 178"/>
                <a:gd name="T53" fmla="*/ 145 h 179"/>
                <a:gd name="T54" fmla="*/ 149 w 178"/>
                <a:gd name="T55" fmla="*/ 132 h 179"/>
                <a:gd name="T56" fmla="*/ 161 w 178"/>
                <a:gd name="T57" fmla="*/ 107 h 179"/>
                <a:gd name="T58" fmla="*/ 177 w 178"/>
                <a:gd name="T59" fmla="*/ 107 h 179"/>
                <a:gd name="T60" fmla="*/ 178 w 178"/>
                <a:gd name="T61" fmla="*/ 78 h 179"/>
                <a:gd name="T62" fmla="*/ 162 w 178"/>
                <a:gd name="T63" fmla="*/ 78 h 179"/>
                <a:gd name="T64" fmla="*/ 152 w 178"/>
                <a:gd name="T65" fmla="*/ 51 h 179"/>
                <a:gd name="T66" fmla="*/ 121 w 178"/>
                <a:gd name="T67" fmla="*/ 124 h 179"/>
                <a:gd name="T68" fmla="*/ 87 w 178"/>
                <a:gd name="T69" fmla="*/ 137 h 179"/>
                <a:gd name="T70" fmla="*/ 55 w 178"/>
                <a:gd name="T71" fmla="*/ 122 h 179"/>
                <a:gd name="T72" fmla="*/ 42 w 178"/>
                <a:gd name="T73" fmla="*/ 88 h 179"/>
                <a:gd name="T74" fmla="*/ 57 w 178"/>
                <a:gd name="T75" fmla="*/ 55 h 179"/>
                <a:gd name="T76" fmla="*/ 91 w 178"/>
                <a:gd name="T77" fmla="*/ 43 h 179"/>
                <a:gd name="T78" fmla="*/ 124 w 178"/>
                <a:gd name="T79" fmla="*/ 58 h 179"/>
                <a:gd name="T80" fmla="*/ 136 w 178"/>
                <a:gd name="T81" fmla="*/ 92 h 179"/>
                <a:gd name="T82" fmla="*/ 121 w 178"/>
                <a:gd name="T83" fmla="*/ 12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8" h="179">
                  <a:moveTo>
                    <a:pt x="152" y="51"/>
                  </a:moveTo>
                  <a:cubicBezTo>
                    <a:pt x="164" y="40"/>
                    <a:pt x="164" y="40"/>
                    <a:pt x="164" y="40"/>
                  </a:cubicBezTo>
                  <a:cubicBezTo>
                    <a:pt x="144" y="18"/>
                    <a:pt x="144" y="18"/>
                    <a:pt x="144" y="18"/>
                  </a:cubicBezTo>
                  <a:cubicBezTo>
                    <a:pt x="132" y="30"/>
                    <a:pt x="132" y="30"/>
                    <a:pt x="132" y="30"/>
                  </a:cubicBezTo>
                  <a:cubicBezTo>
                    <a:pt x="124" y="25"/>
                    <a:pt x="116" y="21"/>
                    <a:pt x="106" y="18"/>
                  </a:cubicBezTo>
                  <a:cubicBezTo>
                    <a:pt x="107" y="1"/>
                    <a:pt x="107" y="1"/>
                    <a:pt x="107" y="1"/>
                  </a:cubicBezTo>
                  <a:cubicBezTo>
                    <a:pt x="78" y="0"/>
                    <a:pt x="78" y="0"/>
                    <a:pt x="78" y="0"/>
                  </a:cubicBezTo>
                  <a:cubicBezTo>
                    <a:pt x="77" y="17"/>
                    <a:pt x="77" y="17"/>
                    <a:pt x="77" y="17"/>
                  </a:cubicBezTo>
                  <a:cubicBezTo>
                    <a:pt x="68" y="19"/>
                    <a:pt x="59" y="22"/>
                    <a:pt x="51" y="27"/>
                  </a:cubicBezTo>
                  <a:cubicBezTo>
                    <a:pt x="39" y="15"/>
                    <a:pt x="39" y="15"/>
                    <a:pt x="39" y="15"/>
                  </a:cubicBezTo>
                  <a:cubicBezTo>
                    <a:pt x="18" y="34"/>
                    <a:pt x="18" y="34"/>
                    <a:pt x="18" y="34"/>
                  </a:cubicBezTo>
                  <a:cubicBezTo>
                    <a:pt x="30" y="47"/>
                    <a:pt x="30" y="47"/>
                    <a:pt x="30" y="47"/>
                  </a:cubicBezTo>
                  <a:cubicBezTo>
                    <a:pt x="24" y="54"/>
                    <a:pt x="20" y="63"/>
                    <a:pt x="18" y="72"/>
                  </a:cubicBezTo>
                  <a:cubicBezTo>
                    <a:pt x="1" y="72"/>
                    <a:pt x="1" y="72"/>
                    <a:pt x="1" y="72"/>
                  </a:cubicBezTo>
                  <a:cubicBezTo>
                    <a:pt x="0" y="101"/>
                    <a:pt x="0" y="101"/>
                    <a:pt x="0" y="101"/>
                  </a:cubicBezTo>
                  <a:cubicBezTo>
                    <a:pt x="17" y="101"/>
                    <a:pt x="17" y="101"/>
                    <a:pt x="17" y="101"/>
                  </a:cubicBezTo>
                  <a:cubicBezTo>
                    <a:pt x="18" y="111"/>
                    <a:pt x="22" y="120"/>
                    <a:pt x="27" y="128"/>
                  </a:cubicBezTo>
                  <a:cubicBezTo>
                    <a:pt x="14" y="139"/>
                    <a:pt x="14" y="139"/>
                    <a:pt x="14" y="139"/>
                  </a:cubicBezTo>
                  <a:cubicBezTo>
                    <a:pt x="34" y="160"/>
                    <a:pt x="34" y="160"/>
                    <a:pt x="34" y="160"/>
                  </a:cubicBezTo>
                  <a:cubicBezTo>
                    <a:pt x="46" y="149"/>
                    <a:pt x="46" y="149"/>
                    <a:pt x="46" y="149"/>
                  </a:cubicBezTo>
                  <a:cubicBezTo>
                    <a:pt x="54" y="155"/>
                    <a:pt x="63" y="159"/>
                    <a:pt x="72" y="161"/>
                  </a:cubicBezTo>
                  <a:cubicBezTo>
                    <a:pt x="71" y="178"/>
                    <a:pt x="71" y="178"/>
                    <a:pt x="71" y="178"/>
                  </a:cubicBezTo>
                  <a:cubicBezTo>
                    <a:pt x="100" y="179"/>
                    <a:pt x="100" y="179"/>
                    <a:pt x="100" y="179"/>
                  </a:cubicBezTo>
                  <a:cubicBezTo>
                    <a:pt x="101" y="162"/>
                    <a:pt x="101" y="162"/>
                    <a:pt x="101" y="162"/>
                  </a:cubicBezTo>
                  <a:cubicBezTo>
                    <a:pt x="111" y="161"/>
                    <a:pt x="120" y="157"/>
                    <a:pt x="128" y="152"/>
                  </a:cubicBezTo>
                  <a:cubicBezTo>
                    <a:pt x="139" y="164"/>
                    <a:pt x="139" y="164"/>
                    <a:pt x="139" y="164"/>
                  </a:cubicBezTo>
                  <a:cubicBezTo>
                    <a:pt x="160" y="145"/>
                    <a:pt x="160" y="145"/>
                    <a:pt x="160" y="145"/>
                  </a:cubicBezTo>
                  <a:cubicBezTo>
                    <a:pt x="149" y="132"/>
                    <a:pt x="149" y="132"/>
                    <a:pt x="149" y="132"/>
                  </a:cubicBezTo>
                  <a:cubicBezTo>
                    <a:pt x="154" y="125"/>
                    <a:pt x="158" y="116"/>
                    <a:pt x="161" y="107"/>
                  </a:cubicBezTo>
                  <a:cubicBezTo>
                    <a:pt x="177" y="107"/>
                    <a:pt x="177" y="107"/>
                    <a:pt x="177" y="107"/>
                  </a:cubicBezTo>
                  <a:cubicBezTo>
                    <a:pt x="178" y="78"/>
                    <a:pt x="178" y="78"/>
                    <a:pt x="178" y="78"/>
                  </a:cubicBezTo>
                  <a:cubicBezTo>
                    <a:pt x="162" y="78"/>
                    <a:pt x="162" y="78"/>
                    <a:pt x="162" y="78"/>
                  </a:cubicBezTo>
                  <a:cubicBezTo>
                    <a:pt x="160" y="68"/>
                    <a:pt x="157" y="59"/>
                    <a:pt x="152" y="51"/>
                  </a:cubicBezTo>
                  <a:close/>
                  <a:moveTo>
                    <a:pt x="121" y="124"/>
                  </a:moveTo>
                  <a:cubicBezTo>
                    <a:pt x="112" y="133"/>
                    <a:pt x="101" y="138"/>
                    <a:pt x="87" y="137"/>
                  </a:cubicBezTo>
                  <a:cubicBezTo>
                    <a:pt x="74" y="137"/>
                    <a:pt x="63" y="131"/>
                    <a:pt x="55" y="122"/>
                  </a:cubicBezTo>
                  <a:cubicBezTo>
                    <a:pt x="46" y="113"/>
                    <a:pt x="41" y="101"/>
                    <a:pt x="42" y="88"/>
                  </a:cubicBezTo>
                  <a:cubicBezTo>
                    <a:pt x="42" y="75"/>
                    <a:pt x="48" y="63"/>
                    <a:pt x="57" y="55"/>
                  </a:cubicBezTo>
                  <a:cubicBezTo>
                    <a:pt x="66" y="47"/>
                    <a:pt x="78" y="42"/>
                    <a:pt x="91" y="43"/>
                  </a:cubicBezTo>
                  <a:cubicBezTo>
                    <a:pt x="104" y="43"/>
                    <a:pt x="116" y="49"/>
                    <a:pt x="124" y="58"/>
                  </a:cubicBezTo>
                  <a:cubicBezTo>
                    <a:pt x="132" y="67"/>
                    <a:pt x="137" y="78"/>
                    <a:pt x="136" y="92"/>
                  </a:cubicBezTo>
                  <a:cubicBezTo>
                    <a:pt x="136" y="105"/>
                    <a:pt x="130" y="116"/>
                    <a:pt x="121"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defTabSz="575945">
                <a:defRPr/>
              </a:pPr>
              <a:endParaRPr lang="zh-CN" altLang="en-US" sz="1300">
                <a:solidFill>
                  <a:srgbClr val="C00000"/>
                </a:solidFill>
                <a:cs typeface="+mn-ea"/>
                <a:sym typeface="+mn-lt"/>
              </a:endParaRPr>
            </a:p>
          </p:txBody>
        </p:sp>
        <p:sp>
          <p:nvSpPr>
            <p:cNvPr id="219" name="Freeform 48"/>
            <p:cNvSpPr>
              <a:spLocks noEditPoints="1"/>
            </p:cNvSpPr>
            <p:nvPr/>
          </p:nvSpPr>
          <p:spPr bwMode="auto">
            <a:xfrm>
              <a:off x="5546725" y="3736975"/>
              <a:ext cx="412750" cy="412750"/>
            </a:xfrm>
            <a:custGeom>
              <a:avLst/>
              <a:gdLst>
                <a:gd name="T0" fmla="*/ 109 w 109"/>
                <a:gd name="T1" fmla="*/ 59 h 109"/>
                <a:gd name="T2" fmla="*/ 107 w 109"/>
                <a:gd name="T3" fmla="*/ 41 h 109"/>
                <a:gd name="T4" fmla="*/ 97 w 109"/>
                <a:gd name="T5" fmla="*/ 42 h 109"/>
                <a:gd name="T6" fmla="*/ 89 w 109"/>
                <a:gd name="T7" fmla="*/ 27 h 109"/>
                <a:gd name="T8" fmla="*/ 96 w 109"/>
                <a:gd name="T9" fmla="*/ 19 h 109"/>
                <a:gd name="T10" fmla="*/ 82 w 109"/>
                <a:gd name="T11" fmla="*/ 8 h 109"/>
                <a:gd name="T12" fmla="*/ 76 w 109"/>
                <a:gd name="T13" fmla="*/ 16 h 109"/>
                <a:gd name="T14" fmla="*/ 59 w 109"/>
                <a:gd name="T15" fmla="*/ 10 h 109"/>
                <a:gd name="T16" fmla="*/ 58 w 109"/>
                <a:gd name="T17" fmla="*/ 0 h 109"/>
                <a:gd name="T18" fmla="*/ 41 w 109"/>
                <a:gd name="T19" fmla="*/ 1 h 109"/>
                <a:gd name="T20" fmla="*/ 42 w 109"/>
                <a:gd name="T21" fmla="*/ 12 h 109"/>
                <a:gd name="T22" fmla="*/ 27 w 109"/>
                <a:gd name="T23" fmla="*/ 20 h 109"/>
                <a:gd name="T24" fmla="*/ 19 w 109"/>
                <a:gd name="T25" fmla="*/ 13 h 109"/>
                <a:gd name="T26" fmla="*/ 7 w 109"/>
                <a:gd name="T27" fmla="*/ 27 h 109"/>
                <a:gd name="T28" fmla="*/ 15 w 109"/>
                <a:gd name="T29" fmla="*/ 33 h 109"/>
                <a:gd name="T30" fmla="*/ 10 w 109"/>
                <a:gd name="T31" fmla="*/ 50 h 109"/>
                <a:gd name="T32" fmla="*/ 0 w 109"/>
                <a:gd name="T33" fmla="*/ 50 h 109"/>
                <a:gd name="T34" fmla="*/ 1 w 109"/>
                <a:gd name="T35" fmla="*/ 68 h 109"/>
                <a:gd name="T36" fmla="*/ 11 w 109"/>
                <a:gd name="T37" fmla="*/ 67 h 109"/>
                <a:gd name="T38" fmla="*/ 19 w 109"/>
                <a:gd name="T39" fmla="*/ 83 h 109"/>
                <a:gd name="T40" fmla="*/ 13 w 109"/>
                <a:gd name="T41" fmla="*/ 90 h 109"/>
                <a:gd name="T42" fmla="*/ 26 w 109"/>
                <a:gd name="T43" fmla="*/ 102 h 109"/>
                <a:gd name="T44" fmla="*/ 33 w 109"/>
                <a:gd name="T45" fmla="*/ 94 h 109"/>
                <a:gd name="T46" fmla="*/ 49 w 109"/>
                <a:gd name="T47" fmla="*/ 99 h 109"/>
                <a:gd name="T48" fmla="*/ 50 w 109"/>
                <a:gd name="T49" fmla="*/ 109 h 109"/>
                <a:gd name="T50" fmla="*/ 68 w 109"/>
                <a:gd name="T51" fmla="*/ 108 h 109"/>
                <a:gd name="T52" fmla="*/ 67 w 109"/>
                <a:gd name="T53" fmla="*/ 98 h 109"/>
                <a:gd name="T54" fmla="*/ 82 w 109"/>
                <a:gd name="T55" fmla="*/ 90 h 109"/>
                <a:gd name="T56" fmla="*/ 90 w 109"/>
                <a:gd name="T57" fmla="*/ 96 h 109"/>
                <a:gd name="T58" fmla="*/ 101 w 109"/>
                <a:gd name="T59" fmla="*/ 83 h 109"/>
                <a:gd name="T60" fmla="*/ 94 w 109"/>
                <a:gd name="T61" fmla="*/ 76 h 109"/>
                <a:gd name="T62" fmla="*/ 99 w 109"/>
                <a:gd name="T63" fmla="*/ 60 h 109"/>
                <a:gd name="T64" fmla="*/ 109 w 109"/>
                <a:gd name="T65" fmla="*/ 59 h 109"/>
                <a:gd name="T66" fmla="*/ 76 w 109"/>
                <a:gd name="T67" fmla="*/ 73 h 109"/>
                <a:gd name="T68" fmla="*/ 57 w 109"/>
                <a:gd name="T69" fmla="*/ 84 h 109"/>
                <a:gd name="T70" fmla="*/ 36 w 109"/>
                <a:gd name="T71" fmla="*/ 77 h 109"/>
                <a:gd name="T72" fmla="*/ 26 w 109"/>
                <a:gd name="T73" fmla="*/ 57 h 109"/>
                <a:gd name="T74" fmla="*/ 32 w 109"/>
                <a:gd name="T75" fmla="*/ 36 h 109"/>
                <a:gd name="T76" fmla="*/ 52 w 109"/>
                <a:gd name="T77" fmla="*/ 26 h 109"/>
                <a:gd name="T78" fmla="*/ 73 w 109"/>
                <a:gd name="T79" fmla="*/ 33 h 109"/>
                <a:gd name="T80" fmla="*/ 83 w 109"/>
                <a:gd name="T81" fmla="*/ 52 h 109"/>
                <a:gd name="T82" fmla="*/ 76 w 109"/>
                <a:gd name="T83" fmla="*/ 7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109">
                  <a:moveTo>
                    <a:pt x="109" y="59"/>
                  </a:moveTo>
                  <a:cubicBezTo>
                    <a:pt x="107" y="41"/>
                    <a:pt x="107" y="41"/>
                    <a:pt x="107" y="41"/>
                  </a:cubicBezTo>
                  <a:cubicBezTo>
                    <a:pt x="97" y="42"/>
                    <a:pt x="97" y="42"/>
                    <a:pt x="97" y="42"/>
                  </a:cubicBezTo>
                  <a:cubicBezTo>
                    <a:pt x="96" y="36"/>
                    <a:pt x="93" y="31"/>
                    <a:pt x="89" y="27"/>
                  </a:cubicBezTo>
                  <a:cubicBezTo>
                    <a:pt x="96" y="19"/>
                    <a:pt x="96" y="19"/>
                    <a:pt x="96" y="19"/>
                  </a:cubicBezTo>
                  <a:cubicBezTo>
                    <a:pt x="82" y="8"/>
                    <a:pt x="82" y="8"/>
                    <a:pt x="82" y="8"/>
                  </a:cubicBezTo>
                  <a:cubicBezTo>
                    <a:pt x="76" y="16"/>
                    <a:pt x="76" y="16"/>
                    <a:pt x="76" y="16"/>
                  </a:cubicBezTo>
                  <a:cubicBezTo>
                    <a:pt x="71" y="13"/>
                    <a:pt x="65" y="11"/>
                    <a:pt x="59" y="10"/>
                  </a:cubicBezTo>
                  <a:cubicBezTo>
                    <a:pt x="58" y="0"/>
                    <a:pt x="58" y="0"/>
                    <a:pt x="58" y="0"/>
                  </a:cubicBezTo>
                  <a:cubicBezTo>
                    <a:pt x="41" y="1"/>
                    <a:pt x="41" y="1"/>
                    <a:pt x="41" y="1"/>
                  </a:cubicBezTo>
                  <a:cubicBezTo>
                    <a:pt x="42" y="12"/>
                    <a:pt x="42" y="12"/>
                    <a:pt x="42" y="12"/>
                  </a:cubicBezTo>
                  <a:cubicBezTo>
                    <a:pt x="36" y="14"/>
                    <a:pt x="31" y="16"/>
                    <a:pt x="27" y="20"/>
                  </a:cubicBezTo>
                  <a:cubicBezTo>
                    <a:pt x="19" y="13"/>
                    <a:pt x="19" y="13"/>
                    <a:pt x="19" y="13"/>
                  </a:cubicBezTo>
                  <a:cubicBezTo>
                    <a:pt x="7" y="27"/>
                    <a:pt x="7" y="27"/>
                    <a:pt x="7" y="27"/>
                  </a:cubicBezTo>
                  <a:cubicBezTo>
                    <a:pt x="15" y="33"/>
                    <a:pt x="15" y="33"/>
                    <a:pt x="15" y="33"/>
                  </a:cubicBezTo>
                  <a:cubicBezTo>
                    <a:pt x="12" y="38"/>
                    <a:pt x="11" y="44"/>
                    <a:pt x="10" y="50"/>
                  </a:cubicBezTo>
                  <a:cubicBezTo>
                    <a:pt x="0" y="50"/>
                    <a:pt x="0" y="50"/>
                    <a:pt x="0" y="50"/>
                  </a:cubicBezTo>
                  <a:cubicBezTo>
                    <a:pt x="1" y="68"/>
                    <a:pt x="1" y="68"/>
                    <a:pt x="1" y="68"/>
                  </a:cubicBezTo>
                  <a:cubicBezTo>
                    <a:pt x="11" y="67"/>
                    <a:pt x="11" y="67"/>
                    <a:pt x="11" y="67"/>
                  </a:cubicBezTo>
                  <a:cubicBezTo>
                    <a:pt x="13" y="73"/>
                    <a:pt x="16" y="78"/>
                    <a:pt x="19" y="83"/>
                  </a:cubicBezTo>
                  <a:cubicBezTo>
                    <a:pt x="13" y="90"/>
                    <a:pt x="13" y="90"/>
                    <a:pt x="13" y="90"/>
                  </a:cubicBezTo>
                  <a:cubicBezTo>
                    <a:pt x="26" y="102"/>
                    <a:pt x="26" y="102"/>
                    <a:pt x="26" y="102"/>
                  </a:cubicBezTo>
                  <a:cubicBezTo>
                    <a:pt x="33" y="94"/>
                    <a:pt x="33" y="94"/>
                    <a:pt x="33" y="94"/>
                  </a:cubicBezTo>
                  <a:cubicBezTo>
                    <a:pt x="38" y="97"/>
                    <a:pt x="43" y="99"/>
                    <a:pt x="49" y="99"/>
                  </a:cubicBezTo>
                  <a:cubicBezTo>
                    <a:pt x="50" y="109"/>
                    <a:pt x="50" y="109"/>
                    <a:pt x="50" y="109"/>
                  </a:cubicBezTo>
                  <a:cubicBezTo>
                    <a:pt x="68" y="108"/>
                    <a:pt x="68" y="108"/>
                    <a:pt x="68" y="108"/>
                  </a:cubicBezTo>
                  <a:cubicBezTo>
                    <a:pt x="67" y="98"/>
                    <a:pt x="67" y="98"/>
                    <a:pt x="67" y="98"/>
                  </a:cubicBezTo>
                  <a:cubicBezTo>
                    <a:pt x="73" y="96"/>
                    <a:pt x="78" y="93"/>
                    <a:pt x="82" y="90"/>
                  </a:cubicBezTo>
                  <a:cubicBezTo>
                    <a:pt x="90" y="96"/>
                    <a:pt x="90" y="96"/>
                    <a:pt x="90" y="96"/>
                  </a:cubicBezTo>
                  <a:cubicBezTo>
                    <a:pt x="101" y="83"/>
                    <a:pt x="101" y="83"/>
                    <a:pt x="101" y="83"/>
                  </a:cubicBezTo>
                  <a:cubicBezTo>
                    <a:pt x="94" y="76"/>
                    <a:pt x="94" y="76"/>
                    <a:pt x="94" y="76"/>
                  </a:cubicBezTo>
                  <a:cubicBezTo>
                    <a:pt x="96" y="71"/>
                    <a:pt x="98" y="66"/>
                    <a:pt x="99" y="60"/>
                  </a:cubicBezTo>
                  <a:lnTo>
                    <a:pt x="109" y="59"/>
                  </a:lnTo>
                  <a:close/>
                  <a:moveTo>
                    <a:pt x="76" y="73"/>
                  </a:moveTo>
                  <a:cubicBezTo>
                    <a:pt x="72" y="79"/>
                    <a:pt x="65" y="83"/>
                    <a:pt x="57" y="84"/>
                  </a:cubicBezTo>
                  <a:cubicBezTo>
                    <a:pt x="49" y="84"/>
                    <a:pt x="41" y="82"/>
                    <a:pt x="36" y="77"/>
                  </a:cubicBezTo>
                  <a:cubicBezTo>
                    <a:pt x="30" y="72"/>
                    <a:pt x="26" y="65"/>
                    <a:pt x="26" y="57"/>
                  </a:cubicBezTo>
                  <a:cubicBezTo>
                    <a:pt x="25" y="49"/>
                    <a:pt x="28" y="42"/>
                    <a:pt x="32" y="36"/>
                  </a:cubicBezTo>
                  <a:cubicBezTo>
                    <a:pt x="37" y="31"/>
                    <a:pt x="44" y="27"/>
                    <a:pt x="52" y="26"/>
                  </a:cubicBezTo>
                  <a:cubicBezTo>
                    <a:pt x="60" y="25"/>
                    <a:pt x="67" y="28"/>
                    <a:pt x="73" y="33"/>
                  </a:cubicBezTo>
                  <a:cubicBezTo>
                    <a:pt x="79" y="38"/>
                    <a:pt x="82" y="44"/>
                    <a:pt x="83" y="52"/>
                  </a:cubicBezTo>
                  <a:cubicBezTo>
                    <a:pt x="84" y="60"/>
                    <a:pt x="81" y="68"/>
                    <a:pt x="76"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defTabSz="575945">
                <a:defRPr/>
              </a:pPr>
              <a:endParaRPr lang="zh-CN" altLang="en-US" sz="1300">
                <a:solidFill>
                  <a:srgbClr val="C00000"/>
                </a:solidFill>
                <a:cs typeface="+mn-ea"/>
                <a:sym typeface="+mn-lt"/>
              </a:endParaRPr>
            </a:p>
          </p:txBody>
        </p:sp>
        <p:sp>
          <p:nvSpPr>
            <p:cNvPr id="220" name="Freeform 49"/>
            <p:cNvSpPr>
              <a:spLocks noEditPoints="1"/>
            </p:cNvSpPr>
            <p:nvPr/>
          </p:nvSpPr>
          <p:spPr bwMode="auto">
            <a:xfrm>
              <a:off x="6254750" y="3060700"/>
              <a:ext cx="412750" cy="415925"/>
            </a:xfrm>
            <a:custGeom>
              <a:avLst/>
              <a:gdLst>
                <a:gd name="T0" fmla="*/ 99 w 109"/>
                <a:gd name="T1" fmla="*/ 50 h 110"/>
                <a:gd name="T2" fmla="*/ 94 w 109"/>
                <a:gd name="T3" fmla="*/ 34 h 110"/>
                <a:gd name="T4" fmla="*/ 102 w 109"/>
                <a:gd name="T5" fmla="*/ 27 h 110"/>
                <a:gd name="T6" fmla="*/ 91 w 109"/>
                <a:gd name="T7" fmla="*/ 13 h 110"/>
                <a:gd name="T8" fmla="*/ 83 w 109"/>
                <a:gd name="T9" fmla="*/ 20 h 110"/>
                <a:gd name="T10" fmla="*/ 67 w 109"/>
                <a:gd name="T11" fmla="*/ 12 h 110"/>
                <a:gd name="T12" fmla="*/ 68 w 109"/>
                <a:gd name="T13" fmla="*/ 2 h 110"/>
                <a:gd name="T14" fmla="*/ 51 w 109"/>
                <a:gd name="T15" fmla="*/ 0 h 110"/>
                <a:gd name="T16" fmla="*/ 50 w 109"/>
                <a:gd name="T17" fmla="*/ 10 h 110"/>
                <a:gd name="T18" fmla="*/ 33 w 109"/>
                <a:gd name="T19" fmla="*/ 16 h 110"/>
                <a:gd name="T20" fmla="*/ 27 w 109"/>
                <a:gd name="T21" fmla="*/ 7 h 110"/>
                <a:gd name="T22" fmla="*/ 13 w 109"/>
                <a:gd name="T23" fmla="*/ 19 h 110"/>
                <a:gd name="T24" fmla="*/ 20 w 109"/>
                <a:gd name="T25" fmla="*/ 27 h 110"/>
                <a:gd name="T26" fmla="*/ 12 w 109"/>
                <a:gd name="T27" fmla="*/ 42 h 110"/>
                <a:gd name="T28" fmla="*/ 1 w 109"/>
                <a:gd name="T29" fmla="*/ 41 h 110"/>
                <a:gd name="T30" fmla="*/ 0 w 109"/>
                <a:gd name="T31" fmla="*/ 59 h 110"/>
                <a:gd name="T32" fmla="*/ 10 w 109"/>
                <a:gd name="T33" fmla="*/ 60 h 110"/>
                <a:gd name="T34" fmla="*/ 15 w 109"/>
                <a:gd name="T35" fmla="*/ 76 h 110"/>
                <a:gd name="T36" fmla="*/ 7 w 109"/>
                <a:gd name="T37" fmla="*/ 83 h 110"/>
                <a:gd name="T38" fmla="*/ 18 w 109"/>
                <a:gd name="T39" fmla="*/ 96 h 110"/>
                <a:gd name="T40" fmla="*/ 26 w 109"/>
                <a:gd name="T41" fmla="*/ 90 h 110"/>
                <a:gd name="T42" fmla="*/ 42 w 109"/>
                <a:gd name="T43" fmla="*/ 98 h 110"/>
                <a:gd name="T44" fmla="*/ 41 w 109"/>
                <a:gd name="T45" fmla="*/ 108 h 110"/>
                <a:gd name="T46" fmla="*/ 58 w 109"/>
                <a:gd name="T47" fmla="*/ 110 h 110"/>
                <a:gd name="T48" fmla="*/ 59 w 109"/>
                <a:gd name="T49" fmla="*/ 100 h 110"/>
                <a:gd name="T50" fmla="*/ 76 w 109"/>
                <a:gd name="T51" fmla="*/ 94 h 110"/>
                <a:gd name="T52" fmla="*/ 82 w 109"/>
                <a:gd name="T53" fmla="*/ 102 h 110"/>
                <a:gd name="T54" fmla="*/ 96 w 109"/>
                <a:gd name="T55" fmla="*/ 91 h 110"/>
                <a:gd name="T56" fmla="*/ 89 w 109"/>
                <a:gd name="T57" fmla="*/ 83 h 110"/>
                <a:gd name="T58" fmla="*/ 98 w 109"/>
                <a:gd name="T59" fmla="*/ 68 h 110"/>
                <a:gd name="T60" fmla="*/ 108 w 109"/>
                <a:gd name="T61" fmla="*/ 69 h 110"/>
                <a:gd name="T62" fmla="*/ 109 w 109"/>
                <a:gd name="T63" fmla="*/ 51 h 110"/>
                <a:gd name="T64" fmla="*/ 99 w 109"/>
                <a:gd name="T65" fmla="*/ 50 h 110"/>
                <a:gd name="T66" fmla="*/ 83 w 109"/>
                <a:gd name="T67" fmla="*/ 58 h 110"/>
                <a:gd name="T68" fmla="*/ 73 w 109"/>
                <a:gd name="T69" fmla="*/ 77 h 110"/>
                <a:gd name="T70" fmla="*/ 52 w 109"/>
                <a:gd name="T71" fmla="*/ 84 h 110"/>
                <a:gd name="T72" fmla="*/ 32 w 109"/>
                <a:gd name="T73" fmla="*/ 73 h 110"/>
                <a:gd name="T74" fmla="*/ 26 w 109"/>
                <a:gd name="T75" fmla="*/ 52 h 110"/>
                <a:gd name="T76" fmla="*/ 36 w 109"/>
                <a:gd name="T77" fmla="*/ 33 h 110"/>
                <a:gd name="T78" fmla="*/ 57 w 109"/>
                <a:gd name="T79" fmla="*/ 26 h 110"/>
                <a:gd name="T80" fmla="*/ 77 w 109"/>
                <a:gd name="T81" fmla="*/ 37 h 110"/>
                <a:gd name="T82" fmla="*/ 83 w 109"/>
                <a:gd name="T83" fmla="*/ 5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110">
                  <a:moveTo>
                    <a:pt x="99" y="50"/>
                  </a:moveTo>
                  <a:cubicBezTo>
                    <a:pt x="99" y="44"/>
                    <a:pt x="97" y="39"/>
                    <a:pt x="94" y="34"/>
                  </a:cubicBezTo>
                  <a:cubicBezTo>
                    <a:pt x="102" y="27"/>
                    <a:pt x="102" y="27"/>
                    <a:pt x="102" y="27"/>
                  </a:cubicBezTo>
                  <a:cubicBezTo>
                    <a:pt x="91" y="13"/>
                    <a:pt x="91" y="13"/>
                    <a:pt x="91" y="13"/>
                  </a:cubicBezTo>
                  <a:cubicBezTo>
                    <a:pt x="83" y="20"/>
                    <a:pt x="83" y="20"/>
                    <a:pt x="83" y="20"/>
                  </a:cubicBezTo>
                  <a:cubicBezTo>
                    <a:pt x="78" y="16"/>
                    <a:pt x="73" y="14"/>
                    <a:pt x="67" y="12"/>
                  </a:cubicBezTo>
                  <a:cubicBezTo>
                    <a:pt x="68" y="2"/>
                    <a:pt x="68" y="2"/>
                    <a:pt x="68" y="2"/>
                  </a:cubicBezTo>
                  <a:cubicBezTo>
                    <a:pt x="51" y="0"/>
                    <a:pt x="51" y="0"/>
                    <a:pt x="51" y="0"/>
                  </a:cubicBezTo>
                  <a:cubicBezTo>
                    <a:pt x="50" y="10"/>
                    <a:pt x="50" y="10"/>
                    <a:pt x="50" y="10"/>
                  </a:cubicBezTo>
                  <a:cubicBezTo>
                    <a:pt x="44" y="11"/>
                    <a:pt x="39" y="13"/>
                    <a:pt x="33" y="16"/>
                  </a:cubicBezTo>
                  <a:cubicBezTo>
                    <a:pt x="27" y="7"/>
                    <a:pt x="27" y="7"/>
                    <a:pt x="27" y="7"/>
                  </a:cubicBezTo>
                  <a:cubicBezTo>
                    <a:pt x="13" y="19"/>
                    <a:pt x="13" y="19"/>
                    <a:pt x="13" y="19"/>
                  </a:cubicBezTo>
                  <a:cubicBezTo>
                    <a:pt x="20" y="27"/>
                    <a:pt x="20" y="27"/>
                    <a:pt x="20" y="27"/>
                  </a:cubicBezTo>
                  <a:cubicBezTo>
                    <a:pt x="16" y="31"/>
                    <a:pt x="13" y="37"/>
                    <a:pt x="12" y="42"/>
                  </a:cubicBezTo>
                  <a:cubicBezTo>
                    <a:pt x="1" y="41"/>
                    <a:pt x="1" y="41"/>
                    <a:pt x="1" y="41"/>
                  </a:cubicBezTo>
                  <a:cubicBezTo>
                    <a:pt x="0" y="59"/>
                    <a:pt x="0" y="59"/>
                    <a:pt x="0" y="59"/>
                  </a:cubicBezTo>
                  <a:cubicBezTo>
                    <a:pt x="10" y="60"/>
                    <a:pt x="10" y="60"/>
                    <a:pt x="10" y="60"/>
                  </a:cubicBezTo>
                  <a:cubicBezTo>
                    <a:pt x="11" y="65"/>
                    <a:pt x="12" y="71"/>
                    <a:pt x="15" y="76"/>
                  </a:cubicBezTo>
                  <a:cubicBezTo>
                    <a:pt x="7" y="83"/>
                    <a:pt x="7" y="83"/>
                    <a:pt x="7" y="83"/>
                  </a:cubicBezTo>
                  <a:cubicBezTo>
                    <a:pt x="18" y="96"/>
                    <a:pt x="18" y="96"/>
                    <a:pt x="18" y="96"/>
                  </a:cubicBezTo>
                  <a:cubicBezTo>
                    <a:pt x="26" y="90"/>
                    <a:pt x="26" y="90"/>
                    <a:pt x="26" y="90"/>
                  </a:cubicBezTo>
                  <a:cubicBezTo>
                    <a:pt x="31" y="93"/>
                    <a:pt x="36" y="96"/>
                    <a:pt x="42" y="98"/>
                  </a:cubicBezTo>
                  <a:cubicBezTo>
                    <a:pt x="41" y="108"/>
                    <a:pt x="41" y="108"/>
                    <a:pt x="41" y="108"/>
                  </a:cubicBezTo>
                  <a:cubicBezTo>
                    <a:pt x="58" y="110"/>
                    <a:pt x="58" y="110"/>
                    <a:pt x="58" y="110"/>
                  </a:cubicBezTo>
                  <a:cubicBezTo>
                    <a:pt x="59" y="100"/>
                    <a:pt x="59" y="100"/>
                    <a:pt x="59" y="100"/>
                  </a:cubicBezTo>
                  <a:cubicBezTo>
                    <a:pt x="65" y="99"/>
                    <a:pt x="71" y="97"/>
                    <a:pt x="76" y="94"/>
                  </a:cubicBezTo>
                  <a:cubicBezTo>
                    <a:pt x="82" y="102"/>
                    <a:pt x="82" y="102"/>
                    <a:pt x="82" y="102"/>
                  </a:cubicBezTo>
                  <a:cubicBezTo>
                    <a:pt x="96" y="91"/>
                    <a:pt x="96" y="91"/>
                    <a:pt x="96" y="91"/>
                  </a:cubicBezTo>
                  <a:cubicBezTo>
                    <a:pt x="89" y="83"/>
                    <a:pt x="89" y="83"/>
                    <a:pt x="89" y="83"/>
                  </a:cubicBezTo>
                  <a:cubicBezTo>
                    <a:pt x="93" y="79"/>
                    <a:pt x="96" y="73"/>
                    <a:pt x="98" y="68"/>
                  </a:cubicBezTo>
                  <a:cubicBezTo>
                    <a:pt x="108" y="69"/>
                    <a:pt x="108" y="69"/>
                    <a:pt x="108" y="69"/>
                  </a:cubicBezTo>
                  <a:cubicBezTo>
                    <a:pt x="109" y="51"/>
                    <a:pt x="109" y="51"/>
                    <a:pt x="109" y="51"/>
                  </a:cubicBezTo>
                  <a:lnTo>
                    <a:pt x="99" y="50"/>
                  </a:lnTo>
                  <a:close/>
                  <a:moveTo>
                    <a:pt x="83" y="58"/>
                  </a:moveTo>
                  <a:cubicBezTo>
                    <a:pt x="83" y="65"/>
                    <a:pt x="79" y="72"/>
                    <a:pt x="73" y="77"/>
                  </a:cubicBezTo>
                  <a:cubicBezTo>
                    <a:pt x="67" y="82"/>
                    <a:pt x="59" y="84"/>
                    <a:pt x="52" y="84"/>
                  </a:cubicBezTo>
                  <a:cubicBezTo>
                    <a:pt x="45" y="83"/>
                    <a:pt x="37" y="80"/>
                    <a:pt x="32" y="73"/>
                  </a:cubicBezTo>
                  <a:cubicBezTo>
                    <a:pt x="27" y="67"/>
                    <a:pt x="25" y="60"/>
                    <a:pt x="26" y="52"/>
                  </a:cubicBezTo>
                  <a:cubicBezTo>
                    <a:pt x="27" y="45"/>
                    <a:pt x="30" y="38"/>
                    <a:pt x="36" y="33"/>
                  </a:cubicBezTo>
                  <a:cubicBezTo>
                    <a:pt x="42" y="28"/>
                    <a:pt x="50" y="26"/>
                    <a:pt x="57" y="26"/>
                  </a:cubicBezTo>
                  <a:cubicBezTo>
                    <a:pt x="65" y="27"/>
                    <a:pt x="72" y="30"/>
                    <a:pt x="77" y="37"/>
                  </a:cubicBezTo>
                  <a:cubicBezTo>
                    <a:pt x="82" y="43"/>
                    <a:pt x="84" y="50"/>
                    <a:pt x="83"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defTabSz="575945">
                <a:defRPr/>
              </a:pPr>
              <a:endParaRPr lang="zh-CN" altLang="en-US" sz="1300">
                <a:solidFill>
                  <a:srgbClr val="C00000"/>
                </a:solidFill>
                <a:cs typeface="+mn-ea"/>
                <a:sym typeface="+mn-lt"/>
              </a:endParaRPr>
            </a:p>
          </p:txBody>
        </p:sp>
      </p:grpSp>
      <p:sp>
        <p:nvSpPr>
          <p:cNvPr id="221" name="KSO_Shape"/>
          <p:cNvSpPr/>
          <p:nvPr/>
        </p:nvSpPr>
        <p:spPr bwMode="auto">
          <a:xfrm>
            <a:off x="5560728" y="4623920"/>
            <a:ext cx="754552" cy="799649"/>
          </a:xfrm>
          <a:custGeom>
            <a:avLst/>
            <a:gdLst>
              <a:gd name="T0" fmla="*/ 871762 w 2344738"/>
              <a:gd name="T1" fmla="*/ 2409190 h 2484437"/>
              <a:gd name="T2" fmla="*/ 1162059 w 2344738"/>
              <a:gd name="T3" fmla="*/ 2170588 h 2484437"/>
              <a:gd name="T4" fmla="*/ 1847045 w 2344738"/>
              <a:gd name="T5" fmla="*/ 1914799 h 2484437"/>
              <a:gd name="T6" fmla="*/ 1989223 w 2344738"/>
              <a:gd name="T7" fmla="*/ 2174222 h 2484437"/>
              <a:gd name="T8" fmla="*/ 2171725 w 2344738"/>
              <a:gd name="T9" fmla="*/ 2027497 h 2484437"/>
              <a:gd name="T10" fmla="*/ 577756 w 2344738"/>
              <a:gd name="T11" fmla="*/ 1710690 h 2484437"/>
              <a:gd name="T12" fmla="*/ 918226 w 2344738"/>
              <a:gd name="T13" fmla="*/ 1971358 h 2484437"/>
              <a:gd name="T14" fmla="*/ 916117 w 2344738"/>
              <a:gd name="T15" fmla="*/ 1782955 h 2484437"/>
              <a:gd name="T16" fmla="*/ 1163655 w 2344738"/>
              <a:gd name="T17" fmla="*/ 1791018 h 2484437"/>
              <a:gd name="T18" fmla="*/ 1369346 w 2344738"/>
              <a:gd name="T19" fmla="*/ 1978503 h 2484437"/>
              <a:gd name="T20" fmla="*/ 1844763 w 2344738"/>
              <a:gd name="T21" fmla="*/ 1695450 h 2484437"/>
              <a:gd name="T22" fmla="*/ 1613852 w 2344738"/>
              <a:gd name="T23" fmla="*/ 1757995 h 2484437"/>
              <a:gd name="T24" fmla="*/ 1466215 w 2344738"/>
              <a:gd name="T25" fmla="*/ 1665804 h 2484437"/>
              <a:gd name="T26" fmla="*/ 139383 w 2344738"/>
              <a:gd name="T27" fmla="*/ 1551132 h 2484437"/>
              <a:gd name="T28" fmla="*/ 121920 w 2344738"/>
              <a:gd name="T29" fmla="*/ 1806533 h 2484437"/>
              <a:gd name="T30" fmla="*/ 349213 w 2344738"/>
              <a:gd name="T31" fmla="*/ 1603596 h 2484437"/>
              <a:gd name="T32" fmla="*/ 904689 w 2344738"/>
              <a:gd name="T33" fmla="*/ 1386127 h 2484437"/>
              <a:gd name="T34" fmla="*/ 637223 w 2344738"/>
              <a:gd name="T35" fmla="*/ 1626218 h 2484437"/>
              <a:gd name="T36" fmla="*/ 468909 w 2344738"/>
              <a:gd name="T37" fmla="*/ 1265925 h 2484437"/>
              <a:gd name="T38" fmla="*/ 430842 w 2344738"/>
              <a:gd name="T39" fmla="*/ 1122045 h 2484437"/>
              <a:gd name="T40" fmla="*/ 1268838 w 2344738"/>
              <a:gd name="T41" fmla="*/ 1494705 h 2484437"/>
              <a:gd name="T42" fmla="*/ 1607502 w 2344738"/>
              <a:gd name="T43" fmla="*/ 1509397 h 2484437"/>
              <a:gd name="T44" fmla="*/ 1745572 w 2344738"/>
              <a:gd name="T45" fmla="*/ 1626218 h 2484437"/>
              <a:gd name="T46" fmla="*/ 1985330 w 2344738"/>
              <a:gd name="T47" fmla="*/ 1321435 h 2484437"/>
              <a:gd name="T48" fmla="*/ 959075 w 2344738"/>
              <a:gd name="T49" fmla="*/ 1223010 h 2484437"/>
              <a:gd name="T50" fmla="*/ 1590675 w 2344738"/>
              <a:gd name="T51" fmla="*/ 717903 h 2484437"/>
              <a:gd name="T52" fmla="*/ 1221105 w 2344738"/>
              <a:gd name="T53" fmla="*/ 1447738 h 2484437"/>
              <a:gd name="T54" fmla="*/ 1833657 w 2344738"/>
              <a:gd name="T55" fmla="*/ 772478 h 2484437"/>
              <a:gd name="T56" fmla="*/ 707217 w 2344738"/>
              <a:gd name="T57" fmla="*/ 636270 h 2484437"/>
              <a:gd name="T58" fmla="*/ 651510 w 2344738"/>
              <a:gd name="T59" fmla="*/ 1030166 h 2484437"/>
              <a:gd name="T60" fmla="*/ 1878779 w 2344738"/>
              <a:gd name="T61" fmla="*/ 599489 h 2484437"/>
              <a:gd name="T62" fmla="*/ 2173605 w 2344738"/>
              <a:gd name="T63" fmla="*/ 692847 h 2484437"/>
              <a:gd name="T64" fmla="*/ 2093597 w 2344738"/>
              <a:gd name="T65" fmla="*/ 537027 h 2484437"/>
              <a:gd name="T66" fmla="*/ 260298 w 2344738"/>
              <a:gd name="T67" fmla="*/ 577256 h 2484437"/>
              <a:gd name="T68" fmla="*/ 273014 w 2344738"/>
              <a:gd name="T69" fmla="*/ 751147 h 2484437"/>
              <a:gd name="T70" fmla="*/ 532634 w 2344738"/>
              <a:gd name="T71" fmla="*/ 599489 h 2484437"/>
              <a:gd name="T72" fmla="*/ 932432 w 2344738"/>
              <a:gd name="T73" fmla="*/ 577533 h 2484437"/>
              <a:gd name="T74" fmla="*/ 1226230 w 2344738"/>
              <a:gd name="T75" fmla="*/ 474027 h 2484437"/>
              <a:gd name="T76" fmla="*/ 1322388 w 2344738"/>
              <a:gd name="T77" fmla="*/ 712503 h 2484437"/>
              <a:gd name="T78" fmla="*/ 1595994 w 2344738"/>
              <a:gd name="T79" fmla="*/ 561340 h 2484437"/>
              <a:gd name="T80" fmla="*/ 1022828 w 2344738"/>
              <a:gd name="T81" fmla="*/ 100965 h 2484437"/>
              <a:gd name="T82" fmla="*/ 1158106 w 2344738"/>
              <a:gd name="T83" fmla="*/ 312420 h 2484437"/>
              <a:gd name="T84" fmla="*/ 1118615 w 2344738"/>
              <a:gd name="T85" fmla="*/ 67628 h 2484437"/>
              <a:gd name="T86" fmla="*/ 1343177 w 2344738"/>
              <a:gd name="T87" fmla="*/ 191770 h 2484437"/>
              <a:gd name="T88" fmla="*/ 1909128 w 2344738"/>
              <a:gd name="T89" fmla="*/ 458790 h 2484437"/>
              <a:gd name="T90" fmla="*/ 2231565 w 2344738"/>
              <a:gd name="T91" fmla="*/ 430530 h 2484437"/>
              <a:gd name="T92" fmla="*/ 2344738 w 2344738"/>
              <a:gd name="T93" fmla="*/ 562777 h 2484437"/>
              <a:gd name="T94" fmla="*/ 2230438 w 2344738"/>
              <a:gd name="T95" fmla="*/ 724605 h 2484437"/>
              <a:gd name="T96" fmla="*/ 2134871 w 2344738"/>
              <a:gd name="T97" fmla="*/ 1265400 h 2484437"/>
              <a:gd name="T98" fmla="*/ 2171407 w 2344738"/>
              <a:gd name="T99" fmla="*/ 1880454 h 2484437"/>
              <a:gd name="T100" fmla="*/ 2202512 w 2344738"/>
              <a:gd name="T101" fmla="*/ 2178986 h 2484437"/>
              <a:gd name="T102" fmla="*/ 1751813 w 2344738"/>
              <a:gd name="T103" fmla="*/ 2197723 h 2484437"/>
              <a:gd name="T104" fmla="*/ 1125316 w 2344738"/>
              <a:gd name="T105" fmla="*/ 2346007 h 2484437"/>
              <a:gd name="T106" fmla="*/ 852722 w 2344738"/>
              <a:gd name="T107" fmla="*/ 2471102 h 2484437"/>
              <a:gd name="T108" fmla="*/ 691196 w 2344738"/>
              <a:gd name="T109" fmla="*/ 2049780 h 2484437"/>
              <a:gd name="T110" fmla="*/ 149860 w 2344738"/>
              <a:gd name="T111" fmla="*/ 1882136 h 2484437"/>
              <a:gd name="T112" fmla="*/ 2540 w 2344738"/>
              <a:gd name="T113" fmla="*/ 1690904 h 2484437"/>
              <a:gd name="T114" fmla="*/ 276542 w 2344738"/>
              <a:gd name="T115" fmla="*/ 1265400 h 2484437"/>
              <a:gd name="T116" fmla="*/ 162385 w 2344738"/>
              <a:gd name="T117" fmla="*/ 796289 h 2484437"/>
              <a:gd name="T118" fmla="*/ 49212 w 2344738"/>
              <a:gd name="T119" fmla="*/ 664361 h 2484437"/>
              <a:gd name="T120" fmla="*/ 161613 w 2344738"/>
              <a:gd name="T121" fmla="*/ 520400 h 2484437"/>
              <a:gd name="T122" fmla="*/ 567447 w 2344738"/>
              <a:gd name="T123" fmla="*/ 475939 h 2484437"/>
              <a:gd name="T124" fmla="*/ 925454 w 2344738"/>
              <a:gd name="T125" fmla="*/ 141922 h 2484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44738" h="2484437">
                <a:moveTo>
                  <a:pt x="756092" y="2055731"/>
                </a:moveTo>
                <a:lnTo>
                  <a:pt x="756568" y="2065020"/>
                </a:lnTo>
                <a:lnTo>
                  <a:pt x="759424" y="2100897"/>
                </a:lnTo>
                <a:lnTo>
                  <a:pt x="761011" y="2118360"/>
                </a:lnTo>
                <a:lnTo>
                  <a:pt x="762915" y="2135187"/>
                </a:lnTo>
                <a:lnTo>
                  <a:pt x="765136" y="2151697"/>
                </a:lnTo>
                <a:lnTo>
                  <a:pt x="767675" y="2167255"/>
                </a:lnTo>
                <a:lnTo>
                  <a:pt x="770214" y="2183130"/>
                </a:lnTo>
                <a:lnTo>
                  <a:pt x="773070" y="2198052"/>
                </a:lnTo>
                <a:lnTo>
                  <a:pt x="775609" y="2212975"/>
                </a:lnTo>
                <a:lnTo>
                  <a:pt x="778782" y="2227262"/>
                </a:lnTo>
                <a:lnTo>
                  <a:pt x="781955" y="2241232"/>
                </a:lnTo>
                <a:lnTo>
                  <a:pt x="785129" y="2254250"/>
                </a:lnTo>
                <a:lnTo>
                  <a:pt x="788619" y="2267267"/>
                </a:lnTo>
                <a:lnTo>
                  <a:pt x="792427" y="2279650"/>
                </a:lnTo>
                <a:lnTo>
                  <a:pt x="796553" y="2291397"/>
                </a:lnTo>
                <a:lnTo>
                  <a:pt x="800678" y="2303145"/>
                </a:lnTo>
                <a:lnTo>
                  <a:pt x="804486" y="2314257"/>
                </a:lnTo>
                <a:lnTo>
                  <a:pt x="808929" y="2324735"/>
                </a:lnTo>
                <a:lnTo>
                  <a:pt x="813372" y="2334577"/>
                </a:lnTo>
                <a:lnTo>
                  <a:pt x="817815" y="2343785"/>
                </a:lnTo>
                <a:lnTo>
                  <a:pt x="822892" y="2352992"/>
                </a:lnTo>
                <a:lnTo>
                  <a:pt x="827969" y="2361247"/>
                </a:lnTo>
                <a:lnTo>
                  <a:pt x="833047" y="2369185"/>
                </a:lnTo>
                <a:lnTo>
                  <a:pt x="837807" y="2376487"/>
                </a:lnTo>
                <a:lnTo>
                  <a:pt x="843202" y="2383472"/>
                </a:lnTo>
                <a:lnTo>
                  <a:pt x="848596" y="2389505"/>
                </a:lnTo>
                <a:lnTo>
                  <a:pt x="854309" y="2395220"/>
                </a:lnTo>
                <a:lnTo>
                  <a:pt x="860021" y="2400617"/>
                </a:lnTo>
                <a:lnTo>
                  <a:pt x="866050" y="2405380"/>
                </a:lnTo>
                <a:lnTo>
                  <a:pt x="871762" y="2409190"/>
                </a:lnTo>
                <a:lnTo>
                  <a:pt x="877792" y="2412682"/>
                </a:lnTo>
                <a:lnTo>
                  <a:pt x="884138" y="2415540"/>
                </a:lnTo>
                <a:lnTo>
                  <a:pt x="890485" y="2417445"/>
                </a:lnTo>
                <a:lnTo>
                  <a:pt x="896515" y="2419350"/>
                </a:lnTo>
                <a:lnTo>
                  <a:pt x="904765" y="2420620"/>
                </a:lnTo>
                <a:lnTo>
                  <a:pt x="913334" y="2420937"/>
                </a:lnTo>
                <a:lnTo>
                  <a:pt x="921584" y="2420620"/>
                </a:lnTo>
                <a:lnTo>
                  <a:pt x="930470" y="2419032"/>
                </a:lnTo>
                <a:lnTo>
                  <a:pt x="939355" y="2417127"/>
                </a:lnTo>
                <a:lnTo>
                  <a:pt x="948241" y="2413635"/>
                </a:lnTo>
                <a:lnTo>
                  <a:pt x="957444" y="2409825"/>
                </a:lnTo>
                <a:lnTo>
                  <a:pt x="966964" y="2405380"/>
                </a:lnTo>
                <a:lnTo>
                  <a:pt x="976484" y="2399665"/>
                </a:lnTo>
                <a:lnTo>
                  <a:pt x="986004" y="2392997"/>
                </a:lnTo>
                <a:lnTo>
                  <a:pt x="996159" y="2386012"/>
                </a:lnTo>
                <a:lnTo>
                  <a:pt x="1005997" y="2378075"/>
                </a:lnTo>
                <a:lnTo>
                  <a:pt x="1016151" y="2368867"/>
                </a:lnTo>
                <a:lnTo>
                  <a:pt x="1026624" y="2359025"/>
                </a:lnTo>
                <a:lnTo>
                  <a:pt x="1036778" y="2348865"/>
                </a:lnTo>
                <a:lnTo>
                  <a:pt x="1047251" y="2337752"/>
                </a:lnTo>
                <a:lnTo>
                  <a:pt x="1057723" y="2325687"/>
                </a:lnTo>
                <a:lnTo>
                  <a:pt x="1067878" y="2312987"/>
                </a:lnTo>
                <a:lnTo>
                  <a:pt x="1078667" y="2299652"/>
                </a:lnTo>
                <a:lnTo>
                  <a:pt x="1089457" y="2285365"/>
                </a:lnTo>
                <a:lnTo>
                  <a:pt x="1100246" y="2270442"/>
                </a:lnTo>
                <a:lnTo>
                  <a:pt x="1111036" y="2254567"/>
                </a:lnTo>
                <a:lnTo>
                  <a:pt x="1121825" y="2238057"/>
                </a:lnTo>
                <a:lnTo>
                  <a:pt x="1132615" y="2221230"/>
                </a:lnTo>
                <a:lnTo>
                  <a:pt x="1143404" y="2203450"/>
                </a:lnTo>
                <a:lnTo>
                  <a:pt x="1153877" y="2185035"/>
                </a:lnTo>
                <a:lnTo>
                  <a:pt x="1162059" y="2170588"/>
                </a:lnTo>
                <a:lnTo>
                  <a:pt x="1158106" y="2170430"/>
                </a:lnTo>
                <a:lnTo>
                  <a:pt x="1134306" y="2168842"/>
                </a:lnTo>
                <a:lnTo>
                  <a:pt x="1110823" y="2166619"/>
                </a:lnTo>
                <a:lnTo>
                  <a:pt x="1087340" y="2164079"/>
                </a:lnTo>
                <a:lnTo>
                  <a:pt x="1063857" y="2160903"/>
                </a:lnTo>
                <a:lnTo>
                  <a:pt x="1041326" y="2157093"/>
                </a:lnTo>
                <a:lnTo>
                  <a:pt x="1018160" y="2152647"/>
                </a:lnTo>
                <a:lnTo>
                  <a:pt x="995629" y="2147884"/>
                </a:lnTo>
                <a:lnTo>
                  <a:pt x="973415" y="2142485"/>
                </a:lnTo>
                <a:lnTo>
                  <a:pt x="951519" y="2136134"/>
                </a:lnTo>
                <a:lnTo>
                  <a:pt x="928988" y="2129783"/>
                </a:lnTo>
                <a:lnTo>
                  <a:pt x="907727" y="2122797"/>
                </a:lnTo>
                <a:lnTo>
                  <a:pt x="886148" y="2115176"/>
                </a:lnTo>
                <a:lnTo>
                  <a:pt x="864886" y="2106919"/>
                </a:lnTo>
                <a:lnTo>
                  <a:pt x="843942" y="2098663"/>
                </a:lnTo>
                <a:lnTo>
                  <a:pt x="822997" y="2089454"/>
                </a:lnTo>
                <a:lnTo>
                  <a:pt x="802688" y="2079609"/>
                </a:lnTo>
                <a:lnTo>
                  <a:pt x="782378" y="2069765"/>
                </a:lnTo>
                <a:lnTo>
                  <a:pt x="762386" y="2059286"/>
                </a:lnTo>
                <a:lnTo>
                  <a:pt x="756092" y="2055731"/>
                </a:lnTo>
                <a:close/>
                <a:moveTo>
                  <a:pt x="1982350" y="1752593"/>
                </a:moveTo>
                <a:lnTo>
                  <a:pt x="1976519" y="1761420"/>
                </a:lnTo>
                <a:lnTo>
                  <a:pt x="1963826" y="1779838"/>
                </a:lnTo>
                <a:lnTo>
                  <a:pt x="1950498" y="1797939"/>
                </a:lnTo>
                <a:lnTo>
                  <a:pt x="1937169" y="1815722"/>
                </a:lnTo>
                <a:lnTo>
                  <a:pt x="1923207" y="1832870"/>
                </a:lnTo>
                <a:lnTo>
                  <a:pt x="1908609" y="1850335"/>
                </a:lnTo>
                <a:lnTo>
                  <a:pt x="1893694" y="1866848"/>
                </a:lnTo>
                <a:lnTo>
                  <a:pt x="1878779" y="1883043"/>
                </a:lnTo>
                <a:lnTo>
                  <a:pt x="1862912" y="1899239"/>
                </a:lnTo>
                <a:lnTo>
                  <a:pt x="1847045" y="1914799"/>
                </a:lnTo>
                <a:lnTo>
                  <a:pt x="1830544" y="1929724"/>
                </a:lnTo>
                <a:lnTo>
                  <a:pt x="1814043" y="1944966"/>
                </a:lnTo>
                <a:lnTo>
                  <a:pt x="1796906" y="1958939"/>
                </a:lnTo>
                <a:lnTo>
                  <a:pt x="1779453" y="1973229"/>
                </a:lnTo>
                <a:lnTo>
                  <a:pt x="1761999" y="1986884"/>
                </a:lnTo>
                <a:lnTo>
                  <a:pt x="1743911" y="1999903"/>
                </a:lnTo>
                <a:lnTo>
                  <a:pt x="1725505" y="2012923"/>
                </a:lnTo>
                <a:lnTo>
                  <a:pt x="1706465" y="2025308"/>
                </a:lnTo>
                <a:lnTo>
                  <a:pt x="1687742" y="2036740"/>
                </a:lnTo>
                <a:lnTo>
                  <a:pt x="1668385" y="2048172"/>
                </a:lnTo>
                <a:lnTo>
                  <a:pt x="1649027" y="2059286"/>
                </a:lnTo>
                <a:lnTo>
                  <a:pt x="1629035" y="2069765"/>
                </a:lnTo>
                <a:lnTo>
                  <a:pt x="1608725" y="2079609"/>
                </a:lnTo>
                <a:lnTo>
                  <a:pt x="1604716" y="2081523"/>
                </a:lnTo>
                <a:lnTo>
                  <a:pt x="1636599" y="2093237"/>
                </a:lnTo>
                <a:lnTo>
                  <a:pt x="1675639" y="2106893"/>
                </a:lnTo>
                <a:lnTo>
                  <a:pt x="1714043" y="2119279"/>
                </a:lnTo>
                <a:lnTo>
                  <a:pt x="1751496" y="2130395"/>
                </a:lnTo>
                <a:lnTo>
                  <a:pt x="1787679" y="2140558"/>
                </a:lnTo>
                <a:lnTo>
                  <a:pt x="1822275" y="2149450"/>
                </a:lnTo>
                <a:lnTo>
                  <a:pt x="1839096" y="2153261"/>
                </a:lnTo>
                <a:lnTo>
                  <a:pt x="1855918" y="2156755"/>
                </a:lnTo>
                <a:lnTo>
                  <a:pt x="1872105" y="2159613"/>
                </a:lnTo>
                <a:lnTo>
                  <a:pt x="1887975" y="2162789"/>
                </a:lnTo>
                <a:lnTo>
                  <a:pt x="1903527" y="2165329"/>
                </a:lnTo>
                <a:lnTo>
                  <a:pt x="1919079" y="2167870"/>
                </a:lnTo>
                <a:lnTo>
                  <a:pt x="1933679" y="2169776"/>
                </a:lnTo>
                <a:lnTo>
                  <a:pt x="1948280" y="2171364"/>
                </a:lnTo>
                <a:lnTo>
                  <a:pt x="1962245" y="2172634"/>
                </a:lnTo>
                <a:lnTo>
                  <a:pt x="1975893" y="2173587"/>
                </a:lnTo>
                <a:lnTo>
                  <a:pt x="1989223" y="2174222"/>
                </a:lnTo>
                <a:lnTo>
                  <a:pt x="2002237" y="2175175"/>
                </a:lnTo>
                <a:lnTo>
                  <a:pt x="2014615" y="2175175"/>
                </a:lnTo>
                <a:lnTo>
                  <a:pt x="2026993" y="2175175"/>
                </a:lnTo>
                <a:lnTo>
                  <a:pt x="2038737" y="2174222"/>
                </a:lnTo>
                <a:lnTo>
                  <a:pt x="2049845" y="2173587"/>
                </a:lnTo>
                <a:lnTo>
                  <a:pt x="2060637" y="2172634"/>
                </a:lnTo>
                <a:lnTo>
                  <a:pt x="2071111" y="2171364"/>
                </a:lnTo>
                <a:lnTo>
                  <a:pt x="2080950" y="2169776"/>
                </a:lnTo>
                <a:lnTo>
                  <a:pt x="2090789" y="2167870"/>
                </a:lnTo>
                <a:lnTo>
                  <a:pt x="2099994" y="2165329"/>
                </a:lnTo>
                <a:lnTo>
                  <a:pt x="2108246" y="2162789"/>
                </a:lnTo>
                <a:lnTo>
                  <a:pt x="2116815" y="2159930"/>
                </a:lnTo>
                <a:lnTo>
                  <a:pt x="2124433" y="2156755"/>
                </a:lnTo>
                <a:lnTo>
                  <a:pt x="2131415" y="2153261"/>
                </a:lnTo>
                <a:lnTo>
                  <a:pt x="2138398" y="2149768"/>
                </a:lnTo>
                <a:lnTo>
                  <a:pt x="2144429" y="2145321"/>
                </a:lnTo>
                <a:lnTo>
                  <a:pt x="2150142" y="2141193"/>
                </a:lnTo>
                <a:lnTo>
                  <a:pt x="2155537" y="2136747"/>
                </a:lnTo>
                <a:lnTo>
                  <a:pt x="2160298" y="2131665"/>
                </a:lnTo>
                <a:lnTo>
                  <a:pt x="2164425" y="2126266"/>
                </a:lnTo>
                <a:lnTo>
                  <a:pt x="2167916" y="2120867"/>
                </a:lnTo>
                <a:lnTo>
                  <a:pt x="2171725" y="2113563"/>
                </a:lnTo>
                <a:lnTo>
                  <a:pt x="2174899" y="2105941"/>
                </a:lnTo>
                <a:lnTo>
                  <a:pt x="2177120" y="2097683"/>
                </a:lnTo>
                <a:lnTo>
                  <a:pt x="2178707" y="2089109"/>
                </a:lnTo>
                <a:lnTo>
                  <a:pt x="2179025" y="2079581"/>
                </a:lnTo>
                <a:lnTo>
                  <a:pt x="2179025" y="2070053"/>
                </a:lnTo>
                <a:lnTo>
                  <a:pt x="2178390" y="2060208"/>
                </a:lnTo>
                <a:lnTo>
                  <a:pt x="2176803" y="2049728"/>
                </a:lnTo>
                <a:lnTo>
                  <a:pt x="2174899" y="2038930"/>
                </a:lnTo>
                <a:lnTo>
                  <a:pt x="2171725" y="2027497"/>
                </a:lnTo>
                <a:lnTo>
                  <a:pt x="2167916" y="2016064"/>
                </a:lnTo>
                <a:lnTo>
                  <a:pt x="2163790" y="2003996"/>
                </a:lnTo>
                <a:lnTo>
                  <a:pt x="2158394" y="1991292"/>
                </a:lnTo>
                <a:lnTo>
                  <a:pt x="2152681" y="1978589"/>
                </a:lnTo>
                <a:lnTo>
                  <a:pt x="2146016" y="1965568"/>
                </a:lnTo>
                <a:lnTo>
                  <a:pt x="2138716" y="1952229"/>
                </a:lnTo>
                <a:lnTo>
                  <a:pt x="2130781" y="1938255"/>
                </a:lnTo>
                <a:lnTo>
                  <a:pt x="2121894" y="1924281"/>
                </a:lnTo>
                <a:lnTo>
                  <a:pt x="2112689" y="1909672"/>
                </a:lnTo>
                <a:lnTo>
                  <a:pt x="2102533" y="1895063"/>
                </a:lnTo>
                <a:lnTo>
                  <a:pt x="2091741" y="1880137"/>
                </a:lnTo>
                <a:lnTo>
                  <a:pt x="2080315" y="1865210"/>
                </a:lnTo>
                <a:lnTo>
                  <a:pt x="2068572" y="1849331"/>
                </a:lnTo>
                <a:lnTo>
                  <a:pt x="2055241" y="1834087"/>
                </a:lnTo>
                <a:lnTo>
                  <a:pt x="2042228" y="1817890"/>
                </a:lnTo>
                <a:lnTo>
                  <a:pt x="2027945" y="1801693"/>
                </a:lnTo>
                <a:lnTo>
                  <a:pt x="2013345" y="1785814"/>
                </a:lnTo>
                <a:lnTo>
                  <a:pt x="1998110" y="1768982"/>
                </a:lnTo>
                <a:lnTo>
                  <a:pt x="1982350" y="1752593"/>
                </a:lnTo>
                <a:close/>
                <a:moveTo>
                  <a:pt x="704690" y="1683845"/>
                </a:moveTo>
                <a:lnTo>
                  <a:pt x="688658" y="1685924"/>
                </a:lnTo>
                <a:lnTo>
                  <a:pt x="671195" y="1688464"/>
                </a:lnTo>
                <a:lnTo>
                  <a:pt x="654368" y="1690052"/>
                </a:lnTo>
                <a:lnTo>
                  <a:pt x="638175" y="1691323"/>
                </a:lnTo>
                <a:lnTo>
                  <a:pt x="621983" y="1692593"/>
                </a:lnTo>
                <a:lnTo>
                  <a:pt x="606425" y="1693228"/>
                </a:lnTo>
                <a:lnTo>
                  <a:pt x="590550" y="1693863"/>
                </a:lnTo>
                <a:lnTo>
                  <a:pt x="575628" y="1693228"/>
                </a:lnTo>
                <a:lnTo>
                  <a:pt x="564912" y="1692995"/>
                </a:lnTo>
                <a:lnTo>
                  <a:pt x="566650" y="1695450"/>
                </a:lnTo>
                <a:lnTo>
                  <a:pt x="577756" y="1710690"/>
                </a:lnTo>
                <a:lnTo>
                  <a:pt x="589179" y="1725295"/>
                </a:lnTo>
                <a:lnTo>
                  <a:pt x="601236" y="1740535"/>
                </a:lnTo>
                <a:lnTo>
                  <a:pt x="612977" y="1754505"/>
                </a:lnTo>
                <a:lnTo>
                  <a:pt x="625669" y="1768793"/>
                </a:lnTo>
                <a:lnTo>
                  <a:pt x="638361" y="1782445"/>
                </a:lnTo>
                <a:lnTo>
                  <a:pt x="651371" y="1796098"/>
                </a:lnTo>
                <a:lnTo>
                  <a:pt x="665015" y="1809115"/>
                </a:lnTo>
                <a:lnTo>
                  <a:pt x="678659" y="1821815"/>
                </a:lnTo>
                <a:lnTo>
                  <a:pt x="692323" y="1833968"/>
                </a:lnTo>
                <a:lnTo>
                  <a:pt x="692466" y="1831022"/>
                </a:lnTo>
                <a:lnTo>
                  <a:pt x="695322" y="1784985"/>
                </a:lnTo>
                <a:lnTo>
                  <a:pt x="699130" y="1737995"/>
                </a:lnTo>
                <a:lnTo>
                  <a:pt x="703890" y="1691005"/>
                </a:lnTo>
                <a:lnTo>
                  <a:pt x="704690" y="1683845"/>
                </a:lnTo>
                <a:close/>
                <a:moveTo>
                  <a:pt x="769029" y="1673012"/>
                </a:moveTo>
                <a:lnTo>
                  <a:pt x="768310" y="1678622"/>
                </a:lnTo>
                <a:lnTo>
                  <a:pt x="763232" y="1726565"/>
                </a:lnTo>
                <a:lnTo>
                  <a:pt x="759424" y="1773555"/>
                </a:lnTo>
                <a:lnTo>
                  <a:pt x="756568" y="1819275"/>
                </a:lnTo>
                <a:lnTo>
                  <a:pt x="754029" y="1863725"/>
                </a:lnTo>
                <a:lnTo>
                  <a:pt x="753619" y="1882342"/>
                </a:lnTo>
                <a:lnTo>
                  <a:pt x="767505" y="1891983"/>
                </a:lnTo>
                <a:lnTo>
                  <a:pt x="783053" y="1902143"/>
                </a:lnTo>
                <a:lnTo>
                  <a:pt x="799236" y="1912303"/>
                </a:lnTo>
                <a:lnTo>
                  <a:pt x="815419" y="1921828"/>
                </a:lnTo>
                <a:lnTo>
                  <a:pt x="831919" y="1931035"/>
                </a:lnTo>
                <a:lnTo>
                  <a:pt x="848736" y="1939925"/>
                </a:lnTo>
                <a:lnTo>
                  <a:pt x="865870" y="1948498"/>
                </a:lnTo>
                <a:lnTo>
                  <a:pt x="883005" y="1956435"/>
                </a:lnTo>
                <a:lnTo>
                  <a:pt x="900774" y="1964055"/>
                </a:lnTo>
                <a:lnTo>
                  <a:pt x="918226" y="1971358"/>
                </a:lnTo>
                <a:lnTo>
                  <a:pt x="935995" y="1978025"/>
                </a:lnTo>
                <a:lnTo>
                  <a:pt x="954399" y="1984375"/>
                </a:lnTo>
                <a:lnTo>
                  <a:pt x="972486" y="1990090"/>
                </a:lnTo>
                <a:lnTo>
                  <a:pt x="990889" y="1996123"/>
                </a:lnTo>
                <a:lnTo>
                  <a:pt x="1009928" y="2000885"/>
                </a:lnTo>
                <a:lnTo>
                  <a:pt x="1028649" y="2005648"/>
                </a:lnTo>
                <a:lnTo>
                  <a:pt x="1047687" y="2009775"/>
                </a:lnTo>
                <a:lnTo>
                  <a:pt x="1067043" y="2013268"/>
                </a:lnTo>
                <a:lnTo>
                  <a:pt x="1086082" y="2016760"/>
                </a:lnTo>
                <a:lnTo>
                  <a:pt x="1105755" y="2019300"/>
                </a:lnTo>
                <a:lnTo>
                  <a:pt x="1125428" y="2021840"/>
                </a:lnTo>
                <a:lnTo>
                  <a:pt x="1145418" y="2023428"/>
                </a:lnTo>
                <a:lnTo>
                  <a:pt x="1165409" y="2024380"/>
                </a:lnTo>
                <a:lnTo>
                  <a:pt x="1185399" y="2025333"/>
                </a:lnTo>
                <a:lnTo>
                  <a:pt x="1205707" y="2025650"/>
                </a:lnTo>
                <a:lnTo>
                  <a:pt x="1226014" y="2025333"/>
                </a:lnTo>
                <a:lnTo>
                  <a:pt x="1246005" y="2024380"/>
                </a:lnTo>
                <a:lnTo>
                  <a:pt x="1265995" y="2023428"/>
                </a:lnTo>
                <a:lnTo>
                  <a:pt x="1285985" y="2021840"/>
                </a:lnTo>
                <a:lnTo>
                  <a:pt x="1305658" y="2019300"/>
                </a:lnTo>
                <a:lnTo>
                  <a:pt x="1309126" y="2018845"/>
                </a:lnTo>
                <a:lnTo>
                  <a:pt x="1285562" y="2006536"/>
                </a:lnTo>
                <a:lnTo>
                  <a:pt x="1242397" y="1983988"/>
                </a:lnTo>
                <a:lnTo>
                  <a:pt x="1199231" y="1960486"/>
                </a:lnTo>
                <a:lnTo>
                  <a:pt x="1156701" y="1936350"/>
                </a:lnTo>
                <a:lnTo>
                  <a:pt x="1114487" y="1911260"/>
                </a:lnTo>
                <a:lnTo>
                  <a:pt x="1074178" y="1886806"/>
                </a:lnTo>
                <a:lnTo>
                  <a:pt x="1033869" y="1861717"/>
                </a:lnTo>
                <a:lnTo>
                  <a:pt x="994195" y="1835992"/>
                </a:lnTo>
                <a:lnTo>
                  <a:pt x="955156" y="1809633"/>
                </a:lnTo>
                <a:lnTo>
                  <a:pt x="916117" y="1782955"/>
                </a:lnTo>
                <a:lnTo>
                  <a:pt x="877712" y="1755643"/>
                </a:lnTo>
                <a:lnTo>
                  <a:pt x="840577" y="1728013"/>
                </a:lnTo>
                <a:lnTo>
                  <a:pt x="803759" y="1700383"/>
                </a:lnTo>
                <a:lnTo>
                  <a:pt x="769029" y="1673012"/>
                </a:lnTo>
                <a:close/>
                <a:moveTo>
                  <a:pt x="1070070" y="1580060"/>
                </a:moveTo>
                <a:lnTo>
                  <a:pt x="1056640" y="1585250"/>
                </a:lnTo>
                <a:lnTo>
                  <a:pt x="1014730" y="1600812"/>
                </a:lnTo>
                <a:lnTo>
                  <a:pt x="973773" y="1615421"/>
                </a:lnTo>
                <a:lnTo>
                  <a:pt x="933450" y="1628441"/>
                </a:lnTo>
                <a:lnTo>
                  <a:pt x="893445" y="1640827"/>
                </a:lnTo>
                <a:lnTo>
                  <a:pt x="873443" y="1646544"/>
                </a:lnTo>
                <a:lnTo>
                  <a:pt x="854393" y="1651942"/>
                </a:lnTo>
                <a:lnTo>
                  <a:pt x="846810" y="1653777"/>
                </a:lnTo>
                <a:lnTo>
                  <a:pt x="858351" y="1662590"/>
                </a:lnTo>
                <a:lnTo>
                  <a:pt x="895169" y="1690855"/>
                </a:lnTo>
                <a:lnTo>
                  <a:pt x="933891" y="1718485"/>
                </a:lnTo>
                <a:lnTo>
                  <a:pt x="973882" y="1746433"/>
                </a:lnTo>
                <a:lnTo>
                  <a:pt x="1014826" y="1774381"/>
                </a:lnTo>
                <a:lnTo>
                  <a:pt x="1057674" y="1802328"/>
                </a:lnTo>
                <a:lnTo>
                  <a:pt x="1101792" y="1829958"/>
                </a:lnTo>
                <a:lnTo>
                  <a:pt x="1146861" y="1857271"/>
                </a:lnTo>
                <a:lnTo>
                  <a:pt x="1194471" y="1885218"/>
                </a:lnTo>
                <a:lnTo>
                  <a:pt x="1229421" y="1905168"/>
                </a:lnTo>
                <a:lnTo>
                  <a:pt x="1229311" y="1905000"/>
                </a:lnTo>
                <a:lnTo>
                  <a:pt x="1219795" y="1889760"/>
                </a:lnTo>
                <a:lnTo>
                  <a:pt x="1209963" y="1874203"/>
                </a:lnTo>
                <a:lnTo>
                  <a:pt x="1200447" y="1858645"/>
                </a:lnTo>
                <a:lnTo>
                  <a:pt x="1191249" y="1842135"/>
                </a:lnTo>
                <a:lnTo>
                  <a:pt x="1182051" y="1825625"/>
                </a:lnTo>
                <a:lnTo>
                  <a:pt x="1172853" y="1808163"/>
                </a:lnTo>
                <a:lnTo>
                  <a:pt x="1163655" y="1791018"/>
                </a:lnTo>
                <a:lnTo>
                  <a:pt x="1154457" y="1772920"/>
                </a:lnTo>
                <a:lnTo>
                  <a:pt x="1145576" y="1754823"/>
                </a:lnTo>
                <a:lnTo>
                  <a:pt x="1136695" y="1736408"/>
                </a:lnTo>
                <a:lnTo>
                  <a:pt x="1119250" y="1698308"/>
                </a:lnTo>
                <a:lnTo>
                  <a:pt x="1102122" y="1658938"/>
                </a:lnTo>
                <a:lnTo>
                  <a:pt x="1085312" y="1619250"/>
                </a:lnTo>
                <a:lnTo>
                  <a:pt x="1070070" y="1580060"/>
                </a:lnTo>
                <a:close/>
                <a:moveTo>
                  <a:pt x="1191479" y="1530183"/>
                </a:moveTo>
                <a:lnTo>
                  <a:pt x="1183323" y="1533802"/>
                </a:lnTo>
                <a:lnTo>
                  <a:pt x="1141095" y="1551904"/>
                </a:lnTo>
                <a:lnTo>
                  <a:pt x="1128914" y="1556814"/>
                </a:lnTo>
                <a:lnTo>
                  <a:pt x="1137012" y="1577658"/>
                </a:lnTo>
                <a:lnTo>
                  <a:pt x="1152871" y="1616393"/>
                </a:lnTo>
                <a:lnTo>
                  <a:pt x="1169047" y="1653858"/>
                </a:lnTo>
                <a:lnTo>
                  <a:pt x="1185223" y="1689418"/>
                </a:lnTo>
                <a:lnTo>
                  <a:pt x="1201716" y="1723708"/>
                </a:lnTo>
                <a:lnTo>
                  <a:pt x="1218209" y="1756410"/>
                </a:lnTo>
                <a:lnTo>
                  <a:pt x="1234703" y="1787525"/>
                </a:lnTo>
                <a:lnTo>
                  <a:pt x="1251196" y="1816735"/>
                </a:lnTo>
                <a:lnTo>
                  <a:pt x="1268006" y="1844675"/>
                </a:lnTo>
                <a:lnTo>
                  <a:pt x="1284500" y="1870710"/>
                </a:lnTo>
                <a:lnTo>
                  <a:pt x="1300993" y="1895158"/>
                </a:lnTo>
                <a:lnTo>
                  <a:pt x="1309557" y="1906905"/>
                </a:lnTo>
                <a:lnTo>
                  <a:pt x="1317486" y="1918018"/>
                </a:lnTo>
                <a:lnTo>
                  <a:pt x="1326050" y="1928495"/>
                </a:lnTo>
                <a:lnTo>
                  <a:pt x="1333979" y="1938973"/>
                </a:lnTo>
                <a:lnTo>
                  <a:pt x="1342226" y="1948815"/>
                </a:lnTo>
                <a:lnTo>
                  <a:pt x="1350473" y="1958023"/>
                </a:lnTo>
                <a:lnTo>
                  <a:pt x="1358719" y="1966913"/>
                </a:lnTo>
                <a:lnTo>
                  <a:pt x="1366331" y="1975485"/>
                </a:lnTo>
                <a:lnTo>
                  <a:pt x="1369346" y="1978503"/>
                </a:lnTo>
                <a:lnTo>
                  <a:pt x="1380463" y="1983988"/>
                </a:lnTo>
                <a:lnTo>
                  <a:pt x="1410560" y="1998615"/>
                </a:lnTo>
                <a:lnTo>
                  <a:pt x="1420523" y="1996123"/>
                </a:lnTo>
                <a:lnTo>
                  <a:pt x="1438927" y="1990090"/>
                </a:lnTo>
                <a:lnTo>
                  <a:pt x="1456697" y="1984375"/>
                </a:lnTo>
                <a:lnTo>
                  <a:pt x="1475418" y="1978025"/>
                </a:lnTo>
                <a:lnTo>
                  <a:pt x="1492869" y="1971358"/>
                </a:lnTo>
                <a:lnTo>
                  <a:pt x="1510639" y="1964055"/>
                </a:lnTo>
                <a:lnTo>
                  <a:pt x="1528408" y="1956435"/>
                </a:lnTo>
                <a:lnTo>
                  <a:pt x="1545543" y="1948498"/>
                </a:lnTo>
                <a:lnTo>
                  <a:pt x="1562360" y="1939925"/>
                </a:lnTo>
                <a:lnTo>
                  <a:pt x="1579494" y="1931035"/>
                </a:lnTo>
                <a:lnTo>
                  <a:pt x="1595994" y="1921828"/>
                </a:lnTo>
                <a:lnTo>
                  <a:pt x="1612177" y="1912303"/>
                </a:lnTo>
                <a:lnTo>
                  <a:pt x="1628042" y="1902143"/>
                </a:lnTo>
                <a:lnTo>
                  <a:pt x="1643908" y="1891983"/>
                </a:lnTo>
                <a:lnTo>
                  <a:pt x="1659139" y="1881188"/>
                </a:lnTo>
                <a:lnTo>
                  <a:pt x="1674687" y="1870075"/>
                </a:lnTo>
                <a:lnTo>
                  <a:pt x="1689600" y="1858328"/>
                </a:lnTo>
                <a:lnTo>
                  <a:pt x="1704196" y="1846580"/>
                </a:lnTo>
                <a:lnTo>
                  <a:pt x="1718475" y="1834515"/>
                </a:lnTo>
                <a:lnTo>
                  <a:pt x="1732754" y="1821815"/>
                </a:lnTo>
                <a:lnTo>
                  <a:pt x="1746398" y="1809115"/>
                </a:lnTo>
                <a:lnTo>
                  <a:pt x="1760042" y="1796098"/>
                </a:lnTo>
                <a:lnTo>
                  <a:pt x="1773052" y="1782445"/>
                </a:lnTo>
                <a:lnTo>
                  <a:pt x="1785744" y="1768793"/>
                </a:lnTo>
                <a:lnTo>
                  <a:pt x="1798436" y="1754505"/>
                </a:lnTo>
                <a:lnTo>
                  <a:pt x="1810177" y="1740535"/>
                </a:lnTo>
                <a:lnTo>
                  <a:pt x="1822234" y="1725295"/>
                </a:lnTo>
                <a:lnTo>
                  <a:pt x="1833657" y="1710690"/>
                </a:lnTo>
                <a:lnTo>
                  <a:pt x="1844763" y="1695450"/>
                </a:lnTo>
                <a:lnTo>
                  <a:pt x="1847759" y="1691218"/>
                </a:lnTo>
                <a:lnTo>
                  <a:pt x="1836392" y="1692275"/>
                </a:lnTo>
                <a:lnTo>
                  <a:pt x="1822102" y="1692910"/>
                </a:lnTo>
                <a:lnTo>
                  <a:pt x="1807177" y="1693228"/>
                </a:lnTo>
                <a:lnTo>
                  <a:pt x="1792252" y="1693863"/>
                </a:lnTo>
                <a:lnTo>
                  <a:pt x="1776692" y="1693228"/>
                </a:lnTo>
                <a:lnTo>
                  <a:pt x="1761132" y="1692593"/>
                </a:lnTo>
                <a:lnTo>
                  <a:pt x="1744937" y="1691323"/>
                </a:lnTo>
                <a:lnTo>
                  <a:pt x="1728424" y="1690052"/>
                </a:lnTo>
                <a:lnTo>
                  <a:pt x="1711276" y="1688464"/>
                </a:lnTo>
                <a:lnTo>
                  <a:pt x="1702865" y="1687195"/>
                </a:lnTo>
                <a:lnTo>
                  <a:pt x="1701800" y="1689328"/>
                </a:lnTo>
                <a:lnTo>
                  <a:pt x="1699260" y="1694733"/>
                </a:lnTo>
                <a:lnTo>
                  <a:pt x="1696085" y="1699501"/>
                </a:lnTo>
                <a:lnTo>
                  <a:pt x="1692910" y="1704906"/>
                </a:lnTo>
                <a:lnTo>
                  <a:pt x="1689100" y="1709992"/>
                </a:lnTo>
                <a:lnTo>
                  <a:pt x="1685607" y="1714760"/>
                </a:lnTo>
                <a:lnTo>
                  <a:pt x="1681480" y="1719211"/>
                </a:lnTo>
                <a:lnTo>
                  <a:pt x="1677670" y="1723344"/>
                </a:lnTo>
                <a:lnTo>
                  <a:pt x="1673225" y="1727794"/>
                </a:lnTo>
                <a:lnTo>
                  <a:pt x="1668462" y="1731927"/>
                </a:lnTo>
                <a:lnTo>
                  <a:pt x="1664017" y="1735424"/>
                </a:lnTo>
                <a:lnTo>
                  <a:pt x="1658937" y="1738921"/>
                </a:lnTo>
                <a:lnTo>
                  <a:pt x="1653857" y="1742418"/>
                </a:lnTo>
                <a:lnTo>
                  <a:pt x="1648460" y="1745279"/>
                </a:lnTo>
                <a:lnTo>
                  <a:pt x="1643062" y="1748140"/>
                </a:lnTo>
                <a:lnTo>
                  <a:pt x="1637347" y="1750683"/>
                </a:lnTo>
                <a:lnTo>
                  <a:pt x="1631632" y="1752591"/>
                </a:lnTo>
                <a:lnTo>
                  <a:pt x="1625917" y="1755134"/>
                </a:lnTo>
                <a:lnTo>
                  <a:pt x="1620202" y="1756723"/>
                </a:lnTo>
                <a:lnTo>
                  <a:pt x="1613852" y="1757995"/>
                </a:lnTo>
                <a:lnTo>
                  <a:pt x="1607502" y="1759267"/>
                </a:lnTo>
                <a:lnTo>
                  <a:pt x="1601152" y="1759902"/>
                </a:lnTo>
                <a:lnTo>
                  <a:pt x="1594802" y="1760538"/>
                </a:lnTo>
                <a:lnTo>
                  <a:pt x="1588452" y="1760538"/>
                </a:lnTo>
                <a:lnTo>
                  <a:pt x="1582102" y="1760538"/>
                </a:lnTo>
                <a:lnTo>
                  <a:pt x="1575435" y="1759902"/>
                </a:lnTo>
                <a:lnTo>
                  <a:pt x="1569402" y="1759267"/>
                </a:lnTo>
                <a:lnTo>
                  <a:pt x="1562735" y="1757995"/>
                </a:lnTo>
                <a:lnTo>
                  <a:pt x="1557020" y="1756723"/>
                </a:lnTo>
                <a:lnTo>
                  <a:pt x="1550987" y="1755134"/>
                </a:lnTo>
                <a:lnTo>
                  <a:pt x="1544955" y="1752591"/>
                </a:lnTo>
                <a:lnTo>
                  <a:pt x="1539240" y="1750683"/>
                </a:lnTo>
                <a:lnTo>
                  <a:pt x="1533525" y="1748140"/>
                </a:lnTo>
                <a:lnTo>
                  <a:pt x="1528127" y="1745279"/>
                </a:lnTo>
                <a:lnTo>
                  <a:pt x="1522730" y="1742418"/>
                </a:lnTo>
                <a:lnTo>
                  <a:pt x="1517967" y="1738921"/>
                </a:lnTo>
                <a:lnTo>
                  <a:pt x="1512887" y="1735424"/>
                </a:lnTo>
                <a:lnTo>
                  <a:pt x="1508125" y="1731927"/>
                </a:lnTo>
                <a:lnTo>
                  <a:pt x="1503680" y="1727794"/>
                </a:lnTo>
                <a:lnTo>
                  <a:pt x="1499235" y="1723344"/>
                </a:lnTo>
                <a:lnTo>
                  <a:pt x="1495107" y="1719211"/>
                </a:lnTo>
                <a:lnTo>
                  <a:pt x="1490980" y="1714760"/>
                </a:lnTo>
                <a:lnTo>
                  <a:pt x="1487487" y="1709992"/>
                </a:lnTo>
                <a:lnTo>
                  <a:pt x="1483677" y="1704906"/>
                </a:lnTo>
                <a:lnTo>
                  <a:pt x="1480502" y="1699501"/>
                </a:lnTo>
                <a:lnTo>
                  <a:pt x="1477327" y="1694733"/>
                </a:lnTo>
                <a:lnTo>
                  <a:pt x="1474787" y="1689328"/>
                </a:lnTo>
                <a:lnTo>
                  <a:pt x="1471930" y="1683606"/>
                </a:lnTo>
                <a:lnTo>
                  <a:pt x="1469707" y="1677566"/>
                </a:lnTo>
                <a:lnTo>
                  <a:pt x="1467802" y="1671844"/>
                </a:lnTo>
                <a:lnTo>
                  <a:pt x="1466215" y="1665804"/>
                </a:lnTo>
                <a:lnTo>
                  <a:pt x="1464627" y="1659446"/>
                </a:lnTo>
                <a:lnTo>
                  <a:pt x="1463675" y="1653406"/>
                </a:lnTo>
                <a:lnTo>
                  <a:pt x="1462722" y="1647366"/>
                </a:lnTo>
                <a:lnTo>
                  <a:pt x="1462405" y="1640690"/>
                </a:lnTo>
                <a:lnTo>
                  <a:pt x="1462087" y="1634332"/>
                </a:lnTo>
                <a:lnTo>
                  <a:pt x="1462182" y="1632333"/>
                </a:lnTo>
                <a:lnTo>
                  <a:pt x="1449611" y="1628441"/>
                </a:lnTo>
                <a:lnTo>
                  <a:pt x="1408965" y="1615421"/>
                </a:lnTo>
                <a:lnTo>
                  <a:pt x="1367683" y="1600812"/>
                </a:lnTo>
                <a:lnTo>
                  <a:pt x="1326401" y="1585250"/>
                </a:lnTo>
                <a:lnTo>
                  <a:pt x="1284483" y="1569054"/>
                </a:lnTo>
                <a:lnTo>
                  <a:pt x="1241931" y="1551904"/>
                </a:lnTo>
                <a:lnTo>
                  <a:pt x="1199697" y="1533802"/>
                </a:lnTo>
                <a:lnTo>
                  <a:pt x="1191479" y="1530183"/>
                </a:lnTo>
                <a:close/>
                <a:moveTo>
                  <a:pt x="1104493" y="1490234"/>
                </a:moveTo>
                <a:lnTo>
                  <a:pt x="1106563" y="1496060"/>
                </a:lnTo>
                <a:lnTo>
                  <a:pt x="1107088" y="1497526"/>
                </a:lnTo>
                <a:lnTo>
                  <a:pt x="1113937" y="1494744"/>
                </a:lnTo>
                <a:lnTo>
                  <a:pt x="1104493" y="1490234"/>
                </a:lnTo>
                <a:close/>
                <a:moveTo>
                  <a:pt x="287237" y="1385930"/>
                </a:moveTo>
                <a:lnTo>
                  <a:pt x="272098" y="1400560"/>
                </a:lnTo>
                <a:lnTo>
                  <a:pt x="245428" y="1426926"/>
                </a:lnTo>
                <a:lnTo>
                  <a:pt x="220980" y="1452657"/>
                </a:lnTo>
                <a:lnTo>
                  <a:pt x="208915" y="1465681"/>
                </a:lnTo>
                <a:lnTo>
                  <a:pt x="197803" y="1478387"/>
                </a:lnTo>
                <a:lnTo>
                  <a:pt x="187008" y="1490776"/>
                </a:lnTo>
                <a:lnTo>
                  <a:pt x="176530" y="1503165"/>
                </a:lnTo>
                <a:lnTo>
                  <a:pt x="166370" y="1515554"/>
                </a:lnTo>
                <a:lnTo>
                  <a:pt x="157163" y="1527625"/>
                </a:lnTo>
                <a:lnTo>
                  <a:pt x="147955" y="1539696"/>
                </a:lnTo>
                <a:lnTo>
                  <a:pt x="139383" y="1551132"/>
                </a:lnTo>
                <a:lnTo>
                  <a:pt x="131128" y="1563203"/>
                </a:lnTo>
                <a:lnTo>
                  <a:pt x="123190" y="1574321"/>
                </a:lnTo>
                <a:lnTo>
                  <a:pt x="115888" y="1585440"/>
                </a:lnTo>
                <a:lnTo>
                  <a:pt x="109538" y="1596558"/>
                </a:lnTo>
                <a:lnTo>
                  <a:pt x="102870" y="1607358"/>
                </a:lnTo>
                <a:lnTo>
                  <a:pt x="97155" y="1618159"/>
                </a:lnTo>
                <a:lnTo>
                  <a:pt x="91758" y="1628324"/>
                </a:lnTo>
                <a:lnTo>
                  <a:pt x="86678" y="1638807"/>
                </a:lnTo>
                <a:lnTo>
                  <a:pt x="82233" y="1648337"/>
                </a:lnTo>
                <a:lnTo>
                  <a:pt x="78423" y="1658502"/>
                </a:lnTo>
                <a:lnTo>
                  <a:pt x="74930" y="1668032"/>
                </a:lnTo>
                <a:lnTo>
                  <a:pt x="71755" y="1677244"/>
                </a:lnTo>
                <a:lnTo>
                  <a:pt x="69215" y="1686139"/>
                </a:lnTo>
                <a:lnTo>
                  <a:pt x="67310" y="1695033"/>
                </a:lnTo>
                <a:lnTo>
                  <a:pt x="65723" y="1703292"/>
                </a:lnTo>
                <a:lnTo>
                  <a:pt x="64453" y="1711869"/>
                </a:lnTo>
                <a:lnTo>
                  <a:pt x="64135" y="1719493"/>
                </a:lnTo>
                <a:lnTo>
                  <a:pt x="64135" y="1727435"/>
                </a:lnTo>
                <a:lnTo>
                  <a:pt x="64453" y="1735059"/>
                </a:lnTo>
                <a:lnTo>
                  <a:pt x="65405" y="1742047"/>
                </a:lnTo>
                <a:lnTo>
                  <a:pt x="66993" y="1748718"/>
                </a:lnTo>
                <a:lnTo>
                  <a:pt x="68898" y="1755389"/>
                </a:lnTo>
                <a:lnTo>
                  <a:pt x="71438" y="1761425"/>
                </a:lnTo>
                <a:lnTo>
                  <a:pt x="74295" y="1767143"/>
                </a:lnTo>
                <a:lnTo>
                  <a:pt x="78740" y="1774131"/>
                </a:lnTo>
                <a:lnTo>
                  <a:pt x="83820" y="1780802"/>
                </a:lnTo>
                <a:lnTo>
                  <a:pt x="89853" y="1786838"/>
                </a:lnTo>
                <a:lnTo>
                  <a:pt x="96838" y="1792238"/>
                </a:lnTo>
                <a:lnTo>
                  <a:pt x="104458" y="1797638"/>
                </a:lnTo>
                <a:lnTo>
                  <a:pt x="112713" y="1802403"/>
                </a:lnTo>
                <a:lnTo>
                  <a:pt x="121920" y="1806533"/>
                </a:lnTo>
                <a:lnTo>
                  <a:pt x="131763" y="1810345"/>
                </a:lnTo>
                <a:lnTo>
                  <a:pt x="142240" y="1813839"/>
                </a:lnTo>
                <a:lnTo>
                  <a:pt x="153353" y="1817016"/>
                </a:lnTo>
                <a:lnTo>
                  <a:pt x="165735" y="1819239"/>
                </a:lnTo>
                <a:lnTo>
                  <a:pt x="177800" y="1821463"/>
                </a:lnTo>
                <a:lnTo>
                  <a:pt x="191453" y="1823051"/>
                </a:lnTo>
                <a:lnTo>
                  <a:pt x="205740" y="1824322"/>
                </a:lnTo>
                <a:lnTo>
                  <a:pt x="220345" y="1824957"/>
                </a:lnTo>
                <a:lnTo>
                  <a:pt x="235585" y="1825275"/>
                </a:lnTo>
                <a:lnTo>
                  <a:pt x="251460" y="1825275"/>
                </a:lnTo>
                <a:lnTo>
                  <a:pt x="267970" y="1824639"/>
                </a:lnTo>
                <a:lnTo>
                  <a:pt x="285115" y="1823686"/>
                </a:lnTo>
                <a:lnTo>
                  <a:pt x="302895" y="1822098"/>
                </a:lnTo>
                <a:lnTo>
                  <a:pt x="320993" y="1820192"/>
                </a:lnTo>
                <a:lnTo>
                  <a:pt x="339725" y="1817968"/>
                </a:lnTo>
                <a:lnTo>
                  <a:pt x="359410" y="1814792"/>
                </a:lnTo>
                <a:lnTo>
                  <a:pt x="379413" y="1811615"/>
                </a:lnTo>
                <a:lnTo>
                  <a:pt x="399733" y="1808121"/>
                </a:lnTo>
                <a:lnTo>
                  <a:pt x="420370" y="1803674"/>
                </a:lnTo>
                <a:lnTo>
                  <a:pt x="441960" y="1798909"/>
                </a:lnTo>
                <a:lnTo>
                  <a:pt x="458716" y="1795021"/>
                </a:lnTo>
                <a:lnTo>
                  <a:pt x="447270" y="1779838"/>
                </a:lnTo>
                <a:lnTo>
                  <a:pt x="434894" y="1761420"/>
                </a:lnTo>
                <a:lnTo>
                  <a:pt x="422518" y="1742684"/>
                </a:lnTo>
                <a:lnTo>
                  <a:pt x="410459" y="1723949"/>
                </a:lnTo>
                <a:lnTo>
                  <a:pt x="399352" y="1704260"/>
                </a:lnTo>
                <a:lnTo>
                  <a:pt x="388245" y="1684572"/>
                </a:lnTo>
                <a:lnTo>
                  <a:pt x="377773" y="1664884"/>
                </a:lnTo>
                <a:lnTo>
                  <a:pt x="367936" y="1644560"/>
                </a:lnTo>
                <a:lnTo>
                  <a:pt x="358415" y="1624237"/>
                </a:lnTo>
                <a:lnTo>
                  <a:pt x="349213" y="1603596"/>
                </a:lnTo>
                <a:lnTo>
                  <a:pt x="340645" y="1582320"/>
                </a:lnTo>
                <a:lnTo>
                  <a:pt x="332711" y="1561361"/>
                </a:lnTo>
                <a:lnTo>
                  <a:pt x="324778" y="1539767"/>
                </a:lnTo>
                <a:lnTo>
                  <a:pt x="318114" y="1517856"/>
                </a:lnTo>
                <a:lnTo>
                  <a:pt x="311449" y="1495945"/>
                </a:lnTo>
                <a:lnTo>
                  <a:pt x="305420" y="1474034"/>
                </a:lnTo>
                <a:lnTo>
                  <a:pt x="300025" y="1451170"/>
                </a:lnTo>
                <a:lnTo>
                  <a:pt x="294948" y="1428941"/>
                </a:lnTo>
                <a:lnTo>
                  <a:pt x="290823" y="1406077"/>
                </a:lnTo>
                <a:lnTo>
                  <a:pt x="287237" y="1385930"/>
                </a:lnTo>
                <a:close/>
                <a:moveTo>
                  <a:pt x="825882" y="1340155"/>
                </a:moveTo>
                <a:lnTo>
                  <a:pt x="819719" y="1367155"/>
                </a:lnTo>
                <a:lnTo>
                  <a:pt x="808612" y="1421447"/>
                </a:lnTo>
                <a:lnTo>
                  <a:pt x="798457" y="1474787"/>
                </a:lnTo>
                <a:lnTo>
                  <a:pt x="789571" y="1527175"/>
                </a:lnTo>
                <a:lnTo>
                  <a:pt x="781321" y="1578610"/>
                </a:lnTo>
                <a:lnTo>
                  <a:pt x="778588" y="1599316"/>
                </a:lnTo>
                <a:lnTo>
                  <a:pt x="782951" y="1602926"/>
                </a:lnTo>
                <a:lnTo>
                  <a:pt x="789940" y="1601447"/>
                </a:lnTo>
                <a:lnTo>
                  <a:pt x="824230" y="1593190"/>
                </a:lnTo>
                <a:lnTo>
                  <a:pt x="859473" y="1583662"/>
                </a:lnTo>
                <a:lnTo>
                  <a:pt x="895985" y="1573182"/>
                </a:lnTo>
                <a:lnTo>
                  <a:pt x="933768" y="1561432"/>
                </a:lnTo>
                <a:lnTo>
                  <a:pt x="972185" y="1548729"/>
                </a:lnTo>
                <a:lnTo>
                  <a:pt x="1011555" y="1535073"/>
                </a:lnTo>
                <a:lnTo>
                  <a:pt x="1048349" y="1520873"/>
                </a:lnTo>
                <a:lnTo>
                  <a:pt x="1038369" y="1492568"/>
                </a:lnTo>
                <a:lnTo>
                  <a:pt x="1024413" y="1450656"/>
                </a:lnTo>
                <a:lnTo>
                  <a:pt x="987571" y="1431541"/>
                </a:lnTo>
                <a:lnTo>
                  <a:pt x="945971" y="1409310"/>
                </a:lnTo>
                <a:lnTo>
                  <a:pt x="904689" y="1386127"/>
                </a:lnTo>
                <a:lnTo>
                  <a:pt x="862455" y="1361991"/>
                </a:lnTo>
                <a:lnTo>
                  <a:pt x="825882" y="1340155"/>
                </a:lnTo>
                <a:close/>
                <a:moveTo>
                  <a:pt x="426033" y="1320824"/>
                </a:moveTo>
                <a:lnTo>
                  <a:pt x="426083" y="1321435"/>
                </a:lnTo>
                <a:lnTo>
                  <a:pt x="428304" y="1341438"/>
                </a:lnTo>
                <a:lnTo>
                  <a:pt x="430842" y="1361123"/>
                </a:lnTo>
                <a:lnTo>
                  <a:pt x="434333" y="1380490"/>
                </a:lnTo>
                <a:lnTo>
                  <a:pt x="437823" y="1399540"/>
                </a:lnTo>
                <a:lnTo>
                  <a:pt x="442265" y="1418908"/>
                </a:lnTo>
                <a:lnTo>
                  <a:pt x="446708" y="1437640"/>
                </a:lnTo>
                <a:lnTo>
                  <a:pt x="451785" y="1456055"/>
                </a:lnTo>
                <a:lnTo>
                  <a:pt x="457179" y="1474788"/>
                </a:lnTo>
                <a:lnTo>
                  <a:pt x="463208" y="1492885"/>
                </a:lnTo>
                <a:lnTo>
                  <a:pt x="469236" y="1510983"/>
                </a:lnTo>
                <a:lnTo>
                  <a:pt x="476217" y="1529080"/>
                </a:lnTo>
                <a:lnTo>
                  <a:pt x="483515" y="1546860"/>
                </a:lnTo>
                <a:lnTo>
                  <a:pt x="491131" y="1564005"/>
                </a:lnTo>
                <a:lnTo>
                  <a:pt x="499381" y="1581468"/>
                </a:lnTo>
                <a:lnTo>
                  <a:pt x="507631" y="1598613"/>
                </a:lnTo>
                <a:lnTo>
                  <a:pt x="516515" y="1615123"/>
                </a:lnTo>
                <a:lnTo>
                  <a:pt x="521451" y="1623979"/>
                </a:lnTo>
                <a:lnTo>
                  <a:pt x="528955" y="1624948"/>
                </a:lnTo>
                <a:lnTo>
                  <a:pt x="539433" y="1626218"/>
                </a:lnTo>
                <a:lnTo>
                  <a:pt x="550545" y="1627171"/>
                </a:lnTo>
                <a:lnTo>
                  <a:pt x="561658" y="1628124"/>
                </a:lnTo>
                <a:lnTo>
                  <a:pt x="573405" y="1628441"/>
                </a:lnTo>
                <a:lnTo>
                  <a:pt x="585470" y="1628441"/>
                </a:lnTo>
                <a:lnTo>
                  <a:pt x="597853" y="1628124"/>
                </a:lnTo>
                <a:lnTo>
                  <a:pt x="610553" y="1627489"/>
                </a:lnTo>
                <a:lnTo>
                  <a:pt x="623570" y="1626854"/>
                </a:lnTo>
                <a:lnTo>
                  <a:pt x="637223" y="1626218"/>
                </a:lnTo>
                <a:lnTo>
                  <a:pt x="650875" y="1624948"/>
                </a:lnTo>
                <a:lnTo>
                  <a:pt x="665163" y="1623360"/>
                </a:lnTo>
                <a:lnTo>
                  <a:pt x="694373" y="1619549"/>
                </a:lnTo>
                <a:lnTo>
                  <a:pt x="702748" y="1618167"/>
                </a:lnTo>
                <a:lnTo>
                  <a:pt x="699337" y="1615270"/>
                </a:lnTo>
                <a:lnTo>
                  <a:pt x="666011" y="1586687"/>
                </a:lnTo>
                <a:lnTo>
                  <a:pt x="634589" y="1557787"/>
                </a:lnTo>
                <a:lnTo>
                  <a:pt x="604436" y="1529204"/>
                </a:lnTo>
                <a:lnTo>
                  <a:pt x="589836" y="1514595"/>
                </a:lnTo>
                <a:lnTo>
                  <a:pt x="575236" y="1500304"/>
                </a:lnTo>
                <a:lnTo>
                  <a:pt x="561271" y="1486330"/>
                </a:lnTo>
                <a:lnTo>
                  <a:pt x="547940" y="1472038"/>
                </a:lnTo>
                <a:lnTo>
                  <a:pt x="534292" y="1457747"/>
                </a:lnTo>
                <a:lnTo>
                  <a:pt x="521597" y="1443456"/>
                </a:lnTo>
                <a:lnTo>
                  <a:pt x="508901" y="1429164"/>
                </a:lnTo>
                <a:lnTo>
                  <a:pt x="497157" y="1415508"/>
                </a:lnTo>
                <a:lnTo>
                  <a:pt x="485731" y="1401217"/>
                </a:lnTo>
                <a:lnTo>
                  <a:pt x="473988" y="1387561"/>
                </a:lnTo>
                <a:lnTo>
                  <a:pt x="463196" y="1373587"/>
                </a:lnTo>
                <a:lnTo>
                  <a:pt x="453357" y="1359613"/>
                </a:lnTo>
                <a:lnTo>
                  <a:pt x="443201" y="1345957"/>
                </a:lnTo>
                <a:lnTo>
                  <a:pt x="433679" y="1332300"/>
                </a:lnTo>
                <a:lnTo>
                  <a:pt x="426033" y="1320824"/>
                </a:lnTo>
                <a:close/>
                <a:moveTo>
                  <a:pt x="563522" y="1163592"/>
                </a:moveTo>
                <a:lnTo>
                  <a:pt x="542290" y="1178196"/>
                </a:lnTo>
                <a:lnTo>
                  <a:pt x="502920" y="1206786"/>
                </a:lnTo>
                <a:lnTo>
                  <a:pt x="465455" y="1234740"/>
                </a:lnTo>
                <a:lnTo>
                  <a:pt x="455660" y="1242410"/>
                </a:lnTo>
                <a:lnTo>
                  <a:pt x="456848" y="1244647"/>
                </a:lnTo>
                <a:lnTo>
                  <a:pt x="462562" y="1255445"/>
                </a:lnTo>
                <a:lnTo>
                  <a:pt x="468909" y="1265925"/>
                </a:lnTo>
                <a:lnTo>
                  <a:pt x="475575" y="1277040"/>
                </a:lnTo>
                <a:lnTo>
                  <a:pt x="482557" y="1287838"/>
                </a:lnTo>
                <a:lnTo>
                  <a:pt x="490175" y="1299271"/>
                </a:lnTo>
                <a:lnTo>
                  <a:pt x="498110" y="1310387"/>
                </a:lnTo>
                <a:lnTo>
                  <a:pt x="506362" y="1322138"/>
                </a:lnTo>
                <a:lnTo>
                  <a:pt x="524453" y="1345957"/>
                </a:lnTo>
                <a:lnTo>
                  <a:pt x="543497" y="1370093"/>
                </a:lnTo>
                <a:lnTo>
                  <a:pt x="564762" y="1394865"/>
                </a:lnTo>
                <a:lnTo>
                  <a:pt x="587297" y="1419954"/>
                </a:lnTo>
                <a:lnTo>
                  <a:pt x="611736" y="1445361"/>
                </a:lnTo>
                <a:lnTo>
                  <a:pt x="637445" y="1471721"/>
                </a:lnTo>
                <a:lnTo>
                  <a:pt x="664106" y="1498081"/>
                </a:lnTo>
                <a:lnTo>
                  <a:pt x="692989" y="1525075"/>
                </a:lnTo>
                <a:lnTo>
                  <a:pt x="721963" y="1551321"/>
                </a:lnTo>
                <a:lnTo>
                  <a:pt x="722613" y="1546860"/>
                </a:lnTo>
                <a:lnTo>
                  <a:pt x="730229" y="1498282"/>
                </a:lnTo>
                <a:lnTo>
                  <a:pt x="739115" y="1450340"/>
                </a:lnTo>
                <a:lnTo>
                  <a:pt x="748317" y="1401762"/>
                </a:lnTo>
                <a:lnTo>
                  <a:pt x="758472" y="1354137"/>
                </a:lnTo>
                <a:lnTo>
                  <a:pt x="768627" y="1308100"/>
                </a:lnTo>
                <a:lnTo>
                  <a:pt x="769341" y="1305052"/>
                </a:lnTo>
                <a:lnTo>
                  <a:pt x="737021" y="1284818"/>
                </a:lnTo>
                <a:lnTo>
                  <a:pt x="696374" y="1257824"/>
                </a:lnTo>
                <a:lnTo>
                  <a:pt x="656362" y="1230512"/>
                </a:lnTo>
                <a:lnTo>
                  <a:pt x="616985" y="1202882"/>
                </a:lnTo>
                <a:lnTo>
                  <a:pt x="578561" y="1174935"/>
                </a:lnTo>
                <a:lnTo>
                  <a:pt x="563522" y="1163592"/>
                </a:lnTo>
                <a:close/>
                <a:moveTo>
                  <a:pt x="441840" y="1066401"/>
                </a:moveTo>
                <a:lnTo>
                  <a:pt x="437823" y="1083628"/>
                </a:lnTo>
                <a:lnTo>
                  <a:pt x="434333" y="1102995"/>
                </a:lnTo>
                <a:lnTo>
                  <a:pt x="430842" y="1122045"/>
                </a:lnTo>
                <a:lnTo>
                  <a:pt x="428304" y="1141730"/>
                </a:lnTo>
                <a:lnTo>
                  <a:pt x="426083" y="1161415"/>
                </a:lnTo>
                <a:lnTo>
                  <a:pt x="425439" y="1169539"/>
                </a:lnTo>
                <a:lnTo>
                  <a:pt x="427648" y="1177001"/>
                </a:lnTo>
                <a:lnTo>
                  <a:pt x="429516" y="1183022"/>
                </a:lnTo>
                <a:lnTo>
                  <a:pt x="451485" y="1166443"/>
                </a:lnTo>
                <a:lnTo>
                  <a:pt x="489903" y="1138171"/>
                </a:lnTo>
                <a:lnTo>
                  <a:pt x="511337" y="1123125"/>
                </a:lnTo>
                <a:lnTo>
                  <a:pt x="504571" y="1117771"/>
                </a:lnTo>
                <a:lnTo>
                  <a:pt x="469005" y="1089506"/>
                </a:lnTo>
                <a:lnTo>
                  <a:pt x="441840" y="1066401"/>
                </a:lnTo>
                <a:close/>
                <a:moveTo>
                  <a:pt x="1964738" y="1045668"/>
                </a:moveTo>
                <a:lnTo>
                  <a:pt x="1964373" y="1045997"/>
                </a:lnTo>
                <a:lnTo>
                  <a:pt x="1947863" y="1060606"/>
                </a:lnTo>
                <a:lnTo>
                  <a:pt x="1913890" y="1089506"/>
                </a:lnTo>
                <a:lnTo>
                  <a:pt x="1878330" y="1117771"/>
                </a:lnTo>
                <a:lnTo>
                  <a:pt x="1841818" y="1146671"/>
                </a:lnTo>
                <a:lnTo>
                  <a:pt x="1804353" y="1174935"/>
                </a:lnTo>
                <a:lnTo>
                  <a:pt x="1765935" y="1202882"/>
                </a:lnTo>
                <a:lnTo>
                  <a:pt x="1726565" y="1230512"/>
                </a:lnTo>
                <a:lnTo>
                  <a:pt x="1686243" y="1257824"/>
                </a:lnTo>
                <a:lnTo>
                  <a:pt x="1645603" y="1284818"/>
                </a:lnTo>
                <a:lnTo>
                  <a:pt x="1604328" y="1310860"/>
                </a:lnTo>
                <a:lnTo>
                  <a:pt x="1562418" y="1336584"/>
                </a:lnTo>
                <a:lnTo>
                  <a:pt x="1520508" y="1361991"/>
                </a:lnTo>
                <a:lnTo>
                  <a:pt x="1477963" y="1386127"/>
                </a:lnTo>
                <a:lnTo>
                  <a:pt x="1437005" y="1409310"/>
                </a:lnTo>
                <a:lnTo>
                  <a:pt x="1395095" y="1431541"/>
                </a:lnTo>
                <a:lnTo>
                  <a:pt x="1353185" y="1453454"/>
                </a:lnTo>
                <a:lnTo>
                  <a:pt x="1310958" y="1474732"/>
                </a:lnTo>
                <a:lnTo>
                  <a:pt x="1268838" y="1494705"/>
                </a:lnTo>
                <a:lnTo>
                  <a:pt x="1289882" y="1503314"/>
                </a:lnTo>
                <a:lnTo>
                  <a:pt x="1330846" y="1519511"/>
                </a:lnTo>
                <a:lnTo>
                  <a:pt x="1371176" y="1535073"/>
                </a:lnTo>
                <a:lnTo>
                  <a:pt x="1410870" y="1548729"/>
                </a:lnTo>
                <a:lnTo>
                  <a:pt x="1449294" y="1561432"/>
                </a:lnTo>
                <a:lnTo>
                  <a:pt x="1479284" y="1570917"/>
                </a:lnTo>
                <a:lnTo>
                  <a:pt x="1480502" y="1568844"/>
                </a:lnTo>
                <a:lnTo>
                  <a:pt x="1483677" y="1563758"/>
                </a:lnTo>
                <a:lnTo>
                  <a:pt x="1487487" y="1558671"/>
                </a:lnTo>
                <a:lnTo>
                  <a:pt x="1490980" y="1554221"/>
                </a:lnTo>
                <a:lnTo>
                  <a:pt x="1495107" y="1549452"/>
                </a:lnTo>
                <a:lnTo>
                  <a:pt x="1499235" y="1545002"/>
                </a:lnTo>
                <a:lnTo>
                  <a:pt x="1503680" y="1540551"/>
                </a:lnTo>
                <a:lnTo>
                  <a:pt x="1508125" y="1536736"/>
                </a:lnTo>
                <a:lnTo>
                  <a:pt x="1512887" y="1532921"/>
                </a:lnTo>
                <a:lnTo>
                  <a:pt x="1517967" y="1529424"/>
                </a:lnTo>
                <a:lnTo>
                  <a:pt x="1522730" y="1526563"/>
                </a:lnTo>
                <a:lnTo>
                  <a:pt x="1528127" y="1523384"/>
                </a:lnTo>
                <a:lnTo>
                  <a:pt x="1533525" y="1520841"/>
                </a:lnTo>
                <a:lnTo>
                  <a:pt x="1539240" y="1517980"/>
                </a:lnTo>
                <a:lnTo>
                  <a:pt x="1544955" y="1515755"/>
                </a:lnTo>
                <a:lnTo>
                  <a:pt x="1550987" y="1513847"/>
                </a:lnTo>
                <a:lnTo>
                  <a:pt x="1557020" y="1512258"/>
                </a:lnTo>
                <a:lnTo>
                  <a:pt x="1562735" y="1510668"/>
                </a:lnTo>
                <a:lnTo>
                  <a:pt x="1569402" y="1509397"/>
                </a:lnTo>
                <a:lnTo>
                  <a:pt x="1575435" y="1508761"/>
                </a:lnTo>
                <a:lnTo>
                  <a:pt x="1582102" y="1508443"/>
                </a:lnTo>
                <a:lnTo>
                  <a:pt x="1588452" y="1508125"/>
                </a:lnTo>
                <a:lnTo>
                  <a:pt x="1594802" y="1508443"/>
                </a:lnTo>
                <a:lnTo>
                  <a:pt x="1601152" y="1508761"/>
                </a:lnTo>
                <a:lnTo>
                  <a:pt x="1607502" y="1509397"/>
                </a:lnTo>
                <a:lnTo>
                  <a:pt x="1613852" y="1510668"/>
                </a:lnTo>
                <a:lnTo>
                  <a:pt x="1620202" y="1512258"/>
                </a:lnTo>
                <a:lnTo>
                  <a:pt x="1625917" y="1513847"/>
                </a:lnTo>
                <a:lnTo>
                  <a:pt x="1631632" y="1515755"/>
                </a:lnTo>
                <a:lnTo>
                  <a:pt x="1637347" y="1517980"/>
                </a:lnTo>
                <a:lnTo>
                  <a:pt x="1643062" y="1520841"/>
                </a:lnTo>
                <a:lnTo>
                  <a:pt x="1648460" y="1523384"/>
                </a:lnTo>
                <a:lnTo>
                  <a:pt x="1653857" y="1526563"/>
                </a:lnTo>
                <a:lnTo>
                  <a:pt x="1658937" y="1529424"/>
                </a:lnTo>
                <a:lnTo>
                  <a:pt x="1664017" y="1532921"/>
                </a:lnTo>
                <a:lnTo>
                  <a:pt x="1668462" y="1536736"/>
                </a:lnTo>
                <a:lnTo>
                  <a:pt x="1673225" y="1540551"/>
                </a:lnTo>
                <a:lnTo>
                  <a:pt x="1677670" y="1545002"/>
                </a:lnTo>
                <a:lnTo>
                  <a:pt x="1681480" y="1549452"/>
                </a:lnTo>
                <a:lnTo>
                  <a:pt x="1685607" y="1554221"/>
                </a:lnTo>
                <a:lnTo>
                  <a:pt x="1689100" y="1558671"/>
                </a:lnTo>
                <a:lnTo>
                  <a:pt x="1692910" y="1563758"/>
                </a:lnTo>
                <a:lnTo>
                  <a:pt x="1696085" y="1568844"/>
                </a:lnTo>
                <a:lnTo>
                  <a:pt x="1699260" y="1574248"/>
                </a:lnTo>
                <a:lnTo>
                  <a:pt x="1701800" y="1579653"/>
                </a:lnTo>
                <a:lnTo>
                  <a:pt x="1704657" y="1585375"/>
                </a:lnTo>
                <a:lnTo>
                  <a:pt x="1706880" y="1591097"/>
                </a:lnTo>
                <a:lnTo>
                  <a:pt x="1708785" y="1596819"/>
                </a:lnTo>
                <a:lnTo>
                  <a:pt x="1710372" y="1602542"/>
                </a:lnTo>
                <a:lnTo>
                  <a:pt x="1711960" y="1608900"/>
                </a:lnTo>
                <a:lnTo>
                  <a:pt x="1712913" y="1614940"/>
                </a:lnTo>
                <a:lnTo>
                  <a:pt x="1713865" y="1621616"/>
                </a:lnTo>
                <a:lnTo>
                  <a:pt x="1713930" y="1622842"/>
                </a:lnTo>
                <a:lnTo>
                  <a:pt x="1717944" y="1623360"/>
                </a:lnTo>
                <a:lnTo>
                  <a:pt x="1731917" y="1624948"/>
                </a:lnTo>
                <a:lnTo>
                  <a:pt x="1745572" y="1626218"/>
                </a:lnTo>
                <a:lnTo>
                  <a:pt x="1759544" y="1626854"/>
                </a:lnTo>
                <a:lnTo>
                  <a:pt x="1772564" y="1627489"/>
                </a:lnTo>
                <a:lnTo>
                  <a:pt x="1785266" y="1628124"/>
                </a:lnTo>
                <a:lnTo>
                  <a:pt x="1797650" y="1628441"/>
                </a:lnTo>
                <a:lnTo>
                  <a:pt x="1809400" y="1628441"/>
                </a:lnTo>
                <a:lnTo>
                  <a:pt x="1821467" y="1628124"/>
                </a:lnTo>
                <a:lnTo>
                  <a:pt x="1832581" y="1627171"/>
                </a:lnTo>
                <a:lnTo>
                  <a:pt x="1843378" y="1626218"/>
                </a:lnTo>
                <a:lnTo>
                  <a:pt x="1853540" y="1624948"/>
                </a:lnTo>
                <a:lnTo>
                  <a:pt x="1864019" y="1623678"/>
                </a:lnTo>
                <a:lnTo>
                  <a:pt x="1873546" y="1621772"/>
                </a:lnTo>
                <a:lnTo>
                  <a:pt x="1882755" y="1619867"/>
                </a:lnTo>
                <a:lnTo>
                  <a:pt x="1891646" y="1617644"/>
                </a:lnTo>
                <a:lnTo>
                  <a:pt x="1893435" y="1617180"/>
                </a:lnTo>
                <a:lnTo>
                  <a:pt x="1894581" y="1615123"/>
                </a:lnTo>
                <a:lnTo>
                  <a:pt x="1903465" y="1598613"/>
                </a:lnTo>
                <a:lnTo>
                  <a:pt x="1912032" y="1581468"/>
                </a:lnTo>
                <a:lnTo>
                  <a:pt x="1919965" y="1564005"/>
                </a:lnTo>
                <a:lnTo>
                  <a:pt x="1927580" y="1546860"/>
                </a:lnTo>
                <a:lnTo>
                  <a:pt x="1934879" y="1529080"/>
                </a:lnTo>
                <a:lnTo>
                  <a:pt x="1941859" y="1510983"/>
                </a:lnTo>
                <a:lnTo>
                  <a:pt x="1948205" y="1492885"/>
                </a:lnTo>
                <a:lnTo>
                  <a:pt x="1954234" y="1474788"/>
                </a:lnTo>
                <a:lnTo>
                  <a:pt x="1959628" y="1456055"/>
                </a:lnTo>
                <a:lnTo>
                  <a:pt x="1964705" y="1437640"/>
                </a:lnTo>
                <a:lnTo>
                  <a:pt x="1969148" y="1418908"/>
                </a:lnTo>
                <a:lnTo>
                  <a:pt x="1973590" y="1399540"/>
                </a:lnTo>
                <a:lnTo>
                  <a:pt x="1977398" y="1380490"/>
                </a:lnTo>
                <a:lnTo>
                  <a:pt x="1980253" y="1361123"/>
                </a:lnTo>
                <a:lnTo>
                  <a:pt x="1983109" y="1341438"/>
                </a:lnTo>
                <a:lnTo>
                  <a:pt x="1985330" y="1321435"/>
                </a:lnTo>
                <a:lnTo>
                  <a:pt x="1986917" y="1302068"/>
                </a:lnTo>
                <a:lnTo>
                  <a:pt x="1988503" y="1282065"/>
                </a:lnTo>
                <a:lnTo>
                  <a:pt x="1989138" y="1261428"/>
                </a:lnTo>
                <a:lnTo>
                  <a:pt x="1989138" y="1241743"/>
                </a:lnTo>
                <a:lnTo>
                  <a:pt x="1989138" y="1221105"/>
                </a:lnTo>
                <a:lnTo>
                  <a:pt x="1988503" y="1201103"/>
                </a:lnTo>
                <a:lnTo>
                  <a:pt x="1986917" y="1181418"/>
                </a:lnTo>
                <a:lnTo>
                  <a:pt x="1985330" y="1161415"/>
                </a:lnTo>
                <a:lnTo>
                  <a:pt x="1983109" y="1141730"/>
                </a:lnTo>
                <a:lnTo>
                  <a:pt x="1980253" y="1122045"/>
                </a:lnTo>
                <a:lnTo>
                  <a:pt x="1977398" y="1102995"/>
                </a:lnTo>
                <a:lnTo>
                  <a:pt x="1973590" y="1083628"/>
                </a:lnTo>
                <a:lnTo>
                  <a:pt x="1969148" y="1064578"/>
                </a:lnTo>
                <a:lnTo>
                  <a:pt x="1964738" y="1045668"/>
                </a:lnTo>
                <a:close/>
                <a:moveTo>
                  <a:pt x="916037" y="1019660"/>
                </a:moveTo>
                <a:lnTo>
                  <a:pt x="912064" y="1031240"/>
                </a:lnTo>
                <a:lnTo>
                  <a:pt x="897467" y="1075690"/>
                </a:lnTo>
                <a:lnTo>
                  <a:pt x="883186" y="1121410"/>
                </a:lnTo>
                <a:lnTo>
                  <a:pt x="869541" y="1167765"/>
                </a:lnTo>
                <a:lnTo>
                  <a:pt x="856213" y="1215707"/>
                </a:lnTo>
                <a:lnTo>
                  <a:pt x="843519" y="1265555"/>
                </a:lnTo>
                <a:lnTo>
                  <a:pt x="841045" y="1275844"/>
                </a:lnTo>
                <a:lnTo>
                  <a:pt x="841178" y="1275926"/>
                </a:lnTo>
                <a:lnTo>
                  <a:pt x="887541" y="1303556"/>
                </a:lnTo>
                <a:lnTo>
                  <a:pt x="935809" y="1331185"/>
                </a:lnTo>
                <a:lnTo>
                  <a:pt x="981855" y="1356909"/>
                </a:lnTo>
                <a:lnTo>
                  <a:pt x="997943" y="1365625"/>
                </a:lnTo>
                <a:lnTo>
                  <a:pt x="996185" y="1359853"/>
                </a:lnTo>
                <a:lnTo>
                  <a:pt x="983180" y="1314450"/>
                </a:lnTo>
                <a:lnTo>
                  <a:pt x="970810" y="1268730"/>
                </a:lnTo>
                <a:lnTo>
                  <a:pt x="959075" y="1223010"/>
                </a:lnTo>
                <a:lnTo>
                  <a:pt x="948291" y="1176655"/>
                </a:lnTo>
                <a:lnTo>
                  <a:pt x="937824" y="1130618"/>
                </a:lnTo>
                <a:lnTo>
                  <a:pt x="927991" y="1082675"/>
                </a:lnTo>
                <a:lnTo>
                  <a:pt x="918793" y="1034733"/>
                </a:lnTo>
                <a:lnTo>
                  <a:pt x="916037" y="1019660"/>
                </a:lnTo>
                <a:close/>
                <a:moveTo>
                  <a:pt x="863289" y="979742"/>
                </a:moveTo>
                <a:lnTo>
                  <a:pt x="855028" y="984105"/>
                </a:lnTo>
                <a:lnTo>
                  <a:pt x="808990" y="1009835"/>
                </a:lnTo>
                <a:lnTo>
                  <a:pt x="761048" y="1037472"/>
                </a:lnTo>
                <a:lnTo>
                  <a:pt x="714375" y="1065426"/>
                </a:lnTo>
                <a:lnTo>
                  <a:pt x="668973" y="1093698"/>
                </a:lnTo>
                <a:lnTo>
                  <a:pt x="625158" y="1121652"/>
                </a:lnTo>
                <a:lnTo>
                  <a:pt x="618343" y="1126266"/>
                </a:lnTo>
                <a:lnTo>
                  <a:pt x="629688" y="1134920"/>
                </a:lnTo>
                <a:lnTo>
                  <a:pt x="669382" y="1162867"/>
                </a:lnTo>
                <a:lnTo>
                  <a:pt x="710029" y="1191450"/>
                </a:lnTo>
                <a:lnTo>
                  <a:pt x="752263" y="1219397"/>
                </a:lnTo>
                <a:lnTo>
                  <a:pt x="784932" y="1240860"/>
                </a:lnTo>
                <a:lnTo>
                  <a:pt x="791475" y="1215707"/>
                </a:lnTo>
                <a:lnTo>
                  <a:pt x="803852" y="1169987"/>
                </a:lnTo>
                <a:lnTo>
                  <a:pt x="816863" y="1124902"/>
                </a:lnTo>
                <a:lnTo>
                  <a:pt x="830191" y="1080135"/>
                </a:lnTo>
                <a:lnTo>
                  <a:pt x="844471" y="1035685"/>
                </a:lnTo>
                <a:lnTo>
                  <a:pt x="859069" y="991870"/>
                </a:lnTo>
                <a:lnTo>
                  <a:pt x="863289" y="979742"/>
                </a:lnTo>
                <a:close/>
                <a:moveTo>
                  <a:pt x="1657985" y="712821"/>
                </a:moveTo>
                <a:lnTo>
                  <a:pt x="1645285" y="713456"/>
                </a:lnTo>
                <a:lnTo>
                  <a:pt x="1632268" y="714092"/>
                </a:lnTo>
                <a:lnTo>
                  <a:pt x="1618615" y="715362"/>
                </a:lnTo>
                <a:lnTo>
                  <a:pt x="1604963" y="716315"/>
                </a:lnTo>
                <a:lnTo>
                  <a:pt x="1590675" y="717903"/>
                </a:lnTo>
                <a:lnTo>
                  <a:pt x="1561465" y="721715"/>
                </a:lnTo>
                <a:lnTo>
                  <a:pt x="1530668" y="726798"/>
                </a:lnTo>
                <a:lnTo>
                  <a:pt x="1498918" y="732516"/>
                </a:lnTo>
                <a:lnTo>
                  <a:pt x="1465898" y="739822"/>
                </a:lnTo>
                <a:lnTo>
                  <a:pt x="1431608" y="748081"/>
                </a:lnTo>
                <a:lnTo>
                  <a:pt x="1396048" y="757611"/>
                </a:lnTo>
                <a:lnTo>
                  <a:pt x="1359535" y="768094"/>
                </a:lnTo>
                <a:lnTo>
                  <a:pt x="1322070" y="779848"/>
                </a:lnTo>
                <a:lnTo>
                  <a:pt x="1283653" y="792554"/>
                </a:lnTo>
                <a:lnTo>
                  <a:pt x="1244283" y="806531"/>
                </a:lnTo>
                <a:lnTo>
                  <a:pt x="1203960" y="821461"/>
                </a:lnTo>
                <a:lnTo>
                  <a:pt x="1163003" y="837662"/>
                </a:lnTo>
                <a:lnTo>
                  <a:pt x="1121093" y="855134"/>
                </a:lnTo>
                <a:lnTo>
                  <a:pt x="1077913" y="873558"/>
                </a:lnTo>
                <a:lnTo>
                  <a:pt x="1035050" y="893253"/>
                </a:lnTo>
                <a:lnTo>
                  <a:pt x="990600" y="914537"/>
                </a:lnTo>
                <a:lnTo>
                  <a:pt x="964318" y="927496"/>
                </a:lnTo>
                <a:lnTo>
                  <a:pt x="968907" y="957263"/>
                </a:lnTo>
                <a:lnTo>
                  <a:pt x="978106" y="1009650"/>
                </a:lnTo>
                <a:lnTo>
                  <a:pt x="988255" y="1062990"/>
                </a:lnTo>
                <a:lnTo>
                  <a:pt x="999357" y="1117283"/>
                </a:lnTo>
                <a:lnTo>
                  <a:pt x="1010775" y="1168718"/>
                </a:lnTo>
                <a:lnTo>
                  <a:pt x="1023145" y="1219518"/>
                </a:lnTo>
                <a:lnTo>
                  <a:pt x="1035832" y="1268730"/>
                </a:lnTo>
                <a:lnTo>
                  <a:pt x="1049153" y="1316673"/>
                </a:lnTo>
                <a:lnTo>
                  <a:pt x="1062792" y="1363663"/>
                </a:lnTo>
                <a:lnTo>
                  <a:pt x="1075796" y="1405968"/>
                </a:lnTo>
                <a:lnTo>
                  <a:pt x="1117450" y="1427095"/>
                </a:lnTo>
                <a:lnTo>
                  <a:pt x="1161590" y="1447738"/>
                </a:lnTo>
                <a:lnTo>
                  <a:pt x="1191459" y="1461474"/>
                </a:lnTo>
                <a:lnTo>
                  <a:pt x="1221105" y="1447738"/>
                </a:lnTo>
                <a:lnTo>
                  <a:pt x="1264920" y="1427095"/>
                </a:lnTo>
                <a:lnTo>
                  <a:pt x="1309688" y="1404547"/>
                </a:lnTo>
                <a:lnTo>
                  <a:pt x="1355090" y="1381681"/>
                </a:lnTo>
                <a:lnTo>
                  <a:pt x="1400810" y="1356909"/>
                </a:lnTo>
                <a:lnTo>
                  <a:pt x="1446848" y="1331185"/>
                </a:lnTo>
                <a:lnTo>
                  <a:pt x="1494790" y="1303556"/>
                </a:lnTo>
                <a:lnTo>
                  <a:pt x="1541780" y="1275926"/>
                </a:lnTo>
                <a:lnTo>
                  <a:pt x="1586865" y="1247979"/>
                </a:lnTo>
                <a:lnTo>
                  <a:pt x="1630680" y="1219397"/>
                </a:lnTo>
                <a:lnTo>
                  <a:pt x="1672908" y="1191450"/>
                </a:lnTo>
                <a:lnTo>
                  <a:pt x="1713548" y="1162867"/>
                </a:lnTo>
                <a:lnTo>
                  <a:pt x="1752918" y="1134920"/>
                </a:lnTo>
                <a:lnTo>
                  <a:pt x="1790383" y="1106338"/>
                </a:lnTo>
                <a:lnTo>
                  <a:pt x="1826895" y="1078391"/>
                </a:lnTo>
                <a:lnTo>
                  <a:pt x="1861503" y="1050126"/>
                </a:lnTo>
                <a:lnTo>
                  <a:pt x="1894523" y="1022496"/>
                </a:lnTo>
                <a:lnTo>
                  <a:pt x="1925638" y="994867"/>
                </a:lnTo>
                <a:lnTo>
                  <a:pt x="1944123" y="978323"/>
                </a:lnTo>
                <a:lnTo>
                  <a:pt x="1941859" y="971868"/>
                </a:lnTo>
                <a:lnTo>
                  <a:pt x="1934879" y="954088"/>
                </a:lnTo>
                <a:lnTo>
                  <a:pt x="1927580" y="936308"/>
                </a:lnTo>
                <a:lnTo>
                  <a:pt x="1919965" y="918845"/>
                </a:lnTo>
                <a:lnTo>
                  <a:pt x="1912032" y="901383"/>
                </a:lnTo>
                <a:lnTo>
                  <a:pt x="1903465" y="884555"/>
                </a:lnTo>
                <a:lnTo>
                  <a:pt x="1894581" y="867728"/>
                </a:lnTo>
                <a:lnTo>
                  <a:pt x="1885379" y="851218"/>
                </a:lnTo>
                <a:lnTo>
                  <a:pt x="1875859" y="835025"/>
                </a:lnTo>
                <a:lnTo>
                  <a:pt x="1866023" y="818833"/>
                </a:lnTo>
                <a:lnTo>
                  <a:pt x="1855552" y="802958"/>
                </a:lnTo>
                <a:lnTo>
                  <a:pt x="1844763" y="787718"/>
                </a:lnTo>
                <a:lnTo>
                  <a:pt x="1833657" y="772478"/>
                </a:lnTo>
                <a:lnTo>
                  <a:pt x="1822234" y="757238"/>
                </a:lnTo>
                <a:lnTo>
                  <a:pt x="1812344" y="745258"/>
                </a:lnTo>
                <a:lnTo>
                  <a:pt x="1808481" y="742681"/>
                </a:lnTo>
                <a:lnTo>
                  <a:pt x="1802448" y="738869"/>
                </a:lnTo>
                <a:lnTo>
                  <a:pt x="1795463" y="734740"/>
                </a:lnTo>
                <a:lnTo>
                  <a:pt x="1788478" y="731881"/>
                </a:lnTo>
                <a:lnTo>
                  <a:pt x="1780858" y="728704"/>
                </a:lnTo>
                <a:lnTo>
                  <a:pt x="1772921" y="726163"/>
                </a:lnTo>
                <a:lnTo>
                  <a:pt x="1764348" y="723304"/>
                </a:lnTo>
                <a:lnTo>
                  <a:pt x="1755458" y="721080"/>
                </a:lnTo>
                <a:lnTo>
                  <a:pt x="1746251" y="719174"/>
                </a:lnTo>
                <a:lnTo>
                  <a:pt x="1736725" y="717586"/>
                </a:lnTo>
                <a:lnTo>
                  <a:pt x="1726565" y="715997"/>
                </a:lnTo>
                <a:lnTo>
                  <a:pt x="1716405" y="714727"/>
                </a:lnTo>
                <a:lnTo>
                  <a:pt x="1705293" y="714092"/>
                </a:lnTo>
                <a:lnTo>
                  <a:pt x="1694181" y="713456"/>
                </a:lnTo>
                <a:lnTo>
                  <a:pt x="1682433" y="712821"/>
                </a:lnTo>
                <a:lnTo>
                  <a:pt x="1670685" y="712821"/>
                </a:lnTo>
                <a:lnTo>
                  <a:pt x="1657985" y="712821"/>
                </a:lnTo>
                <a:close/>
                <a:moveTo>
                  <a:pt x="868468" y="533737"/>
                </a:moveTo>
                <a:lnTo>
                  <a:pt x="865870" y="534988"/>
                </a:lnTo>
                <a:lnTo>
                  <a:pt x="848736" y="543243"/>
                </a:lnTo>
                <a:lnTo>
                  <a:pt x="831919" y="552133"/>
                </a:lnTo>
                <a:lnTo>
                  <a:pt x="815419" y="561340"/>
                </a:lnTo>
                <a:lnTo>
                  <a:pt x="799236" y="570865"/>
                </a:lnTo>
                <a:lnTo>
                  <a:pt x="783053" y="581025"/>
                </a:lnTo>
                <a:lnTo>
                  <a:pt x="767505" y="591503"/>
                </a:lnTo>
                <a:lnTo>
                  <a:pt x="751957" y="601980"/>
                </a:lnTo>
                <a:lnTo>
                  <a:pt x="736726" y="613410"/>
                </a:lnTo>
                <a:lnTo>
                  <a:pt x="721813" y="624840"/>
                </a:lnTo>
                <a:lnTo>
                  <a:pt x="707217" y="636270"/>
                </a:lnTo>
                <a:lnTo>
                  <a:pt x="692938" y="648653"/>
                </a:lnTo>
                <a:lnTo>
                  <a:pt x="678659" y="661035"/>
                </a:lnTo>
                <a:lnTo>
                  <a:pt x="665015" y="674053"/>
                </a:lnTo>
                <a:lnTo>
                  <a:pt x="651371" y="687070"/>
                </a:lnTo>
                <a:lnTo>
                  <a:pt x="638361" y="700405"/>
                </a:lnTo>
                <a:lnTo>
                  <a:pt x="625669" y="714375"/>
                </a:lnTo>
                <a:lnTo>
                  <a:pt x="612977" y="728028"/>
                </a:lnTo>
                <a:lnTo>
                  <a:pt x="601236" y="742633"/>
                </a:lnTo>
                <a:lnTo>
                  <a:pt x="589179" y="757238"/>
                </a:lnTo>
                <a:lnTo>
                  <a:pt x="577756" y="772478"/>
                </a:lnTo>
                <a:lnTo>
                  <a:pt x="566650" y="787718"/>
                </a:lnTo>
                <a:lnTo>
                  <a:pt x="555861" y="802958"/>
                </a:lnTo>
                <a:lnTo>
                  <a:pt x="545390" y="818833"/>
                </a:lnTo>
                <a:lnTo>
                  <a:pt x="535554" y="835025"/>
                </a:lnTo>
                <a:lnTo>
                  <a:pt x="525717" y="851218"/>
                </a:lnTo>
                <a:lnTo>
                  <a:pt x="516515" y="867728"/>
                </a:lnTo>
                <a:lnTo>
                  <a:pt x="507631" y="884555"/>
                </a:lnTo>
                <a:lnTo>
                  <a:pt x="499381" y="901383"/>
                </a:lnTo>
                <a:lnTo>
                  <a:pt x="491131" y="918845"/>
                </a:lnTo>
                <a:lnTo>
                  <a:pt x="483515" y="936308"/>
                </a:lnTo>
                <a:lnTo>
                  <a:pt x="476217" y="954088"/>
                </a:lnTo>
                <a:lnTo>
                  <a:pt x="469236" y="971868"/>
                </a:lnTo>
                <a:lnTo>
                  <a:pt x="463208" y="989965"/>
                </a:lnTo>
                <a:lnTo>
                  <a:pt x="460561" y="998051"/>
                </a:lnTo>
                <a:lnTo>
                  <a:pt x="488376" y="1022496"/>
                </a:lnTo>
                <a:lnTo>
                  <a:pt x="521402" y="1050126"/>
                </a:lnTo>
                <a:lnTo>
                  <a:pt x="556015" y="1078391"/>
                </a:lnTo>
                <a:lnTo>
                  <a:pt x="565691" y="1085860"/>
                </a:lnTo>
                <a:lnTo>
                  <a:pt x="569595" y="1083215"/>
                </a:lnTo>
                <a:lnTo>
                  <a:pt x="610235" y="1056214"/>
                </a:lnTo>
                <a:lnTo>
                  <a:pt x="651510" y="1030166"/>
                </a:lnTo>
                <a:lnTo>
                  <a:pt x="693420" y="1004435"/>
                </a:lnTo>
                <a:lnTo>
                  <a:pt x="735013" y="979340"/>
                </a:lnTo>
                <a:lnTo>
                  <a:pt x="777875" y="954880"/>
                </a:lnTo>
                <a:lnTo>
                  <a:pt x="818833" y="932008"/>
                </a:lnTo>
                <a:lnTo>
                  <a:pt x="860743" y="909454"/>
                </a:lnTo>
                <a:lnTo>
                  <a:pt x="895555" y="891247"/>
                </a:lnTo>
                <a:lnTo>
                  <a:pt x="895322" y="889635"/>
                </a:lnTo>
                <a:lnTo>
                  <a:pt x="888661" y="841693"/>
                </a:lnTo>
                <a:lnTo>
                  <a:pt x="883269" y="794068"/>
                </a:lnTo>
                <a:lnTo>
                  <a:pt x="878829" y="746443"/>
                </a:lnTo>
                <a:lnTo>
                  <a:pt x="875023" y="699453"/>
                </a:lnTo>
                <a:lnTo>
                  <a:pt x="871851" y="653415"/>
                </a:lnTo>
                <a:lnTo>
                  <a:pt x="869948" y="608013"/>
                </a:lnTo>
                <a:lnTo>
                  <a:pt x="868679" y="562928"/>
                </a:lnTo>
                <a:lnTo>
                  <a:pt x="868468" y="533737"/>
                </a:lnTo>
                <a:close/>
                <a:moveTo>
                  <a:pt x="2020253" y="515954"/>
                </a:moveTo>
                <a:lnTo>
                  <a:pt x="2004378" y="516272"/>
                </a:lnTo>
                <a:lnTo>
                  <a:pt x="1987868" y="516589"/>
                </a:lnTo>
                <a:lnTo>
                  <a:pt x="1970723" y="517860"/>
                </a:lnTo>
                <a:lnTo>
                  <a:pt x="1952943" y="519448"/>
                </a:lnTo>
                <a:lnTo>
                  <a:pt x="1934845" y="521353"/>
                </a:lnTo>
                <a:lnTo>
                  <a:pt x="1916113" y="523576"/>
                </a:lnTo>
                <a:lnTo>
                  <a:pt x="1896428" y="526434"/>
                </a:lnTo>
                <a:lnTo>
                  <a:pt x="1876425" y="529610"/>
                </a:lnTo>
                <a:lnTo>
                  <a:pt x="1856105" y="533739"/>
                </a:lnTo>
                <a:lnTo>
                  <a:pt x="1835468" y="537867"/>
                </a:lnTo>
                <a:lnTo>
                  <a:pt x="1818071" y="541450"/>
                </a:lnTo>
                <a:lnTo>
                  <a:pt x="1830544" y="552491"/>
                </a:lnTo>
                <a:lnTo>
                  <a:pt x="1847045" y="568051"/>
                </a:lnTo>
                <a:lnTo>
                  <a:pt x="1862912" y="583929"/>
                </a:lnTo>
                <a:lnTo>
                  <a:pt x="1878779" y="599489"/>
                </a:lnTo>
                <a:lnTo>
                  <a:pt x="1893694" y="616002"/>
                </a:lnTo>
                <a:lnTo>
                  <a:pt x="1908609" y="632515"/>
                </a:lnTo>
                <a:lnTo>
                  <a:pt x="1923207" y="649345"/>
                </a:lnTo>
                <a:lnTo>
                  <a:pt x="1937169" y="667128"/>
                </a:lnTo>
                <a:lnTo>
                  <a:pt x="1950498" y="684911"/>
                </a:lnTo>
                <a:lnTo>
                  <a:pt x="1963826" y="703012"/>
                </a:lnTo>
                <a:lnTo>
                  <a:pt x="1976519" y="721430"/>
                </a:lnTo>
                <a:lnTo>
                  <a:pt x="1988895" y="739848"/>
                </a:lnTo>
                <a:lnTo>
                  <a:pt x="2000637" y="758901"/>
                </a:lnTo>
                <a:lnTo>
                  <a:pt x="2012378" y="778272"/>
                </a:lnTo>
                <a:lnTo>
                  <a:pt x="2023168" y="797961"/>
                </a:lnTo>
                <a:lnTo>
                  <a:pt x="2033323" y="817967"/>
                </a:lnTo>
                <a:lnTo>
                  <a:pt x="2043477" y="838290"/>
                </a:lnTo>
                <a:lnTo>
                  <a:pt x="2052998" y="858614"/>
                </a:lnTo>
                <a:lnTo>
                  <a:pt x="2056015" y="865380"/>
                </a:lnTo>
                <a:lnTo>
                  <a:pt x="2058035" y="863071"/>
                </a:lnTo>
                <a:lnTo>
                  <a:pt x="2069148" y="850367"/>
                </a:lnTo>
                <a:lnTo>
                  <a:pt x="2079308" y="837982"/>
                </a:lnTo>
                <a:lnTo>
                  <a:pt x="2089468" y="825914"/>
                </a:lnTo>
                <a:lnTo>
                  <a:pt x="2098675" y="813845"/>
                </a:lnTo>
                <a:lnTo>
                  <a:pt x="2107883" y="801777"/>
                </a:lnTo>
                <a:lnTo>
                  <a:pt x="2116455" y="790027"/>
                </a:lnTo>
                <a:lnTo>
                  <a:pt x="2124711" y="778594"/>
                </a:lnTo>
                <a:lnTo>
                  <a:pt x="2132331" y="766843"/>
                </a:lnTo>
                <a:lnTo>
                  <a:pt x="2139633" y="755728"/>
                </a:lnTo>
                <a:lnTo>
                  <a:pt x="2146301" y="744930"/>
                </a:lnTo>
                <a:lnTo>
                  <a:pt x="2152968" y="733815"/>
                </a:lnTo>
                <a:lnTo>
                  <a:pt x="2158683" y="723652"/>
                </a:lnTo>
                <a:lnTo>
                  <a:pt x="2164081" y="713172"/>
                </a:lnTo>
                <a:lnTo>
                  <a:pt x="2168843" y="702692"/>
                </a:lnTo>
                <a:lnTo>
                  <a:pt x="2173605" y="692847"/>
                </a:lnTo>
                <a:lnTo>
                  <a:pt x="2177415" y="683002"/>
                </a:lnTo>
                <a:lnTo>
                  <a:pt x="2179793" y="676516"/>
                </a:lnTo>
                <a:lnTo>
                  <a:pt x="2174979" y="674995"/>
                </a:lnTo>
                <a:lnTo>
                  <a:pt x="2169575" y="672452"/>
                </a:lnTo>
                <a:lnTo>
                  <a:pt x="2163853" y="669909"/>
                </a:lnTo>
                <a:lnTo>
                  <a:pt x="2158448" y="667048"/>
                </a:lnTo>
                <a:lnTo>
                  <a:pt x="2153044" y="664187"/>
                </a:lnTo>
                <a:lnTo>
                  <a:pt x="2147958" y="661008"/>
                </a:lnTo>
                <a:lnTo>
                  <a:pt x="2142871" y="657511"/>
                </a:lnTo>
                <a:lnTo>
                  <a:pt x="2138421" y="653696"/>
                </a:lnTo>
                <a:lnTo>
                  <a:pt x="2133652" y="649881"/>
                </a:lnTo>
                <a:lnTo>
                  <a:pt x="2129201" y="645749"/>
                </a:lnTo>
                <a:lnTo>
                  <a:pt x="2124751" y="640980"/>
                </a:lnTo>
                <a:lnTo>
                  <a:pt x="2120936" y="636529"/>
                </a:lnTo>
                <a:lnTo>
                  <a:pt x="2117121" y="631761"/>
                </a:lnTo>
                <a:lnTo>
                  <a:pt x="2113624" y="626675"/>
                </a:lnTo>
                <a:lnTo>
                  <a:pt x="2110763" y="621906"/>
                </a:lnTo>
                <a:lnTo>
                  <a:pt x="2107584" y="616502"/>
                </a:lnTo>
                <a:lnTo>
                  <a:pt x="2105041" y="611097"/>
                </a:lnTo>
                <a:lnTo>
                  <a:pt x="2102180" y="605375"/>
                </a:lnTo>
                <a:lnTo>
                  <a:pt x="2099955" y="599971"/>
                </a:lnTo>
                <a:lnTo>
                  <a:pt x="2098047" y="593613"/>
                </a:lnTo>
                <a:lnTo>
                  <a:pt x="2096458" y="587891"/>
                </a:lnTo>
                <a:lnTo>
                  <a:pt x="2094868" y="581851"/>
                </a:lnTo>
                <a:lnTo>
                  <a:pt x="2093597" y="575493"/>
                </a:lnTo>
                <a:lnTo>
                  <a:pt x="2092961" y="569135"/>
                </a:lnTo>
                <a:lnTo>
                  <a:pt x="2092643" y="562777"/>
                </a:lnTo>
                <a:lnTo>
                  <a:pt x="2092325" y="556419"/>
                </a:lnTo>
                <a:lnTo>
                  <a:pt x="2092643" y="549743"/>
                </a:lnTo>
                <a:lnTo>
                  <a:pt x="2092961" y="543385"/>
                </a:lnTo>
                <a:lnTo>
                  <a:pt x="2093597" y="537027"/>
                </a:lnTo>
                <a:lnTo>
                  <a:pt x="2094868" y="530987"/>
                </a:lnTo>
                <a:lnTo>
                  <a:pt x="2096458" y="524946"/>
                </a:lnTo>
                <a:lnTo>
                  <a:pt x="2096810" y="523537"/>
                </a:lnTo>
                <a:lnTo>
                  <a:pt x="2090103" y="521988"/>
                </a:lnTo>
                <a:lnTo>
                  <a:pt x="2078038" y="520083"/>
                </a:lnTo>
                <a:lnTo>
                  <a:pt x="2064385" y="518177"/>
                </a:lnTo>
                <a:lnTo>
                  <a:pt x="2050098" y="517225"/>
                </a:lnTo>
                <a:lnTo>
                  <a:pt x="2035493" y="516272"/>
                </a:lnTo>
                <a:lnTo>
                  <a:pt x="2020253" y="515954"/>
                </a:lnTo>
                <a:close/>
                <a:moveTo>
                  <a:pt x="362307" y="515954"/>
                </a:moveTo>
                <a:lnTo>
                  <a:pt x="346747" y="516272"/>
                </a:lnTo>
                <a:lnTo>
                  <a:pt x="332140" y="517225"/>
                </a:lnTo>
                <a:lnTo>
                  <a:pt x="318485" y="518177"/>
                </a:lnTo>
                <a:lnTo>
                  <a:pt x="304830" y="520083"/>
                </a:lnTo>
                <a:lnTo>
                  <a:pt x="292128" y="521988"/>
                </a:lnTo>
                <a:lnTo>
                  <a:pt x="280378" y="524846"/>
                </a:lnTo>
                <a:lnTo>
                  <a:pt x="269264" y="527387"/>
                </a:lnTo>
                <a:lnTo>
                  <a:pt x="258467" y="530881"/>
                </a:lnTo>
                <a:lnTo>
                  <a:pt x="248941" y="534692"/>
                </a:lnTo>
                <a:lnTo>
                  <a:pt x="239732" y="539455"/>
                </a:lnTo>
                <a:lnTo>
                  <a:pt x="231158" y="543901"/>
                </a:lnTo>
                <a:lnTo>
                  <a:pt x="223536" y="548983"/>
                </a:lnTo>
                <a:lnTo>
                  <a:pt x="219442" y="552492"/>
                </a:lnTo>
                <a:lnTo>
                  <a:pt x="224375" y="554685"/>
                </a:lnTo>
                <a:lnTo>
                  <a:pt x="230097" y="556910"/>
                </a:lnTo>
                <a:lnTo>
                  <a:pt x="235502" y="560089"/>
                </a:lnTo>
                <a:lnTo>
                  <a:pt x="240906" y="562632"/>
                </a:lnTo>
                <a:lnTo>
                  <a:pt x="245992" y="566129"/>
                </a:lnTo>
                <a:lnTo>
                  <a:pt x="251079" y="569626"/>
                </a:lnTo>
                <a:lnTo>
                  <a:pt x="255529" y="573441"/>
                </a:lnTo>
                <a:lnTo>
                  <a:pt x="260298" y="577256"/>
                </a:lnTo>
                <a:lnTo>
                  <a:pt x="264749" y="581389"/>
                </a:lnTo>
                <a:lnTo>
                  <a:pt x="268563" y="585839"/>
                </a:lnTo>
                <a:lnTo>
                  <a:pt x="273014" y="590290"/>
                </a:lnTo>
                <a:lnTo>
                  <a:pt x="276829" y="595376"/>
                </a:lnTo>
                <a:lnTo>
                  <a:pt x="280326" y="600463"/>
                </a:lnTo>
                <a:lnTo>
                  <a:pt x="283187" y="605549"/>
                </a:lnTo>
                <a:lnTo>
                  <a:pt x="286366" y="610635"/>
                </a:lnTo>
                <a:lnTo>
                  <a:pt x="289227" y="616040"/>
                </a:lnTo>
                <a:lnTo>
                  <a:pt x="291770" y="621444"/>
                </a:lnTo>
                <a:lnTo>
                  <a:pt x="293995" y="627484"/>
                </a:lnTo>
                <a:lnTo>
                  <a:pt x="295903" y="633206"/>
                </a:lnTo>
                <a:lnTo>
                  <a:pt x="297492" y="639246"/>
                </a:lnTo>
                <a:lnTo>
                  <a:pt x="299082" y="645287"/>
                </a:lnTo>
                <a:lnTo>
                  <a:pt x="300353" y="651645"/>
                </a:lnTo>
                <a:lnTo>
                  <a:pt x="300989" y="657685"/>
                </a:lnTo>
                <a:lnTo>
                  <a:pt x="301307" y="664361"/>
                </a:lnTo>
                <a:lnTo>
                  <a:pt x="301625" y="670719"/>
                </a:lnTo>
                <a:lnTo>
                  <a:pt x="301307" y="677394"/>
                </a:lnTo>
                <a:lnTo>
                  <a:pt x="300989" y="683752"/>
                </a:lnTo>
                <a:lnTo>
                  <a:pt x="300353" y="690111"/>
                </a:lnTo>
                <a:lnTo>
                  <a:pt x="299082" y="696151"/>
                </a:lnTo>
                <a:lnTo>
                  <a:pt x="297492" y="702509"/>
                </a:lnTo>
                <a:lnTo>
                  <a:pt x="295903" y="708549"/>
                </a:lnTo>
                <a:lnTo>
                  <a:pt x="293995" y="714271"/>
                </a:lnTo>
                <a:lnTo>
                  <a:pt x="291770" y="719993"/>
                </a:lnTo>
                <a:lnTo>
                  <a:pt x="289227" y="725397"/>
                </a:lnTo>
                <a:lnTo>
                  <a:pt x="286366" y="730802"/>
                </a:lnTo>
                <a:lnTo>
                  <a:pt x="283187" y="736206"/>
                </a:lnTo>
                <a:lnTo>
                  <a:pt x="280326" y="741292"/>
                </a:lnTo>
                <a:lnTo>
                  <a:pt x="276829" y="746379"/>
                </a:lnTo>
                <a:lnTo>
                  <a:pt x="273014" y="751147"/>
                </a:lnTo>
                <a:lnTo>
                  <a:pt x="268563" y="755916"/>
                </a:lnTo>
                <a:lnTo>
                  <a:pt x="264749" y="760049"/>
                </a:lnTo>
                <a:lnTo>
                  <a:pt x="260298" y="764181"/>
                </a:lnTo>
                <a:lnTo>
                  <a:pt x="255529" y="768314"/>
                </a:lnTo>
                <a:lnTo>
                  <a:pt x="252928" y="770544"/>
                </a:lnTo>
                <a:lnTo>
                  <a:pt x="258150" y="778594"/>
                </a:lnTo>
                <a:lnTo>
                  <a:pt x="266089" y="790027"/>
                </a:lnTo>
                <a:lnTo>
                  <a:pt x="274980" y="801777"/>
                </a:lnTo>
                <a:lnTo>
                  <a:pt x="283872" y="813845"/>
                </a:lnTo>
                <a:lnTo>
                  <a:pt x="293398" y="825914"/>
                </a:lnTo>
                <a:lnTo>
                  <a:pt x="303560" y="837982"/>
                </a:lnTo>
                <a:lnTo>
                  <a:pt x="313722" y="850367"/>
                </a:lnTo>
                <a:lnTo>
                  <a:pt x="324518" y="863071"/>
                </a:lnTo>
                <a:lnTo>
                  <a:pt x="335950" y="875774"/>
                </a:lnTo>
                <a:lnTo>
                  <a:pt x="346135" y="886785"/>
                </a:lnTo>
                <a:lnTo>
                  <a:pt x="349213" y="879255"/>
                </a:lnTo>
                <a:lnTo>
                  <a:pt x="358415" y="858614"/>
                </a:lnTo>
                <a:lnTo>
                  <a:pt x="367936" y="838290"/>
                </a:lnTo>
                <a:lnTo>
                  <a:pt x="377773" y="817967"/>
                </a:lnTo>
                <a:lnTo>
                  <a:pt x="388245" y="797961"/>
                </a:lnTo>
                <a:lnTo>
                  <a:pt x="399352" y="778272"/>
                </a:lnTo>
                <a:lnTo>
                  <a:pt x="410459" y="758901"/>
                </a:lnTo>
                <a:lnTo>
                  <a:pt x="422518" y="739848"/>
                </a:lnTo>
                <a:lnTo>
                  <a:pt x="434894" y="721430"/>
                </a:lnTo>
                <a:lnTo>
                  <a:pt x="447270" y="703012"/>
                </a:lnTo>
                <a:lnTo>
                  <a:pt x="460915" y="684911"/>
                </a:lnTo>
                <a:lnTo>
                  <a:pt x="474244" y="667128"/>
                </a:lnTo>
                <a:lnTo>
                  <a:pt x="488524" y="649345"/>
                </a:lnTo>
                <a:lnTo>
                  <a:pt x="502804" y="632515"/>
                </a:lnTo>
                <a:lnTo>
                  <a:pt x="517719" y="616002"/>
                </a:lnTo>
                <a:lnTo>
                  <a:pt x="532634" y="599489"/>
                </a:lnTo>
                <a:lnTo>
                  <a:pt x="548501" y="583929"/>
                </a:lnTo>
                <a:lnTo>
                  <a:pt x="564050" y="568051"/>
                </a:lnTo>
                <a:lnTo>
                  <a:pt x="580552" y="552491"/>
                </a:lnTo>
                <a:lnTo>
                  <a:pt x="587136" y="546773"/>
                </a:lnTo>
                <a:lnTo>
                  <a:pt x="569035" y="542313"/>
                </a:lnTo>
                <a:lnTo>
                  <a:pt x="547441" y="537867"/>
                </a:lnTo>
                <a:lnTo>
                  <a:pt x="526483" y="533739"/>
                </a:lnTo>
                <a:lnTo>
                  <a:pt x="505842" y="529610"/>
                </a:lnTo>
                <a:lnTo>
                  <a:pt x="486153" y="526434"/>
                </a:lnTo>
                <a:lnTo>
                  <a:pt x="466783" y="523576"/>
                </a:lnTo>
                <a:lnTo>
                  <a:pt x="448047" y="521353"/>
                </a:lnTo>
                <a:lnTo>
                  <a:pt x="429629" y="519448"/>
                </a:lnTo>
                <a:lnTo>
                  <a:pt x="411846" y="517860"/>
                </a:lnTo>
                <a:lnTo>
                  <a:pt x="395015" y="516589"/>
                </a:lnTo>
                <a:lnTo>
                  <a:pt x="378503" y="516272"/>
                </a:lnTo>
                <a:lnTo>
                  <a:pt x="362307" y="515954"/>
                </a:lnTo>
                <a:close/>
                <a:moveTo>
                  <a:pt x="1144594" y="459502"/>
                </a:moveTo>
                <a:lnTo>
                  <a:pt x="1125428" y="461328"/>
                </a:lnTo>
                <a:lnTo>
                  <a:pt x="1105755" y="463868"/>
                </a:lnTo>
                <a:lnTo>
                  <a:pt x="1086082" y="466408"/>
                </a:lnTo>
                <a:lnTo>
                  <a:pt x="1067043" y="469583"/>
                </a:lnTo>
                <a:lnTo>
                  <a:pt x="1047687" y="473393"/>
                </a:lnTo>
                <a:lnTo>
                  <a:pt x="1028649" y="477520"/>
                </a:lnTo>
                <a:lnTo>
                  <a:pt x="1009928" y="482283"/>
                </a:lnTo>
                <a:lnTo>
                  <a:pt x="990889" y="487045"/>
                </a:lnTo>
                <a:lnTo>
                  <a:pt x="972486" y="492443"/>
                </a:lnTo>
                <a:lnTo>
                  <a:pt x="954399" y="498793"/>
                </a:lnTo>
                <a:lnTo>
                  <a:pt x="935995" y="504825"/>
                </a:lnTo>
                <a:lnTo>
                  <a:pt x="932351" y="506258"/>
                </a:lnTo>
                <a:lnTo>
                  <a:pt x="932115" y="536258"/>
                </a:lnTo>
                <a:lnTo>
                  <a:pt x="932432" y="577533"/>
                </a:lnTo>
                <a:lnTo>
                  <a:pt x="933701" y="621030"/>
                </a:lnTo>
                <a:lnTo>
                  <a:pt x="935921" y="665163"/>
                </a:lnTo>
                <a:lnTo>
                  <a:pt x="939093" y="710883"/>
                </a:lnTo>
                <a:lnTo>
                  <a:pt x="942899" y="757873"/>
                </a:lnTo>
                <a:lnTo>
                  <a:pt x="944704" y="775147"/>
                </a:lnTo>
                <a:lnTo>
                  <a:pt x="957126" y="748030"/>
                </a:lnTo>
                <a:lnTo>
                  <a:pt x="966329" y="729615"/>
                </a:lnTo>
                <a:lnTo>
                  <a:pt x="974897" y="711517"/>
                </a:lnTo>
                <a:lnTo>
                  <a:pt x="984100" y="693420"/>
                </a:lnTo>
                <a:lnTo>
                  <a:pt x="992986" y="676275"/>
                </a:lnTo>
                <a:lnTo>
                  <a:pt x="1002189" y="659130"/>
                </a:lnTo>
                <a:lnTo>
                  <a:pt x="1012026" y="642620"/>
                </a:lnTo>
                <a:lnTo>
                  <a:pt x="1021229" y="626427"/>
                </a:lnTo>
                <a:lnTo>
                  <a:pt x="1030749" y="610235"/>
                </a:lnTo>
                <a:lnTo>
                  <a:pt x="1040269" y="594677"/>
                </a:lnTo>
                <a:lnTo>
                  <a:pt x="1049789" y="579755"/>
                </a:lnTo>
                <a:lnTo>
                  <a:pt x="1059627" y="564832"/>
                </a:lnTo>
                <a:lnTo>
                  <a:pt x="1069147" y="550862"/>
                </a:lnTo>
                <a:lnTo>
                  <a:pt x="1078985" y="537210"/>
                </a:lnTo>
                <a:lnTo>
                  <a:pt x="1088822" y="523557"/>
                </a:lnTo>
                <a:lnTo>
                  <a:pt x="1098660" y="511175"/>
                </a:lnTo>
                <a:lnTo>
                  <a:pt x="1108814" y="498792"/>
                </a:lnTo>
                <a:lnTo>
                  <a:pt x="1118652" y="487045"/>
                </a:lnTo>
                <a:lnTo>
                  <a:pt x="1129124" y="475932"/>
                </a:lnTo>
                <a:lnTo>
                  <a:pt x="1138962" y="465137"/>
                </a:lnTo>
                <a:lnTo>
                  <a:pt x="1144594" y="459502"/>
                </a:lnTo>
                <a:close/>
                <a:moveTo>
                  <a:pt x="1249064" y="458616"/>
                </a:moveTo>
                <a:lnTo>
                  <a:pt x="1248761" y="458787"/>
                </a:lnTo>
                <a:lnTo>
                  <a:pt x="1241462" y="463232"/>
                </a:lnTo>
                <a:lnTo>
                  <a:pt x="1233846" y="468312"/>
                </a:lnTo>
                <a:lnTo>
                  <a:pt x="1226230" y="474027"/>
                </a:lnTo>
                <a:lnTo>
                  <a:pt x="1218614" y="480377"/>
                </a:lnTo>
                <a:lnTo>
                  <a:pt x="1210997" y="486727"/>
                </a:lnTo>
                <a:lnTo>
                  <a:pt x="1203064" y="493712"/>
                </a:lnTo>
                <a:lnTo>
                  <a:pt x="1195131" y="501015"/>
                </a:lnTo>
                <a:lnTo>
                  <a:pt x="1187197" y="508952"/>
                </a:lnTo>
                <a:lnTo>
                  <a:pt x="1178946" y="517525"/>
                </a:lnTo>
                <a:lnTo>
                  <a:pt x="1171013" y="526415"/>
                </a:lnTo>
                <a:lnTo>
                  <a:pt x="1162762" y="535940"/>
                </a:lnTo>
                <a:lnTo>
                  <a:pt x="1154829" y="545465"/>
                </a:lnTo>
                <a:lnTo>
                  <a:pt x="1146578" y="555942"/>
                </a:lnTo>
                <a:lnTo>
                  <a:pt x="1138327" y="566737"/>
                </a:lnTo>
                <a:lnTo>
                  <a:pt x="1130076" y="577850"/>
                </a:lnTo>
                <a:lnTo>
                  <a:pt x="1121825" y="589280"/>
                </a:lnTo>
                <a:lnTo>
                  <a:pt x="1105324" y="613727"/>
                </a:lnTo>
                <a:lnTo>
                  <a:pt x="1088187" y="640080"/>
                </a:lnTo>
                <a:lnTo>
                  <a:pt x="1071686" y="667702"/>
                </a:lnTo>
                <a:lnTo>
                  <a:pt x="1055184" y="697547"/>
                </a:lnTo>
                <a:lnTo>
                  <a:pt x="1038365" y="728662"/>
                </a:lnTo>
                <a:lnTo>
                  <a:pt x="1021864" y="761365"/>
                </a:lnTo>
                <a:lnTo>
                  <a:pt x="1005679" y="795337"/>
                </a:lnTo>
                <a:lnTo>
                  <a:pt x="989178" y="831215"/>
                </a:lnTo>
                <a:lnTo>
                  <a:pt x="981773" y="848753"/>
                </a:lnTo>
                <a:lnTo>
                  <a:pt x="987743" y="845921"/>
                </a:lnTo>
                <a:lnTo>
                  <a:pt x="1029970" y="826544"/>
                </a:lnTo>
                <a:lnTo>
                  <a:pt x="1072515" y="807167"/>
                </a:lnTo>
                <a:lnTo>
                  <a:pt x="1114743" y="789060"/>
                </a:lnTo>
                <a:lnTo>
                  <a:pt x="1157288" y="772224"/>
                </a:lnTo>
                <a:lnTo>
                  <a:pt x="1198880" y="755705"/>
                </a:lnTo>
                <a:lnTo>
                  <a:pt x="1240790" y="740140"/>
                </a:lnTo>
                <a:lnTo>
                  <a:pt x="1282065" y="726163"/>
                </a:lnTo>
                <a:lnTo>
                  <a:pt x="1322388" y="712503"/>
                </a:lnTo>
                <a:lnTo>
                  <a:pt x="1362393" y="700114"/>
                </a:lnTo>
                <a:lnTo>
                  <a:pt x="1382395" y="695032"/>
                </a:lnTo>
                <a:lnTo>
                  <a:pt x="1401445" y="689632"/>
                </a:lnTo>
                <a:lnTo>
                  <a:pt x="1421130" y="684231"/>
                </a:lnTo>
                <a:lnTo>
                  <a:pt x="1439863" y="679466"/>
                </a:lnTo>
                <a:lnTo>
                  <a:pt x="1459230" y="675019"/>
                </a:lnTo>
                <a:lnTo>
                  <a:pt x="1477645" y="670889"/>
                </a:lnTo>
                <a:lnTo>
                  <a:pt x="1496060" y="667077"/>
                </a:lnTo>
                <a:lnTo>
                  <a:pt x="1514475" y="663583"/>
                </a:lnTo>
                <a:lnTo>
                  <a:pt x="1532255" y="660407"/>
                </a:lnTo>
                <a:lnTo>
                  <a:pt x="1550035" y="657548"/>
                </a:lnTo>
                <a:lnTo>
                  <a:pt x="1567180" y="655006"/>
                </a:lnTo>
                <a:lnTo>
                  <a:pt x="1584643" y="653100"/>
                </a:lnTo>
                <a:lnTo>
                  <a:pt x="1601470" y="651194"/>
                </a:lnTo>
                <a:lnTo>
                  <a:pt x="1617663" y="649606"/>
                </a:lnTo>
                <a:lnTo>
                  <a:pt x="1633855" y="648653"/>
                </a:lnTo>
                <a:lnTo>
                  <a:pt x="1649413" y="648018"/>
                </a:lnTo>
                <a:lnTo>
                  <a:pt x="1665288" y="647700"/>
                </a:lnTo>
                <a:lnTo>
                  <a:pt x="1680211" y="647700"/>
                </a:lnTo>
                <a:lnTo>
                  <a:pt x="1694815" y="648018"/>
                </a:lnTo>
                <a:lnTo>
                  <a:pt x="1709103" y="648653"/>
                </a:lnTo>
                <a:lnTo>
                  <a:pt x="1719853" y="649848"/>
                </a:lnTo>
                <a:lnTo>
                  <a:pt x="1718475" y="648653"/>
                </a:lnTo>
                <a:lnTo>
                  <a:pt x="1704196" y="636270"/>
                </a:lnTo>
                <a:lnTo>
                  <a:pt x="1689600" y="624840"/>
                </a:lnTo>
                <a:lnTo>
                  <a:pt x="1674687" y="613410"/>
                </a:lnTo>
                <a:lnTo>
                  <a:pt x="1659139" y="601980"/>
                </a:lnTo>
                <a:lnTo>
                  <a:pt x="1643908" y="591503"/>
                </a:lnTo>
                <a:lnTo>
                  <a:pt x="1628042" y="581025"/>
                </a:lnTo>
                <a:lnTo>
                  <a:pt x="1612177" y="570865"/>
                </a:lnTo>
                <a:lnTo>
                  <a:pt x="1595994" y="561340"/>
                </a:lnTo>
                <a:lnTo>
                  <a:pt x="1579494" y="552133"/>
                </a:lnTo>
                <a:lnTo>
                  <a:pt x="1562360" y="543243"/>
                </a:lnTo>
                <a:lnTo>
                  <a:pt x="1545543" y="534988"/>
                </a:lnTo>
                <a:lnTo>
                  <a:pt x="1528408" y="526733"/>
                </a:lnTo>
                <a:lnTo>
                  <a:pt x="1510639" y="519113"/>
                </a:lnTo>
                <a:lnTo>
                  <a:pt x="1492869" y="511810"/>
                </a:lnTo>
                <a:lnTo>
                  <a:pt x="1475418" y="504825"/>
                </a:lnTo>
                <a:lnTo>
                  <a:pt x="1456697" y="498793"/>
                </a:lnTo>
                <a:lnTo>
                  <a:pt x="1438927" y="492443"/>
                </a:lnTo>
                <a:lnTo>
                  <a:pt x="1420523" y="487045"/>
                </a:lnTo>
                <a:lnTo>
                  <a:pt x="1401485" y="482283"/>
                </a:lnTo>
                <a:lnTo>
                  <a:pt x="1382764" y="477520"/>
                </a:lnTo>
                <a:lnTo>
                  <a:pt x="1363408" y="473393"/>
                </a:lnTo>
                <a:lnTo>
                  <a:pt x="1344370" y="469583"/>
                </a:lnTo>
                <a:lnTo>
                  <a:pt x="1325014" y="466408"/>
                </a:lnTo>
                <a:lnTo>
                  <a:pt x="1305658" y="463868"/>
                </a:lnTo>
                <a:lnTo>
                  <a:pt x="1285985" y="461328"/>
                </a:lnTo>
                <a:lnTo>
                  <a:pt x="1265995" y="459423"/>
                </a:lnTo>
                <a:lnTo>
                  <a:pt x="1249064" y="458616"/>
                </a:lnTo>
                <a:close/>
                <a:moveTo>
                  <a:pt x="1092607" y="63500"/>
                </a:moveTo>
                <a:lnTo>
                  <a:pt x="1084677" y="63818"/>
                </a:lnTo>
                <a:lnTo>
                  <a:pt x="1076431" y="65088"/>
                </a:lnTo>
                <a:lnTo>
                  <a:pt x="1070087" y="66993"/>
                </a:lnTo>
                <a:lnTo>
                  <a:pt x="1063744" y="69215"/>
                </a:lnTo>
                <a:lnTo>
                  <a:pt x="1057400" y="71755"/>
                </a:lnTo>
                <a:lnTo>
                  <a:pt x="1051374" y="75247"/>
                </a:lnTo>
                <a:lnTo>
                  <a:pt x="1045347" y="79693"/>
                </a:lnTo>
                <a:lnTo>
                  <a:pt x="1039638" y="84137"/>
                </a:lnTo>
                <a:lnTo>
                  <a:pt x="1033929" y="89218"/>
                </a:lnTo>
                <a:lnTo>
                  <a:pt x="1028537" y="94932"/>
                </a:lnTo>
                <a:lnTo>
                  <a:pt x="1022828" y="100965"/>
                </a:lnTo>
                <a:lnTo>
                  <a:pt x="1017753" y="107950"/>
                </a:lnTo>
                <a:lnTo>
                  <a:pt x="1012361" y="115252"/>
                </a:lnTo>
                <a:lnTo>
                  <a:pt x="1007286" y="123508"/>
                </a:lnTo>
                <a:lnTo>
                  <a:pt x="1002528" y="131763"/>
                </a:lnTo>
                <a:lnTo>
                  <a:pt x="997771" y="140652"/>
                </a:lnTo>
                <a:lnTo>
                  <a:pt x="993013" y="150178"/>
                </a:lnTo>
                <a:lnTo>
                  <a:pt x="988572" y="160020"/>
                </a:lnTo>
                <a:lnTo>
                  <a:pt x="984449" y="170815"/>
                </a:lnTo>
                <a:lnTo>
                  <a:pt x="980009" y="181293"/>
                </a:lnTo>
                <a:lnTo>
                  <a:pt x="975885" y="193040"/>
                </a:lnTo>
                <a:lnTo>
                  <a:pt x="972079" y="204788"/>
                </a:lnTo>
                <a:lnTo>
                  <a:pt x="968590" y="217170"/>
                </a:lnTo>
                <a:lnTo>
                  <a:pt x="964784" y="230188"/>
                </a:lnTo>
                <a:lnTo>
                  <a:pt x="961612" y="243840"/>
                </a:lnTo>
                <a:lnTo>
                  <a:pt x="958123" y="257493"/>
                </a:lnTo>
                <a:lnTo>
                  <a:pt x="955269" y="271780"/>
                </a:lnTo>
                <a:lnTo>
                  <a:pt x="952414" y="286385"/>
                </a:lnTo>
                <a:lnTo>
                  <a:pt x="949877" y="301307"/>
                </a:lnTo>
                <a:lnTo>
                  <a:pt x="947022" y="317183"/>
                </a:lnTo>
                <a:lnTo>
                  <a:pt x="944802" y="333375"/>
                </a:lnTo>
                <a:lnTo>
                  <a:pt x="942987" y="349121"/>
                </a:lnTo>
                <a:lnTo>
                  <a:pt x="951519" y="346716"/>
                </a:lnTo>
                <a:lnTo>
                  <a:pt x="973415" y="340365"/>
                </a:lnTo>
                <a:lnTo>
                  <a:pt x="995629" y="334967"/>
                </a:lnTo>
                <a:lnTo>
                  <a:pt x="1018160" y="330203"/>
                </a:lnTo>
                <a:lnTo>
                  <a:pt x="1041326" y="325758"/>
                </a:lnTo>
                <a:lnTo>
                  <a:pt x="1063857" y="321947"/>
                </a:lnTo>
                <a:lnTo>
                  <a:pt x="1087340" y="318454"/>
                </a:lnTo>
                <a:lnTo>
                  <a:pt x="1110823" y="315913"/>
                </a:lnTo>
                <a:lnTo>
                  <a:pt x="1134306" y="314008"/>
                </a:lnTo>
                <a:lnTo>
                  <a:pt x="1158106" y="312420"/>
                </a:lnTo>
                <a:lnTo>
                  <a:pt x="1181906" y="311785"/>
                </a:lnTo>
                <a:lnTo>
                  <a:pt x="1205707" y="311150"/>
                </a:lnTo>
                <a:lnTo>
                  <a:pt x="1229824" y="311785"/>
                </a:lnTo>
                <a:lnTo>
                  <a:pt x="1253624" y="312420"/>
                </a:lnTo>
                <a:lnTo>
                  <a:pt x="1277107" y="314008"/>
                </a:lnTo>
                <a:lnTo>
                  <a:pt x="1300590" y="315913"/>
                </a:lnTo>
                <a:lnTo>
                  <a:pt x="1324073" y="318454"/>
                </a:lnTo>
                <a:lnTo>
                  <a:pt x="1345556" y="321650"/>
                </a:lnTo>
                <a:lnTo>
                  <a:pt x="1344129" y="319088"/>
                </a:lnTo>
                <a:lnTo>
                  <a:pt x="1333345" y="299720"/>
                </a:lnTo>
                <a:lnTo>
                  <a:pt x="1322561" y="281305"/>
                </a:lnTo>
                <a:lnTo>
                  <a:pt x="1311777" y="263208"/>
                </a:lnTo>
                <a:lnTo>
                  <a:pt x="1300993" y="246380"/>
                </a:lnTo>
                <a:lnTo>
                  <a:pt x="1290209" y="229870"/>
                </a:lnTo>
                <a:lnTo>
                  <a:pt x="1279425" y="213995"/>
                </a:lnTo>
                <a:lnTo>
                  <a:pt x="1268958" y="199073"/>
                </a:lnTo>
                <a:lnTo>
                  <a:pt x="1258174" y="185420"/>
                </a:lnTo>
                <a:lnTo>
                  <a:pt x="1247707" y="171450"/>
                </a:lnTo>
                <a:lnTo>
                  <a:pt x="1236923" y="158750"/>
                </a:lnTo>
                <a:lnTo>
                  <a:pt x="1226456" y="146685"/>
                </a:lnTo>
                <a:lnTo>
                  <a:pt x="1216306" y="135573"/>
                </a:lnTo>
                <a:lnTo>
                  <a:pt x="1205839" y="125413"/>
                </a:lnTo>
                <a:lnTo>
                  <a:pt x="1195373" y="115570"/>
                </a:lnTo>
                <a:lnTo>
                  <a:pt x="1185540" y="106998"/>
                </a:lnTo>
                <a:lnTo>
                  <a:pt x="1175390" y="98743"/>
                </a:lnTo>
                <a:lnTo>
                  <a:pt x="1165558" y="91440"/>
                </a:lnTo>
                <a:lnTo>
                  <a:pt x="1156042" y="85090"/>
                </a:lnTo>
                <a:lnTo>
                  <a:pt x="1146210" y="79058"/>
                </a:lnTo>
                <a:lnTo>
                  <a:pt x="1137012" y="74613"/>
                </a:lnTo>
                <a:lnTo>
                  <a:pt x="1127814" y="70802"/>
                </a:lnTo>
                <a:lnTo>
                  <a:pt x="1118615" y="67628"/>
                </a:lnTo>
                <a:lnTo>
                  <a:pt x="1109734" y="65405"/>
                </a:lnTo>
                <a:lnTo>
                  <a:pt x="1101171" y="63818"/>
                </a:lnTo>
                <a:lnTo>
                  <a:pt x="1092607" y="63500"/>
                </a:lnTo>
                <a:close/>
                <a:moveTo>
                  <a:pt x="1090069" y="0"/>
                </a:moveTo>
                <a:lnTo>
                  <a:pt x="1096730" y="0"/>
                </a:lnTo>
                <a:lnTo>
                  <a:pt x="1103708" y="318"/>
                </a:lnTo>
                <a:lnTo>
                  <a:pt x="1110369" y="1270"/>
                </a:lnTo>
                <a:lnTo>
                  <a:pt x="1117030" y="1905"/>
                </a:lnTo>
                <a:lnTo>
                  <a:pt x="1124007" y="3175"/>
                </a:lnTo>
                <a:lnTo>
                  <a:pt x="1130985" y="4763"/>
                </a:lnTo>
                <a:lnTo>
                  <a:pt x="1137646" y="6668"/>
                </a:lnTo>
                <a:lnTo>
                  <a:pt x="1144307" y="8573"/>
                </a:lnTo>
                <a:lnTo>
                  <a:pt x="1151285" y="11113"/>
                </a:lnTo>
                <a:lnTo>
                  <a:pt x="1157945" y="13970"/>
                </a:lnTo>
                <a:lnTo>
                  <a:pt x="1164923" y="16510"/>
                </a:lnTo>
                <a:lnTo>
                  <a:pt x="1171584" y="20003"/>
                </a:lnTo>
                <a:lnTo>
                  <a:pt x="1178245" y="23495"/>
                </a:lnTo>
                <a:lnTo>
                  <a:pt x="1185223" y="27305"/>
                </a:lnTo>
                <a:lnTo>
                  <a:pt x="1192201" y="31115"/>
                </a:lnTo>
                <a:lnTo>
                  <a:pt x="1198544" y="35878"/>
                </a:lnTo>
                <a:lnTo>
                  <a:pt x="1211866" y="45085"/>
                </a:lnTo>
                <a:lnTo>
                  <a:pt x="1225504" y="55880"/>
                </a:lnTo>
                <a:lnTo>
                  <a:pt x="1238826" y="66993"/>
                </a:lnTo>
                <a:lnTo>
                  <a:pt x="1252465" y="79693"/>
                </a:lnTo>
                <a:lnTo>
                  <a:pt x="1265469" y="93028"/>
                </a:lnTo>
                <a:lnTo>
                  <a:pt x="1278473" y="107315"/>
                </a:lnTo>
                <a:lnTo>
                  <a:pt x="1291795" y="122555"/>
                </a:lnTo>
                <a:lnTo>
                  <a:pt x="1304482" y="138748"/>
                </a:lnTo>
                <a:lnTo>
                  <a:pt x="1317486" y="155575"/>
                </a:lnTo>
                <a:lnTo>
                  <a:pt x="1330490" y="173355"/>
                </a:lnTo>
                <a:lnTo>
                  <a:pt x="1343177" y="191770"/>
                </a:lnTo>
                <a:lnTo>
                  <a:pt x="1355865" y="211455"/>
                </a:lnTo>
                <a:lnTo>
                  <a:pt x="1368235" y="231458"/>
                </a:lnTo>
                <a:lnTo>
                  <a:pt x="1380604" y="252095"/>
                </a:lnTo>
                <a:lnTo>
                  <a:pt x="1392974" y="273685"/>
                </a:lnTo>
                <a:lnTo>
                  <a:pt x="1405027" y="295910"/>
                </a:lnTo>
                <a:lnTo>
                  <a:pt x="1417080" y="318770"/>
                </a:lnTo>
                <a:lnTo>
                  <a:pt x="1426613" y="337599"/>
                </a:lnTo>
                <a:lnTo>
                  <a:pt x="1437997" y="340365"/>
                </a:lnTo>
                <a:lnTo>
                  <a:pt x="1460211" y="346716"/>
                </a:lnTo>
                <a:lnTo>
                  <a:pt x="1482107" y="353067"/>
                </a:lnTo>
                <a:lnTo>
                  <a:pt x="1503686" y="360053"/>
                </a:lnTo>
                <a:lnTo>
                  <a:pt x="1525265" y="367675"/>
                </a:lnTo>
                <a:lnTo>
                  <a:pt x="1546527" y="375931"/>
                </a:lnTo>
                <a:lnTo>
                  <a:pt x="1567471" y="384188"/>
                </a:lnTo>
                <a:lnTo>
                  <a:pt x="1588098" y="393397"/>
                </a:lnTo>
                <a:lnTo>
                  <a:pt x="1608725" y="402606"/>
                </a:lnTo>
                <a:lnTo>
                  <a:pt x="1629035" y="413085"/>
                </a:lnTo>
                <a:lnTo>
                  <a:pt x="1649027" y="423564"/>
                </a:lnTo>
                <a:lnTo>
                  <a:pt x="1668385" y="434361"/>
                </a:lnTo>
                <a:lnTo>
                  <a:pt x="1687742" y="445793"/>
                </a:lnTo>
                <a:lnTo>
                  <a:pt x="1706465" y="457543"/>
                </a:lnTo>
                <a:lnTo>
                  <a:pt x="1725505" y="469927"/>
                </a:lnTo>
                <a:lnTo>
                  <a:pt x="1743911" y="482629"/>
                </a:lnTo>
                <a:lnTo>
                  <a:pt x="1754618" y="490712"/>
                </a:lnTo>
                <a:lnTo>
                  <a:pt x="1765300" y="488007"/>
                </a:lnTo>
                <a:lnTo>
                  <a:pt x="1790383" y="481655"/>
                </a:lnTo>
                <a:lnTo>
                  <a:pt x="1815148" y="475939"/>
                </a:lnTo>
                <a:lnTo>
                  <a:pt x="1839278" y="470858"/>
                </a:lnTo>
                <a:lnTo>
                  <a:pt x="1863090" y="466412"/>
                </a:lnTo>
                <a:lnTo>
                  <a:pt x="1886585" y="461965"/>
                </a:lnTo>
                <a:lnTo>
                  <a:pt x="1909128" y="458790"/>
                </a:lnTo>
                <a:lnTo>
                  <a:pt x="1931353" y="455931"/>
                </a:lnTo>
                <a:lnTo>
                  <a:pt x="1953260" y="453708"/>
                </a:lnTo>
                <a:lnTo>
                  <a:pt x="1974533" y="452120"/>
                </a:lnTo>
                <a:lnTo>
                  <a:pt x="1995170" y="450850"/>
                </a:lnTo>
                <a:lnTo>
                  <a:pt x="2015173" y="450850"/>
                </a:lnTo>
                <a:lnTo>
                  <a:pt x="2034858" y="450850"/>
                </a:lnTo>
                <a:lnTo>
                  <a:pt x="2053591" y="452120"/>
                </a:lnTo>
                <a:lnTo>
                  <a:pt x="2071688" y="453708"/>
                </a:lnTo>
                <a:lnTo>
                  <a:pt x="2089468" y="455931"/>
                </a:lnTo>
                <a:lnTo>
                  <a:pt x="2105978" y="459107"/>
                </a:lnTo>
                <a:lnTo>
                  <a:pt x="2122171" y="462918"/>
                </a:lnTo>
                <a:lnTo>
                  <a:pt x="2129791" y="465141"/>
                </a:lnTo>
                <a:lnTo>
                  <a:pt x="2130938" y="465476"/>
                </a:lnTo>
                <a:lnTo>
                  <a:pt x="2133652" y="462956"/>
                </a:lnTo>
                <a:lnTo>
                  <a:pt x="2138421" y="459141"/>
                </a:lnTo>
                <a:lnTo>
                  <a:pt x="2142871" y="455008"/>
                </a:lnTo>
                <a:lnTo>
                  <a:pt x="2147958" y="451829"/>
                </a:lnTo>
                <a:lnTo>
                  <a:pt x="2153044" y="448332"/>
                </a:lnTo>
                <a:lnTo>
                  <a:pt x="2158448" y="445153"/>
                </a:lnTo>
                <a:lnTo>
                  <a:pt x="2163853" y="442610"/>
                </a:lnTo>
                <a:lnTo>
                  <a:pt x="2169575" y="439749"/>
                </a:lnTo>
                <a:lnTo>
                  <a:pt x="2174979" y="437524"/>
                </a:lnTo>
                <a:lnTo>
                  <a:pt x="2181019" y="435616"/>
                </a:lnTo>
                <a:lnTo>
                  <a:pt x="2186741" y="434027"/>
                </a:lnTo>
                <a:lnTo>
                  <a:pt x="2193099" y="432437"/>
                </a:lnTo>
                <a:lnTo>
                  <a:pt x="2199140" y="431166"/>
                </a:lnTo>
                <a:lnTo>
                  <a:pt x="2205815" y="430530"/>
                </a:lnTo>
                <a:lnTo>
                  <a:pt x="2211856" y="430212"/>
                </a:lnTo>
                <a:lnTo>
                  <a:pt x="2218531" y="430212"/>
                </a:lnTo>
                <a:lnTo>
                  <a:pt x="2224890" y="430212"/>
                </a:lnTo>
                <a:lnTo>
                  <a:pt x="2231565" y="430530"/>
                </a:lnTo>
                <a:lnTo>
                  <a:pt x="2237606" y="431166"/>
                </a:lnTo>
                <a:lnTo>
                  <a:pt x="2243646" y="432437"/>
                </a:lnTo>
                <a:lnTo>
                  <a:pt x="2250004" y="434027"/>
                </a:lnTo>
                <a:lnTo>
                  <a:pt x="2256044" y="435616"/>
                </a:lnTo>
                <a:lnTo>
                  <a:pt x="2261766" y="437524"/>
                </a:lnTo>
                <a:lnTo>
                  <a:pt x="2267806" y="439749"/>
                </a:lnTo>
                <a:lnTo>
                  <a:pt x="2273528" y="442610"/>
                </a:lnTo>
                <a:lnTo>
                  <a:pt x="2278933" y="445153"/>
                </a:lnTo>
                <a:lnTo>
                  <a:pt x="2283701" y="448332"/>
                </a:lnTo>
                <a:lnTo>
                  <a:pt x="2289105" y="451829"/>
                </a:lnTo>
                <a:lnTo>
                  <a:pt x="2294192" y="455008"/>
                </a:lnTo>
                <a:lnTo>
                  <a:pt x="2298960" y="459141"/>
                </a:lnTo>
                <a:lnTo>
                  <a:pt x="2303411" y="462956"/>
                </a:lnTo>
                <a:lnTo>
                  <a:pt x="2307544" y="467089"/>
                </a:lnTo>
                <a:lnTo>
                  <a:pt x="2311994" y="471221"/>
                </a:lnTo>
                <a:lnTo>
                  <a:pt x="2315809" y="475990"/>
                </a:lnTo>
                <a:lnTo>
                  <a:pt x="2319624" y="480440"/>
                </a:lnTo>
                <a:lnTo>
                  <a:pt x="2323121" y="485527"/>
                </a:lnTo>
                <a:lnTo>
                  <a:pt x="2326618" y="490931"/>
                </a:lnTo>
                <a:lnTo>
                  <a:pt x="2329479" y="496017"/>
                </a:lnTo>
                <a:lnTo>
                  <a:pt x="2332340" y="501422"/>
                </a:lnTo>
                <a:lnTo>
                  <a:pt x="2334883" y="507144"/>
                </a:lnTo>
                <a:lnTo>
                  <a:pt x="2336790" y="512866"/>
                </a:lnTo>
                <a:lnTo>
                  <a:pt x="2339334" y="518588"/>
                </a:lnTo>
                <a:lnTo>
                  <a:pt x="2340923" y="524946"/>
                </a:lnTo>
                <a:lnTo>
                  <a:pt x="2342195" y="530987"/>
                </a:lnTo>
                <a:lnTo>
                  <a:pt x="2343466" y="537027"/>
                </a:lnTo>
                <a:lnTo>
                  <a:pt x="2344102" y="543385"/>
                </a:lnTo>
                <a:lnTo>
                  <a:pt x="2344738" y="549743"/>
                </a:lnTo>
                <a:lnTo>
                  <a:pt x="2344738" y="556419"/>
                </a:lnTo>
                <a:lnTo>
                  <a:pt x="2344738" y="562777"/>
                </a:lnTo>
                <a:lnTo>
                  <a:pt x="2344102" y="569135"/>
                </a:lnTo>
                <a:lnTo>
                  <a:pt x="2343466" y="575493"/>
                </a:lnTo>
                <a:lnTo>
                  <a:pt x="2342195" y="581851"/>
                </a:lnTo>
                <a:lnTo>
                  <a:pt x="2340923" y="587891"/>
                </a:lnTo>
                <a:lnTo>
                  <a:pt x="2339334" y="593613"/>
                </a:lnTo>
                <a:lnTo>
                  <a:pt x="2336790" y="599971"/>
                </a:lnTo>
                <a:lnTo>
                  <a:pt x="2334883" y="605375"/>
                </a:lnTo>
                <a:lnTo>
                  <a:pt x="2332340" y="611097"/>
                </a:lnTo>
                <a:lnTo>
                  <a:pt x="2329479" y="616502"/>
                </a:lnTo>
                <a:lnTo>
                  <a:pt x="2326618" y="621906"/>
                </a:lnTo>
                <a:lnTo>
                  <a:pt x="2323121" y="626675"/>
                </a:lnTo>
                <a:lnTo>
                  <a:pt x="2319624" y="631761"/>
                </a:lnTo>
                <a:lnTo>
                  <a:pt x="2315809" y="636529"/>
                </a:lnTo>
                <a:lnTo>
                  <a:pt x="2311994" y="640980"/>
                </a:lnTo>
                <a:lnTo>
                  <a:pt x="2307544" y="645749"/>
                </a:lnTo>
                <a:lnTo>
                  <a:pt x="2303411" y="649881"/>
                </a:lnTo>
                <a:lnTo>
                  <a:pt x="2298960" y="653696"/>
                </a:lnTo>
                <a:lnTo>
                  <a:pt x="2294192" y="657511"/>
                </a:lnTo>
                <a:lnTo>
                  <a:pt x="2289105" y="661008"/>
                </a:lnTo>
                <a:lnTo>
                  <a:pt x="2283701" y="664187"/>
                </a:lnTo>
                <a:lnTo>
                  <a:pt x="2278933" y="667048"/>
                </a:lnTo>
                <a:lnTo>
                  <a:pt x="2273528" y="669909"/>
                </a:lnTo>
                <a:lnTo>
                  <a:pt x="2267806" y="672452"/>
                </a:lnTo>
                <a:lnTo>
                  <a:pt x="2261766" y="674995"/>
                </a:lnTo>
                <a:lnTo>
                  <a:pt x="2256044" y="676903"/>
                </a:lnTo>
                <a:lnTo>
                  <a:pt x="2250004" y="678174"/>
                </a:lnTo>
                <a:lnTo>
                  <a:pt x="2247042" y="678915"/>
                </a:lnTo>
                <a:lnTo>
                  <a:pt x="2244725" y="687131"/>
                </a:lnTo>
                <a:lnTo>
                  <a:pt x="2240598" y="699199"/>
                </a:lnTo>
                <a:lnTo>
                  <a:pt x="2235835" y="711902"/>
                </a:lnTo>
                <a:lnTo>
                  <a:pt x="2230438" y="724605"/>
                </a:lnTo>
                <a:lnTo>
                  <a:pt x="2224405" y="737626"/>
                </a:lnTo>
                <a:lnTo>
                  <a:pt x="2217738" y="750647"/>
                </a:lnTo>
                <a:lnTo>
                  <a:pt x="2210753" y="763985"/>
                </a:lnTo>
                <a:lnTo>
                  <a:pt x="2203133" y="777324"/>
                </a:lnTo>
                <a:lnTo>
                  <a:pt x="2194878" y="790662"/>
                </a:lnTo>
                <a:lnTo>
                  <a:pt x="2185988" y="804318"/>
                </a:lnTo>
                <a:lnTo>
                  <a:pt x="2176781" y="817974"/>
                </a:lnTo>
                <a:lnTo>
                  <a:pt x="2166621" y="831948"/>
                </a:lnTo>
                <a:lnTo>
                  <a:pt x="2156778" y="845604"/>
                </a:lnTo>
                <a:lnTo>
                  <a:pt x="2145665" y="859577"/>
                </a:lnTo>
                <a:lnTo>
                  <a:pt x="2134235" y="873868"/>
                </a:lnTo>
                <a:lnTo>
                  <a:pt x="2122488" y="887524"/>
                </a:lnTo>
                <a:lnTo>
                  <a:pt x="2110105" y="901815"/>
                </a:lnTo>
                <a:lnTo>
                  <a:pt x="2097405" y="916107"/>
                </a:lnTo>
                <a:lnTo>
                  <a:pt x="2084388" y="930715"/>
                </a:lnTo>
                <a:lnTo>
                  <a:pt x="2082612" y="932575"/>
                </a:lnTo>
                <a:lnTo>
                  <a:pt x="2086318" y="943083"/>
                </a:lnTo>
                <a:lnTo>
                  <a:pt x="2093299" y="964677"/>
                </a:lnTo>
                <a:lnTo>
                  <a:pt x="2099963" y="986588"/>
                </a:lnTo>
                <a:lnTo>
                  <a:pt x="2105993" y="1008817"/>
                </a:lnTo>
                <a:lnTo>
                  <a:pt x="2111388" y="1031045"/>
                </a:lnTo>
                <a:lnTo>
                  <a:pt x="2116465" y="1053909"/>
                </a:lnTo>
                <a:lnTo>
                  <a:pt x="2120591" y="1076456"/>
                </a:lnTo>
                <a:lnTo>
                  <a:pt x="2124399" y="1099637"/>
                </a:lnTo>
                <a:lnTo>
                  <a:pt x="2127889" y="1123136"/>
                </a:lnTo>
                <a:lnTo>
                  <a:pt x="2130745" y="1146000"/>
                </a:lnTo>
                <a:lnTo>
                  <a:pt x="2132649" y="1169817"/>
                </a:lnTo>
                <a:lnTo>
                  <a:pt x="2133919" y="1193316"/>
                </a:lnTo>
                <a:lnTo>
                  <a:pt x="2134871" y="1217132"/>
                </a:lnTo>
                <a:lnTo>
                  <a:pt x="2135188" y="1241584"/>
                </a:lnTo>
                <a:lnTo>
                  <a:pt x="2134871" y="1265400"/>
                </a:lnTo>
                <a:lnTo>
                  <a:pt x="2133919" y="1289217"/>
                </a:lnTo>
                <a:lnTo>
                  <a:pt x="2132649" y="1313034"/>
                </a:lnTo>
                <a:lnTo>
                  <a:pt x="2130745" y="1336533"/>
                </a:lnTo>
                <a:lnTo>
                  <a:pt x="2127889" y="1359714"/>
                </a:lnTo>
                <a:lnTo>
                  <a:pt x="2124399" y="1382896"/>
                </a:lnTo>
                <a:lnTo>
                  <a:pt x="2120591" y="1406077"/>
                </a:lnTo>
                <a:lnTo>
                  <a:pt x="2116465" y="1428941"/>
                </a:lnTo>
                <a:lnTo>
                  <a:pt x="2111388" y="1451170"/>
                </a:lnTo>
                <a:lnTo>
                  <a:pt x="2105993" y="1474034"/>
                </a:lnTo>
                <a:lnTo>
                  <a:pt x="2099963" y="1495945"/>
                </a:lnTo>
                <a:lnTo>
                  <a:pt x="2093299" y="1517856"/>
                </a:lnTo>
                <a:lnTo>
                  <a:pt x="2086318" y="1539767"/>
                </a:lnTo>
                <a:lnTo>
                  <a:pt x="2078702" y="1561361"/>
                </a:lnTo>
                <a:lnTo>
                  <a:pt x="2070769" y="1582320"/>
                </a:lnTo>
                <a:lnTo>
                  <a:pt x="2062200" y="1603596"/>
                </a:lnTo>
                <a:lnTo>
                  <a:pt x="2052998" y="1624237"/>
                </a:lnTo>
                <a:lnTo>
                  <a:pt x="2043477" y="1644560"/>
                </a:lnTo>
                <a:lnTo>
                  <a:pt x="2033323" y="1664884"/>
                </a:lnTo>
                <a:lnTo>
                  <a:pt x="2023168" y="1684572"/>
                </a:lnTo>
                <a:lnTo>
                  <a:pt x="2016689" y="1696395"/>
                </a:lnTo>
                <a:lnTo>
                  <a:pt x="2018423" y="1698160"/>
                </a:lnTo>
                <a:lnTo>
                  <a:pt x="2036832" y="1716580"/>
                </a:lnTo>
                <a:lnTo>
                  <a:pt x="2054606" y="1735318"/>
                </a:lnTo>
                <a:lnTo>
                  <a:pt x="2071746" y="1753738"/>
                </a:lnTo>
                <a:lnTo>
                  <a:pt x="2088250" y="1772158"/>
                </a:lnTo>
                <a:lnTo>
                  <a:pt x="2103802" y="1790578"/>
                </a:lnTo>
                <a:lnTo>
                  <a:pt x="2119037" y="1808998"/>
                </a:lnTo>
                <a:lnTo>
                  <a:pt x="2133320" y="1827100"/>
                </a:lnTo>
                <a:lnTo>
                  <a:pt x="2146650" y="1845202"/>
                </a:lnTo>
                <a:lnTo>
                  <a:pt x="2159346" y="1862987"/>
                </a:lnTo>
                <a:lnTo>
                  <a:pt x="2171407" y="1880454"/>
                </a:lnTo>
                <a:lnTo>
                  <a:pt x="2182516" y="1898239"/>
                </a:lnTo>
                <a:lnTo>
                  <a:pt x="2192990" y="1915707"/>
                </a:lnTo>
                <a:lnTo>
                  <a:pt x="2202194" y="1932539"/>
                </a:lnTo>
                <a:lnTo>
                  <a:pt x="2210447" y="1949371"/>
                </a:lnTo>
                <a:lnTo>
                  <a:pt x="2218381" y="1965885"/>
                </a:lnTo>
                <a:lnTo>
                  <a:pt x="2224729" y="1982400"/>
                </a:lnTo>
                <a:lnTo>
                  <a:pt x="2230442" y="1998279"/>
                </a:lnTo>
                <a:lnTo>
                  <a:pt x="2235203" y="2014476"/>
                </a:lnTo>
                <a:lnTo>
                  <a:pt x="2237107" y="2022098"/>
                </a:lnTo>
                <a:lnTo>
                  <a:pt x="2238695" y="2029720"/>
                </a:lnTo>
                <a:lnTo>
                  <a:pt x="2240281" y="2037342"/>
                </a:lnTo>
                <a:lnTo>
                  <a:pt x="2241234" y="2044647"/>
                </a:lnTo>
                <a:lnTo>
                  <a:pt x="2242186" y="2052586"/>
                </a:lnTo>
                <a:lnTo>
                  <a:pt x="2242821" y="2059891"/>
                </a:lnTo>
                <a:lnTo>
                  <a:pt x="2243138" y="2067195"/>
                </a:lnTo>
                <a:lnTo>
                  <a:pt x="2243138" y="2074500"/>
                </a:lnTo>
                <a:lnTo>
                  <a:pt x="2243138" y="2081169"/>
                </a:lnTo>
                <a:lnTo>
                  <a:pt x="2242821" y="2088473"/>
                </a:lnTo>
                <a:lnTo>
                  <a:pt x="2242186" y="2095460"/>
                </a:lnTo>
                <a:lnTo>
                  <a:pt x="2240916" y="2102130"/>
                </a:lnTo>
                <a:lnTo>
                  <a:pt x="2239647" y="2108799"/>
                </a:lnTo>
                <a:lnTo>
                  <a:pt x="2237742" y="2115468"/>
                </a:lnTo>
                <a:lnTo>
                  <a:pt x="2235838" y="2122138"/>
                </a:lnTo>
                <a:lnTo>
                  <a:pt x="2233934" y="2128489"/>
                </a:lnTo>
                <a:lnTo>
                  <a:pt x="2231395" y="2134841"/>
                </a:lnTo>
                <a:lnTo>
                  <a:pt x="2228538" y="2141193"/>
                </a:lnTo>
                <a:lnTo>
                  <a:pt x="2225681" y="2147545"/>
                </a:lnTo>
                <a:lnTo>
                  <a:pt x="2222190" y="2153261"/>
                </a:lnTo>
                <a:lnTo>
                  <a:pt x="2216477" y="2162471"/>
                </a:lnTo>
                <a:lnTo>
                  <a:pt x="2209812" y="2170728"/>
                </a:lnTo>
                <a:lnTo>
                  <a:pt x="2202512" y="2178986"/>
                </a:lnTo>
                <a:lnTo>
                  <a:pt x="2194894" y="2186608"/>
                </a:lnTo>
                <a:lnTo>
                  <a:pt x="2186325" y="2193595"/>
                </a:lnTo>
                <a:lnTo>
                  <a:pt x="2177438" y="2199946"/>
                </a:lnTo>
                <a:lnTo>
                  <a:pt x="2168233" y="2206298"/>
                </a:lnTo>
                <a:lnTo>
                  <a:pt x="2158394" y="2211697"/>
                </a:lnTo>
                <a:lnTo>
                  <a:pt x="2147920" y="2216461"/>
                </a:lnTo>
                <a:lnTo>
                  <a:pt x="2137129" y="2221225"/>
                </a:lnTo>
                <a:lnTo>
                  <a:pt x="2125703" y="2225036"/>
                </a:lnTo>
                <a:lnTo>
                  <a:pt x="2113641" y="2228529"/>
                </a:lnTo>
                <a:lnTo>
                  <a:pt x="2100946" y="2231705"/>
                </a:lnTo>
                <a:lnTo>
                  <a:pt x="2088250" y="2234246"/>
                </a:lnTo>
                <a:lnTo>
                  <a:pt x="2074919" y="2236151"/>
                </a:lnTo>
                <a:lnTo>
                  <a:pt x="2061272" y="2237739"/>
                </a:lnTo>
                <a:lnTo>
                  <a:pt x="2047306" y="2239327"/>
                </a:lnTo>
                <a:lnTo>
                  <a:pt x="2032706" y="2239962"/>
                </a:lnTo>
                <a:lnTo>
                  <a:pt x="2017471" y="2239962"/>
                </a:lnTo>
                <a:lnTo>
                  <a:pt x="2001919" y="2239962"/>
                </a:lnTo>
                <a:lnTo>
                  <a:pt x="1986049" y="2239645"/>
                </a:lnTo>
                <a:lnTo>
                  <a:pt x="1970180" y="2238374"/>
                </a:lnTo>
                <a:lnTo>
                  <a:pt x="1953675" y="2237421"/>
                </a:lnTo>
                <a:lnTo>
                  <a:pt x="1937171" y="2235516"/>
                </a:lnTo>
                <a:lnTo>
                  <a:pt x="1919714" y="2233610"/>
                </a:lnTo>
                <a:lnTo>
                  <a:pt x="1901940" y="2230752"/>
                </a:lnTo>
                <a:lnTo>
                  <a:pt x="1884483" y="2228211"/>
                </a:lnTo>
                <a:lnTo>
                  <a:pt x="1866392" y="2224718"/>
                </a:lnTo>
                <a:lnTo>
                  <a:pt x="1847983" y="2221225"/>
                </a:lnTo>
                <a:lnTo>
                  <a:pt x="1828940" y="2217096"/>
                </a:lnTo>
                <a:lnTo>
                  <a:pt x="1810213" y="2212650"/>
                </a:lnTo>
                <a:lnTo>
                  <a:pt x="1791170" y="2208204"/>
                </a:lnTo>
                <a:lnTo>
                  <a:pt x="1771491" y="2203122"/>
                </a:lnTo>
                <a:lnTo>
                  <a:pt x="1751813" y="2197723"/>
                </a:lnTo>
                <a:lnTo>
                  <a:pt x="1732135" y="2192007"/>
                </a:lnTo>
                <a:lnTo>
                  <a:pt x="1711822" y="2185973"/>
                </a:lnTo>
                <a:lnTo>
                  <a:pt x="1691508" y="2179303"/>
                </a:lnTo>
                <a:lnTo>
                  <a:pt x="1671195" y="2172634"/>
                </a:lnTo>
                <a:lnTo>
                  <a:pt x="1650882" y="2165965"/>
                </a:lnTo>
                <a:lnTo>
                  <a:pt x="1629617" y="2158660"/>
                </a:lnTo>
                <a:lnTo>
                  <a:pt x="1587721" y="2143098"/>
                </a:lnTo>
                <a:lnTo>
                  <a:pt x="1545507" y="2126584"/>
                </a:lnTo>
                <a:lnTo>
                  <a:pt x="1521352" y="2116558"/>
                </a:lnTo>
                <a:lnTo>
                  <a:pt x="1503686" y="2122797"/>
                </a:lnTo>
                <a:lnTo>
                  <a:pt x="1482107" y="2129783"/>
                </a:lnTo>
                <a:lnTo>
                  <a:pt x="1460211" y="2136134"/>
                </a:lnTo>
                <a:lnTo>
                  <a:pt x="1437997" y="2142485"/>
                </a:lnTo>
                <a:lnTo>
                  <a:pt x="1415784" y="2147884"/>
                </a:lnTo>
                <a:lnTo>
                  <a:pt x="1393253" y="2152647"/>
                </a:lnTo>
                <a:lnTo>
                  <a:pt x="1370087" y="2157093"/>
                </a:lnTo>
                <a:lnTo>
                  <a:pt x="1347556" y="2160903"/>
                </a:lnTo>
                <a:lnTo>
                  <a:pt x="1324073" y="2164079"/>
                </a:lnTo>
                <a:lnTo>
                  <a:pt x="1300590" y="2166619"/>
                </a:lnTo>
                <a:lnTo>
                  <a:pt x="1277107" y="2168842"/>
                </a:lnTo>
                <a:lnTo>
                  <a:pt x="1253624" y="2170430"/>
                </a:lnTo>
                <a:lnTo>
                  <a:pt x="1235048" y="2171174"/>
                </a:lnTo>
                <a:lnTo>
                  <a:pt x="1225595" y="2188845"/>
                </a:lnTo>
                <a:lnTo>
                  <a:pt x="1213536" y="2210752"/>
                </a:lnTo>
                <a:lnTo>
                  <a:pt x="1201160" y="2232342"/>
                </a:lnTo>
                <a:lnTo>
                  <a:pt x="1189101" y="2252980"/>
                </a:lnTo>
                <a:lnTo>
                  <a:pt x="1176408" y="2273617"/>
                </a:lnTo>
                <a:lnTo>
                  <a:pt x="1163714" y="2292667"/>
                </a:lnTo>
                <a:lnTo>
                  <a:pt x="1151020" y="2311082"/>
                </a:lnTo>
                <a:lnTo>
                  <a:pt x="1138327" y="2328862"/>
                </a:lnTo>
                <a:lnTo>
                  <a:pt x="1125316" y="2346007"/>
                </a:lnTo>
                <a:lnTo>
                  <a:pt x="1112305" y="2362200"/>
                </a:lnTo>
                <a:lnTo>
                  <a:pt x="1098977" y="2377122"/>
                </a:lnTo>
                <a:lnTo>
                  <a:pt x="1085966" y="2391410"/>
                </a:lnTo>
                <a:lnTo>
                  <a:pt x="1072638" y="2404745"/>
                </a:lnTo>
                <a:lnTo>
                  <a:pt x="1059627" y="2417445"/>
                </a:lnTo>
                <a:lnTo>
                  <a:pt x="1045981" y="2429192"/>
                </a:lnTo>
                <a:lnTo>
                  <a:pt x="1032653" y="2439352"/>
                </a:lnTo>
                <a:lnTo>
                  <a:pt x="1019325" y="2449195"/>
                </a:lnTo>
                <a:lnTo>
                  <a:pt x="1012343" y="2453322"/>
                </a:lnTo>
                <a:lnTo>
                  <a:pt x="1005679" y="2457450"/>
                </a:lnTo>
                <a:lnTo>
                  <a:pt x="998698" y="2460942"/>
                </a:lnTo>
                <a:lnTo>
                  <a:pt x="992034" y="2464752"/>
                </a:lnTo>
                <a:lnTo>
                  <a:pt x="985370" y="2467927"/>
                </a:lnTo>
                <a:lnTo>
                  <a:pt x="978388" y="2471102"/>
                </a:lnTo>
                <a:lnTo>
                  <a:pt x="971407" y="2473642"/>
                </a:lnTo>
                <a:lnTo>
                  <a:pt x="965060" y="2475865"/>
                </a:lnTo>
                <a:lnTo>
                  <a:pt x="958078" y="2477770"/>
                </a:lnTo>
                <a:lnTo>
                  <a:pt x="951097" y="2479992"/>
                </a:lnTo>
                <a:lnTo>
                  <a:pt x="944750" y="2481262"/>
                </a:lnTo>
                <a:lnTo>
                  <a:pt x="937769" y="2482532"/>
                </a:lnTo>
                <a:lnTo>
                  <a:pt x="930787" y="2483802"/>
                </a:lnTo>
                <a:lnTo>
                  <a:pt x="924440" y="2484120"/>
                </a:lnTo>
                <a:lnTo>
                  <a:pt x="917459" y="2484437"/>
                </a:lnTo>
                <a:lnTo>
                  <a:pt x="910478" y="2484437"/>
                </a:lnTo>
                <a:lnTo>
                  <a:pt x="903813" y="2484120"/>
                </a:lnTo>
                <a:lnTo>
                  <a:pt x="897149" y="2483167"/>
                </a:lnTo>
                <a:lnTo>
                  <a:pt x="890168" y="2482532"/>
                </a:lnTo>
                <a:lnTo>
                  <a:pt x="883504" y="2480945"/>
                </a:lnTo>
                <a:lnTo>
                  <a:pt x="872714" y="2478405"/>
                </a:lnTo>
                <a:lnTo>
                  <a:pt x="862559" y="2474912"/>
                </a:lnTo>
                <a:lnTo>
                  <a:pt x="852722" y="2471102"/>
                </a:lnTo>
                <a:lnTo>
                  <a:pt x="843202" y="2466022"/>
                </a:lnTo>
                <a:lnTo>
                  <a:pt x="833682" y="2460307"/>
                </a:lnTo>
                <a:lnTo>
                  <a:pt x="824796" y="2453957"/>
                </a:lnTo>
                <a:lnTo>
                  <a:pt x="815911" y="2447290"/>
                </a:lnTo>
                <a:lnTo>
                  <a:pt x="807977" y="2439352"/>
                </a:lnTo>
                <a:lnTo>
                  <a:pt x="799726" y="2431097"/>
                </a:lnTo>
                <a:lnTo>
                  <a:pt x="792110" y="2422207"/>
                </a:lnTo>
                <a:lnTo>
                  <a:pt x="784494" y="2412682"/>
                </a:lnTo>
                <a:lnTo>
                  <a:pt x="777513" y="2402205"/>
                </a:lnTo>
                <a:lnTo>
                  <a:pt x="770531" y="2391410"/>
                </a:lnTo>
                <a:lnTo>
                  <a:pt x="764184" y="2380297"/>
                </a:lnTo>
                <a:lnTo>
                  <a:pt x="757520" y="2368550"/>
                </a:lnTo>
                <a:lnTo>
                  <a:pt x="751808" y="2355850"/>
                </a:lnTo>
                <a:lnTo>
                  <a:pt x="746096" y="2342515"/>
                </a:lnTo>
                <a:lnTo>
                  <a:pt x="740701" y="2329180"/>
                </a:lnTo>
                <a:lnTo>
                  <a:pt x="735624" y="2314892"/>
                </a:lnTo>
                <a:lnTo>
                  <a:pt x="730864" y="2300287"/>
                </a:lnTo>
                <a:lnTo>
                  <a:pt x="726104" y="2285365"/>
                </a:lnTo>
                <a:lnTo>
                  <a:pt x="721978" y="2269490"/>
                </a:lnTo>
                <a:lnTo>
                  <a:pt x="718170" y="2253615"/>
                </a:lnTo>
                <a:lnTo>
                  <a:pt x="714362" y="2237105"/>
                </a:lnTo>
                <a:lnTo>
                  <a:pt x="710871" y="2219960"/>
                </a:lnTo>
                <a:lnTo>
                  <a:pt x="707698" y="2202815"/>
                </a:lnTo>
                <a:lnTo>
                  <a:pt x="704525" y="2185035"/>
                </a:lnTo>
                <a:lnTo>
                  <a:pt x="701986" y="2166620"/>
                </a:lnTo>
                <a:lnTo>
                  <a:pt x="699765" y="2148205"/>
                </a:lnTo>
                <a:lnTo>
                  <a:pt x="697226" y="2128837"/>
                </a:lnTo>
                <a:lnTo>
                  <a:pt x="695322" y="2109787"/>
                </a:lnTo>
                <a:lnTo>
                  <a:pt x="693735" y="2090102"/>
                </a:lnTo>
                <a:lnTo>
                  <a:pt x="692466" y="2070100"/>
                </a:lnTo>
                <a:lnTo>
                  <a:pt x="691196" y="2049780"/>
                </a:lnTo>
                <a:lnTo>
                  <a:pt x="689927" y="2029142"/>
                </a:lnTo>
                <a:lnTo>
                  <a:pt x="689723" y="2015447"/>
                </a:lnTo>
                <a:lnTo>
                  <a:pt x="685908" y="2012923"/>
                </a:lnTo>
                <a:lnTo>
                  <a:pt x="667502" y="1999903"/>
                </a:lnTo>
                <a:lnTo>
                  <a:pt x="649414" y="1986884"/>
                </a:lnTo>
                <a:lnTo>
                  <a:pt x="631643" y="1973229"/>
                </a:lnTo>
                <a:lnTo>
                  <a:pt x="614507" y="1958939"/>
                </a:lnTo>
                <a:lnTo>
                  <a:pt x="597371" y="1944966"/>
                </a:lnTo>
                <a:lnTo>
                  <a:pt x="580552" y="1929724"/>
                </a:lnTo>
                <a:lnTo>
                  <a:pt x="564050" y="1914799"/>
                </a:lnTo>
                <a:lnTo>
                  <a:pt x="548501" y="1899239"/>
                </a:lnTo>
                <a:lnTo>
                  <a:pt x="532634" y="1883043"/>
                </a:lnTo>
                <a:lnTo>
                  <a:pt x="517719" y="1866848"/>
                </a:lnTo>
                <a:lnTo>
                  <a:pt x="502852" y="1850389"/>
                </a:lnTo>
                <a:lnTo>
                  <a:pt x="490220" y="1853864"/>
                </a:lnTo>
                <a:lnTo>
                  <a:pt x="465455" y="1859900"/>
                </a:lnTo>
                <a:lnTo>
                  <a:pt x="440690" y="1865300"/>
                </a:lnTo>
                <a:lnTo>
                  <a:pt x="416560" y="1870700"/>
                </a:lnTo>
                <a:lnTo>
                  <a:pt x="392748" y="1875465"/>
                </a:lnTo>
                <a:lnTo>
                  <a:pt x="369253" y="1879277"/>
                </a:lnTo>
                <a:lnTo>
                  <a:pt x="346710" y="1882772"/>
                </a:lnTo>
                <a:lnTo>
                  <a:pt x="324485" y="1885631"/>
                </a:lnTo>
                <a:lnTo>
                  <a:pt x="302578" y="1887537"/>
                </a:lnTo>
                <a:lnTo>
                  <a:pt x="281305" y="1889443"/>
                </a:lnTo>
                <a:lnTo>
                  <a:pt x="260668" y="1890396"/>
                </a:lnTo>
                <a:lnTo>
                  <a:pt x="240665" y="1890713"/>
                </a:lnTo>
                <a:lnTo>
                  <a:pt x="220980" y="1890396"/>
                </a:lnTo>
                <a:lnTo>
                  <a:pt x="202248" y="1889443"/>
                </a:lnTo>
                <a:lnTo>
                  <a:pt x="184150" y="1887537"/>
                </a:lnTo>
                <a:lnTo>
                  <a:pt x="166370" y="1885313"/>
                </a:lnTo>
                <a:lnTo>
                  <a:pt x="149860" y="1882136"/>
                </a:lnTo>
                <a:lnTo>
                  <a:pt x="133668" y="1878324"/>
                </a:lnTo>
                <a:lnTo>
                  <a:pt x="126048" y="1876418"/>
                </a:lnTo>
                <a:lnTo>
                  <a:pt x="118428" y="1874195"/>
                </a:lnTo>
                <a:lnTo>
                  <a:pt x="111125" y="1871336"/>
                </a:lnTo>
                <a:lnTo>
                  <a:pt x="103823" y="1868794"/>
                </a:lnTo>
                <a:lnTo>
                  <a:pt x="96838" y="1865936"/>
                </a:lnTo>
                <a:lnTo>
                  <a:pt x="90170" y="1862759"/>
                </a:lnTo>
                <a:lnTo>
                  <a:pt x="83820" y="1859582"/>
                </a:lnTo>
                <a:lnTo>
                  <a:pt x="77153" y="1856088"/>
                </a:lnTo>
                <a:lnTo>
                  <a:pt x="71438" y="1852276"/>
                </a:lnTo>
                <a:lnTo>
                  <a:pt x="65405" y="1848464"/>
                </a:lnTo>
                <a:lnTo>
                  <a:pt x="60008" y="1844652"/>
                </a:lnTo>
                <a:lnTo>
                  <a:pt x="54293" y="1839887"/>
                </a:lnTo>
                <a:lnTo>
                  <a:pt x="49213" y="1835758"/>
                </a:lnTo>
                <a:lnTo>
                  <a:pt x="44133" y="1830993"/>
                </a:lnTo>
                <a:lnTo>
                  <a:pt x="39688" y="1826228"/>
                </a:lnTo>
                <a:lnTo>
                  <a:pt x="34925" y="1821145"/>
                </a:lnTo>
                <a:lnTo>
                  <a:pt x="30798" y="1815745"/>
                </a:lnTo>
                <a:lnTo>
                  <a:pt x="26353" y="1810345"/>
                </a:lnTo>
                <a:lnTo>
                  <a:pt x="22543" y="1804627"/>
                </a:lnTo>
                <a:lnTo>
                  <a:pt x="19050" y="1798273"/>
                </a:lnTo>
                <a:lnTo>
                  <a:pt x="14288" y="1788744"/>
                </a:lnTo>
                <a:lnTo>
                  <a:pt x="9843" y="1778896"/>
                </a:lnTo>
                <a:lnTo>
                  <a:pt x="6668" y="1768731"/>
                </a:lnTo>
                <a:lnTo>
                  <a:pt x="3810" y="1758566"/>
                </a:lnTo>
                <a:lnTo>
                  <a:pt x="1905" y="1747765"/>
                </a:lnTo>
                <a:lnTo>
                  <a:pt x="318" y="1736647"/>
                </a:lnTo>
                <a:lnTo>
                  <a:pt x="0" y="1725211"/>
                </a:lnTo>
                <a:lnTo>
                  <a:pt x="0" y="1714093"/>
                </a:lnTo>
                <a:lnTo>
                  <a:pt x="1270" y="1702657"/>
                </a:lnTo>
                <a:lnTo>
                  <a:pt x="2540" y="1690904"/>
                </a:lnTo>
                <a:lnTo>
                  <a:pt x="4445" y="1678832"/>
                </a:lnTo>
                <a:lnTo>
                  <a:pt x="7620" y="1666761"/>
                </a:lnTo>
                <a:lnTo>
                  <a:pt x="11113" y="1654690"/>
                </a:lnTo>
                <a:lnTo>
                  <a:pt x="15240" y="1642301"/>
                </a:lnTo>
                <a:lnTo>
                  <a:pt x="20003" y="1629595"/>
                </a:lnTo>
                <a:lnTo>
                  <a:pt x="25400" y="1616570"/>
                </a:lnTo>
                <a:lnTo>
                  <a:pt x="31115" y="1603864"/>
                </a:lnTo>
                <a:lnTo>
                  <a:pt x="38100" y="1590840"/>
                </a:lnTo>
                <a:lnTo>
                  <a:pt x="45085" y="1577180"/>
                </a:lnTo>
                <a:lnTo>
                  <a:pt x="52705" y="1564156"/>
                </a:lnTo>
                <a:lnTo>
                  <a:pt x="60960" y="1550814"/>
                </a:lnTo>
                <a:lnTo>
                  <a:pt x="69850" y="1536837"/>
                </a:lnTo>
                <a:lnTo>
                  <a:pt x="79058" y="1523495"/>
                </a:lnTo>
                <a:lnTo>
                  <a:pt x="88900" y="1509518"/>
                </a:lnTo>
                <a:lnTo>
                  <a:pt x="99060" y="1495859"/>
                </a:lnTo>
                <a:lnTo>
                  <a:pt x="110173" y="1481564"/>
                </a:lnTo>
                <a:lnTo>
                  <a:pt x="121285" y="1467587"/>
                </a:lnTo>
                <a:lnTo>
                  <a:pt x="133350" y="1453610"/>
                </a:lnTo>
                <a:lnTo>
                  <a:pt x="145733" y="1439315"/>
                </a:lnTo>
                <a:lnTo>
                  <a:pt x="158433" y="1425020"/>
                </a:lnTo>
                <a:lnTo>
                  <a:pt x="171450" y="1410725"/>
                </a:lnTo>
                <a:lnTo>
                  <a:pt x="185103" y="1396748"/>
                </a:lnTo>
                <a:lnTo>
                  <a:pt x="199073" y="1382136"/>
                </a:lnTo>
                <a:lnTo>
                  <a:pt x="213678" y="1367841"/>
                </a:lnTo>
                <a:lnTo>
                  <a:pt x="228283" y="1353228"/>
                </a:lnTo>
                <a:lnTo>
                  <a:pt x="243523" y="1338616"/>
                </a:lnTo>
                <a:lnTo>
                  <a:pt x="259080" y="1324321"/>
                </a:lnTo>
                <a:lnTo>
                  <a:pt x="275273" y="1309709"/>
                </a:lnTo>
                <a:lnTo>
                  <a:pt x="278354" y="1306873"/>
                </a:lnTo>
                <a:lnTo>
                  <a:pt x="277177" y="1289217"/>
                </a:lnTo>
                <a:lnTo>
                  <a:pt x="276542" y="1265400"/>
                </a:lnTo>
                <a:lnTo>
                  <a:pt x="276225" y="1241584"/>
                </a:lnTo>
                <a:lnTo>
                  <a:pt x="276542" y="1217132"/>
                </a:lnTo>
                <a:lnTo>
                  <a:pt x="277177" y="1193316"/>
                </a:lnTo>
                <a:lnTo>
                  <a:pt x="278764" y="1169817"/>
                </a:lnTo>
                <a:lnTo>
                  <a:pt x="280668" y="1146000"/>
                </a:lnTo>
                <a:lnTo>
                  <a:pt x="283524" y="1123136"/>
                </a:lnTo>
                <a:lnTo>
                  <a:pt x="286697" y="1099637"/>
                </a:lnTo>
                <a:lnTo>
                  <a:pt x="290823" y="1076456"/>
                </a:lnTo>
                <a:lnTo>
                  <a:pt x="294948" y="1053909"/>
                </a:lnTo>
                <a:lnTo>
                  <a:pt x="300025" y="1031045"/>
                </a:lnTo>
                <a:lnTo>
                  <a:pt x="305420" y="1008817"/>
                </a:lnTo>
                <a:lnTo>
                  <a:pt x="311449" y="986588"/>
                </a:lnTo>
                <a:lnTo>
                  <a:pt x="318114" y="964677"/>
                </a:lnTo>
                <a:lnTo>
                  <a:pt x="321267" y="954459"/>
                </a:lnTo>
                <a:lnTo>
                  <a:pt x="311816" y="945006"/>
                </a:lnTo>
                <a:lnTo>
                  <a:pt x="298479" y="930715"/>
                </a:lnTo>
                <a:lnTo>
                  <a:pt x="285459" y="916107"/>
                </a:lnTo>
                <a:lnTo>
                  <a:pt x="272757" y="901815"/>
                </a:lnTo>
                <a:lnTo>
                  <a:pt x="260373" y="887524"/>
                </a:lnTo>
                <a:lnTo>
                  <a:pt x="248306" y="873868"/>
                </a:lnTo>
                <a:lnTo>
                  <a:pt x="236874" y="859577"/>
                </a:lnTo>
                <a:lnTo>
                  <a:pt x="226077" y="845604"/>
                </a:lnTo>
                <a:lnTo>
                  <a:pt x="215915" y="831948"/>
                </a:lnTo>
                <a:lnTo>
                  <a:pt x="206071" y="817974"/>
                </a:lnTo>
                <a:lnTo>
                  <a:pt x="196544" y="804318"/>
                </a:lnTo>
                <a:lnTo>
                  <a:pt x="191046" y="795873"/>
                </a:lnTo>
                <a:lnTo>
                  <a:pt x="188135" y="796289"/>
                </a:lnTo>
                <a:lnTo>
                  <a:pt x="181777" y="796925"/>
                </a:lnTo>
                <a:lnTo>
                  <a:pt x="175419" y="796925"/>
                </a:lnTo>
                <a:lnTo>
                  <a:pt x="169060" y="796925"/>
                </a:lnTo>
                <a:lnTo>
                  <a:pt x="162385" y="796289"/>
                </a:lnTo>
                <a:lnTo>
                  <a:pt x="156344" y="795336"/>
                </a:lnTo>
                <a:lnTo>
                  <a:pt x="150304" y="794382"/>
                </a:lnTo>
                <a:lnTo>
                  <a:pt x="143946" y="793110"/>
                </a:lnTo>
                <a:lnTo>
                  <a:pt x="137906" y="791203"/>
                </a:lnTo>
                <a:lnTo>
                  <a:pt x="132184" y="789295"/>
                </a:lnTo>
                <a:lnTo>
                  <a:pt x="126462" y="787070"/>
                </a:lnTo>
                <a:lnTo>
                  <a:pt x="120422" y="784845"/>
                </a:lnTo>
                <a:lnTo>
                  <a:pt x="115017" y="781666"/>
                </a:lnTo>
                <a:lnTo>
                  <a:pt x="110249" y="778805"/>
                </a:lnTo>
                <a:lnTo>
                  <a:pt x="104845" y="775626"/>
                </a:lnTo>
                <a:lnTo>
                  <a:pt x="99758" y="772129"/>
                </a:lnTo>
                <a:lnTo>
                  <a:pt x="94990" y="768314"/>
                </a:lnTo>
                <a:lnTo>
                  <a:pt x="90539" y="764181"/>
                </a:lnTo>
                <a:lnTo>
                  <a:pt x="86406" y="760049"/>
                </a:lnTo>
                <a:lnTo>
                  <a:pt x="81956" y="755916"/>
                </a:lnTo>
                <a:lnTo>
                  <a:pt x="77823" y="751147"/>
                </a:lnTo>
                <a:lnTo>
                  <a:pt x="74326" y="746379"/>
                </a:lnTo>
                <a:lnTo>
                  <a:pt x="70829" y="741292"/>
                </a:lnTo>
                <a:lnTo>
                  <a:pt x="67332" y="736206"/>
                </a:lnTo>
                <a:lnTo>
                  <a:pt x="64471" y="730802"/>
                </a:lnTo>
                <a:lnTo>
                  <a:pt x="61610" y="725397"/>
                </a:lnTo>
                <a:lnTo>
                  <a:pt x="59067" y="719993"/>
                </a:lnTo>
                <a:lnTo>
                  <a:pt x="56524" y="714271"/>
                </a:lnTo>
                <a:lnTo>
                  <a:pt x="54616" y="708549"/>
                </a:lnTo>
                <a:lnTo>
                  <a:pt x="53345" y="702509"/>
                </a:lnTo>
                <a:lnTo>
                  <a:pt x="51755" y="696151"/>
                </a:lnTo>
                <a:lnTo>
                  <a:pt x="50484" y="690111"/>
                </a:lnTo>
                <a:lnTo>
                  <a:pt x="49848" y="683752"/>
                </a:lnTo>
                <a:lnTo>
                  <a:pt x="49212" y="677394"/>
                </a:lnTo>
                <a:lnTo>
                  <a:pt x="49212" y="670719"/>
                </a:lnTo>
                <a:lnTo>
                  <a:pt x="49212" y="664361"/>
                </a:lnTo>
                <a:lnTo>
                  <a:pt x="49848" y="657685"/>
                </a:lnTo>
                <a:lnTo>
                  <a:pt x="50484" y="651645"/>
                </a:lnTo>
                <a:lnTo>
                  <a:pt x="51755" y="645287"/>
                </a:lnTo>
                <a:lnTo>
                  <a:pt x="53345" y="639246"/>
                </a:lnTo>
                <a:lnTo>
                  <a:pt x="54616" y="633206"/>
                </a:lnTo>
                <a:lnTo>
                  <a:pt x="56524" y="627484"/>
                </a:lnTo>
                <a:lnTo>
                  <a:pt x="59067" y="621444"/>
                </a:lnTo>
                <a:lnTo>
                  <a:pt x="61610" y="616040"/>
                </a:lnTo>
                <a:lnTo>
                  <a:pt x="64471" y="610635"/>
                </a:lnTo>
                <a:lnTo>
                  <a:pt x="67332" y="605549"/>
                </a:lnTo>
                <a:lnTo>
                  <a:pt x="70829" y="600463"/>
                </a:lnTo>
                <a:lnTo>
                  <a:pt x="74326" y="595376"/>
                </a:lnTo>
                <a:lnTo>
                  <a:pt x="77823" y="590290"/>
                </a:lnTo>
                <a:lnTo>
                  <a:pt x="81956" y="585839"/>
                </a:lnTo>
                <a:lnTo>
                  <a:pt x="86406" y="581389"/>
                </a:lnTo>
                <a:lnTo>
                  <a:pt x="90539" y="577256"/>
                </a:lnTo>
                <a:lnTo>
                  <a:pt x="94990" y="573441"/>
                </a:lnTo>
                <a:lnTo>
                  <a:pt x="99758" y="569626"/>
                </a:lnTo>
                <a:lnTo>
                  <a:pt x="104845" y="566129"/>
                </a:lnTo>
                <a:lnTo>
                  <a:pt x="110249" y="562632"/>
                </a:lnTo>
                <a:lnTo>
                  <a:pt x="115017" y="560089"/>
                </a:lnTo>
                <a:lnTo>
                  <a:pt x="120422" y="556910"/>
                </a:lnTo>
                <a:lnTo>
                  <a:pt x="126462" y="554685"/>
                </a:lnTo>
                <a:lnTo>
                  <a:pt x="132184" y="552142"/>
                </a:lnTo>
                <a:lnTo>
                  <a:pt x="137906" y="550234"/>
                </a:lnTo>
                <a:lnTo>
                  <a:pt x="143255" y="548545"/>
                </a:lnTo>
                <a:lnTo>
                  <a:pt x="146053" y="542949"/>
                </a:lnTo>
                <a:lnTo>
                  <a:pt x="149546" y="536915"/>
                </a:lnTo>
                <a:lnTo>
                  <a:pt x="153357" y="531198"/>
                </a:lnTo>
                <a:lnTo>
                  <a:pt x="157485" y="525799"/>
                </a:lnTo>
                <a:lnTo>
                  <a:pt x="161613" y="520400"/>
                </a:lnTo>
                <a:lnTo>
                  <a:pt x="166059" y="515637"/>
                </a:lnTo>
                <a:lnTo>
                  <a:pt x="171140" y="510555"/>
                </a:lnTo>
                <a:lnTo>
                  <a:pt x="175903" y="505792"/>
                </a:lnTo>
                <a:lnTo>
                  <a:pt x="181302" y="501345"/>
                </a:lnTo>
                <a:lnTo>
                  <a:pt x="186700" y="497217"/>
                </a:lnTo>
                <a:lnTo>
                  <a:pt x="192416" y="492771"/>
                </a:lnTo>
                <a:lnTo>
                  <a:pt x="198132" y="488960"/>
                </a:lnTo>
                <a:lnTo>
                  <a:pt x="204166" y="485466"/>
                </a:lnTo>
                <a:lnTo>
                  <a:pt x="210517" y="481973"/>
                </a:lnTo>
                <a:lnTo>
                  <a:pt x="216868" y="478480"/>
                </a:lnTo>
                <a:lnTo>
                  <a:pt x="223854" y="475621"/>
                </a:lnTo>
                <a:lnTo>
                  <a:pt x="230840" y="472446"/>
                </a:lnTo>
                <a:lnTo>
                  <a:pt x="238144" y="469905"/>
                </a:lnTo>
                <a:lnTo>
                  <a:pt x="245448" y="467364"/>
                </a:lnTo>
                <a:lnTo>
                  <a:pt x="252751" y="465141"/>
                </a:lnTo>
                <a:lnTo>
                  <a:pt x="260373" y="462918"/>
                </a:lnTo>
                <a:lnTo>
                  <a:pt x="276568" y="459107"/>
                </a:lnTo>
                <a:lnTo>
                  <a:pt x="293398" y="455931"/>
                </a:lnTo>
                <a:lnTo>
                  <a:pt x="310864" y="453708"/>
                </a:lnTo>
                <a:lnTo>
                  <a:pt x="329282" y="452120"/>
                </a:lnTo>
                <a:lnTo>
                  <a:pt x="348017" y="450850"/>
                </a:lnTo>
                <a:lnTo>
                  <a:pt x="367071" y="450850"/>
                </a:lnTo>
                <a:lnTo>
                  <a:pt x="387712" y="450850"/>
                </a:lnTo>
                <a:lnTo>
                  <a:pt x="408035" y="452120"/>
                </a:lnTo>
                <a:lnTo>
                  <a:pt x="429629" y="453708"/>
                </a:lnTo>
                <a:lnTo>
                  <a:pt x="450905" y="455931"/>
                </a:lnTo>
                <a:lnTo>
                  <a:pt x="473769" y="458790"/>
                </a:lnTo>
                <a:lnTo>
                  <a:pt x="496315" y="461965"/>
                </a:lnTo>
                <a:lnTo>
                  <a:pt x="519814" y="466412"/>
                </a:lnTo>
                <a:lnTo>
                  <a:pt x="543631" y="470858"/>
                </a:lnTo>
                <a:lnTo>
                  <a:pt x="567447" y="475939"/>
                </a:lnTo>
                <a:lnTo>
                  <a:pt x="592216" y="481655"/>
                </a:lnTo>
                <a:lnTo>
                  <a:pt x="616985" y="488007"/>
                </a:lnTo>
                <a:lnTo>
                  <a:pt x="642390" y="494359"/>
                </a:lnTo>
                <a:lnTo>
                  <a:pt x="649347" y="496334"/>
                </a:lnTo>
                <a:lnTo>
                  <a:pt x="649414" y="496284"/>
                </a:lnTo>
                <a:lnTo>
                  <a:pt x="667502" y="482629"/>
                </a:lnTo>
                <a:lnTo>
                  <a:pt x="685908" y="469927"/>
                </a:lnTo>
                <a:lnTo>
                  <a:pt x="704631" y="457543"/>
                </a:lnTo>
                <a:lnTo>
                  <a:pt x="723671" y="445793"/>
                </a:lnTo>
                <a:lnTo>
                  <a:pt x="742711" y="434361"/>
                </a:lnTo>
                <a:lnTo>
                  <a:pt x="762386" y="423564"/>
                </a:lnTo>
                <a:lnTo>
                  <a:pt x="782378" y="413085"/>
                </a:lnTo>
                <a:lnTo>
                  <a:pt x="802688" y="402606"/>
                </a:lnTo>
                <a:lnTo>
                  <a:pt x="822997" y="393397"/>
                </a:lnTo>
                <a:lnTo>
                  <a:pt x="843942" y="384188"/>
                </a:lnTo>
                <a:lnTo>
                  <a:pt x="864886" y="375931"/>
                </a:lnTo>
                <a:lnTo>
                  <a:pt x="875299" y="371888"/>
                </a:lnTo>
                <a:lnTo>
                  <a:pt x="876926" y="355600"/>
                </a:lnTo>
                <a:lnTo>
                  <a:pt x="879146" y="336550"/>
                </a:lnTo>
                <a:lnTo>
                  <a:pt x="881366" y="317818"/>
                </a:lnTo>
                <a:lnTo>
                  <a:pt x="884221" y="299720"/>
                </a:lnTo>
                <a:lnTo>
                  <a:pt x="887076" y="281622"/>
                </a:lnTo>
                <a:lnTo>
                  <a:pt x="890247" y="264478"/>
                </a:lnTo>
                <a:lnTo>
                  <a:pt x="893736" y="247650"/>
                </a:lnTo>
                <a:lnTo>
                  <a:pt x="897542" y="231140"/>
                </a:lnTo>
                <a:lnTo>
                  <a:pt x="901349" y="214948"/>
                </a:lnTo>
                <a:lnTo>
                  <a:pt x="906106" y="199390"/>
                </a:lnTo>
                <a:lnTo>
                  <a:pt x="910229" y="184150"/>
                </a:lnTo>
                <a:lnTo>
                  <a:pt x="915304" y="169545"/>
                </a:lnTo>
                <a:lnTo>
                  <a:pt x="920379" y="155257"/>
                </a:lnTo>
                <a:lnTo>
                  <a:pt x="925454" y="141922"/>
                </a:lnTo>
                <a:lnTo>
                  <a:pt x="931480" y="128905"/>
                </a:lnTo>
                <a:lnTo>
                  <a:pt x="937507" y="116523"/>
                </a:lnTo>
                <a:lnTo>
                  <a:pt x="943533" y="104140"/>
                </a:lnTo>
                <a:lnTo>
                  <a:pt x="950194" y="93028"/>
                </a:lnTo>
                <a:lnTo>
                  <a:pt x="957172" y="82233"/>
                </a:lnTo>
                <a:lnTo>
                  <a:pt x="963833" y="71755"/>
                </a:lnTo>
                <a:lnTo>
                  <a:pt x="971762" y="62230"/>
                </a:lnTo>
                <a:lnTo>
                  <a:pt x="979374" y="53340"/>
                </a:lnTo>
                <a:lnTo>
                  <a:pt x="987304" y="45403"/>
                </a:lnTo>
                <a:lnTo>
                  <a:pt x="995868" y="37783"/>
                </a:lnTo>
                <a:lnTo>
                  <a:pt x="1004431" y="30797"/>
                </a:lnTo>
                <a:lnTo>
                  <a:pt x="1013630" y="24130"/>
                </a:lnTo>
                <a:lnTo>
                  <a:pt x="1022828" y="18733"/>
                </a:lnTo>
                <a:lnTo>
                  <a:pt x="1032343" y="13970"/>
                </a:lnTo>
                <a:lnTo>
                  <a:pt x="1042176" y="9525"/>
                </a:lnTo>
                <a:lnTo>
                  <a:pt x="1052325" y="6033"/>
                </a:lnTo>
                <a:lnTo>
                  <a:pt x="1063109" y="3493"/>
                </a:lnTo>
                <a:lnTo>
                  <a:pt x="1069453" y="2223"/>
                </a:lnTo>
                <a:lnTo>
                  <a:pt x="1076431" y="1270"/>
                </a:lnTo>
                <a:lnTo>
                  <a:pt x="1083409" y="318"/>
                </a:lnTo>
                <a:lnTo>
                  <a:pt x="1090069" y="0"/>
                </a:lnTo>
                <a:close/>
              </a:path>
            </a:pathLst>
          </a:custGeom>
          <a:solidFill>
            <a:schemeClr val="bg1"/>
          </a:solidFill>
          <a:ln>
            <a:noFill/>
          </a:ln>
        </p:spPr>
        <p:txBody>
          <a:bodyPr lIns="115187" tIns="57593" rIns="115187" bIns="57593" anchor="ctr">
            <a:scene3d>
              <a:camera prst="orthographicFront"/>
              <a:lightRig rig="threePt" dir="t"/>
            </a:scene3d>
            <a:sp3d>
              <a:contourClr>
                <a:srgbClr val="FFFFFF"/>
              </a:contourClr>
            </a:sp3d>
          </a:bodyPr>
          <a:lstStyle/>
          <a:p>
            <a:pPr algn="ctr" defTabSz="575945">
              <a:defRPr/>
            </a:pPr>
            <a:endParaRPr lang="zh-CN" altLang="en-US" sz="1300" b="1">
              <a:solidFill>
                <a:srgbClr val="C00000"/>
              </a:solidFill>
              <a:cs typeface="+mn-ea"/>
              <a:sym typeface="+mn-lt"/>
            </a:endParaRPr>
          </a:p>
        </p:txBody>
      </p:sp>
      <p:sp>
        <p:nvSpPr>
          <p:cNvPr id="222" name="Freeform 477"/>
          <p:cNvSpPr>
            <a:spLocks noEditPoints="1"/>
          </p:cNvSpPr>
          <p:nvPr/>
        </p:nvSpPr>
        <p:spPr bwMode="auto">
          <a:xfrm>
            <a:off x="1251821" y="2327516"/>
            <a:ext cx="1554481" cy="1432797"/>
          </a:xfrm>
          <a:custGeom>
            <a:avLst/>
            <a:gdLst>
              <a:gd name="T0" fmla="*/ 244 w 355"/>
              <a:gd name="T1" fmla="*/ 139 h 328"/>
              <a:gd name="T2" fmla="*/ 244 w 355"/>
              <a:gd name="T3" fmla="*/ 138 h 328"/>
              <a:gd name="T4" fmla="*/ 188 w 355"/>
              <a:gd name="T5" fmla="*/ 145 h 328"/>
              <a:gd name="T6" fmla="*/ 173 w 355"/>
              <a:gd name="T7" fmla="*/ 111 h 328"/>
              <a:gd name="T8" fmla="*/ 150 w 355"/>
              <a:gd name="T9" fmla="*/ 90 h 328"/>
              <a:gd name="T10" fmla="*/ 112 w 355"/>
              <a:gd name="T11" fmla="*/ 139 h 328"/>
              <a:gd name="T12" fmla="*/ 178 w 355"/>
              <a:gd name="T13" fmla="*/ 151 h 328"/>
              <a:gd name="T14" fmla="*/ 207 w 355"/>
              <a:gd name="T15" fmla="*/ 38 h 328"/>
              <a:gd name="T16" fmla="*/ 148 w 355"/>
              <a:gd name="T17" fmla="*/ 38 h 328"/>
              <a:gd name="T18" fmla="*/ 292 w 355"/>
              <a:gd name="T19" fmla="*/ 270 h 328"/>
              <a:gd name="T20" fmla="*/ 283 w 355"/>
              <a:gd name="T21" fmla="*/ 271 h 328"/>
              <a:gd name="T22" fmla="*/ 280 w 355"/>
              <a:gd name="T23" fmla="*/ 277 h 328"/>
              <a:gd name="T24" fmla="*/ 286 w 355"/>
              <a:gd name="T25" fmla="*/ 283 h 328"/>
              <a:gd name="T26" fmla="*/ 294 w 355"/>
              <a:gd name="T27" fmla="*/ 282 h 328"/>
              <a:gd name="T28" fmla="*/ 297 w 355"/>
              <a:gd name="T29" fmla="*/ 273 h 328"/>
              <a:gd name="T30" fmla="*/ 292 w 355"/>
              <a:gd name="T31" fmla="*/ 270 h 328"/>
              <a:gd name="T32" fmla="*/ 318 w 355"/>
              <a:gd name="T33" fmla="*/ 213 h 328"/>
              <a:gd name="T34" fmla="*/ 259 w 355"/>
              <a:gd name="T35" fmla="*/ 213 h 328"/>
              <a:gd name="T36" fmla="*/ 181 w 355"/>
              <a:gd name="T37" fmla="*/ 95 h 328"/>
              <a:gd name="T38" fmla="*/ 172 w 355"/>
              <a:gd name="T39" fmla="*/ 95 h 328"/>
              <a:gd name="T40" fmla="*/ 169 w 355"/>
              <a:gd name="T41" fmla="*/ 101 h 328"/>
              <a:gd name="T42" fmla="*/ 175 w 355"/>
              <a:gd name="T43" fmla="*/ 108 h 328"/>
              <a:gd name="T44" fmla="*/ 183 w 355"/>
              <a:gd name="T45" fmla="*/ 107 h 328"/>
              <a:gd name="T46" fmla="*/ 186 w 355"/>
              <a:gd name="T47" fmla="*/ 98 h 328"/>
              <a:gd name="T48" fmla="*/ 181 w 355"/>
              <a:gd name="T49" fmla="*/ 95 h 328"/>
              <a:gd name="T50" fmla="*/ 227 w 355"/>
              <a:gd name="T51" fmla="*/ 259 h 328"/>
              <a:gd name="T52" fmla="*/ 231 w 355"/>
              <a:gd name="T53" fmla="*/ 258 h 328"/>
              <a:gd name="T54" fmla="*/ 243 w 355"/>
              <a:gd name="T55" fmla="*/ 240 h 328"/>
              <a:gd name="T56" fmla="*/ 229 w 355"/>
              <a:gd name="T57" fmla="*/ 227 h 328"/>
              <a:gd name="T58" fmla="*/ 225 w 355"/>
              <a:gd name="T59" fmla="*/ 231 h 328"/>
              <a:gd name="T60" fmla="*/ 185 w 355"/>
              <a:gd name="T61" fmla="*/ 199 h 328"/>
              <a:gd name="T62" fmla="*/ 169 w 355"/>
              <a:gd name="T63" fmla="*/ 170 h 328"/>
              <a:gd name="T64" fmla="*/ 129 w 355"/>
              <a:gd name="T65" fmla="*/ 237 h 328"/>
              <a:gd name="T66" fmla="*/ 127 w 355"/>
              <a:gd name="T67" fmla="*/ 228 h 328"/>
              <a:gd name="T68" fmla="*/ 123 w 355"/>
              <a:gd name="T69" fmla="*/ 228 h 328"/>
              <a:gd name="T70" fmla="*/ 111 w 355"/>
              <a:gd name="T71" fmla="*/ 246 h 328"/>
              <a:gd name="T72" fmla="*/ 125 w 355"/>
              <a:gd name="T73" fmla="*/ 259 h 328"/>
              <a:gd name="T74" fmla="*/ 129 w 355"/>
              <a:gd name="T75" fmla="*/ 255 h 328"/>
              <a:gd name="T76" fmla="*/ 177 w 355"/>
              <a:gd name="T77" fmla="*/ 224 h 328"/>
              <a:gd name="T78" fmla="*/ 225 w 355"/>
              <a:gd name="T79" fmla="*/ 255 h 328"/>
              <a:gd name="T80" fmla="*/ 96 w 355"/>
              <a:gd name="T81" fmla="*/ 213 h 328"/>
              <a:gd name="T82" fmla="*/ 37 w 355"/>
              <a:gd name="T83" fmla="*/ 213 h 328"/>
              <a:gd name="T84" fmla="*/ 355 w 355"/>
              <a:gd name="T85" fmla="*/ 314 h 328"/>
              <a:gd name="T86" fmla="*/ 299 w 355"/>
              <a:gd name="T87" fmla="*/ 320 h 328"/>
              <a:gd name="T88" fmla="*/ 284 w 355"/>
              <a:gd name="T89" fmla="*/ 287 h 328"/>
              <a:gd name="T90" fmla="*/ 261 w 355"/>
              <a:gd name="T91" fmla="*/ 266 h 328"/>
              <a:gd name="T92" fmla="*/ 223 w 355"/>
              <a:gd name="T93" fmla="*/ 314 h 328"/>
              <a:gd name="T94" fmla="*/ 289 w 355"/>
              <a:gd name="T95" fmla="*/ 327 h 328"/>
              <a:gd name="T96" fmla="*/ 355 w 355"/>
              <a:gd name="T97" fmla="*/ 314 h 328"/>
              <a:gd name="T98" fmla="*/ 63 w 355"/>
              <a:gd name="T99" fmla="*/ 270 h 328"/>
              <a:gd name="T100" fmla="*/ 59 w 355"/>
              <a:gd name="T101" fmla="*/ 273 h 328"/>
              <a:gd name="T102" fmla="*/ 62 w 355"/>
              <a:gd name="T103" fmla="*/ 282 h 328"/>
              <a:gd name="T104" fmla="*/ 69 w 355"/>
              <a:gd name="T105" fmla="*/ 283 h 328"/>
              <a:gd name="T106" fmla="*/ 75 w 355"/>
              <a:gd name="T107" fmla="*/ 277 h 328"/>
              <a:gd name="T108" fmla="*/ 72 w 355"/>
              <a:gd name="T109" fmla="*/ 271 h 328"/>
              <a:gd name="T110" fmla="*/ 94 w 355"/>
              <a:gd name="T111" fmla="*/ 266 h 328"/>
              <a:gd name="T112" fmla="*/ 71 w 355"/>
              <a:gd name="T113" fmla="*/ 287 h 328"/>
              <a:gd name="T114" fmla="*/ 57 w 355"/>
              <a:gd name="T115" fmla="*/ 320 h 328"/>
              <a:gd name="T116" fmla="*/ 0 w 355"/>
              <a:gd name="T117" fmla="*/ 314 h 328"/>
              <a:gd name="T118" fmla="*/ 0 w 355"/>
              <a:gd name="T119" fmla="*/ 315 h 328"/>
              <a:gd name="T120" fmla="*/ 133 w 355"/>
              <a:gd name="T121" fmla="*/ 315 h 328"/>
              <a:gd name="T122" fmla="*/ 133 w 355"/>
              <a:gd name="T123" fmla="*/ 3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328">
                <a:moveTo>
                  <a:pt x="178" y="151"/>
                </a:moveTo>
                <a:cubicBezTo>
                  <a:pt x="233" y="151"/>
                  <a:pt x="244" y="153"/>
                  <a:pt x="244" y="139"/>
                </a:cubicBezTo>
                <a:cubicBezTo>
                  <a:pt x="244" y="139"/>
                  <a:pt x="244" y="139"/>
                  <a:pt x="244" y="139"/>
                </a:cubicBezTo>
                <a:cubicBezTo>
                  <a:pt x="244" y="138"/>
                  <a:pt x="244" y="138"/>
                  <a:pt x="244" y="138"/>
                </a:cubicBezTo>
                <a:cubicBezTo>
                  <a:pt x="244" y="118"/>
                  <a:pt x="228" y="99"/>
                  <a:pt x="205" y="90"/>
                </a:cubicBezTo>
                <a:cubicBezTo>
                  <a:pt x="188" y="145"/>
                  <a:pt x="188" y="145"/>
                  <a:pt x="188" y="145"/>
                </a:cubicBezTo>
                <a:cubicBezTo>
                  <a:pt x="182" y="111"/>
                  <a:pt x="182" y="111"/>
                  <a:pt x="182" y="111"/>
                </a:cubicBezTo>
                <a:cubicBezTo>
                  <a:pt x="173" y="111"/>
                  <a:pt x="173" y="111"/>
                  <a:pt x="173" y="111"/>
                </a:cubicBezTo>
                <a:cubicBezTo>
                  <a:pt x="168" y="145"/>
                  <a:pt x="168" y="145"/>
                  <a:pt x="168" y="145"/>
                </a:cubicBezTo>
                <a:cubicBezTo>
                  <a:pt x="150" y="90"/>
                  <a:pt x="150" y="90"/>
                  <a:pt x="150" y="90"/>
                </a:cubicBezTo>
                <a:cubicBezTo>
                  <a:pt x="127" y="99"/>
                  <a:pt x="111" y="118"/>
                  <a:pt x="111" y="138"/>
                </a:cubicBezTo>
                <a:cubicBezTo>
                  <a:pt x="112" y="139"/>
                  <a:pt x="112" y="139"/>
                  <a:pt x="112" y="139"/>
                </a:cubicBezTo>
                <a:cubicBezTo>
                  <a:pt x="111" y="139"/>
                  <a:pt x="111" y="139"/>
                  <a:pt x="111" y="139"/>
                </a:cubicBezTo>
                <a:cubicBezTo>
                  <a:pt x="111" y="153"/>
                  <a:pt x="125" y="151"/>
                  <a:pt x="178" y="151"/>
                </a:cubicBezTo>
                <a:close/>
                <a:moveTo>
                  <a:pt x="178" y="81"/>
                </a:moveTo>
                <a:cubicBezTo>
                  <a:pt x="194" y="81"/>
                  <a:pt x="207" y="59"/>
                  <a:pt x="207" y="38"/>
                </a:cubicBezTo>
                <a:cubicBezTo>
                  <a:pt x="207" y="17"/>
                  <a:pt x="194" y="0"/>
                  <a:pt x="178" y="0"/>
                </a:cubicBezTo>
                <a:cubicBezTo>
                  <a:pt x="161" y="0"/>
                  <a:pt x="148" y="17"/>
                  <a:pt x="148" y="38"/>
                </a:cubicBezTo>
                <a:cubicBezTo>
                  <a:pt x="148" y="59"/>
                  <a:pt x="161" y="81"/>
                  <a:pt x="178" y="81"/>
                </a:cubicBezTo>
                <a:close/>
                <a:moveTo>
                  <a:pt x="292" y="270"/>
                </a:moveTo>
                <a:cubicBezTo>
                  <a:pt x="285" y="270"/>
                  <a:pt x="285" y="270"/>
                  <a:pt x="285" y="270"/>
                </a:cubicBezTo>
                <a:cubicBezTo>
                  <a:pt x="284" y="270"/>
                  <a:pt x="284" y="270"/>
                  <a:pt x="283" y="271"/>
                </a:cubicBezTo>
                <a:cubicBezTo>
                  <a:pt x="281" y="273"/>
                  <a:pt x="281" y="273"/>
                  <a:pt x="281" y="273"/>
                </a:cubicBezTo>
                <a:cubicBezTo>
                  <a:pt x="280" y="274"/>
                  <a:pt x="280" y="275"/>
                  <a:pt x="280" y="277"/>
                </a:cubicBezTo>
                <a:cubicBezTo>
                  <a:pt x="284" y="282"/>
                  <a:pt x="284" y="282"/>
                  <a:pt x="284" y="282"/>
                </a:cubicBezTo>
                <a:cubicBezTo>
                  <a:pt x="284" y="283"/>
                  <a:pt x="285" y="283"/>
                  <a:pt x="286" y="283"/>
                </a:cubicBezTo>
                <a:cubicBezTo>
                  <a:pt x="291" y="283"/>
                  <a:pt x="291" y="283"/>
                  <a:pt x="291" y="283"/>
                </a:cubicBezTo>
                <a:cubicBezTo>
                  <a:pt x="292" y="283"/>
                  <a:pt x="293" y="283"/>
                  <a:pt x="294" y="282"/>
                </a:cubicBezTo>
                <a:cubicBezTo>
                  <a:pt x="297" y="277"/>
                  <a:pt x="297" y="277"/>
                  <a:pt x="297" y="277"/>
                </a:cubicBezTo>
                <a:cubicBezTo>
                  <a:pt x="298" y="275"/>
                  <a:pt x="297" y="274"/>
                  <a:pt x="297" y="273"/>
                </a:cubicBezTo>
                <a:cubicBezTo>
                  <a:pt x="294" y="271"/>
                  <a:pt x="294" y="271"/>
                  <a:pt x="294" y="271"/>
                </a:cubicBezTo>
                <a:cubicBezTo>
                  <a:pt x="293" y="270"/>
                  <a:pt x="293" y="270"/>
                  <a:pt x="292" y="270"/>
                </a:cubicBezTo>
                <a:close/>
                <a:moveTo>
                  <a:pt x="289" y="257"/>
                </a:moveTo>
                <a:cubicBezTo>
                  <a:pt x="305" y="257"/>
                  <a:pt x="318" y="234"/>
                  <a:pt x="318" y="213"/>
                </a:cubicBezTo>
                <a:cubicBezTo>
                  <a:pt x="318" y="192"/>
                  <a:pt x="305" y="175"/>
                  <a:pt x="289" y="175"/>
                </a:cubicBezTo>
                <a:cubicBezTo>
                  <a:pt x="272" y="175"/>
                  <a:pt x="259" y="192"/>
                  <a:pt x="259" y="213"/>
                </a:cubicBezTo>
                <a:cubicBezTo>
                  <a:pt x="259" y="234"/>
                  <a:pt x="272" y="257"/>
                  <a:pt x="289" y="257"/>
                </a:cubicBezTo>
                <a:close/>
                <a:moveTo>
                  <a:pt x="181" y="95"/>
                </a:moveTo>
                <a:cubicBezTo>
                  <a:pt x="174" y="95"/>
                  <a:pt x="174" y="95"/>
                  <a:pt x="174" y="95"/>
                </a:cubicBezTo>
                <a:cubicBezTo>
                  <a:pt x="173" y="95"/>
                  <a:pt x="173" y="95"/>
                  <a:pt x="172" y="95"/>
                </a:cubicBezTo>
                <a:cubicBezTo>
                  <a:pt x="170" y="98"/>
                  <a:pt x="170" y="98"/>
                  <a:pt x="170" y="98"/>
                </a:cubicBezTo>
                <a:cubicBezTo>
                  <a:pt x="169" y="99"/>
                  <a:pt x="169" y="100"/>
                  <a:pt x="169" y="101"/>
                </a:cubicBezTo>
                <a:cubicBezTo>
                  <a:pt x="173" y="107"/>
                  <a:pt x="173" y="107"/>
                  <a:pt x="173" y="107"/>
                </a:cubicBezTo>
                <a:cubicBezTo>
                  <a:pt x="173" y="108"/>
                  <a:pt x="174" y="108"/>
                  <a:pt x="175" y="108"/>
                </a:cubicBezTo>
                <a:cubicBezTo>
                  <a:pt x="180" y="108"/>
                  <a:pt x="180" y="108"/>
                  <a:pt x="180" y="108"/>
                </a:cubicBezTo>
                <a:cubicBezTo>
                  <a:pt x="181" y="108"/>
                  <a:pt x="182" y="108"/>
                  <a:pt x="183" y="107"/>
                </a:cubicBezTo>
                <a:cubicBezTo>
                  <a:pt x="186" y="101"/>
                  <a:pt x="186" y="101"/>
                  <a:pt x="186" y="101"/>
                </a:cubicBezTo>
                <a:cubicBezTo>
                  <a:pt x="187" y="100"/>
                  <a:pt x="186" y="99"/>
                  <a:pt x="186" y="98"/>
                </a:cubicBezTo>
                <a:cubicBezTo>
                  <a:pt x="183" y="95"/>
                  <a:pt x="183" y="95"/>
                  <a:pt x="183" y="95"/>
                </a:cubicBezTo>
                <a:cubicBezTo>
                  <a:pt x="182" y="95"/>
                  <a:pt x="182" y="95"/>
                  <a:pt x="181" y="95"/>
                </a:cubicBezTo>
                <a:close/>
                <a:moveTo>
                  <a:pt x="225" y="255"/>
                </a:moveTo>
                <a:cubicBezTo>
                  <a:pt x="225" y="257"/>
                  <a:pt x="226" y="258"/>
                  <a:pt x="227" y="259"/>
                </a:cubicBezTo>
                <a:cubicBezTo>
                  <a:pt x="228" y="259"/>
                  <a:pt x="228" y="259"/>
                  <a:pt x="229" y="259"/>
                </a:cubicBezTo>
                <a:cubicBezTo>
                  <a:pt x="230" y="259"/>
                  <a:pt x="231" y="259"/>
                  <a:pt x="231" y="258"/>
                </a:cubicBezTo>
                <a:cubicBezTo>
                  <a:pt x="243" y="246"/>
                  <a:pt x="243" y="246"/>
                  <a:pt x="243" y="246"/>
                </a:cubicBezTo>
                <a:cubicBezTo>
                  <a:pt x="245" y="244"/>
                  <a:pt x="245" y="242"/>
                  <a:pt x="243" y="240"/>
                </a:cubicBezTo>
                <a:cubicBezTo>
                  <a:pt x="231" y="228"/>
                  <a:pt x="231" y="228"/>
                  <a:pt x="231" y="228"/>
                </a:cubicBezTo>
                <a:cubicBezTo>
                  <a:pt x="231" y="228"/>
                  <a:pt x="230" y="227"/>
                  <a:pt x="229" y="227"/>
                </a:cubicBezTo>
                <a:cubicBezTo>
                  <a:pt x="228" y="227"/>
                  <a:pt x="228" y="227"/>
                  <a:pt x="227" y="228"/>
                </a:cubicBezTo>
                <a:cubicBezTo>
                  <a:pt x="226" y="228"/>
                  <a:pt x="225" y="230"/>
                  <a:pt x="225" y="231"/>
                </a:cubicBezTo>
                <a:cubicBezTo>
                  <a:pt x="225" y="237"/>
                  <a:pt x="225" y="237"/>
                  <a:pt x="225" y="237"/>
                </a:cubicBezTo>
                <a:cubicBezTo>
                  <a:pt x="187" y="233"/>
                  <a:pt x="185" y="200"/>
                  <a:pt x="185" y="199"/>
                </a:cubicBezTo>
                <a:cubicBezTo>
                  <a:pt x="185" y="170"/>
                  <a:pt x="185" y="170"/>
                  <a:pt x="185" y="170"/>
                </a:cubicBezTo>
                <a:cubicBezTo>
                  <a:pt x="169" y="170"/>
                  <a:pt x="169" y="170"/>
                  <a:pt x="169" y="170"/>
                </a:cubicBezTo>
                <a:cubicBezTo>
                  <a:pt x="169" y="199"/>
                  <a:pt x="169" y="199"/>
                  <a:pt x="169" y="199"/>
                </a:cubicBezTo>
                <a:cubicBezTo>
                  <a:pt x="169" y="200"/>
                  <a:pt x="168" y="233"/>
                  <a:pt x="129" y="237"/>
                </a:cubicBezTo>
                <a:cubicBezTo>
                  <a:pt x="129" y="231"/>
                  <a:pt x="129" y="231"/>
                  <a:pt x="129" y="231"/>
                </a:cubicBezTo>
                <a:cubicBezTo>
                  <a:pt x="129" y="230"/>
                  <a:pt x="128" y="228"/>
                  <a:pt x="127" y="228"/>
                </a:cubicBezTo>
                <a:cubicBezTo>
                  <a:pt x="126" y="227"/>
                  <a:pt x="126" y="227"/>
                  <a:pt x="125" y="227"/>
                </a:cubicBezTo>
                <a:cubicBezTo>
                  <a:pt x="124" y="227"/>
                  <a:pt x="123" y="228"/>
                  <a:pt x="123" y="228"/>
                </a:cubicBezTo>
                <a:cubicBezTo>
                  <a:pt x="111" y="240"/>
                  <a:pt x="111" y="240"/>
                  <a:pt x="111" y="240"/>
                </a:cubicBezTo>
                <a:cubicBezTo>
                  <a:pt x="109" y="242"/>
                  <a:pt x="109" y="244"/>
                  <a:pt x="111" y="246"/>
                </a:cubicBezTo>
                <a:cubicBezTo>
                  <a:pt x="123" y="258"/>
                  <a:pt x="123" y="258"/>
                  <a:pt x="123" y="258"/>
                </a:cubicBezTo>
                <a:cubicBezTo>
                  <a:pt x="123" y="259"/>
                  <a:pt x="124" y="259"/>
                  <a:pt x="125" y="259"/>
                </a:cubicBezTo>
                <a:cubicBezTo>
                  <a:pt x="126" y="259"/>
                  <a:pt x="126" y="259"/>
                  <a:pt x="127" y="259"/>
                </a:cubicBezTo>
                <a:cubicBezTo>
                  <a:pt x="128" y="258"/>
                  <a:pt x="129" y="257"/>
                  <a:pt x="129" y="255"/>
                </a:cubicBezTo>
                <a:cubicBezTo>
                  <a:pt x="129" y="252"/>
                  <a:pt x="129" y="252"/>
                  <a:pt x="129" y="252"/>
                </a:cubicBezTo>
                <a:cubicBezTo>
                  <a:pt x="155" y="250"/>
                  <a:pt x="169" y="238"/>
                  <a:pt x="177" y="224"/>
                </a:cubicBezTo>
                <a:cubicBezTo>
                  <a:pt x="185" y="238"/>
                  <a:pt x="199" y="250"/>
                  <a:pt x="225" y="252"/>
                </a:cubicBezTo>
                <a:lnTo>
                  <a:pt x="225" y="255"/>
                </a:lnTo>
                <a:close/>
                <a:moveTo>
                  <a:pt x="67" y="257"/>
                </a:moveTo>
                <a:cubicBezTo>
                  <a:pt x="83" y="257"/>
                  <a:pt x="96" y="234"/>
                  <a:pt x="96" y="213"/>
                </a:cubicBezTo>
                <a:cubicBezTo>
                  <a:pt x="96" y="192"/>
                  <a:pt x="83" y="175"/>
                  <a:pt x="67" y="175"/>
                </a:cubicBezTo>
                <a:cubicBezTo>
                  <a:pt x="50" y="175"/>
                  <a:pt x="37" y="192"/>
                  <a:pt x="37" y="213"/>
                </a:cubicBezTo>
                <a:cubicBezTo>
                  <a:pt x="37" y="234"/>
                  <a:pt x="50" y="257"/>
                  <a:pt x="67" y="257"/>
                </a:cubicBezTo>
                <a:close/>
                <a:moveTo>
                  <a:pt x="355" y="314"/>
                </a:moveTo>
                <a:cubicBezTo>
                  <a:pt x="355" y="294"/>
                  <a:pt x="339" y="274"/>
                  <a:pt x="316" y="266"/>
                </a:cubicBezTo>
                <a:cubicBezTo>
                  <a:pt x="299" y="320"/>
                  <a:pt x="299" y="320"/>
                  <a:pt x="299" y="320"/>
                </a:cubicBezTo>
                <a:cubicBezTo>
                  <a:pt x="293" y="287"/>
                  <a:pt x="293" y="287"/>
                  <a:pt x="293" y="287"/>
                </a:cubicBezTo>
                <a:cubicBezTo>
                  <a:pt x="284" y="287"/>
                  <a:pt x="284" y="287"/>
                  <a:pt x="284" y="287"/>
                </a:cubicBezTo>
                <a:cubicBezTo>
                  <a:pt x="279" y="320"/>
                  <a:pt x="279" y="320"/>
                  <a:pt x="279" y="320"/>
                </a:cubicBezTo>
                <a:cubicBezTo>
                  <a:pt x="261" y="266"/>
                  <a:pt x="261" y="266"/>
                  <a:pt x="261" y="266"/>
                </a:cubicBezTo>
                <a:cubicBezTo>
                  <a:pt x="238" y="274"/>
                  <a:pt x="222" y="294"/>
                  <a:pt x="222" y="314"/>
                </a:cubicBezTo>
                <a:cubicBezTo>
                  <a:pt x="223" y="314"/>
                  <a:pt x="223" y="314"/>
                  <a:pt x="223" y="314"/>
                </a:cubicBezTo>
                <a:cubicBezTo>
                  <a:pt x="222" y="315"/>
                  <a:pt x="222" y="315"/>
                  <a:pt x="222" y="315"/>
                </a:cubicBezTo>
                <a:cubicBezTo>
                  <a:pt x="222" y="328"/>
                  <a:pt x="236" y="327"/>
                  <a:pt x="289" y="327"/>
                </a:cubicBezTo>
                <a:cubicBezTo>
                  <a:pt x="344" y="327"/>
                  <a:pt x="355" y="328"/>
                  <a:pt x="355" y="315"/>
                </a:cubicBezTo>
                <a:cubicBezTo>
                  <a:pt x="355" y="314"/>
                  <a:pt x="355" y="314"/>
                  <a:pt x="355" y="314"/>
                </a:cubicBezTo>
                <a:close/>
                <a:moveTo>
                  <a:pt x="70" y="270"/>
                </a:moveTo>
                <a:cubicBezTo>
                  <a:pt x="63" y="270"/>
                  <a:pt x="63" y="270"/>
                  <a:pt x="63" y="270"/>
                </a:cubicBezTo>
                <a:cubicBezTo>
                  <a:pt x="62" y="270"/>
                  <a:pt x="62" y="270"/>
                  <a:pt x="61" y="271"/>
                </a:cubicBezTo>
                <a:cubicBezTo>
                  <a:pt x="59" y="273"/>
                  <a:pt x="59" y="273"/>
                  <a:pt x="59" y="273"/>
                </a:cubicBezTo>
                <a:cubicBezTo>
                  <a:pt x="58" y="274"/>
                  <a:pt x="58" y="275"/>
                  <a:pt x="58" y="277"/>
                </a:cubicBezTo>
                <a:cubicBezTo>
                  <a:pt x="62" y="282"/>
                  <a:pt x="62" y="282"/>
                  <a:pt x="62" y="282"/>
                </a:cubicBezTo>
                <a:cubicBezTo>
                  <a:pt x="62" y="283"/>
                  <a:pt x="63" y="283"/>
                  <a:pt x="64" y="283"/>
                </a:cubicBezTo>
                <a:cubicBezTo>
                  <a:pt x="69" y="283"/>
                  <a:pt x="69" y="283"/>
                  <a:pt x="69" y="283"/>
                </a:cubicBezTo>
                <a:cubicBezTo>
                  <a:pt x="70" y="283"/>
                  <a:pt x="71" y="283"/>
                  <a:pt x="72" y="282"/>
                </a:cubicBezTo>
                <a:cubicBezTo>
                  <a:pt x="75" y="277"/>
                  <a:pt x="75" y="277"/>
                  <a:pt x="75" y="277"/>
                </a:cubicBezTo>
                <a:cubicBezTo>
                  <a:pt x="76" y="275"/>
                  <a:pt x="75" y="274"/>
                  <a:pt x="75" y="273"/>
                </a:cubicBezTo>
                <a:cubicBezTo>
                  <a:pt x="72" y="271"/>
                  <a:pt x="72" y="271"/>
                  <a:pt x="72" y="271"/>
                </a:cubicBezTo>
                <a:cubicBezTo>
                  <a:pt x="71" y="270"/>
                  <a:pt x="71" y="270"/>
                  <a:pt x="70" y="270"/>
                </a:cubicBezTo>
                <a:close/>
                <a:moveTo>
                  <a:pt x="94" y="266"/>
                </a:moveTo>
                <a:cubicBezTo>
                  <a:pt x="77" y="320"/>
                  <a:pt x="77" y="320"/>
                  <a:pt x="77" y="320"/>
                </a:cubicBezTo>
                <a:cubicBezTo>
                  <a:pt x="71" y="287"/>
                  <a:pt x="71" y="287"/>
                  <a:pt x="71" y="287"/>
                </a:cubicBezTo>
                <a:cubicBezTo>
                  <a:pt x="62" y="287"/>
                  <a:pt x="62" y="287"/>
                  <a:pt x="62" y="287"/>
                </a:cubicBezTo>
                <a:cubicBezTo>
                  <a:pt x="57" y="320"/>
                  <a:pt x="57" y="320"/>
                  <a:pt x="57" y="320"/>
                </a:cubicBezTo>
                <a:cubicBezTo>
                  <a:pt x="39" y="266"/>
                  <a:pt x="39" y="266"/>
                  <a:pt x="39" y="266"/>
                </a:cubicBezTo>
                <a:cubicBezTo>
                  <a:pt x="16" y="274"/>
                  <a:pt x="0" y="294"/>
                  <a:pt x="0" y="314"/>
                </a:cubicBezTo>
                <a:cubicBezTo>
                  <a:pt x="1" y="314"/>
                  <a:pt x="1" y="314"/>
                  <a:pt x="1" y="314"/>
                </a:cubicBezTo>
                <a:cubicBezTo>
                  <a:pt x="0" y="315"/>
                  <a:pt x="0" y="315"/>
                  <a:pt x="0" y="315"/>
                </a:cubicBezTo>
                <a:cubicBezTo>
                  <a:pt x="0" y="328"/>
                  <a:pt x="14" y="327"/>
                  <a:pt x="67" y="327"/>
                </a:cubicBezTo>
                <a:cubicBezTo>
                  <a:pt x="122" y="327"/>
                  <a:pt x="133" y="328"/>
                  <a:pt x="133" y="315"/>
                </a:cubicBezTo>
                <a:cubicBezTo>
                  <a:pt x="133" y="314"/>
                  <a:pt x="133" y="314"/>
                  <a:pt x="133" y="314"/>
                </a:cubicBezTo>
                <a:cubicBezTo>
                  <a:pt x="133" y="314"/>
                  <a:pt x="133" y="314"/>
                  <a:pt x="133" y="314"/>
                </a:cubicBezTo>
                <a:cubicBezTo>
                  <a:pt x="133" y="294"/>
                  <a:pt x="117" y="274"/>
                  <a:pt x="94" y="266"/>
                </a:cubicBezTo>
                <a:close/>
              </a:path>
            </a:pathLst>
          </a:custGeom>
          <a:solidFill>
            <a:srgbClr val="C00000"/>
          </a:solidFill>
          <a:ln>
            <a:noFill/>
          </a:ln>
        </p:spPr>
        <p:txBody>
          <a:bodyPr vert="horz" wrap="square" lIns="86368" tIns="43184" rIns="86368" bIns="43184" numCol="1" anchor="t" anchorCtr="0" compatLnSpc="1"/>
          <a:lstStyle/>
          <a:p>
            <a:pPr defTabSz="575945">
              <a:defRPr/>
            </a:pPr>
            <a:endParaRPr lang="zh-CN" altLang="en-US" sz="3400">
              <a:solidFill>
                <a:srgbClr val="C00000"/>
              </a:solidFill>
              <a:cs typeface="+mn-ea"/>
              <a:sym typeface="+mn-lt"/>
            </a:endParaRPr>
          </a:p>
        </p:txBody>
      </p:sp>
      <p:sp>
        <p:nvSpPr>
          <p:cNvPr id="223" name="标题 11"/>
          <p:cNvSpPr txBox="1"/>
          <p:nvPr/>
        </p:nvSpPr>
        <p:spPr>
          <a:xfrm>
            <a:off x="878610" y="3747170"/>
            <a:ext cx="2391813" cy="481966"/>
          </a:xfrm>
          <a:prstGeom prst="rect">
            <a:avLst/>
          </a:prstGeom>
        </p:spPr>
        <p:txBody>
          <a:bodyPr lIns="115187" tIns="57593" rIns="115187" bIns="57593">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151890">
              <a:defRPr/>
            </a:pPr>
            <a:r>
              <a:rPr lang="en-US" altLang="zh-CN" sz="2600" b="1" dirty="0">
                <a:solidFill>
                  <a:srgbClr val="C00000"/>
                </a:solidFill>
                <a:latin typeface="+mn-lt"/>
                <a:ea typeface="+mn-ea"/>
                <a:cs typeface="+mn-ea"/>
                <a:sym typeface="+mn-lt"/>
              </a:rPr>
              <a:t>THE  NEW</a:t>
            </a:r>
            <a:endParaRPr lang="zh-CN" altLang="en-US" sz="2600" b="1" dirty="0">
              <a:solidFill>
                <a:srgbClr val="C00000"/>
              </a:solidFill>
              <a:latin typeface="+mn-lt"/>
              <a:ea typeface="+mn-ea"/>
              <a:cs typeface="+mn-ea"/>
              <a:sym typeface="+mn-lt"/>
            </a:endParaRPr>
          </a:p>
        </p:txBody>
      </p:sp>
      <p:sp>
        <p:nvSpPr>
          <p:cNvPr id="79" name="文本框 52"/>
          <p:cNvSpPr txBox="1"/>
          <p:nvPr/>
        </p:nvSpPr>
        <p:spPr>
          <a:xfrm>
            <a:off x="317878" y="247212"/>
            <a:ext cx="2495537" cy="503934"/>
          </a:xfrm>
          <a:prstGeom prst="rect">
            <a:avLst/>
          </a:prstGeom>
          <a:noFill/>
        </p:spPr>
        <p:txBody>
          <a:bodyPr wrap="square" lIns="115187" tIns="57593" rIns="115187" bIns="57593" rtlCol="0">
            <a:spAutoFit/>
          </a:bodyPr>
          <a:lstStyle/>
          <a:p>
            <a:pPr defTabSz="863600">
              <a:defRPr/>
            </a:pPr>
            <a:r>
              <a:rPr lang="zh-CN" altLang="en-US" sz="2500" b="1" dirty="0">
                <a:solidFill>
                  <a:srgbClr val="C00000"/>
                </a:solidFill>
                <a:cs typeface="+mn-ea"/>
                <a:sym typeface="+mn-lt"/>
              </a:rPr>
              <a:t>点此添加标题</a:t>
            </a:r>
          </a:p>
        </p:txBody>
      </p:sp>
      <p:grpSp>
        <p:nvGrpSpPr>
          <p:cNvPr id="80" name="组合 79"/>
          <p:cNvGrpSpPr/>
          <p:nvPr/>
        </p:nvGrpSpPr>
        <p:grpSpPr>
          <a:xfrm>
            <a:off x="-303811" y="247212"/>
            <a:ext cx="440250" cy="440123"/>
            <a:chOff x="304800" y="673100"/>
            <a:chExt cx="4000500" cy="4000500"/>
          </a:xfrm>
          <a:solidFill>
            <a:srgbClr val="C00000"/>
          </a:solidFill>
          <a:effectLst>
            <a:outerShdw blurRad="444500" dist="254000" dir="6840000" algn="tr" rotWithShape="0">
              <a:prstClr val="black">
                <a:alpha val="50000"/>
              </a:prstClr>
            </a:outerShdw>
          </a:effectLst>
        </p:grpSpPr>
        <p:sp>
          <p:nvSpPr>
            <p:cNvPr id="81" name="同心圆 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sp>
          <p:nvSpPr>
            <p:cNvPr id="82" name="椭圆 81"/>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45">
                <a:defRPr/>
              </a:pPr>
              <a:endParaRPr lang="zh-CN" altLang="en-US" sz="2300" dirty="0">
                <a:solidFill>
                  <a:srgbClr val="C0000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5390">
        <p:blinds dir="vert"/>
      </p:transition>
    </mc:Choice>
    <mc:Fallback xmlns="">
      <p:transition spd="slow" advTm="539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animEffect transition="in" filter="fade">
                                      <p:cBhvr>
                                        <p:cTn id="9" dur="500"/>
                                        <p:tgtEl>
                                          <p:spTgt spid="76"/>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222"/>
                                        </p:tgtEl>
                                        <p:attrNameLst>
                                          <p:attrName>style.visibility</p:attrName>
                                        </p:attrNameLst>
                                      </p:cBhvr>
                                      <p:to>
                                        <p:strVal val="visible"/>
                                      </p:to>
                                    </p:set>
                                    <p:anim calcmode="lin" valueType="num">
                                      <p:cBhvr>
                                        <p:cTn id="12" dur="500" fill="hold"/>
                                        <p:tgtEl>
                                          <p:spTgt spid="222"/>
                                        </p:tgtEl>
                                        <p:attrNameLst>
                                          <p:attrName>ppt_w</p:attrName>
                                        </p:attrNameLst>
                                      </p:cBhvr>
                                      <p:tavLst>
                                        <p:tav tm="0">
                                          <p:val>
                                            <p:fltVal val="0"/>
                                          </p:val>
                                        </p:tav>
                                        <p:tav tm="100000">
                                          <p:val>
                                            <p:strVal val="#ppt_w"/>
                                          </p:val>
                                        </p:tav>
                                      </p:tavLst>
                                    </p:anim>
                                    <p:anim calcmode="lin" valueType="num">
                                      <p:cBhvr>
                                        <p:cTn id="13" dur="500" fill="hold"/>
                                        <p:tgtEl>
                                          <p:spTgt spid="222"/>
                                        </p:tgtEl>
                                        <p:attrNameLst>
                                          <p:attrName>ppt_h</p:attrName>
                                        </p:attrNameLst>
                                      </p:cBhvr>
                                      <p:tavLst>
                                        <p:tav tm="0">
                                          <p:val>
                                            <p:fltVal val="0"/>
                                          </p:val>
                                        </p:tav>
                                        <p:tav tm="100000">
                                          <p:val>
                                            <p:strVal val="#ppt_h"/>
                                          </p:val>
                                        </p:tav>
                                      </p:tavLst>
                                    </p:anim>
                                    <p:animEffect transition="in" filter="fade">
                                      <p:cBhvr>
                                        <p:cTn id="14" dur="500"/>
                                        <p:tgtEl>
                                          <p:spTgt spid="222"/>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223"/>
                                        </p:tgtEl>
                                        <p:attrNameLst>
                                          <p:attrName>style.visibility</p:attrName>
                                        </p:attrNameLst>
                                      </p:cBhvr>
                                      <p:to>
                                        <p:strVal val="visible"/>
                                      </p:to>
                                    </p:set>
                                    <p:anim calcmode="lin" valueType="num">
                                      <p:cBhvr>
                                        <p:cTn id="17" dur="500" fill="hold"/>
                                        <p:tgtEl>
                                          <p:spTgt spid="223"/>
                                        </p:tgtEl>
                                        <p:attrNameLst>
                                          <p:attrName>ppt_w</p:attrName>
                                        </p:attrNameLst>
                                      </p:cBhvr>
                                      <p:tavLst>
                                        <p:tav tm="0">
                                          <p:val>
                                            <p:fltVal val="0"/>
                                          </p:val>
                                        </p:tav>
                                        <p:tav tm="100000">
                                          <p:val>
                                            <p:strVal val="#ppt_w"/>
                                          </p:val>
                                        </p:tav>
                                      </p:tavLst>
                                    </p:anim>
                                    <p:anim calcmode="lin" valueType="num">
                                      <p:cBhvr>
                                        <p:cTn id="18" dur="500" fill="hold"/>
                                        <p:tgtEl>
                                          <p:spTgt spid="223"/>
                                        </p:tgtEl>
                                        <p:attrNameLst>
                                          <p:attrName>ppt_h</p:attrName>
                                        </p:attrNameLst>
                                      </p:cBhvr>
                                      <p:tavLst>
                                        <p:tav tm="0">
                                          <p:val>
                                            <p:fltVal val="0"/>
                                          </p:val>
                                        </p:tav>
                                        <p:tav tm="100000">
                                          <p:val>
                                            <p:strVal val="#ppt_h"/>
                                          </p:val>
                                        </p:tav>
                                      </p:tavLst>
                                    </p:anim>
                                    <p:animEffect transition="in" filter="fade">
                                      <p:cBhvr>
                                        <p:cTn id="19" dur="500"/>
                                        <p:tgtEl>
                                          <p:spTgt spid="223"/>
                                        </p:tgtEl>
                                      </p:cBhvr>
                                    </p:animEffect>
                                  </p:childTnLst>
                                </p:cTn>
                              </p:par>
                              <p:par>
                                <p:cTn id="20" presetID="1" presetClass="entr" presetSubtype="0" fill="hold" nodeType="withEffect">
                                  <p:stCondLst>
                                    <p:cond delay="500"/>
                                  </p:stCondLst>
                                  <p:childTnLst>
                                    <p:set>
                                      <p:cBhvr>
                                        <p:cTn id="21" dur="1" fill="hold">
                                          <p:stCondLst>
                                            <p:cond delay="0"/>
                                          </p:stCondLst>
                                        </p:cTn>
                                        <p:tgtEl>
                                          <p:spTgt spid="159"/>
                                        </p:tgtEl>
                                        <p:attrNameLst>
                                          <p:attrName>style.visibility</p:attrName>
                                        </p:attrNameLst>
                                      </p:cBhvr>
                                      <p:to>
                                        <p:strVal val="visible"/>
                                      </p:to>
                                    </p:set>
                                  </p:childTnLst>
                                </p:cTn>
                              </p:par>
                              <p:par>
                                <p:cTn id="22" presetID="53" presetClass="entr" presetSubtype="16" fill="hold" nodeType="withEffect">
                                  <p:stCondLst>
                                    <p:cond delay="500"/>
                                  </p:stCondLst>
                                  <p:childTnLst>
                                    <p:set>
                                      <p:cBhvr>
                                        <p:cTn id="23" dur="1" fill="hold">
                                          <p:stCondLst>
                                            <p:cond delay="0"/>
                                          </p:stCondLst>
                                        </p:cTn>
                                        <p:tgtEl>
                                          <p:spTgt spid="159"/>
                                        </p:tgtEl>
                                        <p:attrNameLst>
                                          <p:attrName>style.visibility</p:attrName>
                                        </p:attrNameLst>
                                      </p:cBhvr>
                                      <p:to>
                                        <p:strVal val="visible"/>
                                      </p:to>
                                    </p:set>
                                    <p:anim calcmode="lin" valueType="num">
                                      <p:cBhvr>
                                        <p:cTn id="24" dur="1000" fill="hold"/>
                                        <p:tgtEl>
                                          <p:spTgt spid="159"/>
                                        </p:tgtEl>
                                        <p:attrNameLst>
                                          <p:attrName>ppt_w</p:attrName>
                                        </p:attrNameLst>
                                      </p:cBhvr>
                                      <p:tavLst>
                                        <p:tav tm="0">
                                          <p:val>
                                            <p:fltVal val="0"/>
                                          </p:val>
                                        </p:tav>
                                        <p:tav tm="100000">
                                          <p:val>
                                            <p:strVal val="#ppt_w"/>
                                          </p:val>
                                        </p:tav>
                                      </p:tavLst>
                                    </p:anim>
                                    <p:anim calcmode="lin" valueType="num">
                                      <p:cBhvr>
                                        <p:cTn id="25" dur="1000" fill="hold"/>
                                        <p:tgtEl>
                                          <p:spTgt spid="159"/>
                                        </p:tgtEl>
                                        <p:attrNameLst>
                                          <p:attrName>ppt_h</p:attrName>
                                        </p:attrNameLst>
                                      </p:cBhvr>
                                      <p:tavLst>
                                        <p:tav tm="0">
                                          <p:val>
                                            <p:fltVal val="0"/>
                                          </p:val>
                                        </p:tav>
                                        <p:tav tm="100000">
                                          <p:val>
                                            <p:strVal val="#ppt_h"/>
                                          </p:val>
                                        </p:tav>
                                      </p:tavLst>
                                    </p:anim>
                                    <p:animEffect transition="in" filter="fade">
                                      <p:cBhvr>
                                        <p:cTn id="26" dur="1000"/>
                                        <p:tgtEl>
                                          <p:spTgt spid="159"/>
                                        </p:tgtEl>
                                      </p:cBhvr>
                                    </p:animEffect>
                                  </p:childTnLst>
                                </p:cTn>
                              </p:par>
                              <p:par>
                                <p:cTn id="27" presetID="64" presetClass="path" presetSubtype="0" fill="hold" nodeType="withEffect">
                                  <p:stCondLst>
                                    <p:cond delay="500"/>
                                  </p:stCondLst>
                                  <p:childTnLst>
                                    <p:animMotion origin="layout" path="M 4.4657E-6 3.7037E-6 L -0.71249 -0.67223 " pathEditMode="relative" rAng="0" ptsTypes="AA">
                                      <p:cBhvr>
                                        <p:cTn id="28" dur="1000" spd="-100000" fill="hold"/>
                                        <p:tgtEl>
                                          <p:spTgt spid="159"/>
                                        </p:tgtEl>
                                        <p:attrNameLst>
                                          <p:attrName>ppt_x</p:attrName>
                                          <p:attrName>ppt_y</p:attrName>
                                        </p:attrNameLst>
                                      </p:cBhvr>
                                      <p:rCtr x="-35624" y="-33611"/>
                                    </p:animMotion>
                                  </p:childTnLst>
                                </p:cTn>
                              </p:par>
                              <p:par>
                                <p:cTn id="29" presetID="42" presetClass="entr" presetSubtype="0" fill="hold" grpId="0" nodeType="withEffect">
                                  <p:stCondLst>
                                    <p:cond delay="500"/>
                                  </p:stCondLst>
                                  <p:childTnLst>
                                    <p:set>
                                      <p:cBhvr>
                                        <p:cTn id="30" dur="1" fill="hold">
                                          <p:stCondLst>
                                            <p:cond delay="0"/>
                                          </p:stCondLst>
                                        </p:cTn>
                                        <p:tgtEl>
                                          <p:spTgt spid="162"/>
                                        </p:tgtEl>
                                        <p:attrNameLst>
                                          <p:attrName>style.visibility</p:attrName>
                                        </p:attrNameLst>
                                      </p:cBhvr>
                                      <p:to>
                                        <p:strVal val="visible"/>
                                      </p:to>
                                    </p:set>
                                    <p:animEffect transition="in" filter="fade">
                                      <p:cBhvr>
                                        <p:cTn id="31" dur="1000"/>
                                        <p:tgtEl>
                                          <p:spTgt spid="162"/>
                                        </p:tgtEl>
                                      </p:cBhvr>
                                    </p:animEffect>
                                    <p:anim calcmode="lin" valueType="num">
                                      <p:cBhvr>
                                        <p:cTn id="32" dur="1000" fill="hold"/>
                                        <p:tgtEl>
                                          <p:spTgt spid="162"/>
                                        </p:tgtEl>
                                        <p:attrNameLst>
                                          <p:attrName>ppt_x</p:attrName>
                                        </p:attrNameLst>
                                      </p:cBhvr>
                                      <p:tavLst>
                                        <p:tav tm="0">
                                          <p:val>
                                            <p:strVal val="#ppt_x"/>
                                          </p:val>
                                        </p:tav>
                                        <p:tav tm="100000">
                                          <p:val>
                                            <p:strVal val="#ppt_x"/>
                                          </p:val>
                                        </p:tav>
                                      </p:tavLst>
                                    </p:anim>
                                    <p:anim calcmode="lin" valueType="num">
                                      <p:cBhvr>
                                        <p:cTn id="33" dur="1000" fill="hold"/>
                                        <p:tgtEl>
                                          <p:spTgt spid="16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500"/>
                                  </p:stCondLst>
                                  <p:childTnLst>
                                    <p:set>
                                      <p:cBhvr>
                                        <p:cTn id="35" dur="1" fill="hold">
                                          <p:stCondLst>
                                            <p:cond delay="0"/>
                                          </p:stCondLst>
                                        </p:cTn>
                                        <p:tgtEl>
                                          <p:spTgt spid="166"/>
                                        </p:tgtEl>
                                        <p:attrNameLst>
                                          <p:attrName>style.visibility</p:attrName>
                                        </p:attrNameLst>
                                      </p:cBhvr>
                                      <p:to>
                                        <p:strVal val="visible"/>
                                      </p:to>
                                    </p:set>
                                    <p:animEffect transition="in" filter="fade">
                                      <p:cBhvr>
                                        <p:cTn id="36" dur="1000"/>
                                        <p:tgtEl>
                                          <p:spTgt spid="166"/>
                                        </p:tgtEl>
                                      </p:cBhvr>
                                    </p:animEffect>
                                    <p:anim calcmode="lin" valueType="num">
                                      <p:cBhvr>
                                        <p:cTn id="37" dur="1000" fill="hold"/>
                                        <p:tgtEl>
                                          <p:spTgt spid="166"/>
                                        </p:tgtEl>
                                        <p:attrNameLst>
                                          <p:attrName>ppt_x</p:attrName>
                                        </p:attrNameLst>
                                      </p:cBhvr>
                                      <p:tavLst>
                                        <p:tav tm="0">
                                          <p:val>
                                            <p:strVal val="#ppt_x"/>
                                          </p:val>
                                        </p:tav>
                                        <p:tav tm="100000">
                                          <p:val>
                                            <p:strVal val="#ppt_x"/>
                                          </p:val>
                                        </p:tav>
                                      </p:tavLst>
                                    </p:anim>
                                    <p:anim calcmode="lin" valueType="num">
                                      <p:cBhvr>
                                        <p:cTn id="38" dur="1000" fill="hold"/>
                                        <p:tgtEl>
                                          <p:spTgt spid="1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500"/>
                                  </p:stCondLst>
                                  <p:childTnLst>
                                    <p:set>
                                      <p:cBhvr>
                                        <p:cTn id="40" dur="1" fill="hold">
                                          <p:stCondLst>
                                            <p:cond delay="0"/>
                                          </p:stCondLst>
                                        </p:cTn>
                                        <p:tgtEl>
                                          <p:spTgt spid="171"/>
                                        </p:tgtEl>
                                        <p:attrNameLst>
                                          <p:attrName>style.visibility</p:attrName>
                                        </p:attrNameLst>
                                      </p:cBhvr>
                                      <p:to>
                                        <p:strVal val="visible"/>
                                      </p:to>
                                    </p:set>
                                    <p:animEffect transition="in" filter="fade">
                                      <p:cBhvr>
                                        <p:cTn id="41" dur="1000"/>
                                        <p:tgtEl>
                                          <p:spTgt spid="171"/>
                                        </p:tgtEl>
                                      </p:cBhvr>
                                    </p:animEffect>
                                    <p:anim calcmode="lin" valueType="num">
                                      <p:cBhvr>
                                        <p:cTn id="42" dur="1000" fill="hold"/>
                                        <p:tgtEl>
                                          <p:spTgt spid="171"/>
                                        </p:tgtEl>
                                        <p:attrNameLst>
                                          <p:attrName>ppt_x</p:attrName>
                                        </p:attrNameLst>
                                      </p:cBhvr>
                                      <p:tavLst>
                                        <p:tav tm="0">
                                          <p:val>
                                            <p:strVal val="#ppt_x"/>
                                          </p:val>
                                        </p:tav>
                                        <p:tav tm="100000">
                                          <p:val>
                                            <p:strVal val="#ppt_x"/>
                                          </p:val>
                                        </p:tav>
                                      </p:tavLst>
                                    </p:anim>
                                    <p:anim calcmode="lin" valueType="num">
                                      <p:cBhvr>
                                        <p:cTn id="43" dur="1000" fill="hold"/>
                                        <p:tgtEl>
                                          <p:spTgt spid="17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500"/>
                                  </p:stCondLst>
                                  <p:childTnLst>
                                    <p:set>
                                      <p:cBhvr>
                                        <p:cTn id="45" dur="1" fill="hold">
                                          <p:stCondLst>
                                            <p:cond delay="0"/>
                                          </p:stCondLst>
                                        </p:cTn>
                                        <p:tgtEl>
                                          <p:spTgt spid="172"/>
                                        </p:tgtEl>
                                        <p:attrNameLst>
                                          <p:attrName>style.visibility</p:attrName>
                                        </p:attrNameLst>
                                      </p:cBhvr>
                                      <p:to>
                                        <p:strVal val="visible"/>
                                      </p:to>
                                    </p:set>
                                    <p:animEffect transition="in" filter="fade">
                                      <p:cBhvr>
                                        <p:cTn id="46" dur="1000"/>
                                        <p:tgtEl>
                                          <p:spTgt spid="172"/>
                                        </p:tgtEl>
                                      </p:cBhvr>
                                    </p:animEffect>
                                    <p:anim calcmode="lin" valueType="num">
                                      <p:cBhvr>
                                        <p:cTn id="47" dur="1000" fill="hold"/>
                                        <p:tgtEl>
                                          <p:spTgt spid="172"/>
                                        </p:tgtEl>
                                        <p:attrNameLst>
                                          <p:attrName>ppt_x</p:attrName>
                                        </p:attrNameLst>
                                      </p:cBhvr>
                                      <p:tavLst>
                                        <p:tav tm="0">
                                          <p:val>
                                            <p:strVal val="#ppt_x"/>
                                          </p:val>
                                        </p:tav>
                                        <p:tav tm="100000">
                                          <p:val>
                                            <p:strVal val="#ppt_x"/>
                                          </p:val>
                                        </p:tav>
                                      </p:tavLst>
                                    </p:anim>
                                    <p:anim calcmode="lin" valueType="num">
                                      <p:cBhvr>
                                        <p:cTn id="48" dur="1000" fill="hold"/>
                                        <p:tgtEl>
                                          <p:spTgt spid="17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500"/>
                                  </p:stCondLst>
                                  <p:childTnLst>
                                    <p:set>
                                      <p:cBhvr>
                                        <p:cTn id="50" dur="1" fill="hold">
                                          <p:stCondLst>
                                            <p:cond delay="0"/>
                                          </p:stCondLst>
                                        </p:cTn>
                                        <p:tgtEl>
                                          <p:spTgt spid="180"/>
                                        </p:tgtEl>
                                        <p:attrNameLst>
                                          <p:attrName>style.visibility</p:attrName>
                                        </p:attrNameLst>
                                      </p:cBhvr>
                                      <p:to>
                                        <p:strVal val="visible"/>
                                      </p:to>
                                    </p:set>
                                    <p:animEffect transition="in" filter="fade">
                                      <p:cBhvr>
                                        <p:cTn id="51" dur="1000"/>
                                        <p:tgtEl>
                                          <p:spTgt spid="180"/>
                                        </p:tgtEl>
                                      </p:cBhvr>
                                    </p:animEffect>
                                    <p:anim calcmode="lin" valueType="num">
                                      <p:cBhvr>
                                        <p:cTn id="52" dur="1000" fill="hold"/>
                                        <p:tgtEl>
                                          <p:spTgt spid="180"/>
                                        </p:tgtEl>
                                        <p:attrNameLst>
                                          <p:attrName>ppt_x</p:attrName>
                                        </p:attrNameLst>
                                      </p:cBhvr>
                                      <p:tavLst>
                                        <p:tav tm="0">
                                          <p:val>
                                            <p:strVal val="#ppt_x"/>
                                          </p:val>
                                        </p:tav>
                                        <p:tav tm="100000">
                                          <p:val>
                                            <p:strVal val="#ppt_x"/>
                                          </p:val>
                                        </p:tav>
                                      </p:tavLst>
                                    </p:anim>
                                    <p:anim calcmode="lin" valueType="num">
                                      <p:cBhvr>
                                        <p:cTn id="53" dur="1000" fill="hold"/>
                                        <p:tgtEl>
                                          <p:spTgt spid="18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500"/>
                                  </p:stCondLst>
                                  <p:childTnLst>
                                    <p:set>
                                      <p:cBhvr>
                                        <p:cTn id="55" dur="1" fill="hold">
                                          <p:stCondLst>
                                            <p:cond delay="0"/>
                                          </p:stCondLst>
                                        </p:cTn>
                                        <p:tgtEl>
                                          <p:spTgt spid="181"/>
                                        </p:tgtEl>
                                        <p:attrNameLst>
                                          <p:attrName>style.visibility</p:attrName>
                                        </p:attrNameLst>
                                      </p:cBhvr>
                                      <p:to>
                                        <p:strVal val="visible"/>
                                      </p:to>
                                    </p:set>
                                    <p:animEffect transition="in" filter="fade">
                                      <p:cBhvr>
                                        <p:cTn id="56" dur="1000"/>
                                        <p:tgtEl>
                                          <p:spTgt spid="181"/>
                                        </p:tgtEl>
                                      </p:cBhvr>
                                    </p:animEffect>
                                    <p:anim calcmode="lin" valueType="num">
                                      <p:cBhvr>
                                        <p:cTn id="57" dur="1000" fill="hold"/>
                                        <p:tgtEl>
                                          <p:spTgt spid="181"/>
                                        </p:tgtEl>
                                        <p:attrNameLst>
                                          <p:attrName>ppt_x</p:attrName>
                                        </p:attrNameLst>
                                      </p:cBhvr>
                                      <p:tavLst>
                                        <p:tav tm="0">
                                          <p:val>
                                            <p:strVal val="#ppt_x"/>
                                          </p:val>
                                        </p:tav>
                                        <p:tav tm="100000">
                                          <p:val>
                                            <p:strVal val="#ppt_x"/>
                                          </p:val>
                                        </p:tav>
                                      </p:tavLst>
                                    </p:anim>
                                    <p:anim calcmode="lin" valueType="num">
                                      <p:cBhvr>
                                        <p:cTn id="58" dur="1000" fill="hold"/>
                                        <p:tgtEl>
                                          <p:spTgt spid="181"/>
                                        </p:tgtEl>
                                        <p:attrNameLst>
                                          <p:attrName>ppt_y</p:attrName>
                                        </p:attrNameLst>
                                      </p:cBhvr>
                                      <p:tavLst>
                                        <p:tav tm="0">
                                          <p:val>
                                            <p:strVal val="#ppt_y+.1"/>
                                          </p:val>
                                        </p:tav>
                                        <p:tav tm="100000">
                                          <p:val>
                                            <p:strVal val="#ppt_y"/>
                                          </p:val>
                                        </p:tav>
                                      </p:tavLst>
                                    </p:anim>
                                  </p:childTnLst>
                                </p:cTn>
                              </p:par>
                              <p:par>
                                <p:cTn id="59" presetID="1" presetClass="entr" presetSubtype="0" fill="hold" nodeType="withEffect">
                                  <p:stCondLst>
                                    <p:cond delay="500"/>
                                  </p:stCondLst>
                                  <p:childTnLst>
                                    <p:set>
                                      <p:cBhvr>
                                        <p:cTn id="60" dur="1" fill="hold">
                                          <p:stCondLst>
                                            <p:cond delay="0"/>
                                          </p:stCondLst>
                                        </p:cTn>
                                        <p:tgtEl>
                                          <p:spTgt spid="150"/>
                                        </p:tgtEl>
                                        <p:attrNameLst>
                                          <p:attrName>style.visibility</p:attrName>
                                        </p:attrNameLst>
                                      </p:cBhvr>
                                      <p:to>
                                        <p:strVal val="visible"/>
                                      </p:to>
                                    </p:set>
                                  </p:childTnLst>
                                </p:cTn>
                              </p:par>
                              <p:par>
                                <p:cTn id="61" presetID="53" presetClass="entr" presetSubtype="16" fill="hold" nodeType="withEffect">
                                  <p:stCondLst>
                                    <p:cond delay="500"/>
                                  </p:stCondLst>
                                  <p:childTnLst>
                                    <p:set>
                                      <p:cBhvr>
                                        <p:cTn id="62" dur="1" fill="hold">
                                          <p:stCondLst>
                                            <p:cond delay="0"/>
                                          </p:stCondLst>
                                        </p:cTn>
                                        <p:tgtEl>
                                          <p:spTgt spid="150"/>
                                        </p:tgtEl>
                                        <p:attrNameLst>
                                          <p:attrName>style.visibility</p:attrName>
                                        </p:attrNameLst>
                                      </p:cBhvr>
                                      <p:to>
                                        <p:strVal val="visible"/>
                                      </p:to>
                                    </p:set>
                                    <p:anim calcmode="lin" valueType="num">
                                      <p:cBhvr>
                                        <p:cTn id="63" dur="1000" fill="hold"/>
                                        <p:tgtEl>
                                          <p:spTgt spid="150"/>
                                        </p:tgtEl>
                                        <p:attrNameLst>
                                          <p:attrName>ppt_w</p:attrName>
                                        </p:attrNameLst>
                                      </p:cBhvr>
                                      <p:tavLst>
                                        <p:tav tm="0">
                                          <p:val>
                                            <p:fltVal val="0"/>
                                          </p:val>
                                        </p:tav>
                                        <p:tav tm="100000">
                                          <p:val>
                                            <p:strVal val="#ppt_w"/>
                                          </p:val>
                                        </p:tav>
                                      </p:tavLst>
                                    </p:anim>
                                    <p:anim calcmode="lin" valueType="num">
                                      <p:cBhvr>
                                        <p:cTn id="64" dur="1000" fill="hold"/>
                                        <p:tgtEl>
                                          <p:spTgt spid="150"/>
                                        </p:tgtEl>
                                        <p:attrNameLst>
                                          <p:attrName>ppt_h</p:attrName>
                                        </p:attrNameLst>
                                      </p:cBhvr>
                                      <p:tavLst>
                                        <p:tav tm="0">
                                          <p:val>
                                            <p:fltVal val="0"/>
                                          </p:val>
                                        </p:tav>
                                        <p:tav tm="100000">
                                          <p:val>
                                            <p:strVal val="#ppt_h"/>
                                          </p:val>
                                        </p:tav>
                                      </p:tavLst>
                                    </p:anim>
                                    <p:animEffect transition="in" filter="fade">
                                      <p:cBhvr>
                                        <p:cTn id="65" dur="1000"/>
                                        <p:tgtEl>
                                          <p:spTgt spid="150"/>
                                        </p:tgtEl>
                                      </p:cBhvr>
                                    </p:animEffect>
                                  </p:childTnLst>
                                </p:cTn>
                              </p:par>
                              <p:par>
                                <p:cTn id="66" presetID="64" presetClass="path" presetSubtype="0" fill="hold" nodeType="withEffect">
                                  <p:stCondLst>
                                    <p:cond delay="500"/>
                                  </p:stCondLst>
                                  <p:childTnLst>
                                    <p:animMotion origin="layout" path="M -1.05167E-6 1.11111E-6 L -0.71248 -0.67222 " pathEditMode="relative" rAng="0" ptsTypes="AA">
                                      <p:cBhvr>
                                        <p:cTn id="67" dur="1000" spd="-100000" fill="hold"/>
                                        <p:tgtEl>
                                          <p:spTgt spid="150"/>
                                        </p:tgtEl>
                                        <p:attrNameLst>
                                          <p:attrName>ppt_x</p:attrName>
                                          <p:attrName>ppt_y</p:attrName>
                                        </p:attrNameLst>
                                      </p:cBhvr>
                                      <p:rCtr x="-35624" y="-33611"/>
                                    </p:animMotion>
                                  </p:childTnLst>
                                </p:cTn>
                              </p:par>
                              <p:par>
                                <p:cTn id="68" presetID="42" presetClass="entr" presetSubtype="0" fill="hold" grpId="0" nodeType="withEffect">
                                  <p:stCondLst>
                                    <p:cond delay="1000"/>
                                  </p:stCondLst>
                                  <p:childTnLst>
                                    <p:set>
                                      <p:cBhvr>
                                        <p:cTn id="69" dur="1" fill="hold">
                                          <p:stCondLst>
                                            <p:cond delay="0"/>
                                          </p:stCondLst>
                                        </p:cTn>
                                        <p:tgtEl>
                                          <p:spTgt spid="163"/>
                                        </p:tgtEl>
                                        <p:attrNameLst>
                                          <p:attrName>style.visibility</p:attrName>
                                        </p:attrNameLst>
                                      </p:cBhvr>
                                      <p:to>
                                        <p:strVal val="visible"/>
                                      </p:to>
                                    </p:set>
                                    <p:animEffect transition="in" filter="fade">
                                      <p:cBhvr>
                                        <p:cTn id="70" dur="1000"/>
                                        <p:tgtEl>
                                          <p:spTgt spid="163"/>
                                        </p:tgtEl>
                                      </p:cBhvr>
                                    </p:animEffect>
                                    <p:anim calcmode="lin" valueType="num">
                                      <p:cBhvr>
                                        <p:cTn id="71" dur="1000" fill="hold"/>
                                        <p:tgtEl>
                                          <p:spTgt spid="163"/>
                                        </p:tgtEl>
                                        <p:attrNameLst>
                                          <p:attrName>ppt_x</p:attrName>
                                        </p:attrNameLst>
                                      </p:cBhvr>
                                      <p:tavLst>
                                        <p:tav tm="0">
                                          <p:val>
                                            <p:strVal val="#ppt_x"/>
                                          </p:val>
                                        </p:tav>
                                        <p:tav tm="100000">
                                          <p:val>
                                            <p:strVal val="#ppt_x"/>
                                          </p:val>
                                        </p:tav>
                                      </p:tavLst>
                                    </p:anim>
                                    <p:anim calcmode="lin" valueType="num">
                                      <p:cBhvr>
                                        <p:cTn id="72" dur="1000" fill="hold"/>
                                        <p:tgtEl>
                                          <p:spTgt spid="1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1000"/>
                                  </p:stCondLst>
                                  <p:childTnLst>
                                    <p:set>
                                      <p:cBhvr>
                                        <p:cTn id="74" dur="1" fill="hold">
                                          <p:stCondLst>
                                            <p:cond delay="0"/>
                                          </p:stCondLst>
                                        </p:cTn>
                                        <p:tgtEl>
                                          <p:spTgt spid="190"/>
                                        </p:tgtEl>
                                        <p:attrNameLst>
                                          <p:attrName>style.visibility</p:attrName>
                                        </p:attrNameLst>
                                      </p:cBhvr>
                                      <p:to>
                                        <p:strVal val="visible"/>
                                      </p:to>
                                    </p:set>
                                    <p:animEffect transition="in" filter="fade">
                                      <p:cBhvr>
                                        <p:cTn id="75" dur="1000"/>
                                        <p:tgtEl>
                                          <p:spTgt spid="190"/>
                                        </p:tgtEl>
                                      </p:cBhvr>
                                    </p:animEffect>
                                    <p:anim calcmode="lin" valueType="num">
                                      <p:cBhvr>
                                        <p:cTn id="76" dur="1000" fill="hold"/>
                                        <p:tgtEl>
                                          <p:spTgt spid="190"/>
                                        </p:tgtEl>
                                        <p:attrNameLst>
                                          <p:attrName>ppt_x</p:attrName>
                                        </p:attrNameLst>
                                      </p:cBhvr>
                                      <p:tavLst>
                                        <p:tav tm="0">
                                          <p:val>
                                            <p:strVal val="#ppt_x"/>
                                          </p:val>
                                        </p:tav>
                                        <p:tav tm="100000">
                                          <p:val>
                                            <p:strVal val="#ppt_x"/>
                                          </p:val>
                                        </p:tav>
                                      </p:tavLst>
                                    </p:anim>
                                    <p:anim calcmode="lin" valueType="num">
                                      <p:cBhvr>
                                        <p:cTn id="77" dur="1000" fill="hold"/>
                                        <p:tgtEl>
                                          <p:spTgt spid="19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1000"/>
                                  </p:stCondLst>
                                  <p:childTnLst>
                                    <p:set>
                                      <p:cBhvr>
                                        <p:cTn id="79" dur="1" fill="hold">
                                          <p:stCondLst>
                                            <p:cond delay="0"/>
                                          </p:stCondLst>
                                        </p:cTn>
                                        <p:tgtEl>
                                          <p:spTgt spid="195"/>
                                        </p:tgtEl>
                                        <p:attrNameLst>
                                          <p:attrName>style.visibility</p:attrName>
                                        </p:attrNameLst>
                                      </p:cBhvr>
                                      <p:to>
                                        <p:strVal val="visible"/>
                                      </p:to>
                                    </p:set>
                                    <p:animEffect transition="in" filter="fade">
                                      <p:cBhvr>
                                        <p:cTn id="80" dur="1000"/>
                                        <p:tgtEl>
                                          <p:spTgt spid="195"/>
                                        </p:tgtEl>
                                      </p:cBhvr>
                                    </p:animEffect>
                                    <p:anim calcmode="lin" valueType="num">
                                      <p:cBhvr>
                                        <p:cTn id="81" dur="1000" fill="hold"/>
                                        <p:tgtEl>
                                          <p:spTgt spid="195"/>
                                        </p:tgtEl>
                                        <p:attrNameLst>
                                          <p:attrName>ppt_x</p:attrName>
                                        </p:attrNameLst>
                                      </p:cBhvr>
                                      <p:tavLst>
                                        <p:tav tm="0">
                                          <p:val>
                                            <p:strVal val="#ppt_x"/>
                                          </p:val>
                                        </p:tav>
                                        <p:tav tm="100000">
                                          <p:val>
                                            <p:strVal val="#ppt_x"/>
                                          </p:val>
                                        </p:tav>
                                      </p:tavLst>
                                    </p:anim>
                                    <p:anim calcmode="lin" valueType="num">
                                      <p:cBhvr>
                                        <p:cTn id="82" dur="1000" fill="hold"/>
                                        <p:tgtEl>
                                          <p:spTgt spid="195"/>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1000"/>
                                  </p:stCondLst>
                                  <p:childTnLst>
                                    <p:set>
                                      <p:cBhvr>
                                        <p:cTn id="84" dur="1" fill="hold">
                                          <p:stCondLst>
                                            <p:cond delay="0"/>
                                          </p:stCondLst>
                                        </p:cTn>
                                        <p:tgtEl>
                                          <p:spTgt spid="196"/>
                                        </p:tgtEl>
                                        <p:attrNameLst>
                                          <p:attrName>style.visibility</p:attrName>
                                        </p:attrNameLst>
                                      </p:cBhvr>
                                      <p:to>
                                        <p:strVal val="visible"/>
                                      </p:to>
                                    </p:set>
                                    <p:animEffect transition="in" filter="fade">
                                      <p:cBhvr>
                                        <p:cTn id="85" dur="1000"/>
                                        <p:tgtEl>
                                          <p:spTgt spid="196"/>
                                        </p:tgtEl>
                                      </p:cBhvr>
                                    </p:animEffect>
                                    <p:anim calcmode="lin" valueType="num">
                                      <p:cBhvr>
                                        <p:cTn id="86" dur="1000" fill="hold"/>
                                        <p:tgtEl>
                                          <p:spTgt spid="196"/>
                                        </p:tgtEl>
                                        <p:attrNameLst>
                                          <p:attrName>ppt_x</p:attrName>
                                        </p:attrNameLst>
                                      </p:cBhvr>
                                      <p:tavLst>
                                        <p:tav tm="0">
                                          <p:val>
                                            <p:strVal val="#ppt_x"/>
                                          </p:val>
                                        </p:tav>
                                        <p:tav tm="100000">
                                          <p:val>
                                            <p:strVal val="#ppt_x"/>
                                          </p:val>
                                        </p:tav>
                                      </p:tavLst>
                                    </p:anim>
                                    <p:anim calcmode="lin" valueType="num">
                                      <p:cBhvr>
                                        <p:cTn id="87" dur="1000" fill="hold"/>
                                        <p:tgtEl>
                                          <p:spTgt spid="19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1000"/>
                                  </p:stCondLst>
                                  <p:childTnLst>
                                    <p:set>
                                      <p:cBhvr>
                                        <p:cTn id="89" dur="1" fill="hold">
                                          <p:stCondLst>
                                            <p:cond delay="0"/>
                                          </p:stCondLst>
                                        </p:cTn>
                                        <p:tgtEl>
                                          <p:spTgt spid="197"/>
                                        </p:tgtEl>
                                        <p:attrNameLst>
                                          <p:attrName>style.visibility</p:attrName>
                                        </p:attrNameLst>
                                      </p:cBhvr>
                                      <p:to>
                                        <p:strVal val="visible"/>
                                      </p:to>
                                    </p:set>
                                    <p:animEffect transition="in" filter="fade">
                                      <p:cBhvr>
                                        <p:cTn id="90" dur="1000"/>
                                        <p:tgtEl>
                                          <p:spTgt spid="197"/>
                                        </p:tgtEl>
                                      </p:cBhvr>
                                    </p:animEffect>
                                    <p:anim calcmode="lin" valueType="num">
                                      <p:cBhvr>
                                        <p:cTn id="91" dur="1000" fill="hold"/>
                                        <p:tgtEl>
                                          <p:spTgt spid="197"/>
                                        </p:tgtEl>
                                        <p:attrNameLst>
                                          <p:attrName>ppt_x</p:attrName>
                                        </p:attrNameLst>
                                      </p:cBhvr>
                                      <p:tavLst>
                                        <p:tav tm="0">
                                          <p:val>
                                            <p:strVal val="#ppt_x"/>
                                          </p:val>
                                        </p:tav>
                                        <p:tav tm="100000">
                                          <p:val>
                                            <p:strVal val="#ppt_x"/>
                                          </p:val>
                                        </p:tav>
                                      </p:tavLst>
                                    </p:anim>
                                    <p:anim calcmode="lin" valueType="num">
                                      <p:cBhvr>
                                        <p:cTn id="92" dur="1000" fill="hold"/>
                                        <p:tgtEl>
                                          <p:spTgt spid="197"/>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1000"/>
                                  </p:stCondLst>
                                  <p:childTnLst>
                                    <p:set>
                                      <p:cBhvr>
                                        <p:cTn id="94" dur="1" fill="hold">
                                          <p:stCondLst>
                                            <p:cond delay="0"/>
                                          </p:stCondLst>
                                        </p:cTn>
                                        <p:tgtEl>
                                          <p:spTgt spid="206"/>
                                        </p:tgtEl>
                                        <p:attrNameLst>
                                          <p:attrName>style.visibility</p:attrName>
                                        </p:attrNameLst>
                                      </p:cBhvr>
                                      <p:to>
                                        <p:strVal val="visible"/>
                                      </p:to>
                                    </p:set>
                                    <p:animEffect transition="in" filter="fade">
                                      <p:cBhvr>
                                        <p:cTn id="95" dur="1000"/>
                                        <p:tgtEl>
                                          <p:spTgt spid="206"/>
                                        </p:tgtEl>
                                      </p:cBhvr>
                                    </p:animEffect>
                                    <p:anim calcmode="lin" valueType="num">
                                      <p:cBhvr>
                                        <p:cTn id="96" dur="1000" fill="hold"/>
                                        <p:tgtEl>
                                          <p:spTgt spid="206"/>
                                        </p:tgtEl>
                                        <p:attrNameLst>
                                          <p:attrName>ppt_x</p:attrName>
                                        </p:attrNameLst>
                                      </p:cBhvr>
                                      <p:tavLst>
                                        <p:tav tm="0">
                                          <p:val>
                                            <p:strVal val="#ppt_x"/>
                                          </p:val>
                                        </p:tav>
                                        <p:tav tm="100000">
                                          <p:val>
                                            <p:strVal val="#ppt_x"/>
                                          </p:val>
                                        </p:tav>
                                      </p:tavLst>
                                    </p:anim>
                                    <p:anim calcmode="lin" valueType="num">
                                      <p:cBhvr>
                                        <p:cTn id="97" dur="1000" fill="hold"/>
                                        <p:tgtEl>
                                          <p:spTgt spid="206"/>
                                        </p:tgtEl>
                                        <p:attrNameLst>
                                          <p:attrName>ppt_y</p:attrName>
                                        </p:attrNameLst>
                                      </p:cBhvr>
                                      <p:tavLst>
                                        <p:tav tm="0">
                                          <p:val>
                                            <p:strVal val="#ppt_y+.1"/>
                                          </p:val>
                                        </p:tav>
                                        <p:tav tm="100000">
                                          <p:val>
                                            <p:strVal val="#ppt_y"/>
                                          </p:val>
                                        </p:tav>
                                      </p:tavLst>
                                    </p:anim>
                                  </p:childTnLst>
                                </p:cTn>
                              </p:par>
                              <p:par>
                                <p:cTn id="98" presetID="1" presetClass="entr" presetSubtype="0" fill="hold" nodeType="withEffect">
                                  <p:stCondLst>
                                    <p:cond delay="1000"/>
                                  </p:stCondLst>
                                  <p:childTnLst>
                                    <p:set>
                                      <p:cBhvr>
                                        <p:cTn id="99" dur="1" fill="hold">
                                          <p:stCondLst>
                                            <p:cond delay="0"/>
                                          </p:stCondLst>
                                        </p:cTn>
                                        <p:tgtEl>
                                          <p:spTgt spid="153"/>
                                        </p:tgtEl>
                                        <p:attrNameLst>
                                          <p:attrName>style.visibility</p:attrName>
                                        </p:attrNameLst>
                                      </p:cBhvr>
                                      <p:to>
                                        <p:strVal val="visible"/>
                                      </p:to>
                                    </p:set>
                                  </p:childTnLst>
                                </p:cTn>
                              </p:par>
                              <p:par>
                                <p:cTn id="100" presetID="53" presetClass="entr" presetSubtype="16" fill="hold" nodeType="withEffect">
                                  <p:stCondLst>
                                    <p:cond delay="1000"/>
                                  </p:stCondLst>
                                  <p:childTnLst>
                                    <p:set>
                                      <p:cBhvr>
                                        <p:cTn id="101" dur="1" fill="hold">
                                          <p:stCondLst>
                                            <p:cond delay="0"/>
                                          </p:stCondLst>
                                        </p:cTn>
                                        <p:tgtEl>
                                          <p:spTgt spid="153"/>
                                        </p:tgtEl>
                                        <p:attrNameLst>
                                          <p:attrName>style.visibility</p:attrName>
                                        </p:attrNameLst>
                                      </p:cBhvr>
                                      <p:to>
                                        <p:strVal val="visible"/>
                                      </p:to>
                                    </p:set>
                                    <p:anim calcmode="lin" valueType="num">
                                      <p:cBhvr>
                                        <p:cTn id="102" dur="1000" fill="hold"/>
                                        <p:tgtEl>
                                          <p:spTgt spid="153"/>
                                        </p:tgtEl>
                                        <p:attrNameLst>
                                          <p:attrName>ppt_w</p:attrName>
                                        </p:attrNameLst>
                                      </p:cBhvr>
                                      <p:tavLst>
                                        <p:tav tm="0">
                                          <p:val>
                                            <p:fltVal val="0"/>
                                          </p:val>
                                        </p:tav>
                                        <p:tav tm="100000">
                                          <p:val>
                                            <p:strVal val="#ppt_w"/>
                                          </p:val>
                                        </p:tav>
                                      </p:tavLst>
                                    </p:anim>
                                    <p:anim calcmode="lin" valueType="num">
                                      <p:cBhvr>
                                        <p:cTn id="103" dur="1000" fill="hold"/>
                                        <p:tgtEl>
                                          <p:spTgt spid="153"/>
                                        </p:tgtEl>
                                        <p:attrNameLst>
                                          <p:attrName>ppt_h</p:attrName>
                                        </p:attrNameLst>
                                      </p:cBhvr>
                                      <p:tavLst>
                                        <p:tav tm="0">
                                          <p:val>
                                            <p:fltVal val="0"/>
                                          </p:val>
                                        </p:tav>
                                        <p:tav tm="100000">
                                          <p:val>
                                            <p:strVal val="#ppt_h"/>
                                          </p:val>
                                        </p:tav>
                                      </p:tavLst>
                                    </p:anim>
                                    <p:animEffect transition="in" filter="fade">
                                      <p:cBhvr>
                                        <p:cTn id="104" dur="1000"/>
                                        <p:tgtEl>
                                          <p:spTgt spid="153"/>
                                        </p:tgtEl>
                                      </p:cBhvr>
                                    </p:animEffect>
                                  </p:childTnLst>
                                </p:cTn>
                              </p:par>
                              <p:par>
                                <p:cTn id="105" presetID="64" presetClass="path" presetSubtype="0" fill="hold" nodeType="withEffect">
                                  <p:stCondLst>
                                    <p:cond delay="1000"/>
                                  </p:stCondLst>
                                  <p:childTnLst>
                                    <p:animMotion origin="layout" path="M -1.05167E-6 -4.07407E-6 L -0.71248 -0.67222 " pathEditMode="relative" rAng="0" ptsTypes="AA">
                                      <p:cBhvr>
                                        <p:cTn id="106" dur="1000" spd="-100000" fill="hold"/>
                                        <p:tgtEl>
                                          <p:spTgt spid="153"/>
                                        </p:tgtEl>
                                        <p:attrNameLst>
                                          <p:attrName>ppt_x</p:attrName>
                                          <p:attrName>ppt_y</p:attrName>
                                        </p:attrNameLst>
                                      </p:cBhvr>
                                      <p:rCtr x="-35624" y="-33611"/>
                                    </p:animMotion>
                                  </p:childTnLst>
                                </p:cTn>
                              </p:par>
                              <p:par>
                                <p:cTn id="107" presetID="42" presetClass="entr" presetSubtype="0" fill="hold" grpId="0" nodeType="withEffect">
                                  <p:stCondLst>
                                    <p:cond delay="1500"/>
                                  </p:stCondLst>
                                  <p:childTnLst>
                                    <p:set>
                                      <p:cBhvr>
                                        <p:cTn id="108" dur="1" fill="hold">
                                          <p:stCondLst>
                                            <p:cond delay="0"/>
                                          </p:stCondLst>
                                        </p:cTn>
                                        <p:tgtEl>
                                          <p:spTgt spid="164"/>
                                        </p:tgtEl>
                                        <p:attrNameLst>
                                          <p:attrName>style.visibility</p:attrName>
                                        </p:attrNameLst>
                                      </p:cBhvr>
                                      <p:to>
                                        <p:strVal val="visible"/>
                                      </p:to>
                                    </p:set>
                                    <p:animEffect transition="in" filter="fade">
                                      <p:cBhvr>
                                        <p:cTn id="109" dur="1000"/>
                                        <p:tgtEl>
                                          <p:spTgt spid="164"/>
                                        </p:tgtEl>
                                      </p:cBhvr>
                                    </p:animEffect>
                                    <p:anim calcmode="lin" valueType="num">
                                      <p:cBhvr>
                                        <p:cTn id="110" dur="1000" fill="hold"/>
                                        <p:tgtEl>
                                          <p:spTgt spid="164"/>
                                        </p:tgtEl>
                                        <p:attrNameLst>
                                          <p:attrName>ppt_x</p:attrName>
                                        </p:attrNameLst>
                                      </p:cBhvr>
                                      <p:tavLst>
                                        <p:tav tm="0">
                                          <p:val>
                                            <p:strVal val="#ppt_x"/>
                                          </p:val>
                                        </p:tav>
                                        <p:tav tm="100000">
                                          <p:val>
                                            <p:strVal val="#ppt_x"/>
                                          </p:val>
                                        </p:tav>
                                      </p:tavLst>
                                    </p:anim>
                                    <p:anim calcmode="lin" valueType="num">
                                      <p:cBhvr>
                                        <p:cTn id="111" dur="1000" fill="hold"/>
                                        <p:tgtEl>
                                          <p:spTgt spid="164"/>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1500"/>
                                  </p:stCondLst>
                                  <p:childTnLst>
                                    <p:set>
                                      <p:cBhvr>
                                        <p:cTn id="113" dur="1" fill="hold">
                                          <p:stCondLst>
                                            <p:cond delay="0"/>
                                          </p:stCondLst>
                                        </p:cTn>
                                        <p:tgtEl>
                                          <p:spTgt spid="198"/>
                                        </p:tgtEl>
                                        <p:attrNameLst>
                                          <p:attrName>style.visibility</p:attrName>
                                        </p:attrNameLst>
                                      </p:cBhvr>
                                      <p:to>
                                        <p:strVal val="visible"/>
                                      </p:to>
                                    </p:set>
                                    <p:animEffect transition="in" filter="fade">
                                      <p:cBhvr>
                                        <p:cTn id="114" dur="1000"/>
                                        <p:tgtEl>
                                          <p:spTgt spid="198"/>
                                        </p:tgtEl>
                                      </p:cBhvr>
                                    </p:animEffect>
                                    <p:anim calcmode="lin" valueType="num">
                                      <p:cBhvr>
                                        <p:cTn id="115" dur="1000" fill="hold"/>
                                        <p:tgtEl>
                                          <p:spTgt spid="198"/>
                                        </p:tgtEl>
                                        <p:attrNameLst>
                                          <p:attrName>ppt_x</p:attrName>
                                        </p:attrNameLst>
                                      </p:cBhvr>
                                      <p:tavLst>
                                        <p:tav tm="0">
                                          <p:val>
                                            <p:strVal val="#ppt_x"/>
                                          </p:val>
                                        </p:tav>
                                        <p:tav tm="100000">
                                          <p:val>
                                            <p:strVal val="#ppt_x"/>
                                          </p:val>
                                        </p:tav>
                                      </p:tavLst>
                                    </p:anim>
                                    <p:anim calcmode="lin" valueType="num">
                                      <p:cBhvr>
                                        <p:cTn id="116" dur="1000" fill="hold"/>
                                        <p:tgtEl>
                                          <p:spTgt spid="198"/>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1500"/>
                                  </p:stCondLst>
                                  <p:childTnLst>
                                    <p:set>
                                      <p:cBhvr>
                                        <p:cTn id="118" dur="1" fill="hold">
                                          <p:stCondLst>
                                            <p:cond delay="0"/>
                                          </p:stCondLst>
                                        </p:cTn>
                                        <p:tgtEl>
                                          <p:spTgt spid="203"/>
                                        </p:tgtEl>
                                        <p:attrNameLst>
                                          <p:attrName>style.visibility</p:attrName>
                                        </p:attrNameLst>
                                      </p:cBhvr>
                                      <p:to>
                                        <p:strVal val="visible"/>
                                      </p:to>
                                    </p:set>
                                    <p:animEffect transition="in" filter="fade">
                                      <p:cBhvr>
                                        <p:cTn id="119" dur="1000"/>
                                        <p:tgtEl>
                                          <p:spTgt spid="203"/>
                                        </p:tgtEl>
                                      </p:cBhvr>
                                    </p:animEffect>
                                    <p:anim calcmode="lin" valueType="num">
                                      <p:cBhvr>
                                        <p:cTn id="120" dur="1000" fill="hold"/>
                                        <p:tgtEl>
                                          <p:spTgt spid="203"/>
                                        </p:tgtEl>
                                        <p:attrNameLst>
                                          <p:attrName>ppt_x</p:attrName>
                                        </p:attrNameLst>
                                      </p:cBhvr>
                                      <p:tavLst>
                                        <p:tav tm="0">
                                          <p:val>
                                            <p:strVal val="#ppt_x"/>
                                          </p:val>
                                        </p:tav>
                                        <p:tav tm="100000">
                                          <p:val>
                                            <p:strVal val="#ppt_x"/>
                                          </p:val>
                                        </p:tav>
                                      </p:tavLst>
                                    </p:anim>
                                    <p:anim calcmode="lin" valueType="num">
                                      <p:cBhvr>
                                        <p:cTn id="121" dur="1000" fill="hold"/>
                                        <p:tgtEl>
                                          <p:spTgt spid="203"/>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1500"/>
                                  </p:stCondLst>
                                  <p:childTnLst>
                                    <p:set>
                                      <p:cBhvr>
                                        <p:cTn id="123" dur="1" fill="hold">
                                          <p:stCondLst>
                                            <p:cond delay="0"/>
                                          </p:stCondLst>
                                        </p:cTn>
                                        <p:tgtEl>
                                          <p:spTgt spid="205"/>
                                        </p:tgtEl>
                                        <p:attrNameLst>
                                          <p:attrName>style.visibility</p:attrName>
                                        </p:attrNameLst>
                                      </p:cBhvr>
                                      <p:to>
                                        <p:strVal val="visible"/>
                                      </p:to>
                                    </p:set>
                                    <p:animEffect transition="in" filter="fade">
                                      <p:cBhvr>
                                        <p:cTn id="124" dur="1000"/>
                                        <p:tgtEl>
                                          <p:spTgt spid="205"/>
                                        </p:tgtEl>
                                      </p:cBhvr>
                                    </p:animEffect>
                                    <p:anim calcmode="lin" valueType="num">
                                      <p:cBhvr>
                                        <p:cTn id="125" dur="1000" fill="hold"/>
                                        <p:tgtEl>
                                          <p:spTgt spid="205"/>
                                        </p:tgtEl>
                                        <p:attrNameLst>
                                          <p:attrName>ppt_x</p:attrName>
                                        </p:attrNameLst>
                                      </p:cBhvr>
                                      <p:tavLst>
                                        <p:tav tm="0">
                                          <p:val>
                                            <p:strVal val="#ppt_x"/>
                                          </p:val>
                                        </p:tav>
                                        <p:tav tm="100000">
                                          <p:val>
                                            <p:strVal val="#ppt_x"/>
                                          </p:val>
                                        </p:tav>
                                      </p:tavLst>
                                    </p:anim>
                                    <p:anim calcmode="lin" valueType="num">
                                      <p:cBhvr>
                                        <p:cTn id="126" dur="1000" fill="hold"/>
                                        <p:tgtEl>
                                          <p:spTgt spid="205"/>
                                        </p:tgtEl>
                                        <p:attrNameLst>
                                          <p:attrName>ppt_y</p:attrName>
                                        </p:attrNameLst>
                                      </p:cBhvr>
                                      <p:tavLst>
                                        <p:tav tm="0">
                                          <p:val>
                                            <p:strVal val="#ppt_y+.1"/>
                                          </p:val>
                                        </p:tav>
                                        <p:tav tm="100000">
                                          <p:val>
                                            <p:strVal val="#ppt_y"/>
                                          </p:val>
                                        </p:tav>
                                      </p:tavLst>
                                    </p:anim>
                                  </p:childTnLst>
                                </p:cTn>
                              </p:par>
                              <p:par>
                                <p:cTn id="127" presetID="42" presetClass="entr" presetSubtype="0" fill="hold" nodeType="withEffect">
                                  <p:stCondLst>
                                    <p:cond delay="1500"/>
                                  </p:stCondLst>
                                  <p:childTnLst>
                                    <p:set>
                                      <p:cBhvr>
                                        <p:cTn id="128" dur="1" fill="hold">
                                          <p:stCondLst>
                                            <p:cond delay="0"/>
                                          </p:stCondLst>
                                        </p:cTn>
                                        <p:tgtEl>
                                          <p:spTgt spid="212"/>
                                        </p:tgtEl>
                                        <p:attrNameLst>
                                          <p:attrName>style.visibility</p:attrName>
                                        </p:attrNameLst>
                                      </p:cBhvr>
                                      <p:to>
                                        <p:strVal val="visible"/>
                                      </p:to>
                                    </p:set>
                                    <p:animEffect transition="in" filter="fade">
                                      <p:cBhvr>
                                        <p:cTn id="129" dur="1000"/>
                                        <p:tgtEl>
                                          <p:spTgt spid="212"/>
                                        </p:tgtEl>
                                      </p:cBhvr>
                                    </p:animEffect>
                                    <p:anim calcmode="lin" valueType="num">
                                      <p:cBhvr>
                                        <p:cTn id="130" dur="1000" fill="hold"/>
                                        <p:tgtEl>
                                          <p:spTgt spid="212"/>
                                        </p:tgtEl>
                                        <p:attrNameLst>
                                          <p:attrName>ppt_x</p:attrName>
                                        </p:attrNameLst>
                                      </p:cBhvr>
                                      <p:tavLst>
                                        <p:tav tm="0">
                                          <p:val>
                                            <p:strVal val="#ppt_x"/>
                                          </p:val>
                                        </p:tav>
                                        <p:tav tm="100000">
                                          <p:val>
                                            <p:strVal val="#ppt_x"/>
                                          </p:val>
                                        </p:tav>
                                      </p:tavLst>
                                    </p:anim>
                                    <p:anim calcmode="lin" valueType="num">
                                      <p:cBhvr>
                                        <p:cTn id="131" dur="1000" fill="hold"/>
                                        <p:tgtEl>
                                          <p:spTgt spid="212"/>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1500"/>
                                  </p:stCondLst>
                                  <p:childTnLst>
                                    <p:set>
                                      <p:cBhvr>
                                        <p:cTn id="133" dur="1" fill="hold">
                                          <p:stCondLst>
                                            <p:cond delay="0"/>
                                          </p:stCondLst>
                                        </p:cTn>
                                        <p:tgtEl>
                                          <p:spTgt spid="204"/>
                                        </p:tgtEl>
                                        <p:attrNameLst>
                                          <p:attrName>style.visibility</p:attrName>
                                        </p:attrNameLst>
                                      </p:cBhvr>
                                      <p:to>
                                        <p:strVal val="visible"/>
                                      </p:to>
                                    </p:set>
                                    <p:animEffect transition="in" filter="fade">
                                      <p:cBhvr>
                                        <p:cTn id="134" dur="1000"/>
                                        <p:tgtEl>
                                          <p:spTgt spid="204"/>
                                        </p:tgtEl>
                                      </p:cBhvr>
                                    </p:animEffect>
                                    <p:anim calcmode="lin" valueType="num">
                                      <p:cBhvr>
                                        <p:cTn id="135" dur="1000" fill="hold"/>
                                        <p:tgtEl>
                                          <p:spTgt spid="204"/>
                                        </p:tgtEl>
                                        <p:attrNameLst>
                                          <p:attrName>ppt_x</p:attrName>
                                        </p:attrNameLst>
                                      </p:cBhvr>
                                      <p:tavLst>
                                        <p:tav tm="0">
                                          <p:val>
                                            <p:strVal val="#ppt_x"/>
                                          </p:val>
                                        </p:tav>
                                        <p:tav tm="100000">
                                          <p:val>
                                            <p:strVal val="#ppt_x"/>
                                          </p:val>
                                        </p:tav>
                                      </p:tavLst>
                                    </p:anim>
                                    <p:anim calcmode="lin" valueType="num">
                                      <p:cBhvr>
                                        <p:cTn id="136" dur="1000" fill="hold"/>
                                        <p:tgtEl>
                                          <p:spTgt spid="204"/>
                                        </p:tgtEl>
                                        <p:attrNameLst>
                                          <p:attrName>ppt_y</p:attrName>
                                        </p:attrNameLst>
                                      </p:cBhvr>
                                      <p:tavLst>
                                        <p:tav tm="0">
                                          <p:val>
                                            <p:strVal val="#ppt_y+.1"/>
                                          </p:val>
                                        </p:tav>
                                        <p:tav tm="100000">
                                          <p:val>
                                            <p:strVal val="#ppt_y"/>
                                          </p:val>
                                        </p:tav>
                                      </p:tavLst>
                                    </p:anim>
                                  </p:childTnLst>
                                </p:cTn>
                              </p:par>
                              <p:par>
                                <p:cTn id="137" presetID="1" presetClass="entr" presetSubtype="0" fill="hold" nodeType="withEffect">
                                  <p:stCondLst>
                                    <p:cond delay="1500"/>
                                  </p:stCondLst>
                                  <p:childTnLst>
                                    <p:set>
                                      <p:cBhvr>
                                        <p:cTn id="138" dur="1" fill="hold">
                                          <p:stCondLst>
                                            <p:cond delay="0"/>
                                          </p:stCondLst>
                                        </p:cTn>
                                        <p:tgtEl>
                                          <p:spTgt spid="156"/>
                                        </p:tgtEl>
                                        <p:attrNameLst>
                                          <p:attrName>style.visibility</p:attrName>
                                        </p:attrNameLst>
                                      </p:cBhvr>
                                      <p:to>
                                        <p:strVal val="visible"/>
                                      </p:to>
                                    </p:set>
                                  </p:childTnLst>
                                </p:cTn>
                              </p:par>
                              <p:par>
                                <p:cTn id="139" presetID="53" presetClass="entr" presetSubtype="16" fill="hold" nodeType="withEffect">
                                  <p:stCondLst>
                                    <p:cond delay="1500"/>
                                  </p:stCondLst>
                                  <p:childTnLst>
                                    <p:set>
                                      <p:cBhvr>
                                        <p:cTn id="140" dur="1" fill="hold">
                                          <p:stCondLst>
                                            <p:cond delay="0"/>
                                          </p:stCondLst>
                                        </p:cTn>
                                        <p:tgtEl>
                                          <p:spTgt spid="156"/>
                                        </p:tgtEl>
                                        <p:attrNameLst>
                                          <p:attrName>style.visibility</p:attrName>
                                        </p:attrNameLst>
                                      </p:cBhvr>
                                      <p:to>
                                        <p:strVal val="visible"/>
                                      </p:to>
                                    </p:set>
                                    <p:anim calcmode="lin" valueType="num">
                                      <p:cBhvr>
                                        <p:cTn id="141" dur="1000" fill="hold"/>
                                        <p:tgtEl>
                                          <p:spTgt spid="156"/>
                                        </p:tgtEl>
                                        <p:attrNameLst>
                                          <p:attrName>ppt_w</p:attrName>
                                        </p:attrNameLst>
                                      </p:cBhvr>
                                      <p:tavLst>
                                        <p:tav tm="0">
                                          <p:val>
                                            <p:fltVal val="0"/>
                                          </p:val>
                                        </p:tav>
                                        <p:tav tm="100000">
                                          <p:val>
                                            <p:strVal val="#ppt_w"/>
                                          </p:val>
                                        </p:tav>
                                      </p:tavLst>
                                    </p:anim>
                                    <p:anim calcmode="lin" valueType="num">
                                      <p:cBhvr>
                                        <p:cTn id="142" dur="1000" fill="hold"/>
                                        <p:tgtEl>
                                          <p:spTgt spid="156"/>
                                        </p:tgtEl>
                                        <p:attrNameLst>
                                          <p:attrName>ppt_h</p:attrName>
                                        </p:attrNameLst>
                                      </p:cBhvr>
                                      <p:tavLst>
                                        <p:tav tm="0">
                                          <p:val>
                                            <p:fltVal val="0"/>
                                          </p:val>
                                        </p:tav>
                                        <p:tav tm="100000">
                                          <p:val>
                                            <p:strVal val="#ppt_h"/>
                                          </p:val>
                                        </p:tav>
                                      </p:tavLst>
                                    </p:anim>
                                    <p:animEffect transition="in" filter="fade">
                                      <p:cBhvr>
                                        <p:cTn id="143" dur="1000"/>
                                        <p:tgtEl>
                                          <p:spTgt spid="156"/>
                                        </p:tgtEl>
                                      </p:cBhvr>
                                    </p:animEffect>
                                  </p:childTnLst>
                                </p:cTn>
                              </p:par>
                              <p:par>
                                <p:cTn id="144" presetID="64" presetClass="path" presetSubtype="0" fill="hold" nodeType="withEffect">
                                  <p:stCondLst>
                                    <p:cond delay="1500"/>
                                  </p:stCondLst>
                                  <p:childTnLst>
                                    <p:animMotion origin="layout" path="M -2.62137E-6 -4.81481E-6 L -0.71248 -0.67222 " pathEditMode="relative" rAng="0" ptsTypes="AA">
                                      <p:cBhvr>
                                        <p:cTn id="145" dur="1000" spd="-100000" fill="hold"/>
                                        <p:tgtEl>
                                          <p:spTgt spid="156"/>
                                        </p:tgtEl>
                                        <p:attrNameLst>
                                          <p:attrName>ppt_x</p:attrName>
                                          <p:attrName>ppt_y</p:attrName>
                                        </p:attrNameLst>
                                      </p:cBhvr>
                                      <p:rCtr x="-35624" y="-33611"/>
                                    </p:animMotion>
                                  </p:childTnLst>
                                </p:cTn>
                              </p:par>
                              <p:par>
                                <p:cTn id="146" presetID="42" presetClass="entr" presetSubtype="0" fill="hold" grpId="0" nodeType="withEffect">
                                  <p:stCondLst>
                                    <p:cond delay="2000"/>
                                  </p:stCondLst>
                                  <p:childTnLst>
                                    <p:set>
                                      <p:cBhvr>
                                        <p:cTn id="147" dur="1" fill="hold">
                                          <p:stCondLst>
                                            <p:cond delay="0"/>
                                          </p:stCondLst>
                                        </p:cTn>
                                        <p:tgtEl>
                                          <p:spTgt spid="165"/>
                                        </p:tgtEl>
                                        <p:attrNameLst>
                                          <p:attrName>style.visibility</p:attrName>
                                        </p:attrNameLst>
                                      </p:cBhvr>
                                      <p:to>
                                        <p:strVal val="visible"/>
                                      </p:to>
                                    </p:set>
                                    <p:animEffect transition="in" filter="fade">
                                      <p:cBhvr>
                                        <p:cTn id="148" dur="1000"/>
                                        <p:tgtEl>
                                          <p:spTgt spid="165"/>
                                        </p:tgtEl>
                                      </p:cBhvr>
                                    </p:animEffect>
                                    <p:anim calcmode="lin" valueType="num">
                                      <p:cBhvr>
                                        <p:cTn id="149" dur="1000" fill="hold"/>
                                        <p:tgtEl>
                                          <p:spTgt spid="165"/>
                                        </p:tgtEl>
                                        <p:attrNameLst>
                                          <p:attrName>ppt_x</p:attrName>
                                        </p:attrNameLst>
                                      </p:cBhvr>
                                      <p:tavLst>
                                        <p:tav tm="0">
                                          <p:val>
                                            <p:strVal val="#ppt_x"/>
                                          </p:val>
                                        </p:tav>
                                        <p:tav tm="100000">
                                          <p:val>
                                            <p:strVal val="#ppt_x"/>
                                          </p:val>
                                        </p:tav>
                                      </p:tavLst>
                                    </p:anim>
                                    <p:anim calcmode="lin" valueType="num">
                                      <p:cBhvr>
                                        <p:cTn id="150" dur="1000" fill="hold"/>
                                        <p:tgtEl>
                                          <p:spTgt spid="165"/>
                                        </p:tgtEl>
                                        <p:attrNameLst>
                                          <p:attrName>ppt_y</p:attrName>
                                        </p:attrNameLst>
                                      </p:cBhvr>
                                      <p:tavLst>
                                        <p:tav tm="0">
                                          <p:val>
                                            <p:strVal val="#ppt_y+.1"/>
                                          </p:val>
                                        </p:tav>
                                        <p:tav tm="100000">
                                          <p:val>
                                            <p:strVal val="#ppt_y"/>
                                          </p:val>
                                        </p:tav>
                                      </p:tavLst>
                                    </p:anim>
                                  </p:childTnLst>
                                </p:cTn>
                              </p:par>
                              <p:par>
                                <p:cTn id="151" presetID="42" presetClass="entr" presetSubtype="0" fill="hold" nodeType="withEffect">
                                  <p:stCondLst>
                                    <p:cond delay="2000"/>
                                  </p:stCondLst>
                                  <p:childTnLst>
                                    <p:set>
                                      <p:cBhvr>
                                        <p:cTn id="152" dur="1" fill="hold">
                                          <p:stCondLst>
                                            <p:cond delay="0"/>
                                          </p:stCondLst>
                                        </p:cTn>
                                        <p:tgtEl>
                                          <p:spTgt spid="182"/>
                                        </p:tgtEl>
                                        <p:attrNameLst>
                                          <p:attrName>style.visibility</p:attrName>
                                        </p:attrNameLst>
                                      </p:cBhvr>
                                      <p:to>
                                        <p:strVal val="visible"/>
                                      </p:to>
                                    </p:set>
                                    <p:animEffect transition="in" filter="fade">
                                      <p:cBhvr>
                                        <p:cTn id="153" dur="1000"/>
                                        <p:tgtEl>
                                          <p:spTgt spid="182"/>
                                        </p:tgtEl>
                                      </p:cBhvr>
                                    </p:animEffect>
                                    <p:anim calcmode="lin" valueType="num">
                                      <p:cBhvr>
                                        <p:cTn id="154" dur="1000" fill="hold"/>
                                        <p:tgtEl>
                                          <p:spTgt spid="182"/>
                                        </p:tgtEl>
                                        <p:attrNameLst>
                                          <p:attrName>ppt_x</p:attrName>
                                        </p:attrNameLst>
                                      </p:cBhvr>
                                      <p:tavLst>
                                        <p:tav tm="0">
                                          <p:val>
                                            <p:strVal val="#ppt_x"/>
                                          </p:val>
                                        </p:tav>
                                        <p:tav tm="100000">
                                          <p:val>
                                            <p:strVal val="#ppt_x"/>
                                          </p:val>
                                        </p:tav>
                                      </p:tavLst>
                                    </p:anim>
                                    <p:anim calcmode="lin" valueType="num">
                                      <p:cBhvr>
                                        <p:cTn id="155" dur="1000" fill="hold"/>
                                        <p:tgtEl>
                                          <p:spTgt spid="182"/>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2000"/>
                                  </p:stCondLst>
                                  <p:childTnLst>
                                    <p:set>
                                      <p:cBhvr>
                                        <p:cTn id="157" dur="1" fill="hold">
                                          <p:stCondLst>
                                            <p:cond delay="0"/>
                                          </p:stCondLst>
                                        </p:cTn>
                                        <p:tgtEl>
                                          <p:spTgt spid="187"/>
                                        </p:tgtEl>
                                        <p:attrNameLst>
                                          <p:attrName>style.visibility</p:attrName>
                                        </p:attrNameLst>
                                      </p:cBhvr>
                                      <p:to>
                                        <p:strVal val="visible"/>
                                      </p:to>
                                    </p:set>
                                    <p:animEffect transition="in" filter="fade">
                                      <p:cBhvr>
                                        <p:cTn id="158" dur="1000"/>
                                        <p:tgtEl>
                                          <p:spTgt spid="187"/>
                                        </p:tgtEl>
                                      </p:cBhvr>
                                    </p:animEffect>
                                    <p:anim calcmode="lin" valueType="num">
                                      <p:cBhvr>
                                        <p:cTn id="159" dur="1000" fill="hold"/>
                                        <p:tgtEl>
                                          <p:spTgt spid="187"/>
                                        </p:tgtEl>
                                        <p:attrNameLst>
                                          <p:attrName>ppt_x</p:attrName>
                                        </p:attrNameLst>
                                      </p:cBhvr>
                                      <p:tavLst>
                                        <p:tav tm="0">
                                          <p:val>
                                            <p:strVal val="#ppt_x"/>
                                          </p:val>
                                        </p:tav>
                                        <p:tav tm="100000">
                                          <p:val>
                                            <p:strVal val="#ppt_x"/>
                                          </p:val>
                                        </p:tav>
                                      </p:tavLst>
                                    </p:anim>
                                    <p:anim calcmode="lin" valueType="num">
                                      <p:cBhvr>
                                        <p:cTn id="160" dur="1000" fill="hold"/>
                                        <p:tgtEl>
                                          <p:spTgt spid="187"/>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2000"/>
                                  </p:stCondLst>
                                  <p:childTnLst>
                                    <p:set>
                                      <p:cBhvr>
                                        <p:cTn id="162" dur="1" fill="hold">
                                          <p:stCondLst>
                                            <p:cond delay="0"/>
                                          </p:stCondLst>
                                        </p:cTn>
                                        <p:tgtEl>
                                          <p:spTgt spid="188"/>
                                        </p:tgtEl>
                                        <p:attrNameLst>
                                          <p:attrName>style.visibility</p:attrName>
                                        </p:attrNameLst>
                                      </p:cBhvr>
                                      <p:to>
                                        <p:strVal val="visible"/>
                                      </p:to>
                                    </p:set>
                                    <p:animEffect transition="in" filter="fade">
                                      <p:cBhvr>
                                        <p:cTn id="163" dur="1000"/>
                                        <p:tgtEl>
                                          <p:spTgt spid="188"/>
                                        </p:tgtEl>
                                      </p:cBhvr>
                                    </p:animEffect>
                                    <p:anim calcmode="lin" valueType="num">
                                      <p:cBhvr>
                                        <p:cTn id="164" dur="1000" fill="hold"/>
                                        <p:tgtEl>
                                          <p:spTgt spid="188"/>
                                        </p:tgtEl>
                                        <p:attrNameLst>
                                          <p:attrName>ppt_x</p:attrName>
                                        </p:attrNameLst>
                                      </p:cBhvr>
                                      <p:tavLst>
                                        <p:tav tm="0">
                                          <p:val>
                                            <p:strVal val="#ppt_x"/>
                                          </p:val>
                                        </p:tav>
                                        <p:tav tm="100000">
                                          <p:val>
                                            <p:strVal val="#ppt_x"/>
                                          </p:val>
                                        </p:tav>
                                      </p:tavLst>
                                    </p:anim>
                                    <p:anim calcmode="lin" valueType="num">
                                      <p:cBhvr>
                                        <p:cTn id="165" dur="1000" fill="hold"/>
                                        <p:tgtEl>
                                          <p:spTgt spid="188"/>
                                        </p:tgtEl>
                                        <p:attrNameLst>
                                          <p:attrName>ppt_y</p:attrName>
                                        </p:attrNameLst>
                                      </p:cBhvr>
                                      <p:tavLst>
                                        <p:tav tm="0">
                                          <p:val>
                                            <p:strVal val="#ppt_y+.1"/>
                                          </p:val>
                                        </p:tav>
                                        <p:tav tm="100000">
                                          <p:val>
                                            <p:strVal val="#ppt_y"/>
                                          </p:val>
                                        </p:tav>
                                      </p:tavLst>
                                    </p:anim>
                                  </p:childTnLst>
                                </p:cTn>
                              </p:par>
                              <p:par>
                                <p:cTn id="166" presetID="42" presetClass="entr" presetSubtype="0" fill="hold" grpId="0" nodeType="withEffect">
                                  <p:stCondLst>
                                    <p:cond delay="2000"/>
                                  </p:stCondLst>
                                  <p:childTnLst>
                                    <p:set>
                                      <p:cBhvr>
                                        <p:cTn id="167" dur="1" fill="hold">
                                          <p:stCondLst>
                                            <p:cond delay="0"/>
                                          </p:stCondLst>
                                        </p:cTn>
                                        <p:tgtEl>
                                          <p:spTgt spid="189"/>
                                        </p:tgtEl>
                                        <p:attrNameLst>
                                          <p:attrName>style.visibility</p:attrName>
                                        </p:attrNameLst>
                                      </p:cBhvr>
                                      <p:to>
                                        <p:strVal val="visible"/>
                                      </p:to>
                                    </p:set>
                                    <p:animEffect transition="in" filter="fade">
                                      <p:cBhvr>
                                        <p:cTn id="168" dur="1000"/>
                                        <p:tgtEl>
                                          <p:spTgt spid="189"/>
                                        </p:tgtEl>
                                      </p:cBhvr>
                                    </p:animEffect>
                                    <p:anim calcmode="lin" valueType="num">
                                      <p:cBhvr>
                                        <p:cTn id="169" dur="1000" fill="hold"/>
                                        <p:tgtEl>
                                          <p:spTgt spid="189"/>
                                        </p:tgtEl>
                                        <p:attrNameLst>
                                          <p:attrName>ppt_x</p:attrName>
                                        </p:attrNameLst>
                                      </p:cBhvr>
                                      <p:tavLst>
                                        <p:tav tm="0">
                                          <p:val>
                                            <p:strVal val="#ppt_x"/>
                                          </p:val>
                                        </p:tav>
                                        <p:tav tm="100000">
                                          <p:val>
                                            <p:strVal val="#ppt_x"/>
                                          </p:val>
                                        </p:tav>
                                      </p:tavLst>
                                    </p:anim>
                                    <p:anim calcmode="lin" valueType="num">
                                      <p:cBhvr>
                                        <p:cTn id="170" dur="1000" fill="hold"/>
                                        <p:tgtEl>
                                          <p:spTgt spid="189"/>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2000"/>
                                  </p:stCondLst>
                                  <p:childTnLst>
                                    <p:set>
                                      <p:cBhvr>
                                        <p:cTn id="172" dur="1" fill="hold">
                                          <p:stCondLst>
                                            <p:cond delay="0"/>
                                          </p:stCondLst>
                                        </p:cTn>
                                        <p:tgtEl>
                                          <p:spTgt spid="221"/>
                                        </p:tgtEl>
                                        <p:attrNameLst>
                                          <p:attrName>style.visibility</p:attrName>
                                        </p:attrNameLst>
                                      </p:cBhvr>
                                      <p:to>
                                        <p:strVal val="visible"/>
                                      </p:to>
                                    </p:set>
                                    <p:animEffect transition="in" filter="fade">
                                      <p:cBhvr>
                                        <p:cTn id="173" dur="1000"/>
                                        <p:tgtEl>
                                          <p:spTgt spid="221"/>
                                        </p:tgtEl>
                                      </p:cBhvr>
                                    </p:animEffect>
                                    <p:anim calcmode="lin" valueType="num">
                                      <p:cBhvr>
                                        <p:cTn id="174" dur="1000" fill="hold"/>
                                        <p:tgtEl>
                                          <p:spTgt spid="221"/>
                                        </p:tgtEl>
                                        <p:attrNameLst>
                                          <p:attrName>ppt_x</p:attrName>
                                        </p:attrNameLst>
                                      </p:cBhvr>
                                      <p:tavLst>
                                        <p:tav tm="0">
                                          <p:val>
                                            <p:strVal val="#ppt_x"/>
                                          </p:val>
                                        </p:tav>
                                        <p:tav tm="100000">
                                          <p:val>
                                            <p:strVal val="#ppt_x"/>
                                          </p:val>
                                        </p:tav>
                                      </p:tavLst>
                                    </p:anim>
                                    <p:anim calcmode="lin" valueType="num">
                                      <p:cBhvr>
                                        <p:cTn id="175" dur="1000" fill="hold"/>
                                        <p:tgtEl>
                                          <p:spTgt spid="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P spid="163" grpId="0"/>
      <p:bldP spid="164" grpId="0"/>
      <p:bldP spid="165" grpId="0"/>
      <p:bldP spid="171" grpId="0" animBg="1"/>
      <p:bldP spid="180" grpId="0"/>
      <p:bldP spid="181" grpId="0"/>
      <p:bldP spid="187" grpId="0" animBg="1"/>
      <p:bldP spid="188" grpId="0"/>
      <p:bldP spid="189" grpId="0"/>
      <p:bldP spid="195" grpId="0" animBg="1"/>
      <p:bldP spid="196" grpId="0"/>
      <p:bldP spid="197" grpId="0"/>
      <p:bldP spid="203" grpId="0" animBg="1"/>
      <p:bldP spid="204" grpId="0"/>
      <p:bldP spid="205" grpId="0"/>
      <p:bldP spid="221" grpId="0" animBg="1"/>
      <p:bldP spid="222" grpId="0" animBg="1"/>
      <p:bldP spid="22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32332"/>
</p:tagLst>
</file>

<file path=ppt/tags/tag10.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Other"/>
  <p:tag name="MH_ORDER" val="10"/>
</p:tagLst>
</file>

<file path=ppt/tags/tag11.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Other"/>
  <p:tag name="MH_ORDER" val="13"/>
</p:tagLst>
</file>

<file path=ppt/tags/tag13.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Other"/>
  <p:tag name="MH_ORDER" val="8"/>
</p:tagLst>
</file>

<file path=ppt/tags/tag15.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Other"/>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Other"/>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Other"/>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TIMING" val="|4.1"/>
</p:tagLst>
</file>

<file path=ppt/tags/tag20.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Other"/>
  <p:tag name="MH_ORDER" val="7"/>
</p:tagLst>
</file>

<file path=ppt/tags/tag22.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Other"/>
  <p:tag name="MH_ORDER" val="14"/>
</p:tagLst>
</file>

<file path=ppt/tags/tag23.xml><?xml version="1.0" encoding="utf-8"?>
<p:tagLst xmlns:a="http://schemas.openxmlformats.org/drawingml/2006/main" xmlns:r="http://schemas.openxmlformats.org/officeDocument/2006/relationships" xmlns:p="http://schemas.openxmlformats.org/presentationml/2006/main">
  <p:tag name="TIMING" val="|7"/>
</p:tagLst>
</file>

<file path=ppt/tags/tag3.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Other"/>
  <p:tag name="MH_ORDER" val="11"/>
</p:tagLst>
</file>

<file path=ppt/tags/tag5.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Other"/>
  <p:tag name="MH_ORDER" val="12"/>
</p:tagLst>
</file>

<file path=ppt/tags/tag7.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Other"/>
  <p:tag name="MH_ORDER" val="9"/>
</p:tagLst>
</file>

<file path=ppt/tags/tag9.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5s230nu">
      <a:majorFont>
        <a:latin typeface=""/>
        <a:ea typeface="微软雅黑"/>
        <a:cs typeface=""/>
      </a:majorFont>
      <a:minorFont>
        <a:latin typeface=""/>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1702</Words>
  <Application>Microsoft Office PowerPoint</Application>
  <PresentationFormat>自定义</PresentationFormat>
  <Paragraphs>316</Paragraphs>
  <Slides>27</Slides>
  <Notes>27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宋体</vt:lpstr>
      <vt:lpstr>微软雅黑</vt:lpstr>
      <vt:lpstr>Arial</vt:lpstr>
      <vt:lpstr>Calibri</vt:lpstr>
      <vt:lpstr>Times New Roman</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2022-03-16T02:41:26Z</dcterms:created>
  <dcterms:modified xsi:type="dcterms:W3CDTF">2023-01-10T07:13:07Z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DE2D71EFF27F488398EE6CC59ED81BAE</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