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4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438" y="-16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等线" panose="02010600030101010101" charset="-122"/>
      </a:defRPr>
    </a:lvl1pPr>
    <a:lvl2pPr indent="228600" latinLnBrk="0">
      <a:defRPr sz="1200">
        <a:latin typeface="+mj-lt"/>
        <a:ea typeface="+mj-ea"/>
        <a:cs typeface="+mj-cs"/>
        <a:sym typeface="等线" panose="02010600030101010101" charset="-122"/>
      </a:defRPr>
    </a:lvl2pPr>
    <a:lvl3pPr indent="457200" latinLnBrk="0">
      <a:defRPr sz="1200">
        <a:latin typeface="+mj-lt"/>
        <a:ea typeface="+mj-ea"/>
        <a:cs typeface="+mj-cs"/>
        <a:sym typeface="等线" panose="02010600030101010101" charset="-122"/>
      </a:defRPr>
    </a:lvl3pPr>
    <a:lvl4pPr indent="685800" latinLnBrk="0">
      <a:defRPr sz="1200">
        <a:latin typeface="+mj-lt"/>
        <a:ea typeface="+mj-ea"/>
        <a:cs typeface="+mj-cs"/>
        <a:sym typeface="等线" panose="02010600030101010101" charset="-122"/>
      </a:defRPr>
    </a:lvl4pPr>
    <a:lvl5pPr indent="914400" latinLnBrk="0">
      <a:defRPr sz="1200">
        <a:latin typeface="+mj-lt"/>
        <a:ea typeface="+mj-ea"/>
        <a:cs typeface="+mj-cs"/>
        <a:sym typeface="等线" panose="02010600030101010101" charset="-122"/>
      </a:defRPr>
    </a:lvl5pPr>
    <a:lvl6pPr indent="1143000" latinLnBrk="0">
      <a:defRPr sz="1200">
        <a:latin typeface="+mj-lt"/>
        <a:ea typeface="+mj-ea"/>
        <a:cs typeface="+mj-cs"/>
        <a:sym typeface="等线" panose="02010600030101010101" charset="-122"/>
      </a:defRPr>
    </a:lvl6pPr>
    <a:lvl7pPr indent="1371600" latinLnBrk="0">
      <a:defRPr sz="1200">
        <a:latin typeface="+mj-lt"/>
        <a:ea typeface="+mj-ea"/>
        <a:cs typeface="+mj-cs"/>
        <a:sym typeface="等线" panose="02010600030101010101" charset="-122"/>
      </a:defRPr>
    </a:lvl7pPr>
    <a:lvl8pPr indent="1600200" latinLnBrk="0">
      <a:defRPr sz="1200">
        <a:latin typeface="+mj-lt"/>
        <a:ea typeface="+mj-ea"/>
        <a:cs typeface="+mj-cs"/>
        <a:sym typeface="等线" panose="02010600030101010101" charset="-122"/>
      </a:defRPr>
    </a:lvl8pPr>
    <a:lvl9pPr indent="1828800" latinLnBrk="0">
      <a:defRPr sz="1200">
        <a:latin typeface="+mj-lt"/>
        <a:ea typeface="+mj-ea"/>
        <a:cs typeface="+mj-cs"/>
        <a:sym typeface="等线" panose="02010600030101010101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1036582" y="1247454"/>
            <a:ext cx="7605488" cy="87376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sz="2000">
                <a:latin typeface="汉仪夏日体W"/>
                <a:ea typeface="汉仪夏日体W"/>
                <a:cs typeface="汉仪夏日体W"/>
                <a:sym typeface="汉仪夏日体W"/>
              </a:defRPr>
            </a:pPr>
            <a:r>
              <a:t>因为你的降临,这一天成了一个美丽的日子,从此世界也多了一抹诱人的色彩,而我生命的画屏上更添了许多美好的记忆,似锦如织! 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1333500" y="3956734"/>
            <a:ext cx="4762500" cy="87376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sz="2000">
                <a:latin typeface="汉仪夏日体W"/>
                <a:ea typeface="汉仪夏日体W"/>
                <a:cs typeface="汉仪夏日体W"/>
                <a:sym typeface="汉仪夏日体W"/>
              </a:defRPr>
            </a:pPr>
            <a:r>
              <a:t>将来，也请不要吝啬你璀璨的笑容，</a:t>
            </a:r>
          </a:p>
          <a:p>
            <a:pPr>
              <a:lnSpc>
                <a:spcPct val="120000"/>
              </a:lnSpc>
              <a:defRPr sz="2000">
                <a:latin typeface="汉仪夏日体W"/>
                <a:ea typeface="汉仪夏日体W"/>
                <a:cs typeface="汉仪夏日体W"/>
                <a:sym typeface="汉仪夏日体W"/>
              </a:defRPr>
            </a:pPr>
            <a:r>
              <a:t>让它填充你未来的每一天吧。 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9334878" y="6325868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 www.2ppt.com/moban/          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 www.2ppt.com/hangye/ </a:t>
            </a:r>
          </a:p>
          <a:p>
            <a:pPr hangingPunct="1"/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 www.2ppt.com/jieri/          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 www.2ppt.com/sucai/</a:t>
            </a:r>
          </a:p>
          <a:p>
            <a:pPr hangingPunct="1"/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 www.2ppt.com/beijing/        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 www.2ppt.com/tubiao/      </a:t>
            </a:r>
          </a:p>
          <a:p>
            <a:pPr hangingPunct="1"/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精美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 www.2ppt.com/xiazai/         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 www.2ppt.com/powerpoint/      </a:t>
            </a:r>
          </a:p>
          <a:p>
            <a:pPr hangingPunct="1"/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 www.2ppt.com/kejian/             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 www.2ppt.com/ziti/</a:t>
            </a:r>
          </a:p>
          <a:p>
            <a:pPr hangingPunct="1"/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工作总结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 www.2ppt.com/xiazai/zongjie/ 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工作计划：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 www.2ppt.com/xiazai/jihua/</a:t>
            </a:r>
          </a:p>
          <a:p>
            <a:pPr hangingPunct="1"/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商务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 www.2ppt.com/moban/shangwu/  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个人简历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 www.2ppt.com/xiazai/jianli/  </a:t>
            </a:r>
          </a:p>
          <a:p>
            <a:pPr hangingPunct="1"/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毕业答辩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 www.2ppt.com/xiazai/dabian/  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工作汇报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 www.2ppt.com/xiazai/huibao/    </a:t>
            </a:r>
          </a:p>
          <a:p>
            <a:pPr hangingPunct="1"/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</a:p>
        </p:txBody>
      </p:sp>
    </p:spTree>
  </p:cSld>
  <p:clrMapOvr>
    <a:masterClrMapping/>
  </p:clrMapOvr>
  <p:transition spd="med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t>标题文本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 advTm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4.pn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4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10.pn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7.pn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.png"/><Relationship Id="rId7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.png"/><Relationship Id="rId7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4.pn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10.png"/><Relationship Id="rId10" Type="http://schemas.openxmlformats.org/officeDocument/2006/relationships/image" Target="../media/image52.png"/><Relationship Id="rId4" Type="http://schemas.openxmlformats.org/officeDocument/2006/relationships/image" Target="../media/image7.png"/><Relationship Id="rId9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5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4.png"/><Relationship Id="rId7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4.png"/><Relationship Id="rId7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24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480" y="869379"/>
            <a:ext cx="6501973" cy="53901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21462"/>
            <a:ext cx="7860722" cy="9434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-74103"/>
            <a:ext cx="7860722" cy="9434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305" y="4721147"/>
            <a:ext cx="5404485" cy="1509127"/>
          </a:xfrm>
          <a:prstGeom prst="rect">
            <a:avLst/>
          </a:prstGeom>
        </p:spPr>
      </p:pic>
      <p:sp>
        <p:nvSpPr>
          <p:cNvPr id="14" name="文本框 38"/>
          <p:cNvSpPr txBox="1"/>
          <p:nvPr/>
        </p:nvSpPr>
        <p:spPr>
          <a:xfrm rot="20940000">
            <a:off x="4353412" y="1363030"/>
            <a:ext cx="1423035" cy="1593669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0" b="1" dirty="0">
                <a:ln w="28575">
                  <a:solidFill>
                    <a:schemeClr val="bg1"/>
                  </a:solidFill>
                </a:ln>
                <a:solidFill>
                  <a:srgbClr val="86DEF6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生</a:t>
            </a:r>
          </a:p>
        </p:txBody>
      </p:sp>
      <p:sp>
        <p:nvSpPr>
          <p:cNvPr id="15" name="文本框 38"/>
          <p:cNvSpPr txBox="1"/>
          <p:nvPr/>
        </p:nvSpPr>
        <p:spPr>
          <a:xfrm>
            <a:off x="5931551" y="1291495"/>
            <a:ext cx="1430927" cy="1595483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0" b="1" dirty="0">
                <a:ln w="28575">
                  <a:solidFill>
                    <a:schemeClr val="bg1"/>
                  </a:solidFill>
                </a:ln>
                <a:solidFill>
                  <a:srgbClr val="FC7A9D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日</a:t>
            </a:r>
          </a:p>
        </p:txBody>
      </p:sp>
      <p:sp>
        <p:nvSpPr>
          <p:cNvPr id="16" name="文本框 38"/>
          <p:cNvSpPr txBox="1"/>
          <p:nvPr/>
        </p:nvSpPr>
        <p:spPr>
          <a:xfrm rot="829135">
            <a:off x="4457110" y="2837810"/>
            <a:ext cx="1423035" cy="1575609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0" b="1" dirty="0">
                <a:ln w="28575">
                  <a:solidFill>
                    <a:schemeClr val="bg1"/>
                  </a:solidFill>
                </a:ln>
                <a:solidFill>
                  <a:srgbClr val="6DE1AC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快</a:t>
            </a:r>
          </a:p>
        </p:txBody>
      </p:sp>
      <p:sp>
        <p:nvSpPr>
          <p:cNvPr id="17" name="文本框 38"/>
          <p:cNvSpPr txBox="1"/>
          <p:nvPr/>
        </p:nvSpPr>
        <p:spPr>
          <a:xfrm rot="20892229">
            <a:off x="5993582" y="2885008"/>
            <a:ext cx="1423035" cy="1575609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0" b="1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乐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1133" y="-21462"/>
            <a:ext cx="5753100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4" y="0"/>
            <a:ext cx="5753100" cy="6858000"/>
          </a:xfrm>
          <a:prstGeom prst="rect">
            <a:avLst/>
          </a:prstGeom>
        </p:spPr>
      </p:pic>
      <p:sp>
        <p:nvSpPr>
          <p:cNvPr id="21" name="淘宝网Chenying0907出品 9"/>
          <p:cNvSpPr txBox="1"/>
          <p:nvPr/>
        </p:nvSpPr>
        <p:spPr>
          <a:xfrm>
            <a:off x="4696418" y="484646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卡通生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日快</a:t>
            </a:r>
            <a:r>
              <a:rPr lang="zh-CN" alt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乐模板</a:t>
            </a:r>
            <a:endParaRPr lang="zh-CN" altLang="en-US" sz="2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454238" y="4009035"/>
            <a:ext cx="4153716" cy="29333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251304" y="794997"/>
            <a:ext cx="5099905" cy="360154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8532876" y="4589182"/>
            <a:ext cx="2412638" cy="172303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21462"/>
            <a:ext cx="7860722" cy="9434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-74103"/>
            <a:ext cx="7860722" cy="9434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454238" y="4009035"/>
            <a:ext cx="4153716" cy="293335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707651" y="1444306"/>
            <a:ext cx="5463220" cy="4425632"/>
            <a:chOff x="5883642" y="1821880"/>
            <a:chExt cx="5463220" cy="4425632"/>
          </a:xfrm>
        </p:grpSpPr>
        <p:sp>
          <p:nvSpPr>
            <p:cNvPr id="8" name="Freeform 7"/>
            <p:cNvSpPr/>
            <p:nvPr/>
          </p:nvSpPr>
          <p:spPr bwMode="auto">
            <a:xfrm>
              <a:off x="5883642" y="1821880"/>
              <a:ext cx="5162916" cy="4425632"/>
            </a:xfrm>
            <a:custGeom>
              <a:avLst/>
              <a:gdLst>
                <a:gd name="T0" fmla="*/ 2535 w 2682"/>
                <a:gd name="T1" fmla="*/ 2299 h 2299"/>
                <a:gd name="T2" fmla="*/ 0 w 2682"/>
                <a:gd name="T3" fmla="*/ 2123 h 2299"/>
                <a:gd name="T4" fmla="*/ 148 w 2682"/>
                <a:gd name="T5" fmla="*/ 0 h 2299"/>
                <a:gd name="T6" fmla="*/ 2682 w 2682"/>
                <a:gd name="T7" fmla="*/ 176 h 2299"/>
                <a:gd name="T8" fmla="*/ 2535 w 2682"/>
                <a:gd name="T9" fmla="*/ 2299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2" h="2299">
                  <a:moveTo>
                    <a:pt x="2535" y="2299"/>
                  </a:moveTo>
                  <a:lnTo>
                    <a:pt x="0" y="2123"/>
                  </a:lnTo>
                  <a:lnTo>
                    <a:pt x="148" y="0"/>
                  </a:lnTo>
                  <a:lnTo>
                    <a:pt x="2682" y="176"/>
                  </a:lnTo>
                  <a:lnTo>
                    <a:pt x="2535" y="2299"/>
                  </a:lnTo>
                  <a:close/>
                </a:path>
              </a:pathLst>
            </a:custGeom>
            <a:solidFill>
              <a:srgbClr val="ED6A7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28215">
              <a:off x="6245473" y="2382682"/>
              <a:ext cx="4566159" cy="304106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28681" y="1844980"/>
              <a:ext cx="1518181" cy="1490387"/>
            </a:xfrm>
            <a:prstGeom prst="rect">
              <a:avLst/>
            </a:prstGeom>
          </p:spPr>
        </p:pic>
      </p:grpSp>
      <p:sp>
        <p:nvSpPr>
          <p:cNvPr id="13" name="淘宝网Chenying0907出品 9"/>
          <p:cNvSpPr txBox="1"/>
          <p:nvPr/>
        </p:nvSpPr>
        <p:spPr>
          <a:xfrm>
            <a:off x="2187142" y="2251597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淘宝网Chenying0907出品 10"/>
          <p:cNvSpPr txBox="1"/>
          <p:nvPr/>
        </p:nvSpPr>
        <p:spPr>
          <a:xfrm>
            <a:off x="2217622" y="2605987"/>
            <a:ext cx="179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淘宝网Chenying0907出品 11"/>
          <p:cNvSpPr/>
          <p:nvPr/>
        </p:nvSpPr>
        <p:spPr>
          <a:xfrm>
            <a:off x="2105005" y="3195457"/>
            <a:ext cx="34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May Jesus Christ always be at the center of the new lives you are now starting</a:t>
            </a:r>
            <a:endParaRPr lang="zh-CN" altLang="en-US" sz="1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21462"/>
            <a:ext cx="7860722" cy="9434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-74103"/>
            <a:ext cx="7860722" cy="9434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454238" y="4009035"/>
            <a:ext cx="4153716" cy="2933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939724" y="4314797"/>
            <a:ext cx="3706514" cy="26470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6013130" y="3808255"/>
            <a:ext cx="3206729" cy="27861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22873" y="1609966"/>
            <a:ext cx="3206729" cy="27861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031812" y="2833341"/>
            <a:ext cx="3206729" cy="2786157"/>
          </a:xfrm>
          <a:prstGeom prst="rect">
            <a:avLst/>
          </a:prstGeom>
        </p:spPr>
      </p:pic>
      <p:pic>
        <p:nvPicPr>
          <p:cNvPr id="10" name="图片占位符 7"/>
          <p:cNvPicPr>
            <a:picLocks noGrp="1"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22229">
            <a:off x="6496009" y="4750366"/>
            <a:ext cx="2202501" cy="1295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占位符 5"/>
          <p:cNvPicPr>
            <a:picLocks noGrp="1"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71302">
            <a:off x="753162" y="2425755"/>
            <a:ext cx="2263262" cy="1507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占位符 6"/>
          <p:cNvPicPr>
            <a:picLocks noGrp="1"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37238">
            <a:off x="3517796" y="3675404"/>
            <a:ext cx="2144735" cy="1428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淘宝网Chenying0907出品 9"/>
          <p:cNvSpPr txBox="1"/>
          <p:nvPr/>
        </p:nvSpPr>
        <p:spPr>
          <a:xfrm>
            <a:off x="7918579" y="2143093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淘宝网Chenying0907出品 10"/>
          <p:cNvSpPr txBox="1"/>
          <p:nvPr/>
        </p:nvSpPr>
        <p:spPr>
          <a:xfrm>
            <a:off x="7949059" y="2497483"/>
            <a:ext cx="179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淘宝网Chenying0907出品 11"/>
          <p:cNvSpPr/>
          <p:nvPr/>
        </p:nvSpPr>
        <p:spPr>
          <a:xfrm>
            <a:off x="7836442" y="3086953"/>
            <a:ext cx="34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May Jesus Christ always be at the center of the new lives you are now starting</a:t>
            </a:r>
            <a:endParaRPr lang="zh-CN" altLang="en-US" sz="1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21462"/>
            <a:ext cx="7860722" cy="9434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-74103"/>
            <a:ext cx="7860722" cy="9434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454238" y="4009035"/>
            <a:ext cx="4153716" cy="2933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939724" y="4314797"/>
            <a:ext cx="3706514" cy="26470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9612103">
            <a:off x="2635434" y="2920484"/>
            <a:ext cx="2144662" cy="1411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542910" y="2321866"/>
            <a:ext cx="2672168" cy="1694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9991132">
            <a:off x="4757179" y="2803367"/>
            <a:ext cx="2491870" cy="1654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21462"/>
            <a:ext cx="7860722" cy="9434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-74103"/>
            <a:ext cx="7860722" cy="9434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454238" y="4009035"/>
            <a:ext cx="4153716" cy="2933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939724" y="4314797"/>
            <a:ext cx="3706514" cy="2647083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209309" y="1693853"/>
            <a:ext cx="5356021" cy="3492255"/>
            <a:chOff x="1572713" y="1563577"/>
            <a:chExt cx="6223970" cy="4058179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652106" y="3849648"/>
              <a:ext cx="419946" cy="4199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1572713" y="1764545"/>
              <a:ext cx="741696" cy="524410"/>
            </a:xfrm>
            <a:custGeom>
              <a:avLst/>
              <a:gdLst>
                <a:gd name="T0" fmla="*/ 97 w 150"/>
                <a:gd name="T1" fmla="*/ 31 h 106"/>
                <a:gd name="T2" fmla="*/ 138 w 150"/>
                <a:gd name="T3" fmla="*/ 94 h 106"/>
                <a:gd name="T4" fmla="*/ 53 w 150"/>
                <a:gd name="T5" fmla="*/ 74 h 106"/>
                <a:gd name="T6" fmla="*/ 12 w 150"/>
                <a:gd name="T7" fmla="*/ 12 h 106"/>
                <a:gd name="T8" fmla="*/ 97 w 150"/>
                <a:gd name="T9" fmla="*/ 3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06">
                  <a:moveTo>
                    <a:pt x="97" y="31"/>
                  </a:moveTo>
                  <a:cubicBezTo>
                    <a:pt x="131" y="54"/>
                    <a:pt x="150" y="82"/>
                    <a:pt x="138" y="94"/>
                  </a:cubicBezTo>
                  <a:cubicBezTo>
                    <a:pt x="125" y="106"/>
                    <a:pt x="88" y="97"/>
                    <a:pt x="53" y="74"/>
                  </a:cubicBezTo>
                  <a:cubicBezTo>
                    <a:pt x="18" y="51"/>
                    <a:pt x="0" y="24"/>
                    <a:pt x="12" y="12"/>
                  </a:cubicBezTo>
                  <a:cubicBezTo>
                    <a:pt x="24" y="0"/>
                    <a:pt x="62" y="9"/>
                    <a:pt x="97" y="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2360371" y="1645456"/>
              <a:ext cx="231911" cy="530677"/>
            </a:xfrm>
            <a:custGeom>
              <a:avLst/>
              <a:gdLst>
                <a:gd name="T0" fmla="*/ 44 w 47"/>
                <a:gd name="T1" fmla="*/ 56 h 107"/>
                <a:gd name="T2" fmla="*/ 27 w 47"/>
                <a:gd name="T3" fmla="*/ 105 h 107"/>
                <a:gd name="T4" fmla="*/ 2 w 47"/>
                <a:gd name="T5" fmla="*/ 51 h 107"/>
                <a:gd name="T6" fmla="*/ 19 w 47"/>
                <a:gd name="T7" fmla="*/ 1 h 107"/>
                <a:gd name="T8" fmla="*/ 44 w 47"/>
                <a:gd name="T9" fmla="*/ 5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07">
                  <a:moveTo>
                    <a:pt x="44" y="56"/>
                  </a:moveTo>
                  <a:cubicBezTo>
                    <a:pt x="47" y="85"/>
                    <a:pt x="39" y="107"/>
                    <a:pt x="27" y="105"/>
                  </a:cubicBezTo>
                  <a:cubicBezTo>
                    <a:pt x="16" y="104"/>
                    <a:pt x="4" y="79"/>
                    <a:pt x="2" y="51"/>
                  </a:cubicBezTo>
                  <a:cubicBezTo>
                    <a:pt x="0" y="22"/>
                    <a:pt x="7" y="0"/>
                    <a:pt x="19" y="1"/>
                  </a:cubicBezTo>
                  <a:cubicBezTo>
                    <a:pt x="31" y="3"/>
                    <a:pt x="42" y="28"/>
                    <a:pt x="44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52106" y="1563577"/>
              <a:ext cx="6144577" cy="4058179"/>
              <a:chOff x="1107479" y="1522188"/>
              <a:chExt cx="6144577" cy="4058179"/>
            </a:xfrm>
          </p:grpSpPr>
          <p:sp>
            <p:nvSpPr>
              <p:cNvPr id="14" name="Freeform 5"/>
              <p:cNvSpPr/>
              <p:nvPr/>
            </p:nvSpPr>
            <p:spPr bwMode="auto">
              <a:xfrm>
                <a:off x="1107479" y="1984713"/>
                <a:ext cx="6144577" cy="3595654"/>
              </a:xfrm>
              <a:custGeom>
                <a:avLst/>
                <a:gdLst>
                  <a:gd name="T0" fmla="*/ 38 w 1242"/>
                  <a:gd name="T1" fmla="*/ 294 h 726"/>
                  <a:gd name="T2" fmla="*/ 419 w 1242"/>
                  <a:gd name="T3" fmla="*/ 16 h 726"/>
                  <a:gd name="T4" fmla="*/ 767 w 1242"/>
                  <a:gd name="T5" fmla="*/ 202 h 726"/>
                  <a:gd name="T6" fmla="*/ 762 w 1242"/>
                  <a:gd name="T7" fmla="*/ 359 h 726"/>
                  <a:gd name="T8" fmla="*/ 912 w 1242"/>
                  <a:gd name="T9" fmla="*/ 356 h 726"/>
                  <a:gd name="T10" fmla="*/ 1242 w 1242"/>
                  <a:gd name="T11" fmla="*/ 259 h 726"/>
                  <a:gd name="T12" fmla="*/ 1194 w 1242"/>
                  <a:gd name="T13" fmla="*/ 325 h 726"/>
                  <a:gd name="T14" fmla="*/ 1053 w 1242"/>
                  <a:gd name="T15" fmla="*/ 476 h 726"/>
                  <a:gd name="T16" fmla="*/ 610 w 1242"/>
                  <a:gd name="T17" fmla="*/ 694 h 726"/>
                  <a:gd name="T18" fmla="*/ 196 w 1242"/>
                  <a:gd name="T19" fmla="*/ 663 h 726"/>
                  <a:gd name="T20" fmla="*/ 38 w 1242"/>
                  <a:gd name="T21" fmla="*/ 294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2" h="726">
                    <a:moveTo>
                      <a:pt x="38" y="294"/>
                    </a:moveTo>
                    <a:cubicBezTo>
                      <a:pt x="85" y="122"/>
                      <a:pt x="257" y="38"/>
                      <a:pt x="419" y="16"/>
                    </a:cubicBezTo>
                    <a:cubicBezTo>
                      <a:pt x="548" y="0"/>
                      <a:pt x="775" y="19"/>
                      <a:pt x="767" y="202"/>
                    </a:cubicBezTo>
                    <a:cubicBezTo>
                      <a:pt x="766" y="239"/>
                      <a:pt x="734" y="326"/>
                      <a:pt x="762" y="359"/>
                    </a:cubicBezTo>
                    <a:cubicBezTo>
                      <a:pt x="792" y="394"/>
                      <a:pt x="875" y="362"/>
                      <a:pt x="912" y="356"/>
                    </a:cubicBezTo>
                    <a:cubicBezTo>
                      <a:pt x="1023" y="337"/>
                      <a:pt x="1136" y="295"/>
                      <a:pt x="1242" y="259"/>
                    </a:cubicBezTo>
                    <a:cubicBezTo>
                      <a:pt x="1229" y="263"/>
                      <a:pt x="1203" y="315"/>
                      <a:pt x="1194" y="325"/>
                    </a:cubicBezTo>
                    <a:cubicBezTo>
                      <a:pt x="1152" y="380"/>
                      <a:pt x="1106" y="431"/>
                      <a:pt x="1053" y="476"/>
                    </a:cubicBezTo>
                    <a:cubicBezTo>
                      <a:pt x="930" y="579"/>
                      <a:pt x="765" y="659"/>
                      <a:pt x="610" y="694"/>
                    </a:cubicBezTo>
                    <a:cubicBezTo>
                      <a:pt x="475" y="724"/>
                      <a:pt x="322" y="726"/>
                      <a:pt x="196" y="663"/>
                    </a:cubicBezTo>
                    <a:cubicBezTo>
                      <a:pt x="69" y="599"/>
                      <a:pt x="0" y="434"/>
                      <a:pt x="38" y="29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938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C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1836836" y="2299049"/>
                <a:ext cx="4717806" cy="3104317"/>
              </a:xfrm>
              <a:custGeom>
                <a:avLst/>
                <a:gdLst>
                  <a:gd name="connsiteX0" fmla="*/ 5577168 w 5577168"/>
                  <a:gd name="connsiteY0" fmla="*/ 1251061 h 3104317"/>
                  <a:gd name="connsiteX1" fmla="*/ 5577168 w 5577168"/>
                  <a:gd name="connsiteY1" fmla="*/ 1263753 h 3104317"/>
                  <a:gd name="connsiteX2" fmla="*/ 5565218 w 5577168"/>
                  <a:gd name="connsiteY2" fmla="*/ 1280882 h 3104317"/>
                  <a:gd name="connsiteX3" fmla="*/ 5531165 w 5577168"/>
                  <a:gd name="connsiteY3" fmla="*/ 1289804 h 3104317"/>
                  <a:gd name="connsiteX4" fmla="*/ 5540138 w 5577168"/>
                  <a:gd name="connsiteY4" fmla="*/ 1281541 h 3104317"/>
                  <a:gd name="connsiteX5" fmla="*/ 5563285 w 5577168"/>
                  <a:gd name="connsiteY5" fmla="*/ 1261456 h 3104317"/>
                  <a:gd name="connsiteX6" fmla="*/ 2089401 w 5577168"/>
                  <a:gd name="connsiteY6" fmla="*/ 2626 h 3104317"/>
                  <a:gd name="connsiteX7" fmla="*/ 3274675 w 5577168"/>
                  <a:gd name="connsiteY7" fmla="*/ 963884 h 3104317"/>
                  <a:gd name="connsiteX8" fmla="*/ 3254886 w 5577168"/>
                  <a:gd name="connsiteY8" fmla="*/ 1637505 h 3104317"/>
                  <a:gd name="connsiteX9" fmla="*/ 3917808 w 5577168"/>
                  <a:gd name="connsiteY9" fmla="*/ 1677129 h 3104317"/>
                  <a:gd name="connsiteX10" fmla="*/ 5376945 w 5577168"/>
                  <a:gd name="connsiteY10" fmla="*/ 1330210 h 3104317"/>
                  <a:gd name="connsiteX11" fmla="*/ 5531165 w 5577168"/>
                  <a:gd name="connsiteY11" fmla="*/ 1289804 h 3104317"/>
                  <a:gd name="connsiteX12" fmla="*/ 5510693 w 5577168"/>
                  <a:gd name="connsiteY12" fmla="*/ 1308656 h 3104317"/>
                  <a:gd name="connsiteX13" fmla="*/ 5174391 w 5577168"/>
                  <a:gd name="connsiteY13" fmla="*/ 1642458 h 3104317"/>
                  <a:gd name="connsiteX14" fmla="*/ 4496628 w 5577168"/>
                  <a:gd name="connsiteY14" fmla="*/ 2256641 h 3104317"/>
                  <a:gd name="connsiteX15" fmla="*/ 2463338 w 5577168"/>
                  <a:gd name="connsiteY15" fmla="*/ 3063995 h 3104317"/>
                  <a:gd name="connsiteX16" fmla="*/ 647723 w 5577168"/>
                  <a:gd name="connsiteY16" fmla="*/ 2786622 h 3104317"/>
                  <a:gd name="connsiteX17" fmla="*/ 78798 w 5577168"/>
                  <a:gd name="connsiteY17" fmla="*/ 1097617 h 3104317"/>
                  <a:gd name="connsiteX18" fmla="*/ 1859782 w 5577168"/>
                  <a:gd name="connsiteY18" fmla="*/ 2984 h 3104317"/>
                  <a:gd name="connsiteX19" fmla="*/ 2089401 w 5577168"/>
                  <a:gd name="connsiteY19" fmla="*/ 2626 h 310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577168" h="3104317">
                    <a:moveTo>
                      <a:pt x="5577168" y="1251061"/>
                    </a:moveTo>
                    <a:lnTo>
                      <a:pt x="5577168" y="1263753"/>
                    </a:lnTo>
                    <a:lnTo>
                      <a:pt x="5565218" y="1280882"/>
                    </a:lnTo>
                    <a:lnTo>
                      <a:pt x="5531165" y="1289804"/>
                    </a:lnTo>
                    <a:lnTo>
                      <a:pt x="5540138" y="1281541"/>
                    </a:lnTo>
                    <a:cubicBezTo>
                      <a:pt x="5548980" y="1273592"/>
                      <a:pt x="5556773" y="1266816"/>
                      <a:pt x="5563285" y="1261456"/>
                    </a:cubicBezTo>
                    <a:close/>
                    <a:moveTo>
                      <a:pt x="2089401" y="2626"/>
                    </a:moveTo>
                    <a:cubicBezTo>
                      <a:pt x="2652412" y="28833"/>
                      <a:pt x="3361250" y="257449"/>
                      <a:pt x="3274675" y="963884"/>
                    </a:cubicBezTo>
                    <a:cubicBezTo>
                      <a:pt x="3259833" y="1127336"/>
                      <a:pt x="3146048" y="1483959"/>
                      <a:pt x="3254886" y="1637505"/>
                    </a:cubicBezTo>
                    <a:cubicBezTo>
                      <a:pt x="3373618" y="1805910"/>
                      <a:pt x="3754551" y="1691989"/>
                      <a:pt x="3917808" y="1677129"/>
                    </a:cubicBezTo>
                    <a:cubicBezTo>
                      <a:pt x="4350686" y="1638124"/>
                      <a:pt x="4919921" y="1455014"/>
                      <a:pt x="5376945" y="1330210"/>
                    </a:cubicBezTo>
                    <a:lnTo>
                      <a:pt x="5531165" y="1289804"/>
                    </a:lnTo>
                    <a:lnTo>
                      <a:pt x="5510693" y="1308656"/>
                    </a:lnTo>
                    <a:cubicBezTo>
                      <a:pt x="5403584" y="1409120"/>
                      <a:pt x="5214587" y="1602214"/>
                      <a:pt x="5174391" y="1642458"/>
                    </a:cubicBezTo>
                    <a:cubicBezTo>
                      <a:pt x="4971557" y="1870300"/>
                      <a:pt x="4748934" y="2078330"/>
                      <a:pt x="4496628" y="2256641"/>
                    </a:cubicBezTo>
                    <a:cubicBezTo>
                      <a:pt x="3922755" y="2672701"/>
                      <a:pt x="3160890" y="2964934"/>
                      <a:pt x="2463338" y="3063995"/>
                    </a:cubicBezTo>
                    <a:cubicBezTo>
                      <a:pt x="1859782" y="3153151"/>
                      <a:pt x="1182019" y="3108573"/>
                      <a:pt x="647723" y="2786622"/>
                    </a:cubicBezTo>
                    <a:cubicBezTo>
                      <a:pt x="108481" y="2459718"/>
                      <a:pt x="-138878" y="1701895"/>
                      <a:pt x="78798" y="1097617"/>
                    </a:cubicBezTo>
                    <a:cubicBezTo>
                      <a:pt x="345946" y="354653"/>
                      <a:pt x="1137494" y="42608"/>
                      <a:pt x="1859782" y="2984"/>
                    </a:cubicBezTo>
                    <a:cubicBezTo>
                      <a:pt x="1931516" y="-731"/>
                      <a:pt x="2008970" y="-1118"/>
                      <a:pt x="2089401" y="2626"/>
                    </a:cubicBezTo>
                    <a:close/>
                  </a:path>
                </a:pathLst>
              </a:custGeom>
            </p:spPr>
          </p:pic>
          <p:sp>
            <p:nvSpPr>
              <p:cNvPr id="18" name="Freeform 10"/>
              <p:cNvSpPr/>
              <p:nvPr/>
            </p:nvSpPr>
            <p:spPr bwMode="auto">
              <a:xfrm>
                <a:off x="1909086" y="1522188"/>
                <a:ext cx="401142" cy="741696"/>
              </a:xfrm>
              <a:custGeom>
                <a:avLst/>
                <a:gdLst>
                  <a:gd name="T0" fmla="*/ 70 w 81"/>
                  <a:gd name="T1" fmla="*/ 63 h 150"/>
                  <a:gd name="T2" fmla="*/ 62 w 81"/>
                  <a:gd name="T3" fmla="*/ 144 h 150"/>
                  <a:gd name="T4" fmla="*/ 12 w 81"/>
                  <a:gd name="T5" fmla="*/ 87 h 150"/>
                  <a:gd name="T6" fmla="*/ 20 w 81"/>
                  <a:gd name="T7" fmla="*/ 7 h 150"/>
                  <a:gd name="T8" fmla="*/ 70 w 81"/>
                  <a:gd name="T9" fmla="*/ 6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50">
                    <a:moveTo>
                      <a:pt x="70" y="63"/>
                    </a:moveTo>
                    <a:cubicBezTo>
                      <a:pt x="81" y="101"/>
                      <a:pt x="78" y="137"/>
                      <a:pt x="62" y="144"/>
                    </a:cubicBezTo>
                    <a:cubicBezTo>
                      <a:pt x="46" y="150"/>
                      <a:pt x="23" y="125"/>
                      <a:pt x="12" y="87"/>
                    </a:cubicBezTo>
                    <a:cubicBezTo>
                      <a:pt x="0" y="49"/>
                      <a:pt x="4" y="14"/>
                      <a:pt x="20" y="7"/>
                    </a:cubicBezTo>
                    <a:cubicBezTo>
                      <a:pt x="36" y="0"/>
                      <a:pt x="58" y="26"/>
                      <a:pt x="70" y="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C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Freeform 14"/>
              <p:cNvSpPr/>
              <p:nvPr/>
            </p:nvSpPr>
            <p:spPr bwMode="auto">
              <a:xfrm>
                <a:off x="4976151" y="3254203"/>
                <a:ext cx="451285" cy="417856"/>
              </a:xfrm>
              <a:custGeom>
                <a:avLst/>
                <a:gdLst>
                  <a:gd name="T0" fmla="*/ 62 w 91"/>
                  <a:gd name="T1" fmla="*/ 57 h 84"/>
                  <a:gd name="T2" fmla="*/ 9 w 91"/>
                  <a:gd name="T3" fmla="*/ 76 h 84"/>
                  <a:gd name="T4" fmla="*/ 29 w 91"/>
                  <a:gd name="T5" fmla="*/ 28 h 84"/>
                  <a:gd name="T6" fmla="*/ 82 w 91"/>
                  <a:gd name="T7" fmla="*/ 8 h 84"/>
                  <a:gd name="T8" fmla="*/ 62 w 91"/>
                  <a:gd name="T9" fmla="*/ 5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4">
                    <a:moveTo>
                      <a:pt x="62" y="57"/>
                    </a:moveTo>
                    <a:cubicBezTo>
                      <a:pt x="42" y="76"/>
                      <a:pt x="18" y="84"/>
                      <a:pt x="9" y="76"/>
                    </a:cubicBezTo>
                    <a:cubicBezTo>
                      <a:pt x="0" y="68"/>
                      <a:pt x="9" y="46"/>
                      <a:pt x="29" y="28"/>
                    </a:cubicBezTo>
                    <a:cubicBezTo>
                      <a:pt x="49" y="9"/>
                      <a:pt x="73" y="0"/>
                      <a:pt x="82" y="8"/>
                    </a:cubicBezTo>
                    <a:cubicBezTo>
                      <a:pt x="91" y="16"/>
                      <a:pt x="82" y="38"/>
                      <a:pt x="62" y="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C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889490" y="-21462"/>
            <a:ext cx="7403034" cy="5360360"/>
            <a:chOff x="5013622" y="-396506"/>
            <a:chExt cx="7403034" cy="5360360"/>
          </a:xfrm>
        </p:grpSpPr>
        <p:sp>
          <p:nvSpPr>
            <p:cNvPr id="21" name="Freeform 268"/>
            <p:cNvSpPr/>
            <p:nvPr/>
          </p:nvSpPr>
          <p:spPr bwMode="auto">
            <a:xfrm>
              <a:off x="6478027" y="-396506"/>
              <a:ext cx="5938629" cy="5350083"/>
            </a:xfrm>
            <a:custGeom>
              <a:avLst/>
              <a:gdLst>
                <a:gd name="T0" fmla="*/ 634 w 1211"/>
                <a:gd name="T1" fmla="*/ 1282 h 1282"/>
                <a:gd name="T2" fmla="*/ 573 w 1211"/>
                <a:gd name="T3" fmla="*/ 1070 h 1282"/>
                <a:gd name="T4" fmla="*/ 327 w 1211"/>
                <a:gd name="T5" fmla="*/ 1026 h 1282"/>
                <a:gd name="T6" fmla="*/ 40 w 1211"/>
                <a:gd name="T7" fmla="*/ 652 h 1282"/>
                <a:gd name="T8" fmla="*/ 217 w 1211"/>
                <a:gd name="T9" fmla="*/ 408 h 1282"/>
                <a:gd name="T10" fmla="*/ 634 w 1211"/>
                <a:gd name="T11" fmla="*/ 1282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1282">
                  <a:moveTo>
                    <a:pt x="634" y="1282"/>
                  </a:moveTo>
                  <a:cubicBezTo>
                    <a:pt x="669" y="1185"/>
                    <a:pt x="610" y="1098"/>
                    <a:pt x="573" y="1070"/>
                  </a:cubicBezTo>
                  <a:cubicBezTo>
                    <a:pt x="498" y="1013"/>
                    <a:pt x="417" y="1052"/>
                    <a:pt x="327" y="1026"/>
                  </a:cubicBezTo>
                  <a:cubicBezTo>
                    <a:pt x="184" y="985"/>
                    <a:pt x="0" y="818"/>
                    <a:pt x="40" y="652"/>
                  </a:cubicBezTo>
                  <a:cubicBezTo>
                    <a:pt x="62" y="560"/>
                    <a:pt x="147" y="468"/>
                    <a:pt x="217" y="408"/>
                  </a:cubicBezTo>
                  <a:cubicBezTo>
                    <a:pt x="696" y="0"/>
                    <a:pt x="1211" y="646"/>
                    <a:pt x="634" y="12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013622" y="-32140"/>
              <a:ext cx="6436821" cy="4995994"/>
              <a:chOff x="4951080" y="-45940"/>
              <a:chExt cx="6436821" cy="4995994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6845402" y="1416548"/>
                <a:ext cx="3795005" cy="2406033"/>
              </a:xfrm>
              <a:custGeom>
                <a:avLst/>
                <a:gdLst>
                  <a:gd name="connsiteX0" fmla="*/ 1944669 w 3795005"/>
                  <a:gd name="connsiteY0" fmla="*/ 0 h 3304139"/>
                  <a:gd name="connsiteX1" fmla="*/ 2486952 w 3795005"/>
                  <a:gd name="connsiteY1" fmla="*/ 0 h 3304139"/>
                  <a:gd name="connsiteX2" fmla="*/ 2549385 w 3795005"/>
                  <a:gd name="connsiteY2" fmla="*/ 8660 h 3304139"/>
                  <a:gd name="connsiteX3" fmla="*/ 3332422 w 3795005"/>
                  <a:gd name="connsiteY3" fmla="*/ 3169942 h 3304139"/>
                  <a:gd name="connsiteX4" fmla="*/ 3233049 w 3795005"/>
                  <a:gd name="connsiteY4" fmla="*/ 3304139 h 3304139"/>
                  <a:gd name="connsiteX5" fmla="*/ 2845397 w 3795005"/>
                  <a:gd name="connsiteY5" fmla="*/ 3304139 h 3304139"/>
                  <a:gd name="connsiteX6" fmla="*/ 2828894 w 3795005"/>
                  <a:gd name="connsiteY6" fmla="*/ 3267510 h 3304139"/>
                  <a:gd name="connsiteX7" fmla="*/ 2492380 w 3795005"/>
                  <a:gd name="connsiteY7" fmla="*/ 2939798 h 3304139"/>
                  <a:gd name="connsiteX8" fmla="*/ 1344923 w 3795005"/>
                  <a:gd name="connsiteY8" fmla="*/ 2768637 h 3304139"/>
                  <a:gd name="connsiteX9" fmla="*/ 648602 w 3795005"/>
                  <a:gd name="connsiteY9" fmla="*/ 2505633 h 3304139"/>
                  <a:gd name="connsiteX10" fmla="*/ 25837 w 3795005"/>
                  <a:gd name="connsiteY10" fmla="*/ 1357600 h 3304139"/>
                  <a:gd name="connsiteX11" fmla="*/ 825134 w 3795005"/>
                  <a:gd name="connsiteY11" fmla="*/ 430824 h 3304139"/>
                  <a:gd name="connsiteX12" fmla="*/ 1763573 w 3795005"/>
                  <a:gd name="connsiteY12" fmla="*/ 32763 h 3304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5005" h="3304139">
                    <a:moveTo>
                      <a:pt x="1944669" y="0"/>
                    </a:moveTo>
                    <a:lnTo>
                      <a:pt x="2486952" y="0"/>
                    </a:lnTo>
                    <a:lnTo>
                      <a:pt x="2549385" y="8660"/>
                    </a:lnTo>
                    <a:cubicBezTo>
                      <a:pt x="3778672" y="251802"/>
                      <a:pt x="4209687" y="1882906"/>
                      <a:pt x="3332422" y="3169942"/>
                    </a:cubicBezTo>
                    <a:lnTo>
                      <a:pt x="3233049" y="3304139"/>
                    </a:lnTo>
                    <a:lnTo>
                      <a:pt x="2845397" y="3304139"/>
                    </a:lnTo>
                    <a:lnTo>
                      <a:pt x="2828894" y="3267510"/>
                    </a:lnTo>
                    <a:cubicBezTo>
                      <a:pt x="2754726" y="3134964"/>
                      <a:pt x="2632135" y="3019117"/>
                      <a:pt x="2492380" y="2939798"/>
                    </a:cubicBezTo>
                    <a:cubicBezTo>
                      <a:pt x="2149123" y="2747764"/>
                      <a:pt x="1727408" y="2806209"/>
                      <a:pt x="1344923" y="2768637"/>
                    </a:cubicBezTo>
                    <a:cubicBezTo>
                      <a:pt x="1094836" y="2743589"/>
                      <a:pt x="834942" y="2647572"/>
                      <a:pt x="648602" y="2505633"/>
                    </a:cubicBezTo>
                    <a:cubicBezTo>
                      <a:pt x="295539" y="2234280"/>
                      <a:pt x="-106562" y="1787590"/>
                      <a:pt x="25837" y="1357600"/>
                    </a:cubicBezTo>
                    <a:cubicBezTo>
                      <a:pt x="133718" y="1019452"/>
                      <a:pt x="496589" y="631208"/>
                      <a:pt x="825134" y="430824"/>
                    </a:cubicBezTo>
                    <a:cubicBezTo>
                      <a:pt x="1161035" y="227830"/>
                      <a:pt x="1475023" y="99133"/>
                      <a:pt x="1763573" y="32763"/>
                    </a:cubicBezTo>
                    <a:close/>
                  </a:path>
                </a:pathLst>
              </a:custGeom>
            </p:spPr>
          </p:pic>
          <p:sp>
            <p:nvSpPr>
              <p:cNvPr id="24" name="Freeform 15"/>
              <p:cNvSpPr/>
              <p:nvPr/>
            </p:nvSpPr>
            <p:spPr bwMode="auto">
              <a:xfrm>
                <a:off x="4951080" y="3120489"/>
                <a:ext cx="234000" cy="555749"/>
              </a:xfrm>
              <a:custGeom>
                <a:avLst/>
                <a:gdLst>
                  <a:gd name="T0" fmla="*/ 44 w 47"/>
                  <a:gd name="T1" fmla="*/ 63 h 112"/>
                  <a:gd name="T2" fmla="*/ 17 w 47"/>
                  <a:gd name="T3" fmla="*/ 108 h 112"/>
                  <a:gd name="T4" fmla="*/ 4 w 47"/>
                  <a:gd name="T5" fmla="*/ 49 h 112"/>
                  <a:gd name="T6" fmla="*/ 30 w 47"/>
                  <a:gd name="T7" fmla="*/ 4 h 112"/>
                  <a:gd name="T8" fmla="*/ 44 w 47"/>
                  <a:gd name="T9" fmla="*/ 6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12">
                    <a:moveTo>
                      <a:pt x="44" y="63"/>
                    </a:moveTo>
                    <a:cubicBezTo>
                      <a:pt x="40" y="92"/>
                      <a:pt x="28" y="112"/>
                      <a:pt x="17" y="108"/>
                    </a:cubicBezTo>
                    <a:cubicBezTo>
                      <a:pt x="6" y="104"/>
                      <a:pt x="0" y="78"/>
                      <a:pt x="4" y="49"/>
                    </a:cubicBezTo>
                    <a:cubicBezTo>
                      <a:pt x="7" y="20"/>
                      <a:pt x="19" y="0"/>
                      <a:pt x="30" y="4"/>
                    </a:cubicBezTo>
                    <a:cubicBezTo>
                      <a:pt x="41" y="8"/>
                      <a:pt x="47" y="35"/>
                      <a:pt x="44" y="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C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AutoShape 266"/>
              <p:cNvSpPr>
                <a:spLocks noChangeAspect="1" noChangeArrowheads="1" noTextEdit="1"/>
              </p:cNvSpPr>
              <p:nvPr/>
            </p:nvSpPr>
            <p:spPr bwMode="auto">
              <a:xfrm>
                <a:off x="6649831" y="767935"/>
                <a:ext cx="4193678" cy="4182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C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Freeform 270"/>
              <p:cNvSpPr/>
              <p:nvPr/>
            </p:nvSpPr>
            <p:spPr bwMode="auto">
              <a:xfrm>
                <a:off x="6871314" y="-45940"/>
                <a:ext cx="4516587" cy="4490406"/>
              </a:xfrm>
              <a:custGeom>
                <a:avLst/>
                <a:gdLst>
                  <a:gd name="T0" fmla="*/ 595 w 921"/>
                  <a:gd name="T1" fmla="*/ 1076 h 1076"/>
                  <a:gd name="T2" fmla="*/ 511 w 921"/>
                  <a:gd name="T3" fmla="*/ 934 h 1076"/>
                  <a:gd name="T4" fmla="*/ 277 w 921"/>
                  <a:gd name="T5" fmla="*/ 888 h 1076"/>
                  <a:gd name="T6" fmla="*/ 145 w 921"/>
                  <a:gd name="T7" fmla="*/ 829 h 1076"/>
                  <a:gd name="T8" fmla="*/ 26 w 921"/>
                  <a:gd name="T9" fmla="*/ 572 h 1076"/>
                  <a:gd name="T10" fmla="*/ 179 w 921"/>
                  <a:gd name="T11" fmla="*/ 364 h 1076"/>
                  <a:gd name="T12" fmla="*/ 595 w 921"/>
                  <a:gd name="T13" fmla="*/ 1076 h 1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1" h="1076">
                    <a:moveTo>
                      <a:pt x="595" y="1076"/>
                    </a:moveTo>
                    <a:cubicBezTo>
                      <a:pt x="614" y="1015"/>
                      <a:pt x="556" y="965"/>
                      <a:pt x="511" y="934"/>
                    </a:cubicBezTo>
                    <a:cubicBezTo>
                      <a:pt x="441" y="886"/>
                      <a:pt x="357" y="897"/>
                      <a:pt x="277" y="888"/>
                    </a:cubicBezTo>
                    <a:cubicBezTo>
                      <a:pt x="230" y="882"/>
                      <a:pt x="181" y="861"/>
                      <a:pt x="145" y="829"/>
                    </a:cubicBezTo>
                    <a:cubicBezTo>
                      <a:pt x="77" y="768"/>
                      <a:pt x="0" y="669"/>
                      <a:pt x="26" y="572"/>
                    </a:cubicBezTo>
                    <a:cubicBezTo>
                      <a:pt x="47" y="496"/>
                      <a:pt x="116" y="409"/>
                      <a:pt x="179" y="364"/>
                    </a:cubicBezTo>
                    <a:cubicBezTo>
                      <a:pt x="691" y="0"/>
                      <a:pt x="921" y="675"/>
                      <a:pt x="595" y="1076"/>
                    </a:cubicBezTo>
                    <a:close/>
                  </a:path>
                </a:pathLst>
              </a:custGeom>
              <a:noFill/>
              <a:ln w="23813" cap="flat">
                <a:solidFill>
                  <a:schemeClr val="accent2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C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Freeform 271"/>
              <p:cNvSpPr/>
              <p:nvPr/>
            </p:nvSpPr>
            <p:spPr bwMode="auto">
              <a:xfrm>
                <a:off x="7219062" y="1511344"/>
                <a:ext cx="681008" cy="604241"/>
              </a:xfrm>
              <a:custGeom>
                <a:avLst/>
                <a:gdLst>
                  <a:gd name="T0" fmla="*/ 220 w 329"/>
                  <a:gd name="T1" fmla="*/ 137 h 343"/>
                  <a:gd name="T2" fmla="*/ 189 w 329"/>
                  <a:gd name="T3" fmla="*/ 0 h 343"/>
                  <a:gd name="T4" fmla="*/ 92 w 329"/>
                  <a:gd name="T5" fmla="*/ 114 h 343"/>
                  <a:gd name="T6" fmla="*/ 0 w 329"/>
                  <a:gd name="T7" fmla="*/ 111 h 343"/>
                  <a:gd name="T8" fmla="*/ 69 w 329"/>
                  <a:gd name="T9" fmla="*/ 204 h 343"/>
                  <a:gd name="T10" fmla="*/ 28 w 329"/>
                  <a:gd name="T11" fmla="*/ 315 h 343"/>
                  <a:gd name="T12" fmla="*/ 142 w 329"/>
                  <a:gd name="T13" fmla="*/ 256 h 343"/>
                  <a:gd name="T14" fmla="*/ 234 w 329"/>
                  <a:gd name="T15" fmla="*/ 343 h 343"/>
                  <a:gd name="T16" fmla="*/ 234 w 329"/>
                  <a:gd name="T17" fmla="*/ 237 h 343"/>
                  <a:gd name="T18" fmla="*/ 329 w 329"/>
                  <a:gd name="T19" fmla="*/ 166 h 343"/>
                  <a:gd name="T20" fmla="*/ 220 w 329"/>
                  <a:gd name="T21" fmla="*/ 137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9" h="343">
                    <a:moveTo>
                      <a:pt x="220" y="137"/>
                    </a:moveTo>
                    <a:lnTo>
                      <a:pt x="189" y="0"/>
                    </a:lnTo>
                    <a:lnTo>
                      <a:pt x="92" y="114"/>
                    </a:lnTo>
                    <a:lnTo>
                      <a:pt x="0" y="111"/>
                    </a:lnTo>
                    <a:lnTo>
                      <a:pt x="69" y="204"/>
                    </a:lnTo>
                    <a:lnTo>
                      <a:pt x="28" y="315"/>
                    </a:lnTo>
                    <a:lnTo>
                      <a:pt x="142" y="256"/>
                    </a:lnTo>
                    <a:lnTo>
                      <a:pt x="234" y="343"/>
                    </a:lnTo>
                    <a:lnTo>
                      <a:pt x="234" y="237"/>
                    </a:lnTo>
                    <a:lnTo>
                      <a:pt x="329" y="166"/>
                    </a:lnTo>
                    <a:lnTo>
                      <a:pt x="220" y="1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C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 272"/>
              <p:cNvSpPr/>
              <p:nvPr/>
            </p:nvSpPr>
            <p:spPr bwMode="auto">
              <a:xfrm>
                <a:off x="9827174" y="1624089"/>
                <a:ext cx="560952" cy="496781"/>
              </a:xfrm>
              <a:custGeom>
                <a:avLst/>
                <a:gdLst>
                  <a:gd name="T0" fmla="*/ 181 w 271"/>
                  <a:gd name="T1" fmla="*/ 113 h 282"/>
                  <a:gd name="T2" fmla="*/ 157 w 271"/>
                  <a:gd name="T3" fmla="*/ 0 h 282"/>
                  <a:gd name="T4" fmla="*/ 76 w 271"/>
                  <a:gd name="T5" fmla="*/ 95 h 282"/>
                  <a:gd name="T6" fmla="*/ 0 w 271"/>
                  <a:gd name="T7" fmla="*/ 90 h 282"/>
                  <a:gd name="T8" fmla="*/ 57 w 271"/>
                  <a:gd name="T9" fmla="*/ 166 h 282"/>
                  <a:gd name="T10" fmla="*/ 24 w 271"/>
                  <a:gd name="T11" fmla="*/ 258 h 282"/>
                  <a:gd name="T12" fmla="*/ 117 w 271"/>
                  <a:gd name="T13" fmla="*/ 211 h 282"/>
                  <a:gd name="T14" fmla="*/ 192 w 271"/>
                  <a:gd name="T15" fmla="*/ 282 h 282"/>
                  <a:gd name="T16" fmla="*/ 192 w 271"/>
                  <a:gd name="T17" fmla="*/ 194 h 282"/>
                  <a:gd name="T18" fmla="*/ 271 w 271"/>
                  <a:gd name="T19" fmla="*/ 135 h 282"/>
                  <a:gd name="T20" fmla="*/ 181 w 271"/>
                  <a:gd name="T21" fmla="*/ 113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1" h="282">
                    <a:moveTo>
                      <a:pt x="181" y="113"/>
                    </a:moveTo>
                    <a:lnTo>
                      <a:pt x="157" y="0"/>
                    </a:lnTo>
                    <a:lnTo>
                      <a:pt x="76" y="95"/>
                    </a:lnTo>
                    <a:lnTo>
                      <a:pt x="0" y="90"/>
                    </a:lnTo>
                    <a:lnTo>
                      <a:pt x="57" y="166"/>
                    </a:lnTo>
                    <a:lnTo>
                      <a:pt x="24" y="258"/>
                    </a:lnTo>
                    <a:lnTo>
                      <a:pt x="117" y="211"/>
                    </a:lnTo>
                    <a:lnTo>
                      <a:pt x="192" y="282"/>
                    </a:lnTo>
                    <a:lnTo>
                      <a:pt x="192" y="194"/>
                    </a:lnTo>
                    <a:lnTo>
                      <a:pt x="271" y="135"/>
                    </a:lnTo>
                    <a:lnTo>
                      <a:pt x="181" y="113"/>
                    </a:lnTo>
                    <a:close/>
                  </a:path>
                </a:pathLst>
              </a:custGeom>
              <a:solidFill>
                <a:srgbClr val="C99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C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Freeform 273"/>
              <p:cNvSpPr/>
              <p:nvPr/>
            </p:nvSpPr>
            <p:spPr bwMode="auto">
              <a:xfrm>
                <a:off x="8146391" y="1109692"/>
                <a:ext cx="411917" cy="347042"/>
              </a:xfrm>
              <a:custGeom>
                <a:avLst/>
                <a:gdLst>
                  <a:gd name="T0" fmla="*/ 45 w 199"/>
                  <a:gd name="T1" fmla="*/ 93 h 197"/>
                  <a:gd name="T2" fmla="*/ 0 w 199"/>
                  <a:gd name="T3" fmla="*/ 164 h 197"/>
                  <a:gd name="T4" fmla="*/ 90 w 199"/>
                  <a:gd name="T5" fmla="*/ 157 h 197"/>
                  <a:gd name="T6" fmla="*/ 128 w 199"/>
                  <a:gd name="T7" fmla="*/ 197 h 197"/>
                  <a:gd name="T8" fmla="*/ 137 w 199"/>
                  <a:gd name="T9" fmla="*/ 128 h 197"/>
                  <a:gd name="T10" fmla="*/ 199 w 199"/>
                  <a:gd name="T11" fmla="*/ 100 h 197"/>
                  <a:gd name="T12" fmla="*/ 128 w 199"/>
                  <a:gd name="T13" fmla="*/ 76 h 197"/>
                  <a:gd name="T14" fmla="*/ 125 w 199"/>
                  <a:gd name="T15" fmla="*/ 0 h 197"/>
                  <a:gd name="T16" fmla="*/ 80 w 199"/>
                  <a:gd name="T17" fmla="*/ 45 h 197"/>
                  <a:gd name="T18" fmla="*/ 12 w 199"/>
                  <a:gd name="T19" fmla="*/ 36 h 197"/>
                  <a:gd name="T20" fmla="*/ 45 w 199"/>
                  <a:gd name="T21" fmla="*/ 9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9" h="197">
                    <a:moveTo>
                      <a:pt x="45" y="93"/>
                    </a:moveTo>
                    <a:lnTo>
                      <a:pt x="0" y="164"/>
                    </a:lnTo>
                    <a:lnTo>
                      <a:pt x="90" y="157"/>
                    </a:lnTo>
                    <a:lnTo>
                      <a:pt x="128" y="197"/>
                    </a:lnTo>
                    <a:lnTo>
                      <a:pt x="137" y="128"/>
                    </a:lnTo>
                    <a:lnTo>
                      <a:pt x="199" y="100"/>
                    </a:lnTo>
                    <a:lnTo>
                      <a:pt x="128" y="76"/>
                    </a:lnTo>
                    <a:lnTo>
                      <a:pt x="125" y="0"/>
                    </a:lnTo>
                    <a:lnTo>
                      <a:pt x="80" y="45"/>
                    </a:lnTo>
                    <a:lnTo>
                      <a:pt x="12" y="36"/>
                    </a:lnTo>
                    <a:lnTo>
                      <a:pt x="45" y="9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C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0" name="淘宝网Chenying0907出品 10"/>
          <p:cNvSpPr txBox="1"/>
          <p:nvPr/>
        </p:nvSpPr>
        <p:spPr>
          <a:xfrm>
            <a:off x="6013282" y="4365806"/>
            <a:ext cx="179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21462"/>
            <a:ext cx="7860722" cy="9434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-74103"/>
            <a:ext cx="7860722" cy="9434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454238" y="4009035"/>
            <a:ext cx="4153716" cy="2933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939724" y="4314797"/>
            <a:ext cx="3706514" cy="2647083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18829" y="1331200"/>
            <a:ext cx="4729283" cy="4630036"/>
            <a:chOff x="1811751" y="203219"/>
            <a:chExt cx="3826794" cy="367347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4492148" y="203219"/>
              <a:ext cx="1031051" cy="67329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5094472" y="1196459"/>
              <a:ext cx="452114" cy="66407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5007674" y="2211835"/>
              <a:ext cx="630871" cy="36372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3962308" y="2930546"/>
              <a:ext cx="1453244" cy="94614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2696048" y="244122"/>
              <a:ext cx="773890" cy="50536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>
              <a:off x="2772022" y="3257279"/>
              <a:ext cx="689399" cy="45019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1811751" y="2808337"/>
              <a:ext cx="739684" cy="48302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2801080" y="2400407"/>
              <a:ext cx="660341" cy="43121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>
              <a:off x="1981483" y="1218260"/>
              <a:ext cx="1315499" cy="85904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5" cstate="screen"/>
            <a:stretch>
              <a:fillRect/>
            </a:stretch>
          </p:blipFill>
          <p:spPr>
            <a:xfrm>
              <a:off x="3680547" y="1627967"/>
              <a:ext cx="1095166" cy="68080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2" name="淘宝网Chenying0907出品 9"/>
          <p:cNvSpPr txBox="1"/>
          <p:nvPr/>
        </p:nvSpPr>
        <p:spPr>
          <a:xfrm>
            <a:off x="8927662" y="3246108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淘宝网Chenying0907出品 10"/>
          <p:cNvSpPr txBox="1"/>
          <p:nvPr/>
        </p:nvSpPr>
        <p:spPr>
          <a:xfrm>
            <a:off x="8958142" y="3600498"/>
            <a:ext cx="179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21462"/>
            <a:ext cx="7860722" cy="9434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-74103"/>
            <a:ext cx="7860722" cy="9434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454238" y="4009035"/>
            <a:ext cx="4153716" cy="2933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939724" y="4314797"/>
            <a:ext cx="3706514" cy="2647083"/>
          </a:xfrm>
          <a:prstGeom prst="rect">
            <a:avLst/>
          </a:prstGeom>
        </p:spPr>
      </p:pic>
      <p:pic>
        <p:nvPicPr>
          <p:cNvPr id="7" name="图片占位符 7"/>
          <p:cNvPicPr>
            <a:picLocks noGrp="1"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120812">
            <a:off x="8231527" y="2128473"/>
            <a:ext cx="1736351" cy="2601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占位符 6"/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 rot="174292">
            <a:off x="2430836" y="2055631"/>
            <a:ext cx="4971783" cy="3311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21462"/>
            <a:ext cx="7860722" cy="9434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-74103"/>
            <a:ext cx="7860722" cy="9434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454238" y="4009035"/>
            <a:ext cx="4153716" cy="2933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939724" y="4314797"/>
            <a:ext cx="3706514" cy="26470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126104">
            <a:off x="1522664" y="1468995"/>
            <a:ext cx="3002198" cy="30831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126104">
            <a:off x="6477089" y="3153848"/>
            <a:ext cx="3002198" cy="2828804"/>
          </a:xfrm>
          <a:prstGeom prst="rect">
            <a:avLst/>
          </a:prstGeom>
        </p:spPr>
      </p:pic>
      <p:pic>
        <p:nvPicPr>
          <p:cNvPr id="9" name="图片占位符 7"/>
          <p:cNvPicPr>
            <a:picLocks noGrp="1"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748643">
            <a:off x="1673804" y="2105789"/>
            <a:ext cx="2643151" cy="1755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780577">
            <a:off x="6651754" y="3712030"/>
            <a:ext cx="2591851" cy="1726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淘宝网Chenying0907出品 9"/>
          <p:cNvSpPr txBox="1"/>
          <p:nvPr/>
        </p:nvSpPr>
        <p:spPr>
          <a:xfrm>
            <a:off x="8516748" y="1266458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淘宝网Chenying0907出品 10"/>
          <p:cNvSpPr txBox="1"/>
          <p:nvPr/>
        </p:nvSpPr>
        <p:spPr>
          <a:xfrm>
            <a:off x="8547228" y="1620848"/>
            <a:ext cx="179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淘宝网Chenying0907出品 11"/>
          <p:cNvSpPr/>
          <p:nvPr/>
        </p:nvSpPr>
        <p:spPr>
          <a:xfrm>
            <a:off x="8434611" y="2210318"/>
            <a:ext cx="34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May Jesus Christ always be at the center of the new lives you are now starting</a:t>
            </a:r>
            <a:endParaRPr lang="zh-CN" altLang="en-US" sz="1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21462"/>
            <a:ext cx="7860722" cy="9434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-74103"/>
            <a:ext cx="7860722" cy="9434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454238" y="4009035"/>
            <a:ext cx="4153716" cy="2933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939724" y="4314797"/>
            <a:ext cx="3706514" cy="26470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6510" y="1220079"/>
            <a:ext cx="5492997" cy="3658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80677">
            <a:off x="8049623" y="2139353"/>
            <a:ext cx="3242110" cy="2159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21462"/>
            <a:ext cx="7860722" cy="9434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-74103"/>
            <a:ext cx="7860722" cy="9434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454238" y="4009035"/>
            <a:ext cx="4153716" cy="2933350"/>
          </a:xfrm>
          <a:prstGeom prst="rect">
            <a:avLst/>
          </a:prstGeom>
        </p:spPr>
      </p:pic>
      <p:sp>
        <p:nvSpPr>
          <p:cNvPr id="7" name="Shape 471"/>
          <p:cNvSpPr/>
          <p:nvPr/>
        </p:nvSpPr>
        <p:spPr>
          <a:xfrm>
            <a:off x="1796113" y="4076998"/>
            <a:ext cx="4092041" cy="83099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defRPr sz="2000">
                <a:latin typeface="汉仪夏日体W"/>
                <a:ea typeface="汉仪夏日体W"/>
                <a:cs typeface="汉仪夏日体W"/>
                <a:sym typeface="汉仪夏日体W"/>
              </a:defRPr>
            </a:lvl1pPr>
          </a:lstStyle>
          <a:p>
            <a:r>
              <a:rPr>
                <a:latin typeface="+mn-lt"/>
                <a:ea typeface="+mn-ea"/>
                <a:cs typeface="+mn-ea"/>
                <a:sym typeface="+mn-lt"/>
              </a:rPr>
              <a:t>愿你热爱生命的春天，珍惜时间的清晨，学那梅花， 争作东风第一枝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126104">
            <a:off x="2413976" y="1013511"/>
            <a:ext cx="3002198" cy="30831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126104">
            <a:off x="6087877" y="1457955"/>
            <a:ext cx="3002198" cy="2828804"/>
          </a:xfrm>
          <a:prstGeom prst="rect">
            <a:avLst/>
          </a:prstGeom>
        </p:spPr>
      </p:pic>
      <p:pic>
        <p:nvPicPr>
          <p:cNvPr id="10" name="图片占位符 7"/>
          <p:cNvPicPr>
            <a:picLocks noGrp="1"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748643">
            <a:off x="2565116" y="1650305"/>
            <a:ext cx="2643151" cy="1755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780577">
            <a:off x="6262542" y="2057606"/>
            <a:ext cx="2591851" cy="1643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126104">
            <a:off x="8139964" y="3621435"/>
            <a:ext cx="3002198" cy="282880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780577">
            <a:off x="8314630" y="4179617"/>
            <a:ext cx="2591849" cy="1726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21462"/>
            <a:ext cx="7860722" cy="9434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-74103"/>
            <a:ext cx="7860722" cy="9434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454238" y="4009035"/>
            <a:ext cx="4153716" cy="2933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939724" y="4314797"/>
            <a:ext cx="3706514" cy="26470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9612103">
            <a:off x="1208760" y="2668539"/>
            <a:ext cx="2144662" cy="1411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116236" y="2069921"/>
            <a:ext cx="2672168" cy="1694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9991132">
            <a:off x="3330505" y="2551422"/>
            <a:ext cx="2491870" cy="1654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570345">
            <a:off x="9102821" y="2558190"/>
            <a:ext cx="2407687" cy="16035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743" y="-115893"/>
            <a:ext cx="12802195" cy="3575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21462"/>
            <a:ext cx="7860722" cy="9434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-74103"/>
            <a:ext cx="7860722" cy="9434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454238" y="4009035"/>
            <a:ext cx="4153716" cy="2933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939724" y="4314797"/>
            <a:ext cx="3706514" cy="2647083"/>
          </a:xfrm>
          <a:prstGeom prst="rect">
            <a:avLst/>
          </a:prstGeom>
        </p:spPr>
      </p:pic>
      <p:pic>
        <p:nvPicPr>
          <p:cNvPr id="17" name="图片占位符 4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 rot="20823790">
            <a:off x="7284095" y="1861972"/>
            <a:ext cx="4177726" cy="2782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占位符 7"/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 rot="857007">
            <a:off x="3210870" y="1351360"/>
            <a:ext cx="3372442" cy="2246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淘宝网Chenying0907出品 9"/>
          <p:cNvSpPr txBox="1"/>
          <p:nvPr/>
        </p:nvSpPr>
        <p:spPr>
          <a:xfrm>
            <a:off x="3053621" y="4398001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淘宝网Chenying0907出品 10"/>
          <p:cNvSpPr txBox="1"/>
          <p:nvPr/>
        </p:nvSpPr>
        <p:spPr>
          <a:xfrm>
            <a:off x="3084101" y="4752391"/>
            <a:ext cx="179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淘宝网Chenying0907出品 11"/>
          <p:cNvSpPr/>
          <p:nvPr/>
        </p:nvSpPr>
        <p:spPr>
          <a:xfrm>
            <a:off x="2971484" y="5341861"/>
            <a:ext cx="34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May Jesus Christ always be at the center of the new lives you are now starting</a:t>
            </a:r>
            <a:endParaRPr lang="zh-CN" altLang="en-US" sz="1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21462"/>
            <a:ext cx="7860722" cy="9434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-74103"/>
            <a:ext cx="7860722" cy="9434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454238" y="4009035"/>
            <a:ext cx="4153716" cy="2933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939724" y="4314797"/>
            <a:ext cx="3706514" cy="2647083"/>
          </a:xfrm>
          <a:prstGeom prst="rect">
            <a:avLst/>
          </a:prstGeom>
        </p:spPr>
      </p:pic>
      <p:sp>
        <p:nvSpPr>
          <p:cNvPr id="7" name="Shape 501"/>
          <p:cNvSpPr/>
          <p:nvPr/>
        </p:nvSpPr>
        <p:spPr>
          <a:xfrm>
            <a:off x="3953110" y="4293266"/>
            <a:ext cx="7007047" cy="83099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defRPr sz="2000">
                <a:latin typeface="汉仪夏日体W"/>
                <a:ea typeface="汉仪夏日体W"/>
                <a:cs typeface="汉仪夏日体W"/>
                <a:sym typeface="汉仪夏日体W"/>
              </a:defRPr>
            </a:lvl1pPr>
          </a:lstStyle>
          <a:p>
            <a:r>
              <a:rPr dirty="0" err="1">
                <a:latin typeface="+mn-lt"/>
                <a:ea typeface="+mn-ea"/>
                <a:cs typeface="+mn-ea"/>
                <a:sym typeface="+mn-lt"/>
              </a:rPr>
              <a:t>愿你热爱生命的春天，珍惜时间的清晨，学那梅花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， </a:t>
            </a:r>
            <a:r>
              <a:rPr dirty="0" err="1">
                <a:latin typeface="+mn-lt"/>
                <a:ea typeface="+mn-ea"/>
                <a:cs typeface="+mn-ea"/>
                <a:sym typeface="+mn-lt"/>
              </a:rPr>
              <a:t>争作东风第一枝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355115" y="1116742"/>
            <a:ext cx="3813236" cy="2929161"/>
            <a:chOff x="7046358" y="1166787"/>
            <a:chExt cx="3813236" cy="292916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151352" y="1446211"/>
              <a:ext cx="3606346" cy="2372975"/>
            </a:xfrm>
            <a:custGeom>
              <a:avLst/>
              <a:gdLst>
                <a:gd name="connsiteX0" fmla="*/ 973292 w 3606346"/>
                <a:gd name="connsiteY0" fmla="*/ 0 h 2657548"/>
                <a:gd name="connsiteX1" fmla="*/ 1856210 w 3606346"/>
                <a:gd name="connsiteY1" fmla="*/ 265124 h 2657548"/>
                <a:gd name="connsiteX2" fmla="*/ 1972882 w 3606346"/>
                <a:gd name="connsiteY2" fmla="*/ 217780 h 2657548"/>
                <a:gd name="connsiteX3" fmla="*/ 2436414 w 3606346"/>
                <a:gd name="connsiteY3" fmla="*/ 97843 h 2657548"/>
                <a:gd name="connsiteX4" fmla="*/ 2707596 w 3606346"/>
                <a:gd name="connsiteY4" fmla="*/ 164124 h 2657548"/>
                <a:gd name="connsiteX5" fmla="*/ 2830574 w 3606346"/>
                <a:gd name="connsiteY5" fmla="*/ 252499 h 2657548"/>
                <a:gd name="connsiteX6" fmla="*/ 2994545 w 3606346"/>
                <a:gd name="connsiteY6" fmla="*/ 359811 h 2657548"/>
                <a:gd name="connsiteX7" fmla="*/ 3193202 w 3606346"/>
                <a:gd name="connsiteY7" fmla="*/ 782746 h 2657548"/>
                <a:gd name="connsiteX8" fmla="*/ 3224735 w 3606346"/>
                <a:gd name="connsiteY8" fmla="*/ 782746 h 2657548"/>
                <a:gd name="connsiteX9" fmla="*/ 3568443 w 3606346"/>
                <a:gd name="connsiteY9" fmla="*/ 1155181 h 2657548"/>
                <a:gd name="connsiteX10" fmla="*/ 3558983 w 3606346"/>
                <a:gd name="connsiteY10" fmla="*/ 1221462 h 2657548"/>
                <a:gd name="connsiteX11" fmla="*/ 3571596 w 3606346"/>
                <a:gd name="connsiteY11" fmla="*/ 1537086 h 2657548"/>
                <a:gd name="connsiteX12" fmla="*/ 2723363 w 3606346"/>
                <a:gd name="connsiteY12" fmla="*/ 2184113 h 2657548"/>
                <a:gd name="connsiteX13" fmla="*/ 2042254 w 3606346"/>
                <a:gd name="connsiteY13" fmla="*/ 2648079 h 2657548"/>
                <a:gd name="connsiteX14" fmla="*/ 1919276 w 3606346"/>
                <a:gd name="connsiteY14" fmla="*/ 2657548 h 2657548"/>
                <a:gd name="connsiteX15" fmla="*/ 1487276 w 3606346"/>
                <a:gd name="connsiteY15" fmla="*/ 2537611 h 2657548"/>
                <a:gd name="connsiteX16" fmla="*/ 1181408 w 3606346"/>
                <a:gd name="connsiteY16" fmla="*/ 2351394 h 2657548"/>
                <a:gd name="connsiteX17" fmla="*/ 1168795 w 3606346"/>
                <a:gd name="connsiteY17" fmla="*/ 2351394 h 2657548"/>
                <a:gd name="connsiteX18" fmla="*/ 169205 w 3606346"/>
                <a:gd name="connsiteY18" fmla="*/ 1931615 h 2657548"/>
                <a:gd name="connsiteX19" fmla="*/ 115599 w 3606346"/>
                <a:gd name="connsiteY19" fmla="*/ 1735928 h 2657548"/>
                <a:gd name="connsiteX20" fmla="*/ 21000 w 3606346"/>
                <a:gd name="connsiteY20" fmla="*/ 1552867 h 2657548"/>
                <a:gd name="connsiteX21" fmla="*/ 125059 w 3606346"/>
                <a:gd name="connsiteY21" fmla="*/ 1110994 h 2657548"/>
                <a:gd name="connsiteX22" fmla="*/ 298489 w 3606346"/>
                <a:gd name="connsiteY22" fmla="*/ 940558 h 2657548"/>
                <a:gd name="connsiteX23" fmla="*/ 320562 w 3606346"/>
                <a:gd name="connsiteY23" fmla="*/ 593372 h 2657548"/>
                <a:gd name="connsiteX24" fmla="*/ 490839 w 3606346"/>
                <a:gd name="connsiteY24" fmla="*/ 167280 h 2657548"/>
                <a:gd name="connsiteX25" fmla="*/ 670576 w 3606346"/>
                <a:gd name="connsiteY25" fmla="*/ 82062 h 2657548"/>
                <a:gd name="connsiteX26" fmla="*/ 670576 w 3606346"/>
                <a:gd name="connsiteY26" fmla="*/ 78906 h 2657548"/>
                <a:gd name="connsiteX27" fmla="*/ 973292 w 3606346"/>
                <a:gd name="connsiteY27" fmla="*/ 0 h 265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06346" h="2657548">
                  <a:moveTo>
                    <a:pt x="973292" y="0"/>
                  </a:moveTo>
                  <a:cubicBezTo>
                    <a:pt x="1291773" y="0"/>
                    <a:pt x="1679626" y="173593"/>
                    <a:pt x="1856210" y="265124"/>
                  </a:cubicBezTo>
                  <a:cubicBezTo>
                    <a:pt x="1887743" y="249342"/>
                    <a:pt x="1925583" y="233561"/>
                    <a:pt x="1972882" y="217780"/>
                  </a:cubicBezTo>
                  <a:cubicBezTo>
                    <a:pt x="2108473" y="154655"/>
                    <a:pt x="2272444" y="97843"/>
                    <a:pt x="2436414" y="97843"/>
                  </a:cubicBezTo>
                  <a:cubicBezTo>
                    <a:pt x="2531013" y="97843"/>
                    <a:pt x="2622458" y="116781"/>
                    <a:pt x="2707596" y="164124"/>
                  </a:cubicBezTo>
                  <a:cubicBezTo>
                    <a:pt x="2754896" y="192530"/>
                    <a:pt x="2795888" y="220936"/>
                    <a:pt x="2830574" y="252499"/>
                  </a:cubicBezTo>
                  <a:cubicBezTo>
                    <a:pt x="2890487" y="277749"/>
                    <a:pt x="2947246" y="312467"/>
                    <a:pt x="2994545" y="359811"/>
                  </a:cubicBezTo>
                  <a:cubicBezTo>
                    <a:pt x="3142750" y="504997"/>
                    <a:pt x="3186896" y="659653"/>
                    <a:pt x="3193202" y="782746"/>
                  </a:cubicBezTo>
                  <a:cubicBezTo>
                    <a:pt x="3202662" y="782746"/>
                    <a:pt x="3215275" y="782746"/>
                    <a:pt x="3224735" y="782746"/>
                  </a:cubicBezTo>
                  <a:cubicBezTo>
                    <a:pt x="3391859" y="782746"/>
                    <a:pt x="3599976" y="845871"/>
                    <a:pt x="3568443" y="1155181"/>
                  </a:cubicBezTo>
                  <a:cubicBezTo>
                    <a:pt x="3565289" y="1177275"/>
                    <a:pt x="3562136" y="1199369"/>
                    <a:pt x="3558983" y="1221462"/>
                  </a:cubicBezTo>
                  <a:cubicBezTo>
                    <a:pt x="3609435" y="1290899"/>
                    <a:pt x="3628355" y="1391899"/>
                    <a:pt x="3571596" y="1537086"/>
                  </a:cubicBezTo>
                  <a:cubicBezTo>
                    <a:pt x="3432852" y="1912677"/>
                    <a:pt x="2937786" y="2114676"/>
                    <a:pt x="2723363" y="2184113"/>
                  </a:cubicBezTo>
                  <a:cubicBezTo>
                    <a:pt x="2590925" y="2341925"/>
                    <a:pt x="2341816" y="2594423"/>
                    <a:pt x="2042254" y="2648079"/>
                  </a:cubicBezTo>
                  <a:cubicBezTo>
                    <a:pt x="2001261" y="2654392"/>
                    <a:pt x="1960269" y="2657548"/>
                    <a:pt x="1919276" y="2657548"/>
                  </a:cubicBezTo>
                  <a:cubicBezTo>
                    <a:pt x="1752152" y="2657548"/>
                    <a:pt x="1603948" y="2600736"/>
                    <a:pt x="1487276" y="2537611"/>
                  </a:cubicBezTo>
                  <a:cubicBezTo>
                    <a:pt x="1364298" y="2490268"/>
                    <a:pt x="1260240" y="2420831"/>
                    <a:pt x="1181408" y="2351394"/>
                  </a:cubicBezTo>
                  <a:cubicBezTo>
                    <a:pt x="1178255" y="2351394"/>
                    <a:pt x="1171948" y="2351394"/>
                    <a:pt x="1168795" y="2351394"/>
                  </a:cubicBezTo>
                  <a:cubicBezTo>
                    <a:pt x="966985" y="2351394"/>
                    <a:pt x="355248" y="2316675"/>
                    <a:pt x="169205" y="1931615"/>
                  </a:cubicBezTo>
                  <a:cubicBezTo>
                    <a:pt x="134518" y="1862178"/>
                    <a:pt x="118752" y="1795897"/>
                    <a:pt x="115599" y="1735928"/>
                  </a:cubicBezTo>
                  <a:cubicBezTo>
                    <a:pt x="71453" y="1682272"/>
                    <a:pt x="39920" y="1619148"/>
                    <a:pt x="21000" y="1552867"/>
                  </a:cubicBezTo>
                  <a:cubicBezTo>
                    <a:pt x="-35759" y="1344555"/>
                    <a:pt x="30460" y="1202525"/>
                    <a:pt x="125059" y="1110994"/>
                  </a:cubicBezTo>
                  <a:cubicBezTo>
                    <a:pt x="166051" y="1035245"/>
                    <a:pt x="232270" y="978432"/>
                    <a:pt x="298489" y="940558"/>
                  </a:cubicBezTo>
                  <a:cubicBezTo>
                    <a:pt x="266956" y="836402"/>
                    <a:pt x="260650" y="713309"/>
                    <a:pt x="320562" y="593372"/>
                  </a:cubicBezTo>
                  <a:cubicBezTo>
                    <a:pt x="307949" y="454498"/>
                    <a:pt x="339482" y="296686"/>
                    <a:pt x="490839" y="167280"/>
                  </a:cubicBezTo>
                  <a:cubicBezTo>
                    <a:pt x="541292" y="126249"/>
                    <a:pt x="601204" y="97843"/>
                    <a:pt x="670576" y="82062"/>
                  </a:cubicBezTo>
                  <a:cubicBezTo>
                    <a:pt x="670576" y="82062"/>
                    <a:pt x="670576" y="82062"/>
                    <a:pt x="670576" y="78906"/>
                  </a:cubicBezTo>
                  <a:cubicBezTo>
                    <a:pt x="752562" y="22094"/>
                    <a:pt x="859773" y="0"/>
                    <a:pt x="973292" y="0"/>
                  </a:cubicBezTo>
                  <a:close/>
                </a:path>
              </a:pathLst>
            </a:custGeom>
          </p:spPr>
        </p:pic>
        <p:sp>
          <p:nvSpPr>
            <p:cNvPr id="10" name="Freeform 5"/>
            <p:cNvSpPr/>
            <p:nvPr/>
          </p:nvSpPr>
          <p:spPr bwMode="auto">
            <a:xfrm>
              <a:off x="7046358" y="1349194"/>
              <a:ext cx="3730686" cy="2677520"/>
            </a:xfrm>
            <a:custGeom>
              <a:avLst/>
              <a:gdLst>
                <a:gd name="T0" fmla="*/ 585 w 1184"/>
                <a:gd name="T1" fmla="*/ 845 h 849"/>
                <a:gd name="T2" fmla="*/ 355 w 1184"/>
                <a:gd name="T3" fmla="*/ 723 h 849"/>
                <a:gd name="T4" fmla="*/ 339 w 1184"/>
                <a:gd name="T5" fmla="*/ 702 h 849"/>
                <a:gd name="T6" fmla="*/ 337 w 1184"/>
                <a:gd name="T7" fmla="*/ 699 h 849"/>
                <a:gd name="T8" fmla="*/ 333 w 1184"/>
                <a:gd name="T9" fmla="*/ 699 h 849"/>
                <a:gd name="T10" fmla="*/ 75 w 1184"/>
                <a:gd name="T11" fmla="*/ 596 h 849"/>
                <a:gd name="T12" fmla="*/ 4 w 1184"/>
                <a:gd name="T13" fmla="*/ 452 h 849"/>
                <a:gd name="T14" fmla="*/ 106 w 1184"/>
                <a:gd name="T15" fmla="*/ 316 h 849"/>
                <a:gd name="T16" fmla="*/ 149 w 1184"/>
                <a:gd name="T17" fmla="*/ 301 h 849"/>
                <a:gd name="T18" fmla="*/ 153 w 1184"/>
                <a:gd name="T19" fmla="*/ 300 h 849"/>
                <a:gd name="T20" fmla="*/ 154 w 1184"/>
                <a:gd name="T21" fmla="*/ 297 h 849"/>
                <a:gd name="T22" fmla="*/ 110 w 1184"/>
                <a:gd name="T23" fmla="*/ 161 h 849"/>
                <a:gd name="T24" fmla="*/ 292 w 1184"/>
                <a:gd name="T25" fmla="*/ 4 h 849"/>
                <a:gd name="T26" fmla="*/ 570 w 1184"/>
                <a:gd name="T27" fmla="*/ 71 h 849"/>
                <a:gd name="T28" fmla="*/ 597 w 1184"/>
                <a:gd name="T29" fmla="*/ 82 h 849"/>
                <a:gd name="T30" fmla="*/ 600 w 1184"/>
                <a:gd name="T31" fmla="*/ 84 h 849"/>
                <a:gd name="T32" fmla="*/ 602 w 1184"/>
                <a:gd name="T33" fmla="*/ 83 h 849"/>
                <a:gd name="T34" fmla="*/ 949 w 1184"/>
                <a:gd name="T35" fmla="*/ 70 h 849"/>
                <a:gd name="T36" fmla="*/ 1022 w 1184"/>
                <a:gd name="T37" fmla="*/ 279 h 849"/>
                <a:gd name="T38" fmla="*/ 1016 w 1184"/>
                <a:gd name="T39" fmla="*/ 297 h 849"/>
                <a:gd name="T40" fmla="*/ 1016 w 1184"/>
                <a:gd name="T41" fmla="*/ 298 h 849"/>
                <a:gd name="T42" fmla="*/ 1018 w 1184"/>
                <a:gd name="T43" fmla="*/ 301 h 849"/>
                <a:gd name="T44" fmla="*/ 1037 w 1184"/>
                <a:gd name="T45" fmla="*/ 300 h 849"/>
                <a:gd name="T46" fmla="*/ 1164 w 1184"/>
                <a:gd name="T47" fmla="*/ 346 h 849"/>
                <a:gd name="T48" fmla="*/ 1173 w 1184"/>
                <a:gd name="T49" fmla="*/ 444 h 849"/>
                <a:gd name="T50" fmla="*/ 916 w 1184"/>
                <a:gd name="T51" fmla="*/ 679 h 849"/>
                <a:gd name="T52" fmla="*/ 879 w 1184"/>
                <a:gd name="T53" fmla="*/ 694 h 849"/>
                <a:gd name="T54" fmla="*/ 875 w 1184"/>
                <a:gd name="T55" fmla="*/ 695 h 849"/>
                <a:gd name="T56" fmla="*/ 874 w 1184"/>
                <a:gd name="T57" fmla="*/ 697 h 849"/>
                <a:gd name="T58" fmla="*/ 585 w 1184"/>
                <a:gd name="T59" fmla="*/ 845 h 849"/>
                <a:gd name="T60" fmla="*/ 585 w 1184"/>
                <a:gd name="T61" fmla="*/ 847 h 849"/>
                <a:gd name="T62" fmla="*/ 585 w 1184"/>
                <a:gd name="T63" fmla="*/ 849 h 849"/>
                <a:gd name="T64" fmla="*/ 878 w 1184"/>
                <a:gd name="T65" fmla="*/ 698 h 849"/>
                <a:gd name="T66" fmla="*/ 877 w 1184"/>
                <a:gd name="T67" fmla="*/ 699 h 849"/>
                <a:gd name="T68" fmla="*/ 1177 w 1184"/>
                <a:gd name="T69" fmla="*/ 445 h 849"/>
                <a:gd name="T70" fmla="*/ 1167 w 1184"/>
                <a:gd name="T71" fmla="*/ 344 h 849"/>
                <a:gd name="T72" fmla="*/ 1037 w 1184"/>
                <a:gd name="T73" fmla="*/ 296 h 849"/>
                <a:gd name="T74" fmla="*/ 1018 w 1184"/>
                <a:gd name="T75" fmla="*/ 299 h 849"/>
                <a:gd name="T76" fmla="*/ 1032 w 1184"/>
                <a:gd name="T77" fmla="*/ 230 h 849"/>
                <a:gd name="T78" fmla="*/ 817 w 1184"/>
                <a:gd name="T79" fmla="*/ 24 h 849"/>
                <a:gd name="T80" fmla="*/ 600 w 1184"/>
                <a:gd name="T81" fmla="*/ 81 h 849"/>
                <a:gd name="T82" fmla="*/ 498 w 1184"/>
                <a:gd name="T83" fmla="*/ 40 h 849"/>
                <a:gd name="T84" fmla="*/ 165 w 1184"/>
                <a:gd name="T85" fmla="*/ 37 h 849"/>
                <a:gd name="T86" fmla="*/ 151 w 1184"/>
                <a:gd name="T87" fmla="*/ 299 h 849"/>
                <a:gd name="T88" fmla="*/ 152 w 1184"/>
                <a:gd name="T89" fmla="*/ 296 h 849"/>
                <a:gd name="T90" fmla="*/ 24 w 1184"/>
                <a:gd name="T91" fmla="*/ 375 h 849"/>
                <a:gd name="T92" fmla="*/ 7 w 1184"/>
                <a:gd name="T93" fmla="*/ 502 h 849"/>
                <a:gd name="T94" fmla="*/ 336 w 1184"/>
                <a:gd name="T95" fmla="*/ 703 h 849"/>
                <a:gd name="T96" fmla="*/ 334 w 1184"/>
                <a:gd name="T97" fmla="*/ 702 h 849"/>
                <a:gd name="T98" fmla="*/ 585 w 1184"/>
                <a:gd name="T99" fmla="*/ 849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4" h="849">
                  <a:moveTo>
                    <a:pt x="585" y="847"/>
                  </a:moveTo>
                  <a:cubicBezTo>
                    <a:pt x="585" y="845"/>
                    <a:pt x="585" y="845"/>
                    <a:pt x="585" y="845"/>
                  </a:cubicBezTo>
                  <a:cubicBezTo>
                    <a:pt x="510" y="845"/>
                    <a:pt x="448" y="809"/>
                    <a:pt x="405" y="773"/>
                  </a:cubicBezTo>
                  <a:cubicBezTo>
                    <a:pt x="384" y="754"/>
                    <a:pt x="367" y="736"/>
                    <a:pt x="355" y="723"/>
                  </a:cubicBezTo>
                  <a:cubicBezTo>
                    <a:pt x="349" y="716"/>
                    <a:pt x="345" y="710"/>
                    <a:pt x="342" y="706"/>
                  </a:cubicBezTo>
                  <a:cubicBezTo>
                    <a:pt x="341" y="704"/>
                    <a:pt x="339" y="703"/>
                    <a:pt x="339" y="702"/>
                  </a:cubicBezTo>
                  <a:cubicBezTo>
                    <a:pt x="338" y="701"/>
                    <a:pt x="338" y="700"/>
                    <a:pt x="338" y="700"/>
                  </a:cubicBezTo>
                  <a:cubicBezTo>
                    <a:pt x="337" y="699"/>
                    <a:pt x="337" y="699"/>
                    <a:pt x="337" y="699"/>
                  </a:cubicBezTo>
                  <a:cubicBezTo>
                    <a:pt x="336" y="699"/>
                    <a:pt x="336" y="699"/>
                    <a:pt x="336" y="699"/>
                  </a:cubicBezTo>
                  <a:cubicBezTo>
                    <a:pt x="336" y="699"/>
                    <a:pt x="335" y="699"/>
                    <a:pt x="333" y="699"/>
                  </a:cubicBezTo>
                  <a:cubicBezTo>
                    <a:pt x="318" y="697"/>
                    <a:pt x="248" y="686"/>
                    <a:pt x="176" y="656"/>
                  </a:cubicBezTo>
                  <a:cubicBezTo>
                    <a:pt x="141" y="641"/>
                    <a:pt x="105" y="622"/>
                    <a:pt x="75" y="596"/>
                  </a:cubicBezTo>
                  <a:cubicBezTo>
                    <a:pt x="45" y="571"/>
                    <a:pt x="22" y="540"/>
                    <a:pt x="11" y="501"/>
                  </a:cubicBezTo>
                  <a:cubicBezTo>
                    <a:pt x="6" y="483"/>
                    <a:pt x="4" y="467"/>
                    <a:pt x="4" y="452"/>
                  </a:cubicBezTo>
                  <a:cubicBezTo>
                    <a:pt x="4" y="422"/>
                    <a:pt x="13" y="397"/>
                    <a:pt x="27" y="377"/>
                  </a:cubicBezTo>
                  <a:cubicBezTo>
                    <a:pt x="48" y="347"/>
                    <a:pt x="79" y="328"/>
                    <a:pt x="106" y="316"/>
                  </a:cubicBezTo>
                  <a:cubicBezTo>
                    <a:pt x="119" y="310"/>
                    <a:pt x="131" y="306"/>
                    <a:pt x="139" y="304"/>
                  </a:cubicBezTo>
                  <a:cubicBezTo>
                    <a:pt x="143" y="303"/>
                    <a:pt x="147" y="302"/>
                    <a:pt x="149" y="301"/>
                  </a:cubicBezTo>
                  <a:cubicBezTo>
                    <a:pt x="150" y="301"/>
                    <a:pt x="151" y="301"/>
                    <a:pt x="152" y="300"/>
                  </a:cubicBezTo>
                  <a:cubicBezTo>
                    <a:pt x="153" y="300"/>
                    <a:pt x="153" y="300"/>
                    <a:pt x="153" y="300"/>
                  </a:cubicBezTo>
                  <a:cubicBezTo>
                    <a:pt x="156" y="300"/>
                    <a:pt x="156" y="300"/>
                    <a:pt x="156" y="300"/>
                  </a:cubicBezTo>
                  <a:cubicBezTo>
                    <a:pt x="154" y="297"/>
                    <a:pt x="154" y="297"/>
                    <a:pt x="154" y="297"/>
                  </a:cubicBezTo>
                  <a:cubicBezTo>
                    <a:pt x="154" y="297"/>
                    <a:pt x="154" y="297"/>
                    <a:pt x="154" y="296"/>
                  </a:cubicBezTo>
                  <a:cubicBezTo>
                    <a:pt x="149" y="289"/>
                    <a:pt x="110" y="229"/>
                    <a:pt x="110" y="161"/>
                  </a:cubicBezTo>
                  <a:cubicBezTo>
                    <a:pt x="110" y="121"/>
                    <a:pt x="124" y="77"/>
                    <a:pt x="168" y="41"/>
                  </a:cubicBezTo>
                  <a:cubicBezTo>
                    <a:pt x="199" y="14"/>
                    <a:pt x="244" y="4"/>
                    <a:pt x="292" y="4"/>
                  </a:cubicBezTo>
                  <a:cubicBezTo>
                    <a:pt x="361" y="4"/>
                    <a:pt x="438" y="24"/>
                    <a:pt x="497" y="44"/>
                  </a:cubicBezTo>
                  <a:cubicBezTo>
                    <a:pt x="527" y="54"/>
                    <a:pt x="552" y="64"/>
                    <a:pt x="570" y="71"/>
                  </a:cubicBezTo>
                  <a:cubicBezTo>
                    <a:pt x="579" y="75"/>
                    <a:pt x="587" y="78"/>
                    <a:pt x="592" y="80"/>
                  </a:cubicBezTo>
                  <a:cubicBezTo>
                    <a:pt x="594" y="81"/>
                    <a:pt x="596" y="82"/>
                    <a:pt x="597" y="82"/>
                  </a:cubicBezTo>
                  <a:cubicBezTo>
                    <a:pt x="598" y="83"/>
                    <a:pt x="599" y="83"/>
                    <a:pt x="599" y="83"/>
                  </a:cubicBezTo>
                  <a:cubicBezTo>
                    <a:pt x="600" y="84"/>
                    <a:pt x="600" y="84"/>
                    <a:pt x="600" y="84"/>
                  </a:cubicBezTo>
                  <a:cubicBezTo>
                    <a:pt x="601" y="83"/>
                    <a:pt x="601" y="83"/>
                    <a:pt x="601" y="83"/>
                  </a:cubicBezTo>
                  <a:cubicBezTo>
                    <a:pt x="601" y="83"/>
                    <a:pt x="601" y="83"/>
                    <a:pt x="602" y="83"/>
                  </a:cubicBezTo>
                  <a:cubicBezTo>
                    <a:pt x="614" y="77"/>
                    <a:pt x="717" y="28"/>
                    <a:pt x="817" y="28"/>
                  </a:cubicBezTo>
                  <a:cubicBezTo>
                    <a:pt x="865" y="28"/>
                    <a:pt x="912" y="39"/>
                    <a:pt x="949" y="70"/>
                  </a:cubicBezTo>
                  <a:cubicBezTo>
                    <a:pt x="1013" y="124"/>
                    <a:pt x="1028" y="184"/>
                    <a:pt x="1028" y="230"/>
                  </a:cubicBezTo>
                  <a:cubicBezTo>
                    <a:pt x="1028" y="250"/>
                    <a:pt x="1025" y="267"/>
                    <a:pt x="1022" y="279"/>
                  </a:cubicBezTo>
                  <a:cubicBezTo>
                    <a:pt x="1020" y="285"/>
                    <a:pt x="1019" y="290"/>
                    <a:pt x="1018" y="293"/>
                  </a:cubicBezTo>
                  <a:cubicBezTo>
                    <a:pt x="1017" y="295"/>
                    <a:pt x="1017" y="296"/>
                    <a:pt x="1016" y="297"/>
                  </a:cubicBezTo>
                  <a:cubicBezTo>
                    <a:pt x="1016" y="297"/>
                    <a:pt x="1016" y="298"/>
                    <a:pt x="1016" y="298"/>
                  </a:cubicBezTo>
                  <a:cubicBezTo>
                    <a:pt x="1016" y="298"/>
                    <a:pt x="1016" y="298"/>
                    <a:pt x="1016" y="298"/>
                  </a:cubicBezTo>
                  <a:cubicBezTo>
                    <a:pt x="1015" y="301"/>
                    <a:pt x="1015" y="301"/>
                    <a:pt x="1015" y="301"/>
                  </a:cubicBezTo>
                  <a:cubicBezTo>
                    <a:pt x="1018" y="301"/>
                    <a:pt x="1018" y="301"/>
                    <a:pt x="1018" y="301"/>
                  </a:cubicBezTo>
                  <a:cubicBezTo>
                    <a:pt x="1018" y="301"/>
                    <a:pt x="1018" y="301"/>
                    <a:pt x="1019" y="301"/>
                  </a:cubicBezTo>
                  <a:cubicBezTo>
                    <a:pt x="1022" y="300"/>
                    <a:pt x="1028" y="300"/>
                    <a:pt x="1037" y="300"/>
                  </a:cubicBezTo>
                  <a:cubicBezTo>
                    <a:pt x="1058" y="300"/>
                    <a:pt x="1095" y="303"/>
                    <a:pt x="1125" y="316"/>
                  </a:cubicBezTo>
                  <a:cubicBezTo>
                    <a:pt x="1140" y="323"/>
                    <a:pt x="1154" y="333"/>
                    <a:pt x="1164" y="346"/>
                  </a:cubicBezTo>
                  <a:cubicBezTo>
                    <a:pt x="1174" y="360"/>
                    <a:pt x="1180" y="377"/>
                    <a:pt x="1180" y="400"/>
                  </a:cubicBezTo>
                  <a:cubicBezTo>
                    <a:pt x="1180" y="413"/>
                    <a:pt x="1178" y="428"/>
                    <a:pt x="1173" y="444"/>
                  </a:cubicBezTo>
                  <a:cubicBezTo>
                    <a:pt x="1150" y="526"/>
                    <a:pt x="1076" y="589"/>
                    <a:pt x="1007" y="631"/>
                  </a:cubicBezTo>
                  <a:cubicBezTo>
                    <a:pt x="973" y="653"/>
                    <a:pt x="940" y="668"/>
                    <a:pt x="916" y="679"/>
                  </a:cubicBezTo>
                  <a:cubicBezTo>
                    <a:pt x="904" y="684"/>
                    <a:pt x="894" y="688"/>
                    <a:pt x="887" y="691"/>
                  </a:cubicBezTo>
                  <a:cubicBezTo>
                    <a:pt x="883" y="693"/>
                    <a:pt x="881" y="694"/>
                    <a:pt x="879" y="694"/>
                  </a:cubicBezTo>
                  <a:cubicBezTo>
                    <a:pt x="877" y="695"/>
                    <a:pt x="876" y="695"/>
                    <a:pt x="876" y="695"/>
                  </a:cubicBezTo>
                  <a:cubicBezTo>
                    <a:pt x="875" y="695"/>
                    <a:pt x="875" y="695"/>
                    <a:pt x="875" y="695"/>
                  </a:cubicBezTo>
                  <a:cubicBezTo>
                    <a:pt x="875" y="696"/>
                    <a:pt x="875" y="696"/>
                    <a:pt x="875" y="696"/>
                  </a:cubicBezTo>
                  <a:cubicBezTo>
                    <a:pt x="875" y="696"/>
                    <a:pt x="875" y="696"/>
                    <a:pt x="874" y="697"/>
                  </a:cubicBezTo>
                  <a:cubicBezTo>
                    <a:pt x="866" y="706"/>
                    <a:pt x="829" y="743"/>
                    <a:pt x="776" y="777"/>
                  </a:cubicBezTo>
                  <a:cubicBezTo>
                    <a:pt x="724" y="812"/>
                    <a:pt x="655" y="845"/>
                    <a:pt x="585" y="845"/>
                  </a:cubicBezTo>
                  <a:cubicBezTo>
                    <a:pt x="585" y="845"/>
                    <a:pt x="585" y="845"/>
                    <a:pt x="585" y="845"/>
                  </a:cubicBezTo>
                  <a:cubicBezTo>
                    <a:pt x="585" y="847"/>
                    <a:pt x="585" y="847"/>
                    <a:pt x="585" y="847"/>
                  </a:cubicBezTo>
                  <a:cubicBezTo>
                    <a:pt x="585" y="849"/>
                    <a:pt x="585" y="849"/>
                    <a:pt x="585" y="849"/>
                  </a:cubicBezTo>
                  <a:cubicBezTo>
                    <a:pt x="585" y="849"/>
                    <a:pt x="585" y="849"/>
                    <a:pt x="585" y="849"/>
                  </a:cubicBezTo>
                  <a:cubicBezTo>
                    <a:pt x="661" y="849"/>
                    <a:pt x="735" y="811"/>
                    <a:pt x="789" y="774"/>
                  </a:cubicBezTo>
                  <a:cubicBezTo>
                    <a:pt x="843" y="736"/>
                    <a:pt x="878" y="699"/>
                    <a:pt x="878" y="698"/>
                  </a:cubicBezTo>
                  <a:cubicBezTo>
                    <a:pt x="877" y="697"/>
                    <a:pt x="877" y="697"/>
                    <a:pt x="877" y="697"/>
                  </a:cubicBezTo>
                  <a:cubicBezTo>
                    <a:pt x="877" y="699"/>
                    <a:pt x="877" y="699"/>
                    <a:pt x="877" y="699"/>
                  </a:cubicBezTo>
                  <a:cubicBezTo>
                    <a:pt x="877" y="699"/>
                    <a:pt x="940" y="677"/>
                    <a:pt x="1009" y="635"/>
                  </a:cubicBezTo>
                  <a:cubicBezTo>
                    <a:pt x="1078" y="592"/>
                    <a:pt x="1154" y="529"/>
                    <a:pt x="1177" y="445"/>
                  </a:cubicBezTo>
                  <a:cubicBezTo>
                    <a:pt x="1182" y="428"/>
                    <a:pt x="1184" y="413"/>
                    <a:pt x="1184" y="400"/>
                  </a:cubicBezTo>
                  <a:cubicBezTo>
                    <a:pt x="1184" y="376"/>
                    <a:pt x="1178" y="358"/>
                    <a:pt x="1167" y="344"/>
                  </a:cubicBezTo>
                  <a:cubicBezTo>
                    <a:pt x="1151" y="323"/>
                    <a:pt x="1127" y="311"/>
                    <a:pt x="1102" y="304"/>
                  </a:cubicBezTo>
                  <a:cubicBezTo>
                    <a:pt x="1078" y="297"/>
                    <a:pt x="1053" y="296"/>
                    <a:pt x="1037" y="296"/>
                  </a:cubicBezTo>
                  <a:cubicBezTo>
                    <a:pt x="1025" y="296"/>
                    <a:pt x="1018" y="297"/>
                    <a:pt x="1018" y="297"/>
                  </a:cubicBezTo>
                  <a:cubicBezTo>
                    <a:pt x="1018" y="299"/>
                    <a:pt x="1018" y="299"/>
                    <a:pt x="1018" y="299"/>
                  </a:cubicBezTo>
                  <a:cubicBezTo>
                    <a:pt x="1020" y="300"/>
                    <a:pt x="1020" y="300"/>
                    <a:pt x="1020" y="300"/>
                  </a:cubicBezTo>
                  <a:cubicBezTo>
                    <a:pt x="1020" y="299"/>
                    <a:pt x="1032" y="271"/>
                    <a:pt x="1032" y="230"/>
                  </a:cubicBezTo>
                  <a:cubicBezTo>
                    <a:pt x="1032" y="184"/>
                    <a:pt x="1016" y="121"/>
                    <a:pt x="951" y="67"/>
                  </a:cubicBezTo>
                  <a:cubicBezTo>
                    <a:pt x="913" y="35"/>
                    <a:pt x="865" y="24"/>
                    <a:pt x="817" y="24"/>
                  </a:cubicBezTo>
                  <a:cubicBezTo>
                    <a:pt x="709" y="24"/>
                    <a:pt x="599" y="80"/>
                    <a:pt x="599" y="80"/>
                  </a:cubicBezTo>
                  <a:cubicBezTo>
                    <a:pt x="600" y="81"/>
                    <a:pt x="600" y="81"/>
                    <a:pt x="600" y="81"/>
                  </a:cubicBezTo>
                  <a:cubicBezTo>
                    <a:pt x="601" y="80"/>
                    <a:pt x="601" y="80"/>
                    <a:pt x="601" y="80"/>
                  </a:cubicBezTo>
                  <a:cubicBezTo>
                    <a:pt x="601" y="80"/>
                    <a:pt x="558" y="60"/>
                    <a:pt x="498" y="40"/>
                  </a:cubicBezTo>
                  <a:cubicBezTo>
                    <a:pt x="439" y="20"/>
                    <a:pt x="362" y="0"/>
                    <a:pt x="292" y="0"/>
                  </a:cubicBezTo>
                  <a:cubicBezTo>
                    <a:pt x="243" y="0"/>
                    <a:pt x="198" y="10"/>
                    <a:pt x="165" y="37"/>
                  </a:cubicBezTo>
                  <a:cubicBezTo>
                    <a:pt x="121" y="75"/>
                    <a:pt x="106" y="120"/>
                    <a:pt x="106" y="161"/>
                  </a:cubicBezTo>
                  <a:cubicBezTo>
                    <a:pt x="107" y="235"/>
                    <a:pt x="151" y="299"/>
                    <a:pt x="151" y="299"/>
                  </a:cubicBezTo>
                  <a:cubicBezTo>
                    <a:pt x="153" y="298"/>
                    <a:pt x="153" y="298"/>
                    <a:pt x="153" y="298"/>
                  </a:cubicBezTo>
                  <a:cubicBezTo>
                    <a:pt x="152" y="296"/>
                    <a:pt x="152" y="296"/>
                    <a:pt x="152" y="296"/>
                  </a:cubicBezTo>
                  <a:cubicBezTo>
                    <a:pt x="152" y="296"/>
                    <a:pt x="114" y="304"/>
                    <a:pt x="76" y="327"/>
                  </a:cubicBezTo>
                  <a:cubicBezTo>
                    <a:pt x="57" y="339"/>
                    <a:pt x="38" y="354"/>
                    <a:pt x="24" y="375"/>
                  </a:cubicBezTo>
                  <a:cubicBezTo>
                    <a:pt x="9" y="395"/>
                    <a:pt x="0" y="421"/>
                    <a:pt x="0" y="452"/>
                  </a:cubicBezTo>
                  <a:cubicBezTo>
                    <a:pt x="0" y="467"/>
                    <a:pt x="2" y="484"/>
                    <a:pt x="7" y="502"/>
                  </a:cubicBezTo>
                  <a:cubicBezTo>
                    <a:pt x="19" y="544"/>
                    <a:pt x="45" y="578"/>
                    <a:pt x="79" y="605"/>
                  </a:cubicBezTo>
                  <a:cubicBezTo>
                    <a:pt x="178" y="684"/>
                    <a:pt x="336" y="703"/>
                    <a:pt x="336" y="703"/>
                  </a:cubicBezTo>
                  <a:cubicBezTo>
                    <a:pt x="336" y="701"/>
                    <a:pt x="336" y="701"/>
                    <a:pt x="336" y="701"/>
                  </a:cubicBezTo>
                  <a:cubicBezTo>
                    <a:pt x="334" y="702"/>
                    <a:pt x="334" y="702"/>
                    <a:pt x="334" y="702"/>
                  </a:cubicBezTo>
                  <a:cubicBezTo>
                    <a:pt x="334" y="703"/>
                    <a:pt x="359" y="739"/>
                    <a:pt x="403" y="776"/>
                  </a:cubicBezTo>
                  <a:cubicBezTo>
                    <a:pt x="446" y="812"/>
                    <a:pt x="509" y="849"/>
                    <a:pt x="585" y="849"/>
                  </a:cubicBezTo>
                  <a:lnTo>
                    <a:pt x="585" y="8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7127576" y="1166787"/>
              <a:ext cx="3732018" cy="2869247"/>
            </a:xfrm>
            <a:custGeom>
              <a:avLst/>
              <a:gdLst>
                <a:gd name="T0" fmla="*/ 501 w 1184"/>
                <a:gd name="T1" fmla="*/ 893 h 910"/>
                <a:gd name="T2" fmla="*/ 319 w 1184"/>
                <a:gd name="T3" fmla="*/ 755 h 910"/>
                <a:gd name="T4" fmla="*/ 293 w 1184"/>
                <a:gd name="T5" fmla="*/ 707 h 910"/>
                <a:gd name="T6" fmla="*/ 291 w 1184"/>
                <a:gd name="T7" fmla="*/ 703 h 910"/>
                <a:gd name="T8" fmla="*/ 290 w 1184"/>
                <a:gd name="T9" fmla="*/ 700 h 910"/>
                <a:gd name="T10" fmla="*/ 287 w 1184"/>
                <a:gd name="T11" fmla="*/ 699 h 910"/>
                <a:gd name="T12" fmla="*/ 57 w 1184"/>
                <a:gd name="T13" fmla="*/ 550 h 910"/>
                <a:gd name="T14" fmla="*/ 12 w 1184"/>
                <a:gd name="T15" fmla="*/ 428 h 910"/>
                <a:gd name="T16" fmla="*/ 81 w 1184"/>
                <a:gd name="T17" fmla="*/ 307 h 910"/>
                <a:gd name="T18" fmla="*/ 188 w 1184"/>
                <a:gd name="T19" fmla="*/ 279 h 910"/>
                <a:gd name="T20" fmla="*/ 198 w 1184"/>
                <a:gd name="T21" fmla="*/ 279 h 910"/>
                <a:gd name="T22" fmla="*/ 194 w 1184"/>
                <a:gd name="T23" fmla="*/ 271 h 910"/>
                <a:gd name="T24" fmla="*/ 192 w 1184"/>
                <a:gd name="T25" fmla="*/ 94 h 910"/>
                <a:gd name="T26" fmla="*/ 329 w 1184"/>
                <a:gd name="T27" fmla="*/ 12 h 910"/>
                <a:gd name="T28" fmla="*/ 598 w 1184"/>
                <a:gd name="T29" fmla="*/ 111 h 910"/>
                <a:gd name="T30" fmla="*/ 662 w 1184"/>
                <a:gd name="T31" fmla="*/ 154 h 910"/>
                <a:gd name="T32" fmla="*/ 667 w 1184"/>
                <a:gd name="T33" fmla="*/ 157 h 910"/>
                <a:gd name="T34" fmla="*/ 672 w 1184"/>
                <a:gd name="T35" fmla="*/ 158 h 910"/>
                <a:gd name="T36" fmla="*/ 813 w 1184"/>
                <a:gd name="T37" fmla="*/ 141 h 910"/>
                <a:gd name="T38" fmla="*/ 1011 w 1184"/>
                <a:gd name="T39" fmla="*/ 215 h 910"/>
                <a:gd name="T40" fmla="*/ 1045 w 1184"/>
                <a:gd name="T41" fmla="*/ 419 h 910"/>
                <a:gd name="T42" fmla="*/ 1031 w 1184"/>
                <a:gd name="T43" fmla="*/ 446 h 910"/>
                <a:gd name="T44" fmla="*/ 1030 w 1184"/>
                <a:gd name="T45" fmla="*/ 448 h 910"/>
                <a:gd name="T46" fmla="*/ 1030 w 1184"/>
                <a:gd name="T47" fmla="*/ 448 h 910"/>
                <a:gd name="T48" fmla="*/ 1035 w 1184"/>
                <a:gd name="T49" fmla="*/ 457 h 910"/>
                <a:gd name="T50" fmla="*/ 1107 w 1184"/>
                <a:gd name="T51" fmla="*/ 478 h 910"/>
                <a:gd name="T52" fmla="*/ 1172 w 1184"/>
                <a:gd name="T53" fmla="*/ 562 h 910"/>
                <a:gd name="T54" fmla="*/ 1069 w 1184"/>
                <a:gd name="T55" fmla="*/ 715 h 910"/>
                <a:gd name="T56" fmla="*/ 839 w 1184"/>
                <a:gd name="T57" fmla="*/ 802 h 910"/>
                <a:gd name="T58" fmla="*/ 816 w 1184"/>
                <a:gd name="T59" fmla="*/ 806 h 910"/>
                <a:gd name="T60" fmla="*/ 815 w 1184"/>
                <a:gd name="T61" fmla="*/ 806 h 910"/>
                <a:gd name="T62" fmla="*/ 812 w 1184"/>
                <a:gd name="T63" fmla="*/ 807 h 910"/>
                <a:gd name="T64" fmla="*/ 726 w 1184"/>
                <a:gd name="T65" fmla="*/ 855 h 910"/>
                <a:gd name="T66" fmla="*/ 501 w 1184"/>
                <a:gd name="T67" fmla="*/ 893 h 910"/>
                <a:gd name="T68" fmla="*/ 498 w 1184"/>
                <a:gd name="T69" fmla="*/ 905 h 910"/>
                <a:gd name="T70" fmla="*/ 736 w 1184"/>
                <a:gd name="T71" fmla="*/ 863 h 910"/>
                <a:gd name="T72" fmla="*/ 815 w 1184"/>
                <a:gd name="T73" fmla="*/ 812 h 910"/>
                <a:gd name="T74" fmla="*/ 960 w 1184"/>
                <a:gd name="T75" fmla="*/ 782 h 910"/>
                <a:gd name="T76" fmla="*/ 1165 w 1184"/>
                <a:gd name="T77" fmla="*/ 629 h 910"/>
                <a:gd name="T78" fmla="*/ 1177 w 1184"/>
                <a:gd name="T79" fmla="*/ 527 h 910"/>
                <a:gd name="T80" fmla="*/ 1073 w 1184"/>
                <a:gd name="T81" fmla="*/ 453 h 910"/>
                <a:gd name="T82" fmla="*/ 1035 w 1184"/>
                <a:gd name="T83" fmla="*/ 451 h 910"/>
                <a:gd name="T84" fmla="*/ 1056 w 1184"/>
                <a:gd name="T85" fmla="*/ 424 h 910"/>
                <a:gd name="T86" fmla="*/ 1021 w 1184"/>
                <a:gd name="T87" fmla="*/ 208 h 910"/>
                <a:gd name="T88" fmla="*/ 813 w 1184"/>
                <a:gd name="T89" fmla="*/ 129 h 910"/>
                <a:gd name="T90" fmla="*/ 671 w 1184"/>
                <a:gd name="T91" fmla="*/ 153 h 910"/>
                <a:gd name="T92" fmla="*/ 557 w 1184"/>
                <a:gd name="T93" fmla="*/ 74 h 910"/>
                <a:gd name="T94" fmla="*/ 329 w 1184"/>
                <a:gd name="T95" fmla="*/ 0 h 910"/>
                <a:gd name="T96" fmla="*/ 181 w 1184"/>
                <a:gd name="T97" fmla="*/ 89 h 910"/>
                <a:gd name="T98" fmla="*/ 183 w 1184"/>
                <a:gd name="T99" fmla="*/ 275 h 910"/>
                <a:gd name="T100" fmla="*/ 189 w 1184"/>
                <a:gd name="T101" fmla="*/ 267 h 910"/>
                <a:gd name="T102" fmla="*/ 92 w 1184"/>
                <a:gd name="T103" fmla="*/ 288 h 910"/>
                <a:gd name="T104" fmla="*/ 0 w 1184"/>
                <a:gd name="T105" fmla="*/ 428 h 910"/>
                <a:gd name="T106" fmla="*/ 50 w 1184"/>
                <a:gd name="T107" fmla="*/ 560 h 910"/>
                <a:gd name="T108" fmla="*/ 283 w 1184"/>
                <a:gd name="T109" fmla="*/ 711 h 910"/>
                <a:gd name="T110" fmla="*/ 280 w 1184"/>
                <a:gd name="T111" fmla="*/ 707 h 910"/>
                <a:gd name="T112" fmla="*/ 400 w 1184"/>
                <a:gd name="T113" fmla="*/ 860 h 910"/>
                <a:gd name="T114" fmla="*/ 499 w 1184"/>
                <a:gd name="T115" fmla="*/ 89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4" h="910">
                  <a:moveTo>
                    <a:pt x="499" y="899"/>
                  </a:moveTo>
                  <a:cubicBezTo>
                    <a:pt x="501" y="893"/>
                    <a:pt x="501" y="893"/>
                    <a:pt x="501" y="893"/>
                  </a:cubicBezTo>
                  <a:cubicBezTo>
                    <a:pt x="465" y="885"/>
                    <a:pt x="434" y="870"/>
                    <a:pt x="407" y="851"/>
                  </a:cubicBezTo>
                  <a:cubicBezTo>
                    <a:pt x="368" y="822"/>
                    <a:pt x="338" y="785"/>
                    <a:pt x="319" y="755"/>
                  </a:cubicBezTo>
                  <a:cubicBezTo>
                    <a:pt x="310" y="740"/>
                    <a:pt x="303" y="727"/>
                    <a:pt x="298" y="718"/>
                  </a:cubicBezTo>
                  <a:cubicBezTo>
                    <a:pt x="296" y="713"/>
                    <a:pt x="294" y="709"/>
                    <a:pt x="293" y="707"/>
                  </a:cubicBezTo>
                  <a:cubicBezTo>
                    <a:pt x="292" y="705"/>
                    <a:pt x="292" y="704"/>
                    <a:pt x="291" y="704"/>
                  </a:cubicBezTo>
                  <a:cubicBezTo>
                    <a:pt x="291" y="703"/>
                    <a:pt x="291" y="703"/>
                    <a:pt x="291" y="703"/>
                  </a:cubicBezTo>
                  <a:cubicBezTo>
                    <a:pt x="291" y="703"/>
                    <a:pt x="291" y="703"/>
                    <a:pt x="291" y="703"/>
                  </a:cubicBezTo>
                  <a:cubicBezTo>
                    <a:pt x="290" y="700"/>
                    <a:pt x="290" y="700"/>
                    <a:pt x="290" y="700"/>
                  </a:cubicBezTo>
                  <a:cubicBezTo>
                    <a:pt x="287" y="699"/>
                    <a:pt x="287" y="699"/>
                    <a:pt x="287" y="699"/>
                  </a:cubicBezTo>
                  <a:cubicBezTo>
                    <a:pt x="287" y="699"/>
                    <a:pt x="287" y="699"/>
                    <a:pt x="287" y="699"/>
                  </a:cubicBezTo>
                  <a:cubicBezTo>
                    <a:pt x="279" y="697"/>
                    <a:pt x="213" y="673"/>
                    <a:pt x="147" y="629"/>
                  </a:cubicBezTo>
                  <a:cubicBezTo>
                    <a:pt x="114" y="607"/>
                    <a:pt x="82" y="581"/>
                    <a:pt x="57" y="550"/>
                  </a:cubicBezTo>
                  <a:cubicBezTo>
                    <a:pt x="32" y="518"/>
                    <a:pt x="15" y="483"/>
                    <a:pt x="12" y="443"/>
                  </a:cubicBezTo>
                  <a:cubicBezTo>
                    <a:pt x="12" y="438"/>
                    <a:pt x="12" y="433"/>
                    <a:pt x="12" y="428"/>
                  </a:cubicBezTo>
                  <a:cubicBezTo>
                    <a:pt x="12" y="391"/>
                    <a:pt x="22" y="364"/>
                    <a:pt x="38" y="343"/>
                  </a:cubicBezTo>
                  <a:cubicBezTo>
                    <a:pt x="50" y="327"/>
                    <a:pt x="65" y="316"/>
                    <a:pt x="81" y="307"/>
                  </a:cubicBezTo>
                  <a:cubicBezTo>
                    <a:pt x="104" y="293"/>
                    <a:pt x="130" y="286"/>
                    <a:pt x="151" y="283"/>
                  </a:cubicBezTo>
                  <a:cubicBezTo>
                    <a:pt x="171" y="279"/>
                    <a:pt x="186" y="279"/>
                    <a:pt x="188" y="279"/>
                  </a:cubicBezTo>
                  <a:cubicBezTo>
                    <a:pt x="188" y="279"/>
                    <a:pt x="188" y="279"/>
                    <a:pt x="188" y="279"/>
                  </a:cubicBezTo>
                  <a:cubicBezTo>
                    <a:pt x="198" y="279"/>
                    <a:pt x="198" y="279"/>
                    <a:pt x="198" y="279"/>
                  </a:cubicBezTo>
                  <a:cubicBezTo>
                    <a:pt x="194" y="271"/>
                    <a:pt x="194" y="271"/>
                    <a:pt x="194" y="271"/>
                  </a:cubicBezTo>
                  <a:cubicBezTo>
                    <a:pt x="194" y="271"/>
                    <a:pt x="194" y="271"/>
                    <a:pt x="194" y="271"/>
                  </a:cubicBezTo>
                  <a:cubicBezTo>
                    <a:pt x="193" y="268"/>
                    <a:pt x="175" y="224"/>
                    <a:pt x="175" y="172"/>
                  </a:cubicBezTo>
                  <a:cubicBezTo>
                    <a:pt x="175" y="147"/>
                    <a:pt x="180" y="119"/>
                    <a:pt x="192" y="94"/>
                  </a:cubicBezTo>
                  <a:cubicBezTo>
                    <a:pt x="205" y="69"/>
                    <a:pt x="225" y="45"/>
                    <a:pt x="259" y="27"/>
                  </a:cubicBezTo>
                  <a:cubicBezTo>
                    <a:pt x="279" y="16"/>
                    <a:pt x="303" y="12"/>
                    <a:pt x="329" y="12"/>
                  </a:cubicBezTo>
                  <a:cubicBezTo>
                    <a:pt x="364" y="12"/>
                    <a:pt x="403" y="21"/>
                    <a:pt x="442" y="34"/>
                  </a:cubicBezTo>
                  <a:cubicBezTo>
                    <a:pt x="500" y="55"/>
                    <a:pt x="556" y="86"/>
                    <a:pt x="598" y="111"/>
                  </a:cubicBezTo>
                  <a:cubicBezTo>
                    <a:pt x="619" y="124"/>
                    <a:pt x="636" y="136"/>
                    <a:pt x="648" y="144"/>
                  </a:cubicBezTo>
                  <a:cubicBezTo>
                    <a:pt x="654" y="148"/>
                    <a:pt x="659" y="152"/>
                    <a:pt x="662" y="154"/>
                  </a:cubicBezTo>
                  <a:cubicBezTo>
                    <a:pt x="664" y="155"/>
                    <a:pt x="665" y="156"/>
                    <a:pt x="666" y="157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0" y="159"/>
                    <a:pt x="670" y="159"/>
                    <a:pt x="670" y="159"/>
                  </a:cubicBezTo>
                  <a:cubicBezTo>
                    <a:pt x="672" y="158"/>
                    <a:pt x="672" y="158"/>
                    <a:pt x="672" y="158"/>
                  </a:cubicBezTo>
                  <a:cubicBezTo>
                    <a:pt x="672" y="158"/>
                    <a:pt x="673" y="158"/>
                    <a:pt x="673" y="158"/>
                  </a:cubicBezTo>
                  <a:cubicBezTo>
                    <a:pt x="680" y="156"/>
                    <a:pt x="742" y="141"/>
                    <a:pt x="813" y="141"/>
                  </a:cubicBezTo>
                  <a:cubicBezTo>
                    <a:pt x="849" y="141"/>
                    <a:pt x="887" y="145"/>
                    <a:pt x="922" y="156"/>
                  </a:cubicBezTo>
                  <a:cubicBezTo>
                    <a:pt x="957" y="167"/>
                    <a:pt x="988" y="186"/>
                    <a:pt x="1011" y="215"/>
                  </a:cubicBezTo>
                  <a:cubicBezTo>
                    <a:pt x="1048" y="262"/>
                    <a:pt x="1059" y="307"/>
                    <a:pt x="1059" y="345"/>
                  </a:cubicBezTo>
                  <a:cubicBezTo>
                    <a:pt x="1059" y="375"/>
                    <a:pt x="1052" y="401"/>
                    <a:pt x="1045" y="419"/>
                  </a:cubicBezTo>
                  <a:cubicBezTo>
                    <a:pt x="1041" y="428"/>
                    <a:pt x="1037" y="435"/>
                    <a:pt x="1035" y="440"/>
                  </a:cubicBezTo>
                  <a:cubicBezTo>
                    <a:pt x="1033" y="443"/>
                    <a:pt x="1032" y="445"/>
                    <a:pt x="1031" y="446"/>
                  </a:cubicBezTo>
                  <a:cubicBezTo>
                    <a:pt x="1031" y="446"/>
                    <a:pt x="1031" y="447"/>
                    <a:pt x="1031" y="447"/>
                  </a:cubicBezTo>
                  <a:cubicBezTo>
                    <a:pt x="1030" y="448"/>
                    <a:pt x="1030" y="448"/>
                    <a:pt x="1030" y="448"/>
                  </a:cubicBezTo>
                  <a:cubicBezTo>
                    <a:pt x="1030" y="448"/>
                    <a:pt x="1030" y="448"/>
                    <a:pt x="1030" y="448"/>
                  </a:cubicBezTo>
                  <a:cubicBezTo>
                    <a:pt x="1030" y="448"/>
                    <a:pt x="1030" y="448"/>
                    <a:pt x="1030" y="448"/>
                  </a:cubicBezTo>
                  <a:cubicBezTo>
                    <a:pt x="1025" y="456"/>
                    <a:pt x="1025" y="456"/>
                    <a:pt x="1025" y="456"/>
                  </a:cubicBezTo>
                  <a:cubicBezTo>
                    <a:pt x="1035" y="457"/>
                    <a:pt x="1035" y="457"/>
                    <a:pt x="1035" y="457"/>
                  </a:cubicBezTo>
                  <a:cubicBezTo>
                    <a:pt x="1035" y="457"/>
                    <a:pt x="1035" y="457"/>
                    <a:pt x="1035" y="457"/>
                  </a:cubicBezTo>
                  <a:cubicBezTo>
                    <a:pt x="1039" y="457"/>
                    <a:pt x="1074" y="462"/>
                    <a:pt x="1107" y="478"/>
                  </a:cubicBezTo>
                  <a:cubicBezTo>
                    <a:pt x="1124" y="486"/>
                    <a:pt x="1141" y="496"/>
                    <a:pt x="1152" y="510"/>
                  </a:cubicBezTo>
                  <a:cubicBezTo>
                    <a:pt x="1164" y="523"/>
                    <a:pt x="1172" y="540"/>
                    <a:pt x="1172" y="562"/>
                  </a:cubicBezTo>
                  <a:cubicBezTo>
                    <a:pt x="1172" y="579"/>
                    <a:pt x="1167" y="599"/>
                    <a:pt x="1154" y="624"/>
                  </a:cubicBezTo>
                  <a:cubicBezTo>
                    <a:pt x="1135" y="661"/>
                    <a:pt x="1104" y="691"/>
                    <a:pt x="1069" y="715"/>
                  </a:cubicBezTo>
                  <a:cubicBezTo>
                    <a:pt x="1016" y="751"/>
                    <a:pt x="952" y="774"/>
                    <a:pt x="902" y="788"/>
                  </a:cubicBezTo>
                  <a:cubicBezTo>
                    <a:pt x="877" y="794"/>
                    <a:pt x="855" y="799"/>
                    <a:pt x="839" y="802"/>
                  </a:cubicBezTo>
                  <a:cubicBezTo>
                    <a:pt x="832" y="803"/>
                    <a:pt x="825" y="804"/>
                    <a:pt x="821" y="805"/>
                  </a:cubicBezTo>
                  <a:cubicBezTo>
                    <a:pt x="819" y="805"/>
                    <a:pt x="817" y="806"/>
                    <a:pt x="816" y="806"/>
                  </a:cubicBezTo>
                  <a:cubicBezTo>
                    <a:pt x="816" y="806"/>
                    <a:pt x="815" y="806"/>
                    <a:pt x="815" y="806"/>
                  </a:cubicBezTo>
                  <a:cubicBezTo>
                    <a:pt x="815" y="806"/>
                    <a:pt x="815" y="806"/>
                    <a:pt x="815" y="806"/>
                  </a:cubicBezTo>
                  <a:cubicBezTo>
                    <a:pt x="813" y="806"/>
                    <a:pt x="813" y="806"/>
                    <a:pt x="813" y="806"/>
                  </a:cubicBezTo>
                  <a:cubicBezTo>
                    <a:pt x="812" y="807"/>
                    <a:pt x="812" y="807"/>
                    <a:pt x="812" y="807"/>
                  </a:cubicBezTo>
                  <a:cubicBezTo>
                    <a:pt x="812" y="807"/>
                    <a:pt x="812" y="807"/>
                    <a:pt x="812" y="807"/>
                  </a:cubicBezTo>
                  <a:cubicBezTo>
                    <a:pt x="808" y="810"/>
                    <a:pt x="774" y="833"/>
                    <a:pt x="726" y="855"/>
                  </a:cubicBezTo>
                  <a:cubicBezTo>
                    <a:pt x="678" y="877"/>
                    <a:pt x="614" y="898"/>
                    <a:pt x="552" y="898"/>
                  </a:cubicBezTo>
                  <a:cubicBezTo>
                    <a:pt x="534" y="898"/>
                    <a:pt x="517" y="896"/>
                    <a:pt x="501" y="893"/>
                  </a:cubicBezTo>
                  <a:cubicBezTo>
                    <a:pt x="499" y="899"/>
                    <a:pt x="499" y="899"/>
                    <a:pt x="499" y="899"/>
                  </a:cubicBezTo>
                  <a:cubicBezTo>
                    <a:pt x="498" y="905"/>
                    <a:pt x="498" y="905"/>
                    <a:pt x="498" y="905"/>
                  </a:cubicBezTo>
                  <a:cubicBezTo>
                    <a:pt x="516" y="908"/>
                    <a:pt x="534" y="910"/>
                    <a:pt x="552" y="910"/>
                  </a:cubicBezTo>
                  <a:cubicBezTo>
                    <a:pt x="619" y="910"/>
                    <a:pt x="686" y="887"/>
                    <a:pt x="736" y="863"/>
                  </a:cubicBezTo>
                  <a:cubicBezTo>
                    <a:pt x="786" y="840"/>
                    <a:pt x="819" y="817"/>
                    <a:pt x="819" y="817"/>
                  </a:cubicBezTo>
                  <a:cubicBezTo>
                    <a:pt x="815" y="812"/>
                    <a:pt x="815" y="812"/>
                    <a:pt x="815" y="812"/>
                  </a:cubicBezTo>
                  <a:cubicBezTo>
                    <a:pt x="816" y="818"/>
                    <a:pt x="816" y="818"/>
                    <a:pt x="816" y="818"/>
                  </a:cubicBezTo>
                  <a:cubicBezTo>
                    <a:pt x="816" y="818"/>
                    <a:pt x="883" y="810"/>
                    <a:pt x="960" y="782"/>
                  </a:cubicBezTo>
                  <a:cubicBezTo>
                    <a:pt x="998" y="768"/>
                    <a:pt x="1039" y="750"/>
                    <a:pt x="1076" y="725"/>
                  </a:cubicBezTo>
                  <a:cubicBezTo>
                    <a:pt x="1112" y="700"/>
                    <a:pt x="1144" y="668"/>
                    <a:pt x="1165" y="629"/>
                  </a:cubicBezTo>
                  <a:cubicBezTo>
                    <a:pt x="1178" y="604"/>
                    <a:pt x="1184" y="581"/>
                    <a:pt x="1184" y="562"/>
                  </a:cubicBezTo>
                  <a:cubicBezTo>
                    <a:pt x="1184" y="549"/>
                    <a:pt x="1182" y="538"/>
                    <a:pt x="1177" y="527"/>
                  </a:cubicBezTo>
                  <a:cubicBezTo>
                    <a:pt x="1170" y="509"/>
                    <a:pt x="1157" y="495"/>
                    <a:pt x="1143" y="485"/>
                  </a:cubicBezTo>
                  <a:cubicBezTo>
                    <a:pt x="1121" y="468"/>
                    <a:pt x="1094" y="458"/>
                    <a:pt x="1073" y="453"/>
                  </a:cubicBezTo>
                  <a:cubicBezTo>
                    <a:pt x="1052" y="447"/>
                    <a:pt x="1036" y="445"/>
                    <a:pt x="1036" y="445"/>
                  </a:cubicBezTo>
                  <a:cubicBezTo>
                    <a:pt x="1035" y="451"/>
                    <a:pt x="1035" y="451"/>
                    <a:pt x="1035" y="451"/>
                  </a:cubicBezTo>
                  <a:cubicBezTo>
                    <a:pt x="1040" y="454"/>
                    <a:pt x="1040" y="454"/>
                    <a:pt x="1040" y="454"/>
                  </a:cubicBezTo>
                  <a:cubicBezTo>
                    <a:pt x="1040" y="454"/>
                    <a:pt x="1048" y="443"/>
                    <a:pt x="1056" y="424"/>
                  </a:cubicBezTo>
                  <a:cubicBezTo>
                    <a:pt x="1064" y="404"/>
                    <a:pt x="1071" y="377"/>
                    <a:pt x="1071" y="345"/>
                  </a:cubicBezTo>
                  <a:cubicBezTo>
                    <a:pt x="1071" y="305"/>
                    <a:pt x="1059" y="257"/>
                    <a:pt x="1021" y="208"/>
                  </a:cubicBezTo>
                  <a:cubicBezTo>
                    <a:pt x="996" y="176"/>
                    <a:pt x="962" y="156"/>
                    <a:pt x="926" y="145"/>
                  </a:cubicBezTo>
                  <a:cubicBezTo>
                    <a:pt x="889" y="133"/>
                    <a:pt x="850" y="129"/>
                    <a:pt x="813" y="129"/>
                  </a:cubicBezTo>
                  <a:cubicBezTo>
                    <a:pt x="735" y="129"/>
                    <a:pt x="670" y="147"/>
                    <a:pt x="669" y="147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4" y="148"/>
                    <a:pt x="674" y="148"/>
                    <a:pt x="674" y="148"/>
                  </a:cubicBezTo>
                  <a:cubicBezTo>
                    <a:pt x="674" y="148"/>
                    <a:pt x="625" y="111"/>
                    <a:pt x="557" y="74"/>
                  </a:cubicBezTo>
                  <a:cubicBezTo>
                    <a:pt x="524" y="55"/>
                    <a:pt x="485" y="37"/>
                    <a:pt x="446" y="23"/>
                  </a:cubicBezTo>
                  <a:cubicBezTo>
                    <a:pt x="406" y="9"/>
                    <a:pt x="366" y="0"/>
                    <a:pt x="329" y="0"/>
                  </a:cubicBezTo>
                  <a:cubicBezTo>
                    <a:pt x="302" y="0"/>
                    <a:pt x="276" y="5"/>
                    <a:pt x="253" y="17"/>
                  </a:cubicBezTo>
                  <a:cubicBezTo>
                    <a:pt x="217" y="36"/>
                    <a:pt x="195" y="61"/>
                    <a:pt x="181" y="89"/>
                  </a:cubicBezTo>
                  <a:cubicBezTo>
                    <a:pt x="168" y="116"/>
                    <a:pt x="163" y="145"/>
                    <a:pt x="163" y="172"/>
                  </a:cubicBezTo>
                  <a:cubicBezTo>
                    <a:pt x="163" y="229"/>
                    <a:pt x="183" y="275"/>
                    <a:pt x="183" y="275"/>
                  </a:cubicBezTo>
                  <a:cubicBezTo>
                    <a:pt x="189" y="273"/>
                    <a:pt x="189" y="273"/>
                    <a:pt x="189" y="273"/>
                  </a:cubicBezTo>
                  <a:cubicBezTo>
                    <a:pt x="189" y="267"/>
                    <a:pt x="189" y="267"/>
                    <a:pt x="189" y="267"/>
                  </a:cubicBezTo>
                  <a:cubicBezTo>
                    <a:pt x="188" y="267"/>
                    <a:pt x="188" y="267"/>
                    <a:pt x="188" y="267"/>
                  </a:cubicBezTo>
                  <a:cubicBezTo>
                    <a:pt x="184" y="267"/>
                    <a:pt x="138" y="267"/>
                    <a:pt x="92" y="288"/>
                  </a:cubicBezTo>
                  <a:cubicBezTo>
                    <a:pt x="69" y="298"/>
                    <a:pt x="46" y="313"/>
                    <a:pt x="29" y="336"/>
                  </a:cubicBezTo>
                  <a:cubicBezTo>
                    <a:pt x="11" y="358"/>
                    <a:pt x="0" y="389"/>
                    <a:pt x="0" y="428"/>
                  </a:cubicBezTo>
                  <a:cubicBezTo>
                    <a:pt x="0" y="433"/>
                    <a:pt x="0" y="438"/>
                    <a:pt x="0" y="443"/>
                  </a:cubicBezTo>
                  <a:cubicBezTo>
                    <a:pt x="3" y="488"/>
                    <a:pt x="23" y="527"/>
                    <a:pt x="50" y="560"/>
                  </a:cubicBezTo>
                  <a:cubicBezTo>
                    <a:pt x="91" y="610"/>
                    <a:pt x="149" y="648"/>
                    <a:pt x="197" y="673"/>
                  </a:cubicBezTo>
                  <a:cubicBezTo>
                    <a:pt x="245" y="698"/>
                    <a:pt x="283" y="711"/>
                    <a:pt x="283" y="711"/>
                  </a:cubicBezTo>
                  <a:cubicBezTo>
                    <a:pt x="285" y="705"/>
                    <a:pt x="285" y="705"/>
                    <a:pt x="285" y="705"/>
                  </a:cubicBezTo>
                  <a:cubicBezTo>
                    <a:pt x="280" y="707"/>
                    <a:pt x="280" y="707"/>
                    <a:pt x="280" y="707"/>
                  </a:cubicBezTo>
                  <a:cubicBezTo>
                    <a:pt x="280" y="708"/>
                    <a:pt x="297" y="749"/>
                    <a:pt x="332" y="794"/>
                  </a:cubicBezTo>
                  <a:cubicBezTo>
                    <a:pt x="350" y="817"/>
                    <a:pt x="373" y="840"/>
                    <a:pt x="400" y="860"/>
                  </a:cubicBezTo>
                  <a:cubicBezTo>
                    <a:pt x="428" y="880"/>
                    <a:pt x="460" y="897"/>
                    <a:pt x="498" y="905"/>
                  </a:cubicBezTo>
                  <a:lnTo>
                    <a:pt x="499" y="8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7200805" y="1337211"/>
              <a:ext cx="3592217" cy="2758737"/>
            </a:xfrm>
            <a:custGeom>
              <a:avLst/>
              <a:gdLst>
                <a:gd name="T0" fmla="*/ 673 w 1140"/>
                <a:gd name="T1" fmla="*/ 863 h 875"/>
                <a:gd name="T2" fmla="*/ 459 w 1140"/>
                <a:gd name="T3" fmla="*/ 829 h 875"/>
                <a:gd name="T4" fmla="*/ 400 w 1140"/>
                <a:gd name="T5" fmla="*/ 791 h 875"/>
                <a:gd name="T6" fmla="*/ 396 w 1140"/>
                <a:gd name="T7" fmla="*/ 788 h 875"/>
                <a:gd name="T8" fmla="*/ 395 w 1140"/>
                <a:gd name="T9" fmla="*/ 787 h 875"/>
                <a:gd name="T10" fmla="*/ 310 w 1140"/>
                <a:gd name="T11" fmla="*/ 793 h 875"/>
                <a:gd name="T12" fmla="*/ 29 w 1140"/>
                <a:gd name="T13" fmla="*/ 681 h 875"/>
                <a:gd name="T14" fmla="*/ 59 w 1140"/>
                <a:gd name="T15" fmla="*/ 489 h 875"/>
                <a:gd name="T16" fmla="*/ 109 w 1140"/>
                <a:gd name="T17" fmla="*/ 453 h 875"/>
                <a:gd name="T18" fmla="*/ 113 w 1140"/>
                <a:gd name="T19" fmla="*/ 450 h 875"/>
                <a:gd name="T20" fmla="*/ 114 w 1140"/>
                <a:gd name="T21" fmla="*/ 447 h 875"/>
                <a:gd name="T22" fmla="*/ 68 w 1140"/>
                <a:gd name="T23" fmla="*/ 394 h 875"/>
                <a:gd name="T24" fmla="*/ 60 w 1140"/>
                <a:gd name="T25" fmla="*/ 195 h 875"/>
                <a:gd name="T26" fmla="*/ 323 w 1140"/>
                <a:gd name="T27" fmla="*/ 111 h 875"/>
                <a:gd name="T28" fmla="*/ 474 w 1140"/>
                <a:gd name="T29" fmla="*/ 122 h 875"/>
                <a:gd name="T30" fmla="*/ 487 w 1140"/>
                <a:gd name="T31" fmla="*/ 124 h 875"/>
                <a:gd name="T32" fmla="*/ 489 w 1140"/>
                <a:gd name="T33" fmla="*/ 124 h 875"/>
                <a:gd name="T34" fmla="*/ 580 w 1140"/>
                <a:gd name="T35" fmla="*/ 58 h 875"/>
                <a:gd name="T36" fmla="*/ 821 w 1140"/>
                <a:gd name="T37" fmla="*/ 20 h 875"/>
                <a:gd name="T38" fmla="*/ 947 w 1140"/>
                <a:gd name="T39" fmla="*/ 207 h 875"/>
                <a:gd name="T40" fmla="*/ 946 w 1140"/>
                <a:gd name="T41" fmla="*/ 221 h 875"/>
                <a:gd name="T42" fmla="*/ 945 w 1140"/>
                <a:gd name="T43" fmla="*/ 226 h 875"/>
                <a:gd name="T44" fmla="*/ 950 w 1140"/>
                <a:gd name="T45" fmla="*/ 224 h 875"/>
                <a:gd name="T46" fmla="*/ 1103 w 1140"/>
                <a:gd name="T47" fmla="*/ 231 h 875"/>
                <a:gd name="T48" fmla="*/ 1136 w 1140"/>
                <a:gd name="T49" fmla="*/ 322 h 875"/>
                <a:gd name="T50" fmla="*/ 949 w 1140"/>
                <a:gd name="T51" fmla="*/ 616 h 875"/>
                <a:gd name="T52" fmla="*/ 917 w 1140"/>
                <a:gd name="T53" fmla="*/ 641 h 875"/>
                <a:gd name="T54" fmla="*/ 914 w 1140"/>
                <a:gd name="T55" fmla="*/ 643 h 875"/>
                <a:gd name="T56" fmla="*/ 913 w 1140"/>
                <a:gd name="T57" fmla="*/ 645 h 875"/>
                <a:gd name="T58" fmla="*/ 673 w 1140"/>
                <a:gd name="T59" fmla="*/ 863 h 875"/>
                <a:gd name="T60" fmla="*/ 674 w 1140"/>
                <a:gd name="T61" fmla="*/ 867 h 875"/>
                <a:gd name="T62" fmla="*/ 917 w 1140"/>
                <a:gd name="T63" fmla="*/ 645 h 875"/>
                <a:gd name="T64" fmla="*/ 917 w 1140"/>
                <a:gd name="T65" fmla="*/ 646 h 875"/>
                <a:gd name="T66" fmla="*/ 1140 w 1140"/>
                <a:gd name="T67" fmla="*/ 323 h 875"/>
                <a:gd name="T68" fmla="*/ 1105 w 1140"/>
                <a:gd name="T69" fmla="*/ 228 h 875"/>
                <a:gd name="T70" fmla="*/ 947 w 1140"/>
                <a:gd name="T71" fmla="*/ 221 h 875"/>
                <a:gd name="T72" fmla="*/ 950 w 1140"/>
                <a:gd name="T73" fmla="*/ 223 h 875"/>
                <a:gd name="T74" fmla="*/ 930 w 1140"/>
                <a:gd name="T75" fmla="*/ 117 h 875"/>
                <a:gd name="T76" fmla="*/ 748 w 1140"/>
                <a:gd name="T77" fmla="*/ 0 h 875"/>
                <a:gd name="T78" fmla="*/ 486 w 1140"/>
                <a:gd name="T79" fmla="*/ 121 h 875"/>
                <a:gd name="T80" fmla="*/ 488 w 1140"/>
                <a:gd name="T81" fmla="*/ 120 h 875"/>
                <a:gd name="T82" fmla="*/ 171 w 1140"/>
                <a:gd name="T83" fmla="*/ 124 h 875"/>
                <a:gd name="T84" fmla="*/ 26 w 1140"/>
                <a:gd name="T85" fmla="*/ 285 h 875"/>
                <a:gd name="T86" fmla="*/ 111 w 1140"/>
                <a:gd name="T87" fmla="*/ 450 h 875"/>
                <a:gd name="T88" fmla="*/ 112 w 1140"/>
                <a:gd name="T89" fmla="*/ 447 h 875"/>
                <a:gd name="T90" fmla="*/ 0 w 1140"/>
                <a:gd name="T91" fmla="*/ 600 h 875"/>
                <a:gd name="T92" fmla="*/ 156 w 1140"/>
                <a:gd name="T93" fmla="*/ 776 h 875"/>
                <a:gd name="T94" fmla="*/ 395 w 1140"/>
                <a:gd name="T95" fmla="*/ 791 h 875"/>
                <a:gd name="T96" fmla="*/ 394 w 1140"/>
                <a:gd name="T97" fmla="*/ 791 h 875"/>
                <a:gd name="T98" fmla="*/ 674 w 1140"/>
                <a:gd name="T99" fmla="*/ 867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0" h="875">
                  <a:moveTo>
                    <a:pt x="673" y="865"/>
                  </a:moveTo>
                  <a:cubicBezTo>
                    <a:pt x="673" y="863"/>
                    <a:pt x="673" y="863"/>
                    <a:pt x="673" y="863"/>
                  </a:cubicBezTo>
                  <a:cubicBezTo>
                    <a:pt x="652" y="869"/>
                    <a:pt x="631" y="871"/>
                    <a:pt x="611" y="871"/>
                  </a:cubicBezTo>
                  <a:cubicBezTo>
                    <a:pt x="552" y="871"/>
                    <a:pt x="498" y="850"/>
                    <a:pt x="459" y="829"/>
                  </a:cubicBezTo>
                  <a:cubicBezTo>
                    <a:pt x="440" y="819"/>
                    <a:pt x="424" y="809"/>
                    <a:pt x="413" y="801"/>
                  </a:cubicBezTo>
                  <a:cubicBezTo>
                    <a:pt x="408" y="797"/>
                    <a:pt x="403" y="794"/>
                    <a:pt x="400" y="791"/>
                  </a:cubicBezTo>
                  <a:cubicBezTo>
                    <a:pt x="399" y="790"/>
                    <a:pt x="398" y="789"/>
                    <a:pt x="397" y="789"/>
                  </a:cubicBezTo>
                  <a:cubicBezTo>
                    <a:pt x="397" y="788"/>
                    <a:pt x="396" y="788"/>
                    <a:pt x="396" y="788"/>
                  </a:cubicBezTo>
                  <a:cubicBezTo>
                    <a:pt x="395" y="787"/>
                    <a:pt x="395" y="787"/>
                    <a:pt x="395" y="787"/>
                  </a:cubicBezTo>
                  <a:cubicBezTo>
                    <a:pt x="395" y="787"/>
                    <a:pt x="395" y="787"/>
                    <a:pt x="395" y="787"/>
                  </a:cubicBezTo>
                  <a:cubicBezTo>
                    <a:pt x="395" y="787"/>
                    <a:pt x="392" y="788"/>
                    <a:pt x="388" y="788"/>
                  </a:cubicBezTo>
                  <a:cubicBezTo>
                    <a:pt x="376" y="790"/>
                    <a:pt x="347" y="793"/>
                    <a:pt x="310" y="793"/>
                  </a:cubicBezTo>
                  <a:cubicBezTo>
                    <a:pt x="265" y="793"/>
                    <a:pt x="209" y="788"/>
                    <a:pt x="157" y="772"/>
                  </a:cubicBezTo>
                  <a:cubicBezTo>
                    <a:pt x="105" y="756"/>
                    <a:pt x="57" y="728"/>
                    <a:pt x="29" y="681"/>
                  </a:cubicBezTo>
                  <a:cubicBezTo>
                    <a:pt x="11" y="652"/>
                    <a:pt x="4" y="625"/>
                    <a:pt x="4" y="600"/>
                  </a:cubicBezTo>
                  <a:cubicBezTo>
                    <a:pt x="4" y="553"/>
                    <a:pt x="31" y="515"/>
                    <a:pt x="59" y="489"/>
                  </a:cubicBezTo>
                  <a:cubicBezTo>
                    <a:pt x="72" y="477"/>
                    <a:pt x="86" y="467"/>
                    <a:pt x="96" y="460"/>
                  </a:cubicBezTo>
                  <a:cubicBezTo>
                    <a:pt x="101" y="457"/>
                    <a:pt x="106" y="454"/>
                    <a:pt x="109" y="453"/>
                  </a:cubicBezTo>
                  <a:cubicBezTo>
                    <a:pt x="110" y="452"/>
                    <a:pt x="111" y="451"/>
                    <a:pt x="112" y="451"/>
                  </a:cubicBezTo>
                  <a:cubicBezTo>
                    <a:pt x="113" y="450"/>
                    <a:pt x="113" y="450"/>
                    <a:pt x="113" y="450"/>
                  </a:cubicBezTo>
                  <a:cubicBezTo>
                    <a:pt x="116" y="449"/>
                    <a:pt x="116" y="449"/>
                    <a:pt x="116" y="449"/>
                  </a:cubicBezTo>
                  <a:cubicBezTo>
                    <a:pt x="114" y="447"/>
                    <a:pt x="114" y="447"/>
                    <a:pt x="114" y="447"/>
                  </a:cubicBezTo>
                  <a:cubicBezTo>
                    <a:pt x="114" y="447"/>
                    <a:pt x="113" y="447"/>
                    <a:pt x="113" y="446"/>
                  </a:cubicBezTo>
                  <a:cubicBezTo>
                    <a:pt x="108" y="442"/>
                    <a:pt x="88" y="423"/>
                    <a:pt x="68" y="394"/>
                  </a:cubicBezTo>
                  <a:cubicBezTo>
                    <a:pt x="49" y="366"/>
                    <a:pt x="30" y="328"/>
                    <a:pt x="30" y="285"/>
                  </a:cubicBezTo>
                  <a:cubicBezTo>
                    <a:pt x="30" y="257"/>
                    <a:pt x="38" y="226"/>
                    <a:pt x="60" y="195"/>
                  </a:cubicBezTo>
                  <a:cubicBezTo>
                    <a:pt x="84" y="162"/>
                    <a:pt x="124" y="140"/>
                    <a:pt x="172" y="128"/>
                  </a:cubicBezTo>
                  <a:cubicBezTo>
                    <a:pt x="219" y="115"/>
                    <a:pt x="273" y="111"/>
                    <a:pt x="323" y="111"/>
                  </a:cubicBezTo>
                  <a:cubicBezTo>
                    <a:pt x="368" y="111"/>
                    <a:pt x="409" y="114"/>
                    <a:pt x="439" y="118"/>
                  </a:cubicBezTo>
                  <a:cubicBezTo>
                    <a:pt x="454" y="119"/>
                    <a:pt x="466" y="121"/>
                    <a:pt x="474" y="122"/>
                  </a:cubicBezTo>
                  <a:cubicBezTo>
                    <a:pt x="478" y="123"/>
                    <a:pt x="482" y="123"/>
                    <a:pt x="484" y="124"/>
                  </a:cubicBezTo>
                  <a:cubicBezTo>
                    <a:pt x="486" y="124"/>
                    <a:pt x="487" y="124"/>
                    <a:pt x="487" y="124"/>
                  </a:cubicBezTo>
                  <a:cubicBezTo>
                    <a:pt x="488" y="124"/>
                    <a:pt x="488" y="124"/>
                    <a:pt x="488" y="124"/>
                  </a:cubicBezTo>
                  <a:cubicBezTo>
                    <a:pt x="489" y="124"/>
                    <a:pt x="489" y="124"/>
                    <a:pt x="489" y="124"/>
                  </a:cubicBezTo>
                  <a:cubicBezTo>
                    <a:pt x="489" y="124"/>
                    <a:pt x="489" y="123"/>
                    <a:pt x="490" y="122"/>
                  </a:cubicBezTo>
                  <a:cubicBezTo>
                    <a:pt x="498" y="116"/>
                    <a:pt x="533" y="86"/>
                    <a:pt x="580" y="58"/>
                  </a:cubicBezTo>
                  <a:cubicBezTo>
                    <a:pt x="628" y="30"/>
                    <a:pt x="689" y="4"/>
                    <a:pt x="748" y="4"/>
                  </a:cubicBezTo>
                  <a:cubicBezTo>
                    <a:pt x="773" y="4"/>
                    <a:pt x="798" y="9"/>
                    <a:pt x="821" y="20"/>
                  </a:cubicBezTo>
                  <a:cubicBezTo>
                    <a:pt x="878" y="46"/>
                    <a:pt x="909" y="83"/>
                    <a:pt x="926" y="119"/>
                  </a:cubicBezTo>
                  <a:cubicBezTo>
                    <a:pt x="944" y="154"/>
                    <a:pt x="947" y="188"/>
                    <a:pt x="947" y="207"/>
                  </a:cubicBezTo>
                  <a:cubicBezTo>
                    <a:pt x="947" y="212"/>
                    <a:pt x="946" y="216"/>
                    <a:pt x="946" y="218"/>
                  </a:cubicBezTo>
                  <a:cubicBezTo>
                    <a:pt x="946" y="220"/>
                    <a:pt x="946" y="221"/>
                    <a:pt x="946" y="221"/>
                  </a:cubicBezTo>
                  <a:cubicBezTo>
                    <a:pt x="946" y="222"/>
                    <a:pt x="946" y="222"/>
                    <a:pt x="946" y="222"/>
                  </a:cubicBezTo>
                  <a:cubicBezTo>
                    <a:pt x="945" y="226"/>
                    <a:pt x="945" y="226"/>
                    <a:pt x="945" y="226"/>
                  </a:cubicBezTo>
                  <a:cubicBezTo>
                    <a:pt x="948" y="225"/>
                    <a:pt x="948" y="225"/>
                    <a:pt x="948" y="225"/>
                  </a:cubicBezTo>
                  <a:cubicBezTo>
                    <a:pt x="948" y="225"/>
                    <a:pt x="949" y="224"/>
                    <a:pt x="950" y="224"/>
                  </a:cubicBezTo>
                  <a:cubicBezTo>
                    <a:pt x="958" y="221"/>
                    <a:pt x="994" y="210"/>
                    <a:pt x="1031" y="210"/>
                  </a:cubicBezTo>
                  <a:cubicBezTo>
                    <a:pt x="1056" y="210"/>
                    <a:pt x="1083" y="215"/>
                    <a:pt x="1103" y="231"/>
                  </a:cubicBezTo>
                  <a:cubicBezTo>
                    <a:pt x="1122" y="247"/>
                    <a:pt x="1136" y="275"/>
                    <a:pt x="1136" y="320"/>
                  </a:cubicBezTo>
                  <a:cubicBezTo>
                    <a:pt x="1136" y="321"/>
                    <a:pt x="1136" y="322"/>
                    <a:pt x="1136" y="322"/>
                  </a:cubicBezTo>
                  <a:cubicBezTo>
                    <a:pt x="1135" y="408"/>
                    <a:pt x="1080" y="488"/>
                    <a:pt x="1025" y="546"/>
                  </a:cubicBezTo>
                  <a:cubicBezTo>
                    <a:pt x="997" y="576"/>
                    <a:pt x="970" y="600"/>
                    <a:pt x="949" y="616"/>
                  </a:cubicBezTo>
                  <a:cubicBezTo>
                    <a:pt x="939" y="625"/>
                    <a:pt x="930" y="631"/>
                    <a:pt x="924" y="636"/>
                  </a:cubicBezTo>
                  <a:cubicBezTo>
                    <a:pt x="921" y="638"/>
                    <a:pt x="919" y="639"/>
                    <a:pt x="917" y="641"/>
                  </a:cubicBezTo>
                  <a:cubicBezTo>
                    <a:pt x="915" y="642"/>
                    <a:pt x="914" y="642"/>
                    <a:pt x="914" y="642"/>
                  </a:cubicBezTo>
                  <a:cubicBezTo>
                    <a:pt x="914" y="643"/>
                    <a:pt x="914" y="643"/>
                    <a:pt x="914" y="643"/>
                  </a:cubicBezTo>
                  <a:cubicBezTo>
                    <a:pt x="914" y="643"/>
                    <a:pt x="914" y="643"/>
                    <a:pt x="914" y="643"/>
                  </a:cubicBezTo>
                  <a:cubicBezTo>
                    <a:pt x="914" y="643"/>
                    <a:pt x="913" y="644"/>
                    <a:pt x="913" y="645"/>
                  </a:cubicBezTo>
                  <a:cubicBezTo>
                    <a:pt x="907" y="655"/>
                    <a:pt x="881" y="700"/>
                    <a:pt x="840" y="748"/>
                  </a:cubicBezTo>
                  <a:cubicBezTo>
                    <a:pt x="798" y="795"/>
                    <a:pt x="741" y="845"/>
                    <a:pt x="673" y="863"/>
                  </a:cubicBezTo>
                  <a:cubicBezTo>
                    <a:pt x="673" y="865"/>
                    <a:pt x="673" y="865"/>
                    <a:pt x="673" y="865"/>
                  </a:cubicBezTo>
                  <a:cubicBezTo>
                    <a:pt x="674" y="867"/>
                    <a:pt x="674" y="867"/>
                    <a:pt x="674" y="867"/>
                  </a:cubicBezTo>
                  <a:cubicBezTo>
                    <a:pt x="748" y="847"/>
                    <a:pt x="808" y="791"/>
                    <a:pt x="851" y="741"/>
                  </a:cubicBezTo>
                  <a:cubicBezTo>
                    <a:pt x="893" y="690"/>
                    <a:pt x="917" y="645"/>
                    <a:pt x="917" y="645"/>
                  </a:cubicBezTo>
                  <a:cubicBezTo>
                    <a:pt x="916" y="644"/>
                    <a:pt x="916" y="644"/>
                    <a:pt x="916" y="644"/>
                  </a:cubicBezTo>
                  <a:cubicBezTo>
                    <a:pt x="917" y="646"/>
                    <a:pt x="917" y="646"/>
                    <a:pt x="917" y="646"/>
                  </a:cubicBezTo>
                  <a:cubicBezTo>
                    <a:pt x="917" y="646"/>
                    <a:pt x="972" y="608"/>
                    <a:pt x="1028" y="549"/>
                  </a:cubicBezTo>
                  <a:cubicBezTo>
                    <a:pt x="1083" y="490"/>
                    <a:pt x="1139" y="409"/>
                    <a:pt x="1140" y="323"/>
                  </a:cubicBezTo>
                  <a:cubicBezTo>
                    <a:pt x="1140" y="322"/>
                    <a:pt x="1140" y="321"/>
                    <a:pt x="1140" y="320"/>
                  </a:cubicBezTo>
                  <a:cubicBezTo>
                    <a:pt x="1140" y="274"/>
                    <a:pt x="1126" y="245"/>
                    <a:pt x="1105" y="228"/>
                  </a:cubicBezTo>
                  <a:cubicBezTo>
                    <a:pt x="1084" y="211"/>
                    <a:pt x="1057" y="206"/>
                    <a:pt x="1031" y="206"/>
                  </a:cubicBezTo>
                  <a:cubicBezTo>
                    <a:pt x="987" y="206"/>
                    <a:pt x="947" y="221"/>
                    <a:pt x="947" y="221"/>
                  </a:cubicBezTo>
                  <a:cubicBezTo>
                    <a:pt x="948" y="223"/>
                    <a:pt x="948" y="223"/>
                    <a:pt x="948" y="223"/>
                  </a:cubicBezTo>
                  <a:cubicBezTo>
                    <a:pt x="950" y="223"/>
                    <a:pt x="950" y="223"/>
                    <a:pt x="950" y="223"/>
                  </a:cubicBezTo>
                  <a:cubicBezTo>
                    <a:pt x="950" y="223"/>
                    <a:pt x="951" y="217"/>
                    <a:pt x="951" y="207"/>
                  </a:cubicBezTo>
                  <a:cubicBezTo>
                    <a:pt x="951" y="188"/>
                    <a:pt x="948" y="153"/>
                    <a:pt x="930" y="117"/>
                  </a:cubicBezTo>
                  <a:cubicBezTo>
                    <a:pt x="913" y="81"/>
                    <a:pt x="881" y="43"/>
                    <a:pt x="823" y="16"/>
                  </a:cubicBezTo>
                  <a:cubicBezTo>
                    <a:pt x="799" y="5"/>
                    <a:pt x="774" y="0"/>
                    <a:pt x="748" y="0"/>
                  </a:cubicBezTo>
                  <a:cubicBezTo>
                    <a:pt x="684" y="0"/>
                    <a:pt x="618" y="30"/>
                    <a:pt x="569" y="61"/>
                  </a:cubicBezTo>
                  <a:cubicBezTo>
                    <a:pt x="520" y="91"/>
                    <a:pt x="486" y="121"/>
                    <a:pt x="486" y="121"/>
                  </a:cubicBezTo>
                  <a:cubicBezTo>
                    <a:pt x="488" y="122"/>
                    <a:pt x="488" y="122"/>
                    <a:pt x="488" y="122"/>
                  </a:cubicBezTo>
                  <a:cubicBezTo>
                    <a:pt x="488" y="120"/>
                    <a:pt x="488" y="120"/>
                    <a:pt x="488" y="120"/>
                  </a:cubicBezTo>
                  <a:cubicBezTo>
                    <a:pt x="488" y="120"/>
                    <a:pt x="412" y="107"/>
                    <a:pt x="323" y="107"/>
                  </a:cubicBezTo>
                  <a:cubicBezTo>
                    <a:pt x="273" y="107"/>
                    <a:pt x="219" y="111"/>
                    <a:pt x="171" y="124"/>
                  </a:cubicBezTo>
                  <a:cubicBezTo>
                    <a:pt x="123" y="137"/>
                    <a:pt x="81" y="158"/>
                    <a:pt x="57" y="193"/>
                  </a:cubicBezTo>
                  <a:cubicBezTo>
                    <a:pt x="35" y="225"/>
                    <a:pt x="26" y="256"/>
                    <a:pt x="26" y="285"/>
                  </a:cubicBezTo>
                  <a:cubicBezTo>
                    <a:pt x="26" y="332"/>
                    <a:pt x="48" y="373"/>
                    <a:pt x="69" y="402"/>
                  </a:cubicBezTo>
                  <a:cubicBezTo>
                    <a:pt x="90" y="432"/>
                    <a:pt x="111" y="450"/>
                    <a:pt x="111" y="450"/>
                  </a:cubicBezTo>
                  <a:cubicBezTo>
                    <a:pt x="113" y="448"/>
                    <a:pt x="113" y="448"/>
                    <a:pt x="113" y="448"/>
                  </a:cubicBezTo>
                  <a:cubicBezTo>
                    <a:pt x="112" y="447"/>
                    <a:pt x="112" y="447"/>
                    <a:pt x="112" y="447"/>
                  </a:cubicBezTo>
                  <a:cubicBezTo>
                    <a:pt x="112" y="447"/>
                    <a:pt x="84" y="460"/>
                    <a:pt x="56" y="486"/>
                  </a:cubicBezTo>
                  <a:cubicBezTo>
                    <a:pt x="28" y="512"/>
                    <a:pt x="0" y="551"/>
                    <a:pt x="0" y="600"/>
                  </a:cubicBezTo>
                  <a:cubicBezTo>
                    <a:pt x="0" y="625"/>
                    <a:pt x="7" y="653"/>
                    <a:pt x="26" y="683"/>
                  </a:cubicBezTo>
                  <a:cubicBezTo>
                    <a:pt x="54" y="732"/>
                    <a:pt x="103" y="760"/>
                    <a:pt x="156" y="776"/>
                  </a:cubicBezTo>
                  <a:cubicBezTo>
                    <a:pt x="208" y="792"/>
                    <a:pt x="265" y="797"/>
                    <a:pt x="310" y="797"/>
                  </a:cubicBezTo>
                  <a:cubicBezTo>
                    <a:pt x="360" y="797"/>
                    <a:pt x="395" y="791"/>
                    <a:pt x="395" y="791"/>
                  </a:cubicBezTo>
                  <a:cubicBezTo>
                    <a:pt x="395" y="789"/>
                    <a:pt x="395" y="789"/>
                    <a:pt x="395" y="789"/>
                  </a:cubicBezTo>
                  <a:cubicBezTo>
                    <a:pt x="394" y="791"/>
                    <a:pt x="394" y="791"/>
                    <a:pt x="394" y="791"/>
                  </a:cubicBezTo>
                  <a:cubicBezTo>
                    <a:pt x="394" y="791"/>
                    <a:pt x="491" y="875"/>
                    <a:pt x="611" y="875"/>
                  </a:cubicBezTo>
                  <a:cubicBezTo>
                    <a:pt x="631" y="875"/>
                    <a:pt x="652" y="873"/>
                    <a:pt x="674" y="867"/>
                  </a:cubicBezTo>
                  <a:lnTo>
                    <a:pt x="673" y="86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10799" y="2904673"/>
            <a:ext cx="2755971" cy="2007498"/>
            <a:chOff x="4713722" y="3202081"/>
            <a:chExt cx="2755971" cy="200749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4763740" y="3332780"/>
              <a:ext cx="2705953" cy="1796752"/>
            </a:xfrm>
            <a:custGeom>
              <a:avLst/>
              <a:gdLst>
                <a:gd name="connsiteX0" fmla="*/ 529283 w 2705953"/>
                <a:gd name="connsiteY0" fmla="*/ 27416 h 1947247"/>
                <a:gd name="connsiteX1" fmla="*/ 1268344 w 2705953"/>
                <a:gd name="connsiteY1" fmla="*/ 149759 h 1947247"/>
                <a:gd name="connsiteX2" fmla="*/ 1585920 w 2705953"/>
                <a:gd name="connsiteY2" fmla="*/ 13298 h 1947247"/>
                <a:gd name="connsiteX3" fmla="*/ 1879850 w 2705953"/>
                <a:gd name="connsiteY3" fmla="*/ 39136 h 1947247"/>
                <a:gd name="connsiteX4" fmla="*/ 1982818 w 2705953"/>
                <a:gd name="connsiteY4" fmla="*/ 70919 h 1947247"/>
                <a:gd name="connsiteX5" fmla="*/ 2167491 w 2705953"/>
                <a:gd name="connsiteY5" fmla="*/ 155491 h 1947247"/>
                <a:gd name="connsiteX6" fmla="*/ 2349908 w 2705953"/>
                <a:gd name="connsiteY6" fmla="*/ 479877 h 1947247"/>
                <a:gd name="connsiteX7" fmla="*/ 2517008 w 2705953"/>
                <a:gd name="connsiteY7" fmla="*/ 591698 h 1947247"/>
                <a:gd name="connsiteX8" fmla="*/ 2614520 w 2705953"/>
                <a:gd name="connsiteY8" fmla="*/ 739627 h 1947247"/>
                <a:gd name="connsiteX9" fmla="*/ 2690587 w 2705953"/>
                <a:gd name="connsiteY9" fmla="*/ 1016534 h 1947247"/>
                <a:gd name="connsiteX10" fmla="*/ 2009727 w 2705953"/>
                <a:gd name="connsiteY10" fmla="*/ 1599636 h 1947247"/>
                <a:gd name="connsiteX11" fmla="*/ 1462694 w 2705953"/>
                <a:gd name="connsiteY11" fmla="*/ 1933351 h 1947247"/>
                <a:gd name="connsiteX12" fmla="*/ 1343776 w 2705953"/>
                <a:gd name="connsiteY12" fmla="*/ 1947238 h 1947247"/>
                <a:gd name="connsiteX13" fmla="*/ 812777 w 2705953"/>
                <a:gd name="connsiteY13" fmla="*/ 1669793 h 1947247"/>
                <a:gd name="connsiteX14" fmla="*/ 89849 w 2705953"/>
                <a:gd name="connsiteY14" fmla="*/ 1393808 h 1947247"/>
                <a:gd name="connsiteX15" fmla="*/ 45623 w 2705953"/>
                <a:gd name="connsiteY15" fmla="*/ 1232052 h 1947247"/>
                <a:gd name="connsiteX16" fmla="*/ 16723 w 2705953"/>
                <a:gd name="connsiteY16" fmla="*/ 1163195 h 1947247"/>
                <a:gd name="connsiteX17" fmla="*/ 193084 w 2705953"/>
                <a:gd name="connsiteY17" fmla="*/ 752131 h 1947247"/>
                <a:gd name="connsiteX18" fmla="*/ 211608 w 2705953"/>
                <a:gd name="connsiteY18" fmla="*/ 337529 h 1947247"/>
                <a:gd name="connsiteX19" fmla="*/ 247896 w 2705953"/>
                <a:gd name="connsiteY19" fmla="*/ 299209 h 1947247"/>
                <a:gd name="connsiteX20" fmla="*/ 373461 w 2705953"/>
                <a:gd name="connsiteY20" fmla="*/ 98527 h 1947247"/>
                <a:gd name="connsiteX21" fmla="*/ 529283 w 2705953"/>
                <a:gd name="connsiteY21" fmla="*/ 27416 h 194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05953" h="1947247">
                  <a:moveTo>
                    <a:pt x="529283" y="27416"/>
                  </a:moveTo>
                  <a:cubicBezTo>
                    <a:pt x="766770" y="-23747"/>
                    <a:pt x="1102427" y="86956"/>
                    <a:pt x="1268344" y="149759"/>
                  </a:cubicBezTo>
                  <a:cubicBezTo>
                    <a:pt x="1348958" y="99543"/>
                    <a:pt x="1464936" y="39362"/>
                    <a:pt x="1585920" y="13298"/>
                  </a:cubicBezTo>
                  <a:cubicBezTo>
                    <a:pt x="1684499" y="-7940"/>
                    <a:pt x="1787908" y="-6754"/>
                    <a:pt x="1879850" y="39136"/>
                  </a:cubicBezTo>
                  <a:cubicBezTo>
                    <a:pt x="1916355" y="45350"/>
                    <a:pt x="1951102" y="54289"/>
                    <a:pt x="1982818" y="70919"/>
                  </a:cubicBezTo>
                  <a:cubicBezTo>
                    <a:pt x="2051347" y="84312"/>
                    <a:pt x="2113330" y="110847"/>
                    <a:pt x="2167491" y="155491"/>
                  </a:cubicBezTo>
                  <a:cubicBezTo>
                    <a:pt x="2296329" y="263823"/>
                    <a:pt x="2340821" y="383287"/>
                    <a:pt x="2349908" y="479877"/>
                  </a:cubicBezTo>
                  <a:cubicBezTo>
                    <a:pt x="2417954" y="491027"/>
                    <a:pt x="2482660" y="519322"/>
                    <a:pt x="2517008" y="591698"/>
                  </a:cubicBezTo>
                  <a:cubicBezTo>
                    <a:pt x="2565065" y="618886"/>
                    <a:pt x="2603060" y="664667"/>
                    <a:pt x="2614520" y="739627"/>
                  </a:cubicBezTo>
                  <a:cubicBezTo>
                    <a:pt x="2685332" y="785377"/>
                    <a:pt x="2731539" y="869277"/>
                    <a:pt x="2690587" y="1016534"/>
                  </a:cubicBezTo>
                  <a:cubicBezTo>
                    <a:pt x="2585261" y="1398217"/>
                    <a:pt x="2009727" y="1599636"/>
                    <a:pt x="2009727" y="1599636"/>
                  </a:cubicBezTo>
                  <a:cubicBezTo>
                    <a:pt x="2009727" y="1599636"/>
                    <a:pt x="1758432" y="1869639"/>
                    <a:pt x="1462694" y="1933351"/>
                  </a:cubicBezTo>
                  <a:cubicBezTo>
                    <a:pt x="1422366" y="1942039"/>
                    <a:pt x="1383313" y="1945760"/>
                    <a:pt x="1343776" y="1947238"/>
                  </a:cubicBezTo>
                  <a:cubicBezTo>
                    <a:pt x="1086218" y="1948759"/>
                    <a:pt x="894215" y="1764874"/>
                    <a:pt x="812777" y="1669793"/>
                  </a:cubicBezTo>
                  <a:cubicBezTo>
                    <a:pt x="654147" y="1673465"/>
                    <a:pt x="231371" y="1658960"/>
                    <a:pt x="89849" y="1393808"/>
                  </a:cubicBezTo>
                  <a:cubicBezTo>
                    <a:pt x="58400" y="1334886"/>
                    <a:pt x="44083" y="1279311"/>
                    <a:pt x="45623" y="1232052"/>
                  </a:cubicBezTo>
                  <a:cubicBezTo>
                    <a:pt x="33588" y="1208835"/>
                    <a:pt x="24277" y="1187378"/>
                    <a:pt x="16723" y="1163195"/>
                  </a:cubicBezTo>
                  <a:cubicBezTo>
                    <a:pt x="-45993" y="937379"/>
                    <a:pt x="79830" y="814072"/>
                    <a:pt x="193084" y="752131"/>
                  </a:cubicBezTo>
                  <a:cubicBezTo>
                    <a:pt x="134358" y="642772"/>
                    <a:pt x="94306" y="489503"/>
                    <a:pt x="211608" y="337529"/>
                  </a:cubicBezTo>
                  <a:cubicBezTo>
                    <a:pt x="223119" y="325664"/>
                    <a:pt x="236386" y="311073"/>
                    <a:pt x="247896" y="299209"/>
                  </a:cubicBezTo>
                  <a:cubicBezTo>
                    <a:pt x="263496" y="230150"/>
                    <a:pt x="300226" y="161232"/>
                    <a:pt x="373461" y="98527"/>
                  </a:cubicBezTo>
                  <a:cubicBezTo>
                    <a:pt x="414713" y="61484"/>
                    <a:pt x="468792" y="40448"/>
                    <a:pt x="529283" y="27416"/>
                  </a:cubicBezTo>
                  <a:close/>
                </a:path>
              </a:pathLst>
            </a:custGeom>
          </p:spPr>
        </p:pic>
        <p:sp>
          <p:nvSpPr>
            <p:cNvPr id="19" name="Freeform 5"/>
            <p:cNvSpPr/>
            <p:nvPr/>
          </p:nvSpPr>
          <p:spPr bwMode="auto">
            <a:xfrm>
              <a:off x="4865688" y="3264029"/>
              <a:ext cx="2538896" cy="1888442"/>
            </a:xfrm>
            <a:custGeom>
              <a:avLst/>
              <a:gdLst>
                <a:gd name="T0" fmla="*/ 617 w 1108"/>
                <a:gd name="T1" fmla="*/ 808 h 823"/>
                <a:gd name="T2" fmla="*/ 427 w 1108"/>
                <a:gd name="T3" fmla="*/ 763 h 823"/>
                <a:gd name="T4" fmla="*/ 370 w 1108"/>
                <a:gd name="T5" fmla="*/ 719 h 823"/>
                <a:gd name="T6" fmla="*/ 366 w 1108"/>
                <a:gd name="T7" fmla="*/ 715 h 823"/>
                <a:gd name="T8" fmla="*/ 365 w 1108"/>
                <a:gd name="T9" fmla="*/ 715 h 823"/>
                <a:gd name="T10" fmla="*/ 361 w 1108"/>
                <a:gd name="T11" fmla="*/ 713 h 823"/>
                <a:gd name="T12" fmla="*/ 340 w 1108"/>
                <a:gd name="T13" fmla="*/ 714 h 823"/>
                <a:gd name="T14" fmla="*/ 92 w 1108"/>
                <a:gd name="T15" fmla="*/ 655 h 823"/>
                <a:gd name="T16" fmla="*/ 12 w 1108"/>
                <a:gd name="T17" fmla="*/ 519 h 823"/>
                <a:gd name="T18" fmla="*/ 90 w 1108"/>
                <a:gd name="T19" fmla="*/ 399 h 823"/>
                <a:gd name="T20" fmla="*/ 123 w 1108"/>
                <a:gd name="T21" fmla="*/ 381 h 823"/>
                <a:gd name="T22" fmla="*/ 126 w 1108"/>
                <a:gd name="T23" fmla="*/ 380 h 823"/>
                <a:gd name="T24" fmla="*/ 134 w 1108"/>
                <a:gd name="T25" fmla="*/ 376 h 823"/>
                <a:gd name="T26" fmla="*/ 128 w 1108"/>
                <a:gd name="T27" fmla="*/ 370 h 823"/>
                <a:gd name="T28" fmla="*/ 63 w 1108"/>
                <a:gd name="T29" fmla="*/ 226 h 823"/>
                <a:gd name="T30" fmla="*/ 178 w 1108"/>
                <a:gd name="T31" fmla="*/ 87 h 823"/>
                <a:gd name="T32" fmla="*/ 435 w 1108"/>
                <a:gd name="T33" fmla="*/ 89 h 823"/>
                <a:gd name="T34" fmla="*/ 498 w 1108"/>
                <a:gd name="T35" fmla="*/ 102 h 823"/>
                <a:gd name="T36" fmla="*/ 503 w 1108"/>
                <a:gd name="T37" fmla="*/ 104 h 823"/>
                <a:gd name="T38" fmla="*/ 508 w 1108"/>
                <a:gd name="T39" fmla="*/ 103 h 823"/>
                <a:gd name="T40" fmla="*/ 587 w 1108"/>
                <a:gd name="T41" fmla="*/ 55 h 823"/>
                <a:gd name="T42" fmla="*/ 826 w 1108"/>
                <a:gd name="T43" fmla="*/ 33 h 823"/>
                <a:gd name="T44" fmla="*/ 927 w 1108"/>
                <a:gd name="T45" fmla="*/ 200 h 823"/>
                <a:gd name="T46" fmla="*/ 925 w 1108"/>
                <a:gd name="T47" fmla="*/ 228 h 823"/>
                <a:gd name="T48" fmla="*/ 924 w 1108"/>
                <a:gd name="T49" fmla="*/ 230 h 823"/>
                <a:gd name="T50" fmla="*/ 922 w 1108"/>
                <a:gd name="T51" fmla="*/ 240 h 823"/>
                <a:gd name="T52" fmla="*/ 932 w 1108"/>
                <a:gd name="T53" fmla="*/ 237 h 823"/>
                <a:gd name="T54" fmla="*/ 1029 w 1108"/>
                <a:gd name="T55" fmla="*/ 233 h 823"/>
                <a:gd name="T56" fmla="*/ 1091 w 1108"/>
                <a:gd name="T57" fmla="*/ 285 h 823"/>
                <a:gd name="T58" fmla="*/ 1095 w 1108"/>
                <a:gd name="T59" fmla="*/ 341 h 823"/>
                <a:gd name="T60" fmla="*/ 932 w 1108"/>
                <a:gd name="T61" fmla="*/ 574 h 823"/>
                <a:gd name="T62" fmla="*/ 867 w 1108"/>
                <a:gd name="T63" fmla="*/ 618 h 823"/>
                <a:gd name="T64" fmla="*/ 862 w 1108"/>
                <a:gd name="T65" fmla="*/ 621 h 823"/>
                <a:gd name="T66" fmla="*/ 860 w 1108"/>
                <a:gd name="T67" fmla="*/ 621 h 823"/>
                <a:gd name="T68" fmla="*/ 859 w 1108"/>
                <a:gd name="T69" fmla="*/ 623 h 823"/>
                <a:gd name="T70" fmla="*/ 617 w 1108"/>
                <a:gd name="T71" fmla="*/ 808 h 823"/>
                <a:gd name="T72" fmla="*/ 619 w 1108"/>
                <a:gd name="T73" fmla="*/ 820 h 823"/>
                <a:gd name="T74" fmla="*/ 828 w 1108"/>
                <a:gd name="T75" fmla="*/ 683 h 823"/>
                <a:gd name="T76" fmla="*/ 865 w 1108"/>
                <a:gd name="T77" fmla="*/ 626 h 823"/>
                <a:gd name="T78" fmla="*/ 981 w 1108"/>
                <a:gd name="T79" fmla="*/ 549 h 823"/>
                <a:gd name="T80" fmla="*/ 1107 w 1108"/>
                <a:gd name="T81" fmla="*/ 342 h 823"/>
                <a:gd name="T82" fmla="*/ 1098 w 1108"/>
                <a:gd name="T83" fmla="*/ 270 h 823"/>
                <a:gd name="T84" fmla="*/ 993 w 1108"/>
                <a:gd name="T85" fmla="*/ 217 h 823"/>
                <a:gd name="T86" fmla="*/ 930 w 1108"/>
                <a:gd name="T87" fmla="*/ 231 h 823"/>
                <a:gd name="T88" fmla="*/ 939 w 1108"/>
                <a:gd name="T89" fmla="*/ 200 h 823"/>
                <a:gd name="T90" fmla="*/ 832 w 1108"/>
                <a:gd name="T91" fmla="*/ 22 h 823"/>
                <a:gd name="T92" fmla="*/ 577 w 1108"/>
                <a:gd name="T93" fmla="*/ 46 h 823"/>
                <a:gd name="T94" fmla="*/ 505 w 1108"/>
                <a:gd name="T95" fmla="*/ 98 h 823"/>
                <a:gd name="T96" fmla="*/ 285 w 1108"/>
                <a:gd name="T97" fmla="*/ 62 h 823"/>
                <a:gd name="T98" fmla="*/ 89 w 1108"/>
                <a:gd name="T99" fmla="*/ 126 h 823"/>
                <a:gd name="T100" fmla="*/ 85 w 1108"/>
                <a:gd name="T101" fmla="*/ 333 h 823"/>
                <a:gd name="T102" fmla="*/ 123 w 1108"/>
                <a:gd name="T103" fmla="*/ 374 h 823"/>
                <a:gd name="T104" fmla="*/ 61 w 1108"/>
                <a:gd name="T105" fmla="*/ 405 h 823"/>
                <a:gd name="T106" fmla="*/ 0 w 1108"/>
                <a:gd name="T107" fmla="*/ 519 h 823"/>
                <a:gd name="T108" fmla="*/ 85 w 1108"/>
                <a:gd name="T109" fmla="*/ 665 h 823"/>
                <a:gd name="T110" fmla="*/ 340 w 1108"/>
                <a:gd name="T111" fmla="*/ 726 h 823"/>
                <a:gd name="T112" fmla="*/ 361 w 1108"/>
                <a:gd name="T113" fmla="*/ 719 h 823"/>
                <a:gd name="T114" fmla="*/ 421 w 1108"/>
                <a:gd name="T115" fmla="*/ 773 h 823"/>
                <a:gd name="T116" fmla="*/ 619 w 1108"/>
                <a:gd name="T117" fmla="*/ 82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08" h="823">
                  <a:moveTo>
                    <a:pt x="618" y="814"/>
                  </a:moveTo>
                  <a:cubicBezTo>
                    <a:pt x="617" y="808"/>
                    <a:pt x="617" y="808"/>
                    <a:pt x="617" y="808"/>
                  </a:cubicBezTo>
                  <a:cubicBezTo>
                    <a:pt x="604" y="810"/>
                    <a:pt x="591" y="811"/>
                    <a:pt x="579" y="811"/>
                  </a:cubicBezTo>
                  <a:cubicBezTo>
                    <a:pt x="519" y="811"/>
                    <a:pt x="466" y="787"/>
                    <a:pt x="427" y="763"/>
                  </a:cubicBezTo>
                  <a:cubicBezTo>
                    <a:pt x="408" y="751"/>
                    <a:pt x="392" y="739"/>
                    <a:pt x="382" y="730"/>
                  </a:cubicBezTo>
                  <a:cubicBezTo>
                    <a:pt x="376" y="726"/>
                    <a:pt x="372" y="722"/>
                    <a:pt x="370" y="719"/>
                  </a:cubicBezTo>
                  <a:cubicBezTo>
                    <a:pt x="368" y="718"/>
                    <a:pt x="367" y="717"/>
                    <a:pt x="366" y="716"/>
                  </a:cubicBezTo>
                  <a:cubicBezTo>
                    <a:pt x="366" y="715"/>
                    <a:pt x="366" y="715"/>
                    <a:pt x="366" y="715"/>
                  </a:cubicBezTo>
                  <a:cubicBezTo>
                    <a:pt x="366" y="715"/>
                    <a:pt x="366" y="715"/>
                    <a:pt x="366" y="715"/>
                  </a:cubicBezTo>
                  <a:cubicBezTo>
                    <a:pt x="365" y="715"/>
                    <a:pt x="365" y="715"/>
                    <a:pt x="365" y="715"/>
                  </a:cubicBezTo>
                  <a:cubicBezTo>
                    <a:pt x="364" y="713"/>
                    <a:pt x="364" y="713"/>
                    <a:pt x="364" y="713"/>
                  </a:cubicBezTo>
                  <a:cubicBezTo>
                    <a:pt x="361" y="713"/>
                    <a:pt x="361" y="713"/>
                    <a:pt x="361" y="713"/>
                  </a:cubicBezTo>
                  <a:cubicBezTo>
                    <a:pt x="360" y="713"/>
                    <a:pt x="360" y="713"/>
                    <a:pt x="360" y="713"/>
                  </a:cubicBezTo>
                  <a:cubicBezTo>
                    <a:pt x="359" y="713"/>
                    <a:pt x="352" y="714"/>
                    <a:pt x="340" y="714"/>
                  </a:cubicBezTo>
                  <a:cubicBezTo>
                    <a:pt x="309" y="714"/>
                    <a:pt x="245" y="711"/>
                    <a:pt x="181" y="694"/>
                  </a:cubicBezTo>
                  <a:cubicBezTo>
                    <a:pt x="150" y="685"/>
                    <a:pt x="119" y="672"/>
                    <a:pt x="92" y="655"/>
                  </a:cubicBezTo>
                  <a:cubicBezTo>
                    <a:pt x="65" y="637"/>
                    <a:pt x="43" y="614"/>
                    <a:pt x="29" y="585"/>
                  </a:cubicBezTo>
                  <a:cubicBezTo>
                    <a:pt x="17" y="560"/>
                    <a:pt x="12" y="538"/>
                    <a:pt x="12" y="519"/>
                  </a:cubicBezTo>
                  <a:cubicBezTo>
                    <a:pt x="12" y="495"/>
                    <a:pt x="19" y="475"/>
                    <a:pt x="30" y="458"/>
                  </a:cubicBezTo>
                  <a:cubicBezTo>
                    <a:pt x="45" y="431"/>
                    <a:pt x="69" y="412"/>
                    <a:pt x="90" y="399"/>
                  </a:cubicBezTo>
                  <a:cubicBezTo>
                    <a:pt x="100" y="392"/>
                    <a:pt x="109" y="387"/>
                    <a:pt x="115" y="384"/>
                  </a:cubicBezTo>
                  <a:cubicBezTo>
                    <a:pt x="119" y="383"/>
                    <a:pt x="121" y="381"/>
                    <a:pt x="123" y="381"/>
                  </a:cubicBezTo>
                  <a:cubicBezTo>
                    <a:pt x="124" y="380"/>
                    <a:pt x="125" y="380"/>
                    <a:pt x="125" y="380"/>
                  </a:cubicBezTo>
                  <a:cubicBezTo>
                    <a:pt x="126" y="380"/>
                    <a:pt x="126" y="380"/>
                    <a:pt x="126" y="380"/>
                  </a:cubicBezTo>
                  <a:cubicBezTo>
                    <a:pt x="126" y="379"/>
                    <a:pt x="126" y="379"/>
                    <a:pt x="126" y="379"/>
                  </a:cubicBezTo>
                  <a:cubicBezTo>
                    <a:pt x="134" y="376"/>
                    <a:pt x="134" y="376"/>
                    <a:pt x="134" y="376"/>
                  </a:cubicBezTo>
                  <a:cubicBezTo>
                    <a:pt x="128" y="370"/>
                    <a:pt x="128" y="370"/>
                    <a:pt x="128" y="370"/>
                  </a:cubicBezTo>
                  <a:cubicBezTo>
                    <a:pt x="128" y="370"/>
                    <a:pt x="128" y="370"/>
                    <a:pt x="128" y="370"/>
                  </a:cubicBezTo>
                  <a:cubicBezTo>
                    <a:pt x="127" y="369"/>
                    <a:pt x="111" y="352"/>
                    <a:pt x="95" y="326"/>
                  </a:cubicBezTo>
                  <a:cubicBezTo>
                    <a:pt x="79" y="300"/>
                    <a:pt x="63" y="264"/>
                    <a:pt x="63" y="226"/>
                  </a:cubicBezTo>
                  <a:cubicBezTo>
                    <a:pt x="63" y="196"/>
                    <a:pt x="72" y="165"/>
                    <a:pt x="98" y="134"/>
                  </a:cubicBezTo>
                  <a:cubicBezTo>
                    <a:pt x="117" y="111"/>
                    <a:pt x="145" y="96"/>
                    <a:pt x="178" y="87"/>
                  </a:cubicBezTo>
                  <a:cubicBezTo>
                    <a:pt x="210" y="78"/>
                    <a:pt x="248" y="74"/>
                    <a:pt x="285" y="74"/>
                  </a:cubicBezTo>
                  <a:cubicBezTo>
                    <a:pt x="340" y="74"/>
                    <a:pt x="394" y="82"/>
                    <a:pt x="435" y="89"/>
                  </a:cubicBezTo>
                  <a:cubicBezTo>
                    <a:pt x="456" y="93"/>
                    <a:pt x="473" y="96"/>
                    <a:pt x="485" y="99"/>
                  </a:cubicBezTo>
                  <a:cubicBezTo>
                    <a:pt x="491" y="100"/>
                    <a:pt x="495" y="101"/>
                    <a:pt x="498" y="102"/>
                  </a:cubicBezTo>
                  <a:cubicBezTo>
                    <a:pt x="500" y="103"/>
                    <a:pt x="501" y="103"/>
                    <a:pt x="502" y="103"/>
                  </a:cubicBezTo>
                  <a:cubicBezTo>
                    <a:pt x="503" y="103"/>
                    <a:pt x="503" y="104"/>
                    <a:pt x="503" y="104"/>
                  </a:cubicBezTo>
                  <a:cubicBezTo>
                    <a:pt x="506" y="104"/>
                    <a:pt x="506" y="104"/>
                    <a:pt x="506" y="104"/>
                  </a:cubicBezTo>
                  <a:cubicBezTo>
                    <a:pt x="508" y="103"/>
                    <a:pt x="508" y="103"/>
                    <a:pt x="508" y="103"/>
                  </a:cubicBezTo>
                  <a:cubicBezTo>
                    <a:pt x="509" y="102"/>
                    <a:pt x="509" y="102"/>
                    <a:pt x="509" y="102"/>
                  </a:cubicBezTo>
                  <a:cubicBezTo>
                    <a:pt x="512" y="100"/>
                    <a:pt x="543" y="77"/>
                    <a:pt x="587" y="55"/>
                  </a:cubicBezTo>
                  <a:cubicBezTo>
                    <a:pt x="631" y="33"/>
                    <a:pt x="688" y="12"/>
                    <a:pt x="742" y="12"/>
                  </a:cubicBezTo>
                  <a:cubicBezTo>
                    <a:pt x="772" y="12"/>
                    <a:pt x="800" y="18"/>
                    <a:pt x="826" y="33"/>
                  </a:cubicBezTo>
                  <a:cubicBezTo>
                    <a:pt x="870" y="58"/>
                    <a:pt x="895" y="89"/>
                    <a:pt x="909" y="120"/>
                  </a:cubicBezTo>
                  <a:cubicBezTo>
                    <a:pt x="924" y="150"/>
                    <a:pt x="927" y="179"/>
                    <a:pt x="927" y="200"/>
                  </a:cubicBezTo>
                  <a:cubicBezTo>
                    <a:pt x="927" y="209"/>
                    <a:pt x="926" y="217"/>
                    <a:pt x="926" y="222"/>
                  </a:cubicBezTo>
                  <a:cubicBezTo>
                    <a:pt x="925" y="225"/>
                    <a:pt x="925" y="227"/>
                    <a:pt x="925" y="228"/>
                  </a:cubicBezTo>
                  <a:cubicBezTo>
                    <a:pt x="925" y="229"/>
                    <a:pt x="925" y="229"/>
                    <a:pt x="925" y="229"/>
                  </a:cubicBezTo>
                  <a:cubicBezTo>
                    <a:pt x="924" y="230"/>
                    <a:pt x="924" y="230"/>
                    <a:pt x="924" y="230"/>
                  </a:cubicBezTo>
                  <a:cubicBezTo>
                    <a:pt x="924" y="230"/>
                    <a:pt x="924" y="230"/>
                    <a:pt x="924" y="230"/>
                  </a:cubicBezTo>
                  <a:cubicBezTo>
                    <a:pt x="922" y="240"/>
                    <a:pt x="922" y="240"/>
                    <a:pt x="922" y="240"/>
                  </a:cubicBezTo>
                  <a:cubicBezTo>
                    <a:pt x="932" y="237"/>
                    <a:pt x="932" y="237"/>
                    <a:pt x="932" y="237"/>
                  </a:cubicBezTo>
                  <a:cubicBezTo>
                    <a:pt x="932" y="237"/>
                    <a:pt x="932" y="237"/>
                    <a:pt x="932" y="237"/>
                  </a:cubicBezTo>
                  <a:cubicBezTo>
                    <a:pt x="935" y="236"/>
                    <a:pt x="962" y="229"/>
                    <a:pt x="993" y="229"/>
                  </a:cubicBezTo>
                  <a:cubicBezTo>
                    <a:pt x="1005" y="229"/>
                    <a:pt x="1017" y="230"/>
                    <a:pt x="1029" y="233"/>
                  </a:cubicBezTo>
                  <a:cubicBezTo>
                    <a:pt x="1047" y="237"/>
                    <a:pt x="1064" y="245"/>
                    <a:pt x="1076" y="259"/>
                  </a:cubicBezTo>
                  <a:cubicBezTo>
                    <a:pt x="1082" y="266"/>
                    <a:pt x="1087" y="274"/>
                    <a:pt x="1091" y="285"/>
                  </a:cubicBezTo>
                  <a:cubicBezTo>
                    <a:pt x="1094" y="295"/>
                    <a:pt x="1096" y="307"/>
                    <a:pt x="1096" y="322"/>
                  </a:cubicBezTo>
                  <a:cubicBezTo>
                    <a:pt x="1096" y="328"/>
                    <a:pt x="1096" y="334"/>
                    <a:pt x="1095" y="341"/>
                  </a:cubicBezTo>
                  <a:cubicBezTo>
                    <a:pt x="1092" y="380"/>
                    <a:pt x="1075" y="417"/>
                    <a:pt x="1053" y="451"/>
                  </a:cubicBezTo>
                  <a:cubicBezTo>
                    <a:pt x="1019" y="502"/>
                    <a:pt x="971" y="544"/>
                    <a:pt x="932" y="574"/>
                  </a:cubicBezTo>
                  <a:cubicBezTo>
                    <a:pt x="912" y="589"/>
                    <a:pt x="894" y="601"/>
                    <a:pt x="882" y="609"/>
                  </a:cubicBezTo>
                  <a:cubicBezTo>
                    <a:pt x="876" y="613"/>
                    <a:pt x="870" y="616"/>
                    <a:pt x="867" y="618"/>
                  </a:cubicBezTo>
                  <a:cubicBezTo>
                    <a:pt x="865" y="619"/>
                    <a:pt x="864" y="619"/>
                    <a:pt x="863" y="620"/>
                  </a:cubicBezTo>
                  <a:cubicBezTo>
                    <a:pt x="863" y="620"/>
                    <a:pt x="862" y="620"/>
                    <a:pt x="862" y="621"/>
                  </a:cubicBezTo>
                  <a:cubicBezTo>
                    <a:pt x="862" y="621"/>
                    <a:pt x="862" y="621"/>
                    <a:pt x="862" y="621"/>
                  </a:cubicBezTo>
                  <a:cubicBezTo>
                    <a:pt x="860" y="621"/>
                    <a:pt x="860" y="621"/>
                    <a:pt x="860" y="621"/>
                  </a:cubicBezTo>
                  <a:cubicBezTo>
                    <a:pt x="860" y="623"/>
                    <a:pt x="860" y="623"/>
                    <a:pt x="860" y="623"/>
                  </a:cubicBezTo>
                  <a:cubicBezTo>
                    <a:pt x="859" y="623"/>
                    <a:pt x="859" y="623"/>
                    <a:pt x="859" y="623"/>
                  </a:cubicBezTo>
                  <a:cubicBezTo>
                    <a:pt x="856" y="628"/>
                    <a:pt x="829" y="668"/>
                    <a:pt x="786" y="710"/>
                  </a:cubicBezTo>
                  <a:cubicBezTo>
                    <a:pt x="742" y="753"/>
                    <a:pt x="683" y="796"/>
                    <a:pt x="617" y="808"/>
                  </a:cubicBezTo>
                  <a:cubicBezTo>
                    <a:pt x="618" y="814"/>
                    <a:pt x="618" y="814"/>
                    <a:pt x="618" y="814"/>
                  </a:cubicBezTo>
                  <a:cubicBezTo>
                    <a:pt x="619" y="820"/>
                    <a:pt x="619" y="820"/>
                    <a:pt x="619" y="820"/>
                  </a:cubicBezTo>
                  <a:cubicBezTo>
                    <a:pt x="655" y="813"/>
                    <a:pt x="689" y="798"/>
                    <a:pt x="719" y="779"/>
                  </a:cubicBezTo>
                  <a:cubicBezTo>
                    <a:pt x="764" y="750"/>
                    <a:pt x="802" y="713"/>
                    <a:pt x="828" y="683"/>
                  </a:cubicBezTo>
                  <a:cubicBezTo>
                    <a:pt x="854" y="653"/>
                    <a:pt x="869" y="629"/>
                    <a:pt x="870" y="629"/>
                  </a:cubicBezTo>
                  <a:cubicBezTo>
                    <a:pt x="865" y="626"/>
                    <a:pt x="865" y="626"/>
                    <a:pt x="865" y="626"/>
                  </a:cubicBezTo>
                  <a:cubicBezTo>
                    <a:pt x="867" y="631"/>
                    <a:pt x="867" y="631"/>
                    <a:pt x="867" y="631"/>
                  </a:cubicBezTo>
                  <a:cubicBezTo>
                    <a:pt x="868" y="631"/>
                    <a:pt x="923" y="600"/>
                    <a:pt x="981" y="549"/>
                  </a:cubicBezTo>
                  <a:cubicBezTo>
                    <a:pt x="1010" y="523"/>
                    <a:pt x="1039" y="492"/>
                    <a:pt x="1063" y="458"/>
                  </a:cubicBezTo>
                  <a:cubicBezTo>
                    <a:pt x="1086" y="423"/>
                    <a:pt x="1103" y="384"/>
                    <a:pt x="1107" y="342"/>
                  </a:cubicBezTo>
                  <a:cubicBezTo>
                    <a:pt x="1108" y="335"/>
                    <a:pt x="1108" y="329"/>
                    <a:pt x="1108" y="322"/>
                  </a:cubicBezTo>
                  <a:cubicBezTo>
                    <a:pt x="1108" y="301"/>
                    <a:pt x="1105" y="284"/>
                    <a:pt x="1098" y="270"/>
                  </a:cubicBezTo>
                  <a:cubicBezTo>
                    <a:pt x="1087" y="248"/>
                    <a:pt x="1070" y="235"/>
                    <a:pt x="1051" y="227"/>
                  </a:cubicBezTo>
                  <a:cubicBezTo>
                    <a:pt x="1032" y="220"/>
                    <a:pt x="1012" y="217"/>
                    <a:pt x="993" y="217"/>
                  </a:cubicBezTo>
                  <a:cubicBezTo>
                    <a:pt x="958" y="217"/>
                    <a:pt x="929" y="225"/>
                    <a:pt x="929" y="225"/>
                  </a:cubicBezTo>
                  <a:cubicBezTo>
                    <a:pt x="930" y="231"/>
                    <a:pt x="930" y="231"/>
                    <a:pt x="930" y="231"/>
                  </a:cubicBezTo>
                  <a:cubicBezTo>
                    <a:pt x="936" y="233"/>
                    <a:pt x="936" y="233"/>
                    <a:pt x="936" y="233"/>
                  </a:cubicBezTo>
                  <a:cubicBezTo>
                    <a:pt x="936" y="232"/>
                    <a:pt x="939" y="219"/>
                    <a:pt x="939" y="200"/>
                  </a:cubicBezTo>
                  <a:cubicBezTo>
                    <a:pt x="939" y="178"/>
                    <a:pt x="936" y="147"/>
                    <a:pt x="920" y="114"/>
                  </a:cubicBezTo>
                  <a:cubicBezTo>
                    <a:pt x="905" y="82"/>
                    <a:pt x="878" y="49"/>
                    <a:pt x="832" y="22"/>
                  </a:cubicBezTo>
                  <a:cubicBezTo>
                    <a:pt x="804" y="6"/>
                    <a:pt x="773" y="0"/>
                    <a:pt x="742" y="0"/>
                  </a:cubicBezTo>
                  <a:cubicBezTo>
                    <a:pt x="683" y="0"/>
                    <a:pt x="623" y="23"/>
                    <a:pt x="577" y="46"/>
                  </a:cubicBezTo>
                  <a:cubicBezTo>
                    <a:pt x="532" y="70"/>
                    <a:pt x="501" y="93"/>
                    <a:pt x="501" y="93"/>
                  </a:cubicBezTo>
                  <a:cubicBezTo>
                    <a:pt x="505" y="98"/>
                    <a:pt x="505" y="98"/>
                    <a:pt x="505" y="98"/>
                  </a:cubicBezTo>
                  <a:cubicBezTo>
                    <a:pt x="506" y="92"/>
                    <a:pt x="506" y="92"/>
                    <a:pt x="506" y="92"/>
                  </a:cubicBezTo>
                  <a:cubicBezTo>
                    <a:pt x="506" y="92"/>
                    <a:pt x="396" y="63"/>
                    <a:pt x="285" y="62"/>
                  </a:cubicBezTo>
                  <a:cubicBezTo>
                    <a:pt x="247" y="62"/>
                    <a:pt x="209" y="66"/>
                    <a:pt x="174" y="76"/>
                  </a:cubicBezTo>
                  <a:cubicBezTo>
                    <a:pt x="140" y="85"/>
                    <a:pt x="110" y="101"/>
                    <a:pt x="89" y="126"/>
                  </a:cubicBezTo>
                  <a:cubicBezTo>
                    <a:pt x="61" y="159"/>
                    <a:pt x="51" y="194"/>
                    <a:pt x="51" y="226"/>
                  </a:cubicBezTo>
                  <a:cubicBezTo>
                    <a:pt x="51" y="268"/>
                    <a:pt x="68" y="306"/>
                    <a:pt x="85" y="333"/>
                  </a:cubicBezTo>
                  <a:cubicBezTo>
                    <a:pt x="102" y="361"/>
                    <a:pt x="119" y="378"/>
                    <a:pt x="119" y="378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1" y="368"/>
                    <a:pt x="121" y="368"/>
                    <a:pt x="121" y="368"/>
                  </a:cubicBezTo>
                  <a:cubicBezTo>
                    <a:pt x="121" y="368"/>
                    <a:pt x="91" y="380"/>
                    <a:pt x="61" y="405"/>
                  </a:cubicBezTo>
                  <a:cubicBezTo>
                    <a:pt x="46" y="417"/>
                    <a:pt x="31" y="432"/>
                    <a:pt x="19" y="451"/>
                  </a:cubicBezTo>
                  <a:cubicBezTo>
                    <a:pt x="8" y="470"/>
                    <a:pt x="0" y="493"/>
                    <a:pt x="0" y="519"/>
                  </a:cubicBezTo>
                  <a:cubicBezTo>
                    <a:pt x="0" y="540"/>
                    <a:pt x="5" y="564"/>
                    <a:pt x="18" y="590"/>
                  </a:cubicBezTo>
                  <a:cubicBezTo>
                    <a:pt x="33" y="622"/>
                    <a:pt x="57" y="646"/>
                    <a:pt x="85" y="665"/>
                  </a:cubicBezTo>
                  <a:cubicBezTo>
                    <a:pt x="128" y="692"/>
                    <a:pt x="179" y="708"/>
                    <a:pt x="226" y="716"/>
                  </a:cubicBezTo>
                  <a:cubicBezTo>
                    <a:pt x="273" y="724"/>
                    <a:pt x="316" y="726"/>
                    <a:pt x="340" y="726"/>
                  </a:cubicBezTo>
                  <a:cubicBezTo>
                    <a:pt x="354" y="726"/>
                    <a:pt x="361" y="725"/>
                    <a:pt x="361" y="725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57" y="723"/>
                    <a:pt x="357" y="723"/>
                    <a:pt x="357" y="723"/>
                  </a:cubicBezTo>
                  <a:cubicBezTo>
                    <a:pt x="357" y="724"/>
                    <a:pt x="381" y="749"/>
                    <a:pt x="421" y="773"/>
                  </a:cubicBezTo>
                  <a:cubicBezTo>
                    <a:pt x="460" y="798"/>
                    <a:pt x="516" y="823"/>
                    <a:pt x="579" y="823"/>
                  </a:cubicBezTo>
                  <a:cubicBezTo>
                    <a:pt x="592" y="823"/>
                    <a:pt x="605" y="822"/>
                    <a:pt x="619" y="820"/>
                  </a:cubicBezTo>
                  <a:lnTo>
                    <a:pt x="618" y="8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4713722" y="3211760"/>
              <a:ext cx="2716028" cy="1947485"/>
            </a:xfrm>
            <a:custGeom>
              <a:avLst/>
              <a:gdLst>
                <a:gd name="T0" fmla="*/ 586 w 1185"/>
                <a:gd name="T1" fmla="*/ 845 h 849"/>
                <a:gd name="T2" fmla="*/ 356 w 1185"/>
                <a:gd name="T3" fmla="*/ 723 h 849"/>
                <a:gd name="T4" fmla="*/ 339 w 1185"/>
                <a:gd name="T5" fmla="*/ 702 h 849"/>
                <a:gd name="T6" fmla="*/ 338 w 1185"/>
                <a:gd name="T7" fmla="*/ 699 h 849"/>
                <a:gd name="T8" fmla="*/ 334 w 1185"/>
                <a:gd name="T9" fmla="*/ 699 h 849"/>
                <a:gd name="T10" fmla="*/ 76 w 1185"/>
                <a:gd name="T11" fmla="*/ 596 h 849"/>
                <a:gd name="T12" fmla="*/ 4 w 1185"/>
                <a:gd name="T13" fmla="*/ 452 h 849"/>
                <a:gd name="T14" fmla="*/ 106 w 1185"/>
                <a:gd name="T15" fmla="*/ 316 h 849"/>
                <a:gd name="T16" fmla="*/ 150 w 1185"/>
                <a:gd name="T17" fmla="*/ 301 h 849"/>
                <a:gd name="T18" fmla="*/ 154 w 1185"/>
                <a:gd name="T19" fmla="*/ 300 h 849"/>
                <a:gd name="T20" fmla="*/ 155 w 1185"/>
                <a:gd name="T21" fmla="*/ 297 h 849"/>
                <a:gd name="T22" fmla="*/ 111 w 1185"/>
                <a:gd name="T23" fmla="*/ 161 h 849"/>
                <a:gd name="T24" fmla="*/ 293 w 1185"/>
                <a:gd name="T25" fmla="*/ 4 h 849"/>
                <a:gd name="T26" fmla="*/ 571 w 1185"/>
                <a:gd name="T27" fmla="*/ 71 h 849"/>
                <a:gd name="T28" fmla="*/ 598 w 1185"/>
                <a:gd name="T29" fmla="*/ 82 h 849"/>
                <a:gd name="T30" fmla="*/ 601 w 1185"/>
                <a:gd name="T31" fmla="*/ 84 h 849"/>
                <a:gd name="T32" fmla="*/ 603 w 1185"/>
                <a:gd name="T33" fmla="*/ 82 h 849"/>
                <a:gd name="T34" fmla="*/ 949 w 1185"/>
                <a:gd name="T35" fmla="*/ 70 h 849"/>
                <a:gd name="T36" fmla="*/ 1023 w 1185"/>
                <a:gd name="T37" fmla="*/ 279 h 849"/>
                <a:gd name="T38" fmla="*/ 1017 w 1185"/>
                <a:gd name="T39" fmla="*/ 297 h 849"/>
                <a:gd name="T40" fmla="*/ 1017 w 1185"/>
                <a:gd name="T41" fmla="*/ 298 h 849"/>
                <a:gd name="T42" fmla="*/ 1019 w 1185"/>
                <a:gd name="T43" fmla="*/ 301 h 849"/>
                <a:gd name="T44" fmla="*/ 1038 w 1185"/>
                <a:gd name="T45" fmla="*/ 300 h 849"/>
                <a:gd name="T46" fmla="*/ 1165 w 1185"/>
                <a:gd name="T47" fmla="*/ 346 h 849"/>
                <a:gd name="T48" fmla="*/ 1174 w 1185"/>
                <a:gd name="T49" fmla="*/ 444 h 849"/>
                <a:gd name="T50" fmla="*/ 917 w 1185"/>
                <a:gd name="T51" fmla="*/ 679 h 849"/>
                <a:gd name="T52" fmla="*/ 880 w 1185"/>
                <a:gd name="T53" fmla="*/ 694 h 849"/>
                <a:gd name="T54" fmla="*/ 876 w 1185"/>
                <a:gd name="T55" fmla="*/ 695 h 849"/>
                <a:gd name="T56" fmla="*/ 874 w 1185"/>
                <a:gd name="T57" fmla="*/ 697 h 849"/>
                <a:gd name="T58" fmla="*/ 586 w 1185"/>
                <a:gd name="T59" fmla="*/ 845 h 849"/>
                <a:gd name="T60" fmla="*/ 586 w 1185"/>
                <a:gd name="T61" fmla="*/ 847 h 849"/>
                <a:gd name="T62" fmla="*/ 586 w 1185"/>
                <a:gd name="T63" fmla="*/ 849 h 849"/>
                <a:gd name="T64" fmla="*/ 879 w 1185"/>
                <a:gd name="T65" fmla="*/ 698 h 849"/>
                <a:gd name="T66" fmla="*/ 878 w 1185"/>
                <a:gd name="T67" fmla="*/ 699 h 849"/>
                <a:gd name="T68" fmla="*/ 1178 w 1185"/>
                <a:gd name="T69" fmla="*/ 445 h 849"/>
                <a:gd name="T70" fmla="*/ 1168 w 1185"/>
                <a:gd name="T71" fmla="*/ 344 h 849"/>
                <a:gd name="T72" fmla="*/ 1038 w 1185"/>
                <a:gd name="T73" fmla="*/ 296 h 849"/>
                <a:gd name="T74" fmla="*/ 1019 w 1185"/>
                <a:gd name="T75" fmla="*/ 299 h 849"/>
                <a:gd name="T76" fmla="*/ 1032 w 1185"/>
                <a:gd name="T77" fmla="*/ 230 h 849"/>
                <a:gd name="T78" fmla="*/ 818 w 1185"/>
                <a:gd name="T79" fmla="*/ 24 h 849"/>
                <a:gd name="T80" fmla="*/ 601 w 1185"/>
                <a:gd name="T81" fmla="*/ 81 h 849"/>
                <a:gd name="T82" fmla="*/ 499 w 1185"/>
                <a:gd name="T83" fmla="*/ 40 h 849"/>
                <a:gd name="T84" fmla="*/ 166 w 1185"/>
                <a:gd name="T85" fmla="*/ 37 h 849"/>
                <a:gd name="T86" fmla="*/ 152 w 1185"/>
                <a:gd name="T87" fmla="*/ 299 h 849"/>
                <a:gd name="T88" fmla="*/ 153 w 1185"/>
                <a:gd name="T89" fmla="*/ 296 h 849"/>
                <a:gd name="T90" fmla="*/ 24 w 1185"/>
                <a:gd name="T91" fmla="*/ 375 h 849"/>
                <a:gd name="T92" fmla="*/ 8 w 1185"/>
                <a:gd name="T93" fmla="*/ 502 h 849"/>
                <a:gd name="T94" fmla="*/ 336 w 1185"/>
                <a:gd name="T95" fmla="*/ 703 h 849"/>
                <a:gd name="T96" fmla="*/ 335 w 1185"/>
                <a:gd name="T97" fmla="*/ 702 h 849"/>
                <a:gd name="T98" fmla="*/ 586 w 1185"/>
                <a:gd name="T99" fmla="*/ 849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5" h="849">
                  <a:moveTo>
                    <a:pt x="586" y="847"/>
                  </a:moveTo>
                  <a:cubicBezTo>
                    <a:pt x="586" y="845"/>
                    <a:pt x="586" y="845"/>
                    <a:pt x="586" y="845"/>
                  </a:cubicBezTo>
                  <a:cubicBezTo>
                    <a:pt x="511" y="845"/>
                    <a:pt x="449" y="809"/>
                    <a:pt x="406" y="772"/>
                  </a:cubicBezTo>
                  <a:cubicBezTo>
                    <a:pt x="384" y="754"/>
                    <a:pt x="367" y="736"/>
                    <a:pt x="356" y="723"/>
                  </a:cubicBezTo>
                  <a:cubicBezTo>
                    <a:pt x="350" y="716"/>
                    <a:pt x="346" y="710"/>
                    <a:pt x="343" y="706"/>
                  </a:cubicBezTo>
                  <a:cubicBezTo>
                    <a:pt x="341" y="704"/>
                    <a:pt x="340" y="703"/>
                    <a:pt x="339" y="702"/>
                  </a:cubicBezTo>
                  <a:cubicBezTo>
                    <a:pt x="339" y="701"/>
                    <a:pt x="338" y="700"/>
                    <a:pt x="338" y="700"/>
                  </a:cubicBezTo>
                  <a:cubicBezTo>
                    <a:pt x="338" y="699"/>
                    <a:pt x="338" y="699"/>
                    <a:pt x="338" y="699"/>
                  </a:cubicBezTo>
                  <a:cubicBezTo>
                    <a:pt x="337" y="699"/>
                    <a:pt x="337" y="699"/>
                    <a:pt x="337" y="699"/>
                  </a:cubicBezTo>
                  <a:cubicBezTo>
                    <a:pt x="337" y="699"/>
                    <a:pt x="336" y="699"/>
                    <a:pt x="334" y="699"/>
                  </a:cubicBezTo>
                  <a:cubicBezTo>
                    <a:pt x="318" y="697"/>
                    <a:pt x="249" y="686"/>
                    <a:pt x="177" y="656"/>
                  </a:cubicBezTo>
                  <a:cubicBezTo>
                    <a:pt x="142" y="641"/>
                    <a:pt x="106" y="622"/>
                    <a:pt x="76" y="596"/>
                  </a:cubicBezTo>
                  <a:cubicBezTo>
                    <a:pt x="46" y="571"/>
                    <a:pt x="23" y="540"/>
                    <a:pt x="12" y="501"/>
                  </a:cubicBezTo>
                  <a:cubicBezTo>
                    <a:pt x="7" y="483"/>
                    <a:pt x="4" y="467"/>
                    <a:pt x="4" y="452"/>
                  </a:cubicBezTo>
                  <a:cubicBezTo>
                    <a:pt x="5" y="421"/>
                    <a:pt x="14" y="397"/>
                    <a:pt x="28" y="377"/>
                  </a:cubicBezTo>
                  <a:cubicBezTo>
                    <a:pt x="49" y="347"/>
                    <a:pt x="80" y="328"/>
                    <a:pt x="106" y="316"/>
                  </a:cubicBezTo>
                  <a:cubicBezTo>
                    <a:pt x="120" y="310"/>
                    <a:pt x="131" y="306"/>
                    <a:pt x="140" y="304"/>
                  </a:cubicBezTo>
                  <a:cubicBezTo>
                    <a:pt x="144" y="302"/>
                    <a:pt x="148" y="301"/>
                    <a:pt x="150" y="301"/>
                  </a:cubicBezTo>
                  <a:cubicBezTo>
                    <a:pt x="151" y="301"/>
                    <a:pt x="152" y="300"/>
                    <a:pt x="153" y="300"/>
                  </a:cubicBezTo>
                  <a:cubicBezTo>
                    <a:pt x="153" y="300"/>
                    <a:pt x="154" y="300"/>
                    <a:pt x="154" y="300"/>
                  </a:cubicBezTo>
                  <a:cubicBezTo>
                    <a:pt x="157" y="299"/>
                    <a:pt x="157" y="299"/>
                    <a:pt x="157" y="299"/>
                  </a:cubicBezTo>
                  <a:cubicBezTo>
                    <a:pt x="155" y="297"/>
                    <a:pt x="155" y="297"/>
                    <a:pt x="155" y="297"/>
                  </a:cubicBezTo>
                  <a:cubicBezTo>
                    <a:pt x="155" y="297"/>
                    <a:pt x="155" y="297"/>
                    <a:pt x="154" y="296"/>
                  </a:cubicBezTo>
                  <a:cubicBezTo>
                    <a:pt x="150" y="289"/>
                    <a:pt x="111" y="229"/>
                    <a:pt x="111" y="161"/>
                  </a:cubicBezTo>
                  <a:cubicBezTo>
                    <a:pt x="111" y="120"/>
                    <a:pt x="125" y="77"/>
                    <a:pt x="169" y="40"/>
                  </a:cubicBezTo>
                  <a:cubicBezTo>
                    <a:pt x="200" y="14"/>
                    <a:pt x="244" y="4"/>
                    <a:pt x="293" y="4"/>
                  </a:cubicBezTo>
                  <a:cubicBezTo>
                    <a:pt x="362" y="4"/>
                    <a:pt x="438" y="24"/>
                    <a:pt x="498" y="44"/>
                  </a:cubicBezTo>
                  <a:cubicBezTo>
                    <a:pt x="528" y="54"/>
                    <a:pt x="553" y="63"/>
                    <a:pt x="571" y="71"/>
                  </a:cubicBezTo>
                  <a:cubicBezTo>
                    <a:pt x="580" y="74"/>
                    <a:pt x="587" y="78"/>
                    <a:pt x="592" y="80"/>
                  </a:cubicBezTo>
                  <a:cubicBezTo>
                    <a:pt x="595" y="81"/>
                    <a:pt x="597" y="82"/>
                    <a:pt x="598" y="82"/>
                  </a:cubicBezTo>
                  <a:cubicBezTo>
                    <a:pt x="599" y="83"/>
                    <a:pt x="600" y="83"/>
                    <a:pt x="600" y="83"/>
                  </a:cubicBezTo>
                  <a:cubicBezTo>
                    <a:pt x="601" y="84"/>
                    <a:pt x="601" y="84"/>
                    <a:pt x="601" y="84"/>
                  </a:cubicBezTo>
                  <a:cubicBezTo>
                    <a:pt x="602" y="83"/>
                    <a:pt x="602" y="83"/>
                    <a:pt x="602" y="83"/>
                  </a:cubicBezTo>
                  <a:cubicBezTo>
                    <a:pt x="602" y="83"/>
                    <a:pt x="602" y="83"/>
                    <a:pt x="603" y="82"/>
                  </a:cubicBezTo>
                  <a:cubicBezTo>
                    <a:pt x="615" y="76"/>
                    <a:pt x="717" y="28"/>
                    <a:pt x="818" y="28"/>
                  </a:cubicBezTo>
                  <a:cubicBezTo>
                    <a:pt x="865" y="28"/>
                    <a:pt x="912" y="39"/>
                    <a:pt x="949" y="70"/>
                  </a:cubicBezTo>
                  <a:cubicBezTo>
                    <a:pt x="1014" y="123"/>
                    <a:pt x="1028" y="184"/>
                    <a:pt x="1028" y="230"/>
                  </a:cubicBezTo>
                  <a:cubicBezTo>
                    <a:pt x="1028" y="250"/>
                    <a:pt x="1026" y="267"/>
                    <a:pt x="1023" y="279"/>
                  </a:cubicBezTo>
                  <a:cubicBezTo>
                    <a:pt x="1021" y="285"/>
                    <a:pt x="1020" y="290"/>
                    <a:pt x="1018" y="293"/>
                  </a:cubicBezTo>
                  <a:cubicBezTo>
                    <a:pt x="1018" y="295"/>
                    <a:pt x="1017" y="296"/>
                    <a:pt x="1017" y="297"/>
                  </a:cubicBezTo>
                  <a:cubicBezTo>
                    <a:pt x="1017" y="297"/>
                    <a:pt x="1017" y="297"/>
                    <a:pt x="1017" y="298"/>
                  </a:cubicBezTo>
                  <a:cubicBezTo>
                    <a:pt x="1017" y="298"/>
                    <a:pt x="1017" y="298"/>
                    <a:pt x="1017" y="298"/>
                  </a:cubicBezTo>
                  <a:cubicBezTo>
                    <a:pt x="1015" y="301"/>
                    <a:pt x="1015" y="301"/>
                    <a:pt x="1015" y="301"/>
                  </a:cubicBezTo>
                  <a:cubicBezTo>
                    <a:pt x="1019" y="301"/>
                    <a:pt x="1019" y="301"/>
                    <a:pt x="1019" y="301"/>
                  </a:cubicBezTo>
                  <a:cubicBezTo>
                    <a:pt x="1019" y="301"/>
                    <a:pt x="1019" y="301"/>
                    <a:pt x="1020" y="300"/>
                  </a:cubicBezTo>
                  <a:cubicBezTo>
                    <a:pt x="1023" y="300"/>
                    <a:pt x="1029" y="300"/>
                    <a:pt x="1038" y="300"/>
                  </a:cubicBezTo>
                  <a:cubicBezTo>
                    <a:pt x="1059" y="300"/>
                    <a:pt x="1095" y="302"/>
                    <a:pt x="1126" y="316"/>
                  </a:cubicBezTo>
                  <a:cubicBezTo>
                    <a:pt x="1141" y="323"/>
                    <a:pt x="1155" y="333"/>
                    <a:pt x="1165" y="346"/>
                  </a:cubicBezTo>
                  <a:cubicBezTo>
                    <a:pt x="1175" y="359"/>
                    <a:pt x="1181" y="377"/>
                    <a:pt x="1181" y="399"/>
                  </a:cubicBezTo>
                  <a:cubicBezTo>
                    <a:pt x="1181" y="412"/>
                    <a:pt x="1179" y="427"/>
                    <a:pt x="1174" y="444"/>
                  </a:cubicBezTo>
                  <a:cubicBezTo>
                    <a:pt x="1151" y="526"/>
                    <a:pt x="1077" y="589"/>
                    <a:pt x="1008" y="631"/>
                  </a:cubicBezTo>
                  <a:cubicBezTo>
                    <a:pt x="974" y="652"/>
                    <a:pt x="941" y="668"/>
                    <a:pt x="917" y="679"/>
                  </a:cubicBezTo>
                  <a:cubicBezTo>
                    <a:pt x="905" y="684"/>
                    <a:pt x="895" y="688"/>
                    <a:pt x="888" y="691"/>
                  </a:cubicBezTo>
                  <a:cubicBezTo>
                    <a:pt x="884" y="692"/>
                    <a:pt x="881" y="693"/>
                    <a:pt x="880" y="694"/>
                  </a:cubicBezTo>
                  <a:cubicBezTo>
                    <a:pt x="878" y="695"/>
                    <a:pt x="877" y="695"/>
                    <a:pt x="877" y="695"/>
                  </a:cubicBezTo>
                  <a:cubicBezTo>
                    <a:pt x="876" y="695"/>
                    <a:pt x="876" y="695"/>
                    <a:pt x="876" y="695"/>
                  </a:cubicBezTo>
                  <a:cubicBezTo>
                    <a:pt x="876" y="696"/>
                    <a:pt x="876" y="696"/>
                    <a:pt x="876" y="696"/>
                  </a:cubicBezTo>
                  <a:cubicBezTo>
                    <a:pt x="876" y="696"/>
                    <a:pt x="875" y="696"/>
                    <a:pt x="874" y="697"/>
                  </a:cubicBezTo>
                  <a:cubicBezTo>
                    <a:pt x="866" y="705"/>
                    <a:pt x="829" y="742"/>
                    <a:pt x="777" y="777"/>
                  </a:cubicBezTo>
                  <a:cubicBezTo>
                    <a:pt x="724" y="812"/>
                    <a:pt x="656" y="845"/>
                    <a:pt x="586" y="845"/>
                  </a:cubicBezTo>
                  <a:cubicBezTo>
                    <a:pt x="586" y="845"/>
                    <a:pt x="586" y="845"/>
                    <a:pt x="586" y="845"/>
                  </a:cubicBezTo>
                  <a:cubicBezTo>
                    <a:pt x="586" y="847"/>
                    <a:pt x="586" y="847"/>
                    <a:pt x="586" y="847"/>
                  </a:cubicBezTo>
                  <a:cubicBezTo>
                    <a:pt x="586" y="849"/>
                    <a:pt x="586" y="849"/>
                    <a:pt x="586" y="849"/>
                  </a:cubicBezTo>
                  <a:cubicBezTo>
                    <a:pt x="586" y="849"/>
                    <a:pt x="586" y="849"/>
                    <a:pt x="586" y="849"/>
                  </a:cubicBezTo>
                  <a:cubicBezTo>
                    <a:pt x="662" y="849"/>
                    <a:pt x="735" y="811"/>
                    <a:pt x="789" y="773"/>
                  </a:cubicBezTo>
                  <a:cubicBezTo>
                    <a:pt x="844" y="736"/>
                    <a:pt x="879" y="698"/>
                    <a:pt x="879" y="698"/>
                  </a:cubicBezTo>
                  <a:cubicBezTo>
                    <a:pt x="877" y="697"/>
                    <a:pt x="877" y="697"/>
                    <a:pt x="877" y="697"/>
                  </a:cubicBezTo>
                  <a:cubicBezTo>
                    <a:pt x="878" y="699"/>
                    <a:pt x="878" y="699"/>
                    <a:pt x="878" y="699"/>
                  </a:cubicBezTo>
                  <a:cubicBezTo>
                    <a:pt x="878" y="699"/>
                    <a:pt x="941" y="677"/>
                    <a:pt x="1010" y="635"/>
                  </a:cubicBezTo>
                  <a:cubicBezTo>
                    <a:pt x="1079" y="592"/>
                    <a:pt x="1154" y="529"/>
                    <a:pt x="1178" y="445"/>
                  </a:cubicBezTo>
                  <a:cubicBezTo>
                    <a:pt x="1183" y="428"/>
                    <a:pt x="1185" y="413"/>
                    <a:pt x="1185" y="399"/>
                  </a:cubicBezTo>
                  <a:cubicBezTo>
                    <a:pt x="1185" y="376"/>
                    <a:pt x="1179" y="358"/>
                    <a:pt x="1168" y="344"/>
                  </a:cubicBezTo>
                  <a:cubicBezTo>
                    <a:pt x="1152" y="322"/>
                    <a:pt x="1128" y="311"/>
                    <a:pt x="1103" y="304"/>
                  </a:cubicBezTo>
                  <a:cubicBezTo>
                    <a:pt x="1079" y="297"/>
                    <a:pt x="1054" y="296"/>
                    <a:pt x="1038" y="296"/>
                  </a:cubicBezTo>
                  <a:cubicBezTo>
                    <a:pt x="1026" y="296"/>
                    <a:pt x="1018" y="297"/>
                    <a:pt x="1018" y="297"/>
                  </a:cubicBezTo>
                  <a:cubicBezTo>
                    <a:pt x="1019" y="299"/>
                    <a:pt x="1019" y="299"/>
                    <a:pt x="1019" y="299"/>
                  </a:cubicBezTo>
                  <a:cubicBezTo>
                    <a:pt x="1020" y="299"/>
                    <a:pt x="1020" y="299"/>
                    <a:pt x="1020" y="299"/>
                  </a:cubicBezTo>
                  <a:cubicBezTo>
                    <a:pt x="1020" y="299"/>
                    <a:pt x="1032" y="271"/>
                    <a:pt x="1032" y="230"/>
                  </a:cubicBezTo>
                  <a:cubicBezTo>
                    <a:pt x="1033" y="183"/>
                    <a:pt x="1017" y="121"/>
                    <a:pt x="952" y="67"/>
                  </a:cubicBezTo>
                  <a:cubicBezTo>
                    <a:pt x="914" y="35"/>
                    <a:pt x="866" y="24"/>
                    <a:pt x="818" y="24"/>
                  </a:cubicBezTo>
                  <a:cubicBezTo>
                    <a:pt x="709" y="24"/>
                    <a:pt x="600" y="79"/>
                    <a:pt x="600" y="80"/>
                  </a:cubicBezTo>
                  <a:cubicBezTo>
                    <a:pt x="601" y="81"/>
                    <a:pt x="601" y="81"/>
                    <a:pt x="601" y="81"/>
                  </a:cubicBezTo>
                  <a:cubicBezTo>
                    <a:pt x="602" y="79"/>
                    <a:pt x="602" y="79"/>
                    <a:pt x="602" y="79"/>
                  </a:cubicBezTo>
                  <a:cubicBezTo>
                    <a:pt x="601" y="79"/>
                    <a:pt x="559" y="60"/>
                    <a:pt x="499" y="40"/>
                  </a:cubicBezTo>
                  <a:cubicBezTo>
                    <a:pt x="439" y="20"/>
                    <a:pt x="362" y="0"/>
                    <a:pt x="293" y="0"/>
                  </a:cubicBezTo>
                  <a:cubicBezTo>
                    <a:pt x="244" y="0"/>
                    <a:pt x="199" y="10"/>
                    <a:pt x="166" y="37"/>
                  </a:cubicBezTo>
                  <a:cubicBezTo>
                    <a:pt x="122" y="75"/>
                    <a:pt x="107" y="119"/>
                    <a:pt x="107" y="161"/>
                  </a:cubicBezTo>
                  <a:cubicBezTo>
                    <a:pt x="107" y="235"/>
                    <a:pt x="152" y="299"/>
                    <a:pt x="152" y="299"/>
                  </a:cubicBezTo>
                  <a:cubicBezTo>
                    <a:pt x="153" y="298"/>
                    <a:pt x="153" y="298"/>
                    <a:pt x="153" y="298"/>
                  </a:cubicBezTo>
                  <a:cubicBezTo>
                    <a:pt x="153" y="296"/>
                    <a:pt x="153" y="296"/>
                    <a:pt x="153" y="296"/>
                  </a:cubicBezTo>
                  <a:cubicBezTo>
                    <a:pt x="153" y="296"/>
                    <a:pt x="115" y="304"/>
                    <a:pt x="77" y="327"/>
                  </a:cubicBezTo>
                  <a:cubicBezTo>
                    <a:pt x="58" y="339"/>
                    <a:pt x="39" y="354"/>
                    <a:pt x="24" y="375"/>
                  </a:cubicBezTo>
                  <a:cubicBezTo>
                    <a:pt x="10" y="395"/>
                    <a:pt x="0" y="421"/>
                    <a:pt x="0" y="452"/>
                  </a:cubicBezTo>
                  <a:cubicBezTo>
                    <a:pt x="0" y="467"/>
                    <a:pt x="3" y="484"/>
                    <a:pt x="8" y="502"/>
                  </a:cubicBezTo>
                  <a:cubicBezTo>
                    <a:pt x="20" y="544"/>
                    <a:pt x="46" y="578"/>
                    <a:pt x="79" y="604"/>
                  </a:cubicBezTo>
                  <a:cubicBezTo>
                    <a:pt x="178" y="684"/>
                    <a:pt x="336" y="703"/>
                    <a:pt x="336" y="703"/>
                  </a:cubicBezTo>
                  <a:cubicBezTo>
                    <a:pt x="337" y="701"/>
                    <a:pt x="337" y="701"/>
                    <a:pt x="337" y="701"/>
                  </a:cubicBezTo>
                  <a:cubicBezTo>
                    <a:pt x="335" y="702"/>
                    <a:pt x="335" y="702"/>
                    <a:pt x="335" y="702"/>
                  </a:cubicBezTo>
                  <a:cubicBezTo>
                    <a:pt x="335" y="702"/>
                    <a:pt x="360" y="739"/>
                    <a:pt x="403" y="775"/>
                  </a:cubicBezTo>
                  <a:cubicBezTo>
                    <a:pt x="447" y="812"/>
                    <a:pt x="510" y="849"/>
                    <a:pt x="586" y="849"/>
                  </a:cubicBezTo>
                  <a:lnTo>
                    <a:pt x="586" y="8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4828907" y="3202081"/>
              <a:ext cx="2612459" cy="2007498"/>
            </a:xfrm>
            <a:custGeom>
              <a:avLst/>
              <a:gdLst>
                <a:gd name="T0" fmla="*/ 673 w 1140"/>
                <a:gd name="T1" fmla="*/ 863 h 875"/>
                <a:gd name="T2" fmla="*/ 459 w 1140"/>
                <a:gd name="T3" fmla="*/ 829 h 875"/>
                <a:gd name="T4" fmla="*/ 400 w 1140"/>
                <a:gd name="T5" fmla="*/ 791 h 875"/>
                <a:gd name="T6" fmla="*/ 396 w 1140"/>
                <a:gd name="T7" fmla="*/ 788 h 875"/>
                <a:gd name="T8" fmla="*/ 394 w 1140"/>
                <a:gd name="T9" fmla="*/ 787 h 875"/>
                <a:gd name="T10" fmla="*/ 310 w 1140"/>
                <a:gd name="T11" fmla="*/ 792 h 875"/>
                <a:gd name="T12" fmla="*/ 29 w 1140"/>
                <a:gd name="T13" fmla="*/ 681 h 875"/>
                <a:gd name="T14" fmla="*/ 59 w 1140"/>
                <a:gd name="T15" fmla="*/ 489 h 875"/>
                <a:gd name="T16" fmla="*/ 109 w 1140"/>
                <a:gd name="T17" fmla="*/ 452 h 875"/>
                <a:gd name="T18" fmla="*/ 113 w 1140"/>
                <a:gd name="T19" fmla="*/ 450 h 875"/>
                <a:gd name="T20" fmla="*/ 114 w 1140"/>
                <a:gd name="T21" fmla="*/ 447 h 875"/>
                <a:gd name="T22" fmla="*/ 68 w 1140"/>
                <a:gd name="T23" fmla="*/ 394 h 875"/>
                <a:gd name="T24" fmla="*/ 60 w 1140"/>
                <a:gd name="T25" fmla="*/ 195 h 875"/>
                <a:gd name="T26" fmla="*/ 323 w 1140"/>
                <a:gd name="T27" fmla="*/ 111 h 875"/>
                <a:gd name="T28" fmla="*/ 474 w 1140"/>
                <a:gd name="T29" fmla="*/ 122 h 875"/>
                <a:gd name="T30" fmla="*/ 487 w 1140"/>
                <a:gd name="T31" fmla="*/ 124 h 875"/>
                <a:gd name="T32" fmla="*/ 489 w 1140"/>
                <a:gd name="T33" fmla="*/ 123 h 875"/>
                <a:gd name="T34" fmla="*/ 580 w 1140"/>
                <a:gd name="T35" fmla="*/ 58 h 875"/>
                <a:gd name="T36" fmla="*/ 821 w 1140"/>
                <a:gd name="T37" fmla="*/ 19 h 875"/>
                <a:gd name="T38" fmla="*/ 946 w 1140"/>
                <a:gd name="T39" fmla="*/ 207 h 875"/>
                <a:gd name="T40" fmla="*/ 946 w 1140"/>
                <a:gd name="T41" fmla="*/ 221 h 875"/>
                <a:gd name="T42" fmla="*/ 945 w 1140"/>
                <a:gd name="T43" fmla="*/ 225 h 875"/>
                <a:gd name="T44" fmla="*/ 950 w 1140"/>
                <a:gd name="T45" fmla="*/ 224 h 875"/>
                <a:gd name="T46" fmla="*/ 1102 w 1140"/>
                <a:gd name="T47" fmla="*/ 231 h 875"/>
                <a:gd name="T48" fmla="*/ 1136 w 1140"/>
                <a:gd name="T49" fmla="*/ 322 h 875"/>
                <a:gd name="T50" fmla="*/ 949 w 1140"/>
                <a:gd name="T51" fmla="*/ 616 h 875"/>
                <a:gd name="T52" fmla="*/ 917 w 1140"/>
                <a:gd name="T53" fmla="*/ 640 h 875"/>
                <a:gd name="T54" fmla="*/ 914 w 1140"/>
                <a:gd name="T55" fmla="*/ 642 h 875"/>
                <a:gd name="T56" fmla="*/ 913 w 1140"/>
                <a:gd name="T57" fmla="*/ 645 h 875"/>
                <a:gd name="T58" fmla="*/ 673 w 1140"/>
                <a:gd name="T59" fmla="*/ 863 h 875"/>
                <a:gd name="T60" fmla="*/ 674 w 1140"/>
                <a:gd name="T61" fmla="*/ 867 h 875"/>
                <a:gd name="T62" fmla="*/ 917 w 1140"/>
                <a:gd name="T63" fmla="*/ 645 h 875"/>
                <a:gd name="T64" fmla="*/ 917 w 1140"/>
                <a:gd name="T65" fmla="*/ 645 h 875"/>
                <a:gd name="T66" fmla="*/ 1140 w 1140"/>
                <a:gd name="T67" fmla="*/ 322 h 875"/>
                <a:gd name="T68" fmla="*/ 1105 w 1140"/>
                <a:gd name="T69" fmla="*/ 228 h 875"/>
                <a:gd name="T70" fmla="*/ 947 w 1140"/>
                <a:gd name="T71" fmla="*/ 221 h 875"/>
                <a:gd name="T72" fmla="*/ 949 w 1140"/>
                <a:gd name="T73" fmla="*/ 223 h 875"/>
                <a:gd name="T74" fmla="*/ 930 w 1140"/>
                <a:gd name="T75" fmla="*/ 117 h 875"/>
                <a:gd name="T76" fmla="*/ 748 w 1140"/>
                <a:gd name="T77" fmla="*/ 0 h 875"/>
                <a:gd name="T78" fmla="*/ 486 w 1140"/>
                <a:gd name="T79" fmla="*/ 120 h 875"/>
                <a:gd name="T80" fmla="*/ 488 w 1140"/>
                <a:gd name="T81" fmla="*/ 120 h 875"/>
                <a:gd name="T82" fmla="*/ 171 w 1140"/>
                <a:gd name="T83" fmla="*/ 124 h 875"/>
                <a:gd name="T84" fmla="*/ 26 w 1140"/>
                <a:gd name="T85" fmla="*/ 285 h 875"/>
                <a:gd name="T86" fmla="*/ 111 w 1140"/>
                <a:gd name="T87" fmla="*/ 450 h 875"/>
                <a:gd name="T88" fmla="*/ 111 w 1140"/>
                <a:gd name="T89" fmla="*/ 446 h 875"/>
                <a:gd name="T90" fmla="*/ 0 w 1140"/>
                <a:gd name="T91" fmla="*/ 600 h 875"/>
                <a:gd name="T92" fmla="*/ 156 w 1140"/>
                <a:gd name="T93" fmla="*/ 776 h 875"/>
                <a:gd name="T94" fmla="*/ 395 w 1140"/>
                <a:gd name="T95" fmla="*/ 791 h 875"/>
                <a:gd name="T96" fmla="*/ 393 w 1140"/>
                <a:gd name="T97" fmla="*/ 791 h 875"/>
                <a:gd name="T98" fmla="*/ 674 w 1140"/>
                <a:gd name="T99" fmla="*/ 867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0" h="875">
                  <a:moveTo>
                    <a:pt x="673" y="865"/>
                  </a:moveTo>
                  <a:cubicBezTo>
                    <a:pt x="673" y="863"/>
                    <a:pt x="673" y="863"/>
                    <a:pt x="673" y="863"/>
                  </a:cubicBezTo>
                  <a:cubicBezTo>
                    <a:pt x="652" y="868"/>
                    <a:pt x="631" y="871"/>
                    <a:pt x="610" y="871"/>
                  </a:cubicBezTo>
                  <a:cubicBezTo>
                    <a:pt x="551" y="871"/>
                    <a:pt x="498" y="850"/>
                    <a:pt x="459" y="829"/>
                  </a:cubicBezTo>
                  <a:cubicBezTo>
                    <a:pt x="439" y="819"/>
                    <a:pt x="424" y="808"/>
                    <a:pt x="413" y="801"/>
                  </a:cubicBezTo>
                  <a:cubicBezTo>
                    <a:pt x="407" y="797"/>
                    <a:pt x="403" y="793"/>
                    <a:pt x="400" y="791"/>
                  </a:cubicBezTo>
                  <a:cubicBezTo>
                    <a:pt x="399" y="790"/>
                    <a:pt x="398" y="789"/>
                    <a:pt x="397" y="789"/>
                  </a:cubicBezTo>
                  <a:cubicBezTo>
                    <a:pt x="396" y="788"/>
                    <a:pt x="396" y="788"/>
                    <a:pt x="396" y="788"/>
                  </a:cubicBezTo>
                  <a:cubicBezTo>
                    <a:pt x="395" y="787"/>
                    <a:pt x="395" y="787"/>
                    <a:pt x="395" y="787"/>
                  </a:cubicBezTo>
                  <a:cubicBezTo>
                    <a:pt x="394" y="787"/>
                    <a:pt x="394" y="787"/>
                    <a:pt x="394" y="787"/>
                  </a:cubicBezTo>
                  <a:cubicBezTo>
                    <a:pt x="394" y="787"/>
                    <a:pt x="392" y="788"/>
                    <a:pt x="388" y="788"/>
                  </a:cubicBezTo>
                  <a:cubicBezTo>
                    <a:pt x="376" y="789"/>
                    <a:pt x="347" y="792"/>
                    <a:pt x="310" y="792"/>
                  </a:cubicBezTo>
                  <a:cubicBezTo>
                    <a:pt x="265" y="792"/>
                    <a:pt x="209" y="788"/>
                    <a:pt x="157" y="772"/>
                  </a:cubicBezTo>
                  <a:cubicBezTo>
                    <a:pt x="105" y="756"/>
                    <a:pt x="57" y="728"/>
                    <a:pt x="29" y="681"/>
                  </a:cubicBezTo>
                  <a:cubicBezTo>
                    <a:pt x="11" y="651"/>
                    <a:pt x="4" y="624"/>
                    <a:pt x="4" y="600"/>
                  </a:cubicBezTo>
                  <a:cubicBezTo>
                    <a:pt x="4" y="552"/>
                    <a:pt x="31" y="515"/>
                    <a:pt x="59" y="489"/>
                  </a:cubicBezTo>
                  <a:cubicBezTo>
                    <a:pt x="72" y="476"/>
                    <a:pt x="86" y="467"/>
                    <a:pt x="96" y="460"/>
                  </a:cubicBezTo>
                  <a:cubicBezTo>
                    <a:pt x="101" y="457"/>
                    <a:pt x="106" y="454"/>
                    <a:pt x="109" y="452"/>
                  </a:cubicBezTo>
                  <a:cubicBezTo>
                    <a:pt x="110" y="452"/>
                    <a:pt x="111" y="451"/>
                    <a:pt x="112" y="451"/>
                  </a:cubicBezTo>
                  <a:cubicBezTo>
                    <a:pt x="113" y="450"/>
                    <a:pt x="113" y="450"/>
                    <a:pt x="113" y="450"/>
                  </a:cubicBezTo>
                  <a:cubicBezTo>
                    <a:pt x="116" y="449"/>
                    <a:pt x="116" y="449"/>
                    <a:pt x="116" y="449"/>
                  </a:cubicBezTo>
                  <a:cubicBezTo>
                    <a:pt x="114" y="447"/>
                    <a:pt x="114" y="447"/>
                    <a:pt x="114" y="447"/>
                  </a:cubicBezTo>
                  <a:cubicBezTo>
                    <a:pt x="114" y="447"/>
                    <a:pt x="113" y="446"/>
                    <a:pt x="113" y="446"/>
                  </a:cubicBezTo>
                  <a:cubicBezTo>
                    <a:pt x="108" y="442"/>
                    <a:pt x="87" y="423"/>
                    <a:pt x="68" y="394"/>
                  </a:cubicBezTo>
                  <a:cubicBezTo>
                    <a:pt x="48" y="366"/>
                    <a:pt x="30" y="327"/>
                    <a:pt x="30" y="285"/>
                  </a:cubicBezTo>
                  <a:cubicBezTo>
                    <a:pt x="30" y="257"/>
                    <a:pt x="38" y="226"/>
                    <a:pt x="60" y="195"/>
                  </a:cubicBezTo>
                  <a:cubicBezTo>
                    <a:pt x="84" y="161"/>
                    <a:pt x="124" y="140"/>
                    <a:pt x="172" y="128"/>
                  </a:cubicBezTo>
                  <a:cubicBezTo>
                    <a:pt x="219" y="115"/>
                    <a:pt x="273" y="111"/>
                    <a:pt x="323" y="111"/>
                  </a:cubicBezTo>
                  <a:cubicBezTo>
                    <a:pt x="367" y="111"/>
                    <a:pt x="408" y="114"/>
                    <a:pt x="438" y="117"/>
                  </a:cubicBezTo>
                  <a:cubicBezTo>
                    <a:pt x="453" y="119"/>
                    <a:pt x="466" y="121"/>
                    <a:pt x="474" y="122"/>
                  </a:cubicBezTo>
                  <a:cubicBezTo>
                    <a:pt x="478" y="122"/>
                    <a:pt x="481" y="123"/>
                    <a:pt x="484" y="123"/>
                  </a:cubicBezTo>
                  <a:cubicBezTo>
                    <a:pt x="486" y="124"/>
                    <a:pt x="487" y="124"/>
                    <a:pt x="487" y="124"/>
                  </a:cubicBezTo>
                  <a:cubicBezTo>
                    <a:pt x="488" y="124"/>
                    <a:pt x="488" y="124"/>
                    <a:pt x="488" y="124"/>
                  </a:cubicBezTo>
                  <a:cubicBezTo>
                    <a:pt x="489" y="123"/>
                    <a:pt x="489" y="123"/>
                    <a:pt x="489" y="123"/>
                  </a:cubicBezTo>
                  <a:cubicBezTo>
                    <a:pt x="489" y="123"/>
                    <a:pt x="489" y="123"/>
                    <a:pt x="490" y="122"/>
                  </a:cubicBezTo>
                  <a:cubicBezTo>
                    <a:pt x="498" y="116"/>
                    <a:pt x="532" y="86"/>
                    <a:pt x="580" y="58"/>
                  </a:cubicBezTo>
                  <a:cubicBezTo>
                    <a:pt x="628" y="30"/>
                    <a:pt x="689" y="4"/>
                    <a:pt x="748" y="4"/>
                  </a:cubicBezTo>
                  <a:cubicBezTo>
                    <a:pt x="773" y="4"/>
                    <a:pt x="797" y="9"/>
                    <a:pt x="821" y="19"/>
                  </a:cubicBezTo>
                  <a:cubicBezTo>
                    <a:pt x="878" y="46"/>
                    <a:pt x="909" y="83"/>
                    <a:pt x="926" y="119"/>
                  </a:cubicBezTo>
                  <a:cubicBezTo>
                    <a:pt x="943" y="154"/>
                    <a:pt x="946" y="188"/>
                    <a:pt x="946" y="207"/>
                  </a:cubicBezTo>
                  <a:cubicBezTo>
                    <a:pt x="946" y="212"/>
                    <a:pt x="946" y="215"/>
                    <a:pt x="946" y="218"/>
                  </a:cubicBezTo>
                  <a:cubicBezTo>
                    <a:pt x="946" y="219"/>
                    <a:pt x="946" y="220"/>
                    <a:pt x="946" y="221"/>
                  </a:cubicBezTo>
                  <a:cubicBezTo>
                    <a:pt x="946" y="222"/>
                    <a:pt x="946" y="222"/>
                    <a:pt x="946" y="222"/>
                  </a:cubicBezTo>
                  <a:cubicBezTo>
                    <a:pt x="945" y="225"/>
                    <a:pt x="945" y="225"/>
                    <a:pt x="945" y="225"/>
                  </a:cubicBezTo>
                  <a:cubicBezTo>
                    <a:pt x="948" y="224"/>
                    <a:pt x="948" y="224"/>
                    <a:pt x="948" y="224"/>
                  </a:cubicBezTo>
                  <a:cubicBezTo>
                    <a:pt x="948" y="224"/>
                    <a:pt x="949" y="224"/>
                    <a:pt x="950" y="224"/>
                  </a:cubicBezTo>
                  <a:cubicBezTo>
                    <a:pt x="958" y="221"/>
                    <a:pt x="993" y="209"/>
                    <a:pt x="1031" y="209"/>
                  </a:cubicBezTo>
                  <a:cubicBezTo>
                    <a:pt x="1056" y="209"/>
                    <a:pt x="1082" y="215"/>
                    <a:pt x="1102" y="231"/>
                  </a:cubicBezTo>
                  <a:cubicBezTo>
                    <a:pt x="1122" y="247"/>
                    <a:pt x="1136" y="275"/>
                    <a:pt x="1136" y="320"/>
                  </a:cubicBezTo>
                  <a:cubicBezTo>
                    <a:pt x="1136" y="321"/>
                    <a:pt x="1136" y="321"/>
                    <a:pt x="1136" y="322"/>
                  </a:cubicBezTo>
                  <a:cubicBezTo>
                    <a:pt x="1135" y="407"/>
                    <a:pt x="1080" y="488"/>
                    <a:pt x="1024" y="546"/>
                  </a:cubicBezTo>
                  <a:cubicBezTo>
                    <a:pt x="997" y="576"/>
                    <a:pt x="969" y="600"/>
                    <a:pt x="949" y="616"/>
                  </a:cubicBezTo>
                  <a:cubicBezTo>
                    <a:pt x="938" y="625"/>
                    <a:pt x="930" y="631"/>
                    <a:pt x="924" y="635"/>
                  </a:cubicBezTo>
                  <a:cubicBezTo>
                    <a:pt x="921" y="638"/>
                    <a:pt x="918" y="639"/>
                    <a:pt x="917" y="640"/>
                  </a:cubicBezTo>
                  <a:cubicBezTo>
                    <a:pt x="915" y="642"/>
                    <a:pt x="914" y="642"/>
                    <a:pt x="914" y="642"/>
                  </a:cubicBezTo>
                  <a:cubicBezTo>
                    <a:pt x="914" y="642"/>
                    <a:pt x="914" y="642"/>
                    <a:pt x="914" y="642"/>
                  </a:cubicBezTo>
                  <a:cubicBezTo>
                    <a:pt x="914" y="643"/>
                    <a:pt x="914" y="643"/>
                    <a:pt x="914" y="643"/>
                  </a:cubicBezTo>
                  <a:cubicBezTo>
                    <a:pt x="914" y="643"/>
                    <a:pt x="913" y="644"/>
                    <a:pt x="913" y="645"/>
                  </a:cubicBezTo>
                  <a:cubicBezTo>
                    <a:pt x="907" y="655"/>
                    <a:pt x="881" y="700"/>
                    <a:pt x="839" y="748"/>
                  </a:cubicBezTo>
                  <a:cubicBezTo>
                    <a:pt x="798" y="795"/>
                    <a:pt x="741" y="844"/>
                    <a:pt x="673" y="863"/>
                  </a:cubicBezTo>
                  <a:cubicBezTo>
                    <a:pt x="673" y="865"/>
                    <a:pt x="673" y="865"/>
                    <a:pt x="673" y="865"/>
                  </a:cubicBezTo>
                  <a:cubicBezTo>
                    <a:pt x="674" y="867"/>
                    <a:pt x="674" y="867"/>
                    <a:pt x="674" y="867"/>
                  </a:cubicBezTo>
                  <a:cubicBezTo>
                    <a:pt x="747" y="847"/>
                    <a:pt x="808" y="791"/>
                    <a:pt x="851" y="741"/>
                  </a:cubicBezTo>
                  <a:cubicBezTo>
                    <a:pt x="893" y="690"/>
                    <a:pt x="917" y="645"/>
                    <a:pt x="917" y="645"/>
                  </a:cubicBezTo>
                  <a:cubicBezTo>
                    <a:pt x="915" y="644"/>
                    <a:pt x="915" y="644"/>
                    <a:pt x="915" y="644"/>
                  </a:cubicBezTo>
                  <a:cubicBezTo>
                    <a:pt x="917" y="645"/>
                    <a:pt x="917" y="645"/>
                    <a:pt x="917" y="645"/>
                  </a:cubicBezTo>
                  <a:cubicBezTo>
                    <a:pt x="917" y="645"/>
                    <a:pt x="972" y="608"/>
                    <a:pt x="1027" y="549"/>
                  </a:cubicBezTo>
                  <a:cubicBezTo>
                    <a:pt x="1083" y="490"/>
                    <a:pt x="1139" y="409"/>
                    <a:pt x="1140" y="322"/>
                  </a:cubicBezTo>
                  <a:cubicBezTo>
                    <a:pt x="1140" y="322"/>
                    <a:pt x="1140" y="321"/>
                    <a:pt x="1140" y="320"/>
                  </a:cubicBezTo>
                  <a:cubicBezTo>
                    <a:pt x="1140" y="274"/>
                    <a:pt x="1126" y="245"/>
                    <a:pt x="1105" y="228"/>
                  </a:cubicBezTo>
                  <a:cubicBezTo>
                    <a:pt x="1084" y="211"/>
                    <a:pt x="1057" y="205"/>
                    <a:pt x="1031" y="205"/>
                  </a:cubicBezTo>
                  <a:cubicBezTo>
                    <a:pt x="987" y="205"/>
                    <a:pt x="947" y="221"/>
                    <a:pt x="947" y="221"/>
                  </a:cubicBezTo>
                  <a:cubicBezTo>
                    <a:pt x="948" y="222"/>
                    <a:pt x="948" y="222"/>
                    <a:pt x="948" y="222"/>
                  </a:cubicBezTo>
                  <a:cubicBezTo>
                    <a:pt x="949" y="223"/>
                    <a:pt x="949" y="223"/>
                    <a:pt x="949" y="223"/>
                  </a:cubicBezTo>
                  <a:cubicBezTo>
                    <a:pt x="950" y="223"/>
                    <a:pt x="950" y="217"/>
                    <a:pt x="950" y="207"/>
                  </a:cubicBezTo>
                  <a:cubicBezTo>
                    <a:pt x="950" y="187"/>
                    <a:pt x="947" y="153"/>
                    <a:pt x="930" y="117"/>
                  </a:cubicBezTo>
                  <a:cubicBezTo>
                    <a:pt x="912" y="81"/>
                    <a:pt x="880" y="43"/>
                    <a:pt x="823" y="16"/>
                  </a:cubicBezTo>
                  <a:cubicBezTo>
                    <a:pt x="799" y="5"/>
                    <a:pt x="773" y="0"/>
                    <a:pt x="748" y="0"/>
                  </a:cubicBezTo>
                  <a:cubicBezTo>
                    <a:pt x="683" y="0"/>
                    <a:pt x="618" y="30"/>
                    <a:pt x="569" y="60"/>
                  </a:cubicBezTo>
                  <a:cubicBezTo>
                    <a:pt x="519" y="90"/>
                    <a:pt x="486" y="120"/>
                    <a:pt x="486" y="120"/>
                  </a:cubicBezTo>
                  <a:cubicBezTo>
                    <a:pt x="487" y="122"/>
                    <a:pt x="487" y="122"/>
                    <a:pt x="487" y="122"/>
                  </a:cubicBezTo>
                  <a:cubicBezTo>
                    <a:pt x="488" y="120"/>
                    <a:pt x="488" y="120"/>
                    <a:pt x="488" y="120"/>
                  </a:cubicBezTo>
                  <a:cubicBezTo>
                    <a:pt x="488" y="120"/>
                    <a:pt x="412" y="107"/>
                    <a:pt x="323" y="107"/>
                  </a:cubicBezTo>
                  <a:cubicBezTo>
                    <a:pt x="273" y="107"/>
                    <a:pt x="219" y="111"/>
                    <a:pt x="171" y="124"/>
                  </a:cubicBezTo>
                  <a:cubicBezTo>
                    <a:pt x="123" y="136"/>
                    <a:pt x="81" y="158"/>
                    <a:pt x="57" y="193"/>
                  </a:cubicBezTo>
                  <a:cubicBezTo>
                    <a:pt x="35" y="225"/>
                    <a:pt x="26" y="256"/>
                    <a:pt x="26" y="285"/>
                  </a:cubicBezTo>
                  <a:cubicBezTo>
                    <a:pt x="26" y="331"/>
                    <a:pt x="47" y="373"/>
                    <a:pt x="69" y="402"/>
                  </a:cubicBezTo>
                  <a:cubicBezTo>
                    <a:pt x="90" y="432"/>
                    <a:pt x="111" y="450"/>
                    <a:pt x="111" y="450"/>
                  </a:cubicBezTo>
                  <a:cubicBezTo>
                    <a:pt x="112" y="448"/>
                    <a:pt x="112" y="448"/>
                    <a:pt x="112" y="448"/>
                  </a:cubicBezTo>
                  <a:cubicBezTo>
                    <a:pt x="111" y="446"/>
                    <a:pt x="111" y="446"/>
                    <a:pt x="111" y="446"/>
                  </a:cubicBezTo>
                  <a:cubicBezTo>
                    <a:pt x="111" y="446"/>
                    <a:pt x="84" y="460"/>
                    <a:pt x="56" y="486"/>
                  </a:cubicBezTo>
                  <a:cubicBezTo>
                    <a:pt x="28" y="512"/>
                    <a:pt x="0" y="551"/>
                    <a:pt x="0" y="600"/>
                  </a:cubicBezTo>
                  <a:cubicBezTo>
                    <a:pt x="0" y="625"/>
                    <a:pt x="7" y="653"/>
                    <a:pt x="25" y="683"/>
                  </a:cubicBezTo>
                  <a:cubicBezTo>
                    <a:pt x="54" y="731"/>
                    <a:pt x="103" y="760"/>
                    <a:pt x="156" y="776"/>
                  </a:cubicBezTo>
                  <a:cubicBezTo>
                    <a:pt x="208" y="792"/>
                    <a:pt x="265" y="796"/>
                    <a:pt x="310" y="796"/>
                  </a:cubicBezTo>
                  <a:cubicBezTo>
                    <a:pt x="359" y="796"/>
                    <a:pt x="395" y="791"/>
                    <a:pt x="395" y="791"/>
                  </a:cubicBezTo>
                  <a:cubicBezTo>
                    <a:pt x="395" y="789"/>
                    <a:pt x="395" y="789"/>
                    <a:pt x="395" y="789"/>
                  </a:cubicBezTo>
                  <a:cubicBezTo>
                    <a:pt x="393" y="791"/>
                    <a:pt x="393" y="791"/>
                    <a:pt x="393" y="791"/>
                  </a:cubicBezTo>
                  <a:cubicBezTo>
                    <a:pt x="394" y="791"/>
                    <a:pt x="491" y="875"/>
                    <a:pt x="610" y="875"/>
                  </a:cubicBezTo>
                  <a:cubicBezTo>
                    <a:pt x="631" y="875"/>
                    <a:pt x="652" y="872"/>
                    <a:pt x="674" y="867"/>
                  </a:cubicBezTo>
                  <a:lnTo>
                    <a:pt x="673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21462"/>
            <a:ext cx="7860722" cy="9434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-74103"/>
            <a:ext cx="7860722" cy="9434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454238" y="4009035"/>
            <a:ext cx="4153716" cy="2933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939724" y="4314797"/>
            <a:ext cx="3706514" cy="26470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629726" y="1035994"/>
            <a:ext cx="4686277" cy="330944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323200" y="1450096"/>
            <a:ext cx="7861898" cy="5012595"/>
            <a:chOff x="980263" y="958080"/>
            <a:chExt cx="7861898" cy="5012595"/>
          </a:xfrm>
        </p:grpSpPr>
        <p:sp>
          <p:nvSpPr>
            <p:cNvPr id="9" name="Freeform 5"/>
            <p:cNvSpPr/>
            <p:nvPr/>
          </p:nvSpPr>
          <p:spPr bwMode="auto">
            <a:xfrm>
              <a:off x="1860659" y="958080"/>
              <a:ext cx="5004665" cy="4433520"/>
            </a:xfrm>
            <a:custGeom>
              <a:avLst/>
              <a:gdLst>
                <a:gd name="T0" fmla="*/ 1342 w 5265"/>
                <a:gd name="T1" fmla="*/ 442 h 4663"/>
                <a:gd name="T2" fmla="*/ 1093 w 5265"/>
                <a:gd name="T3" fmla="*/ 483 h 4663"/>
                <a:gd name="T4" fmla="*/ 851 w 5265"/>
                <a:gd name="T5" fmla="*/ 653 h 4663"/>
                <a:gd name="T6" fmla="*/ 645 w 5265"/>
                <a:gd name="T7" fmla="*/ 837 h 4663"/>
                <a:gd name="T8" fmla="*/ 646 w 5265"/>
                <a:gd name="T9" fmla="*/ 836 h 4663"/>
                <a:gd name="T10" fmla="*/ 483 w 5265"/>
                <a:gd name="T11" fmla="*/ 1050 h 4663"/>
                <a:gd name="T12" fmla="*/ 317 w 5265"/>
                <a:gd name="T13" fmla="*/ 1288 h 4663"/>
                <a:gd name="T14" fmla="*/ 208 w 5265"/>
                <a:gd name="T15" fmla="*/ 1585 h 4663"/>
                <a:gd name="T16" fmla="*/ 150 w 5265"/>
                <a:gd name="T17" fmla="*/ 1932 h 4663"/>
                <a:gd name="T18" fmla="*/ 154 w 5265"/>
                <a:gd name="T19" fmla="*/ 2282 h 4663"/>
                <a:gd name="T20" fmla="*/ 256 w 5265"/>
                <a:gd name="T21" fmla="*/ 2644 h 4663"/>
                <a:gd name="T22" fmla="*/ 382 w 5265"/>
                <a:gd name="T23" fmla="*/ 2986 h 4663"/>
                <a:gd name="T24" fmla="*/ 530 w 5265"/>
                <a:gd name="T25" fmla="*/ 3308 h 4663"/>
                <a:gd name="T26" fmla="*/ 747 w 5265"/>
                <a:gd name="T27" fmla="*/ 3596 h 4663"/>
                <a:gd name="T28" fmla="*/ 1067 w 5265"/>
                <a:gd name="T29" fmla="*/ 3871 h 4663"/>
                <a:gd name="T30" fmla="*/ 1340 w 5265"/>
                <a:gd name="T31" fmla="*/ 4104 h 4663"/>
                <a:gd name="T32" fmla="*/ 1405 w 5265"/>
                <a:gd name="T33" fmla="*/ 4131 h 4663"/>
                <a:gd name="T34" fmla="*/ 917 w 5265"/>
                <a:gd name="T35" fmla="*/ 4408 h 4663"/>
                <a:gd name="T36" fmla="*/ 1760 w 5265"/>
                <a:gd name="T37" fmla="*/ 4560 h 4663"/>
                <a:gd name="T38" fmla="*/ 1883 w 5265"/>
                <a:gd name="T39" fmla="*/ 4477 h 4663"/>
                <a:gd name="T40" fmla="*/ 1972 w 5265"/>
                <a:gd name="T41" fmla="*/ 4386 h 4663"/>
                <a:gd name="T42" fmla="*/ 2003 w 5265"/>
                <a:gd name="T43" fmla="*/ 4471 h 4663"/>
                <a:gd name="T44" fmla="*/ 2145 w 5265"/>
                <a:gd name="T45" fmla="*/ 4479 h 4663"/>
                <a:gd name="T46" fmla="*/ 2212 w 5265"/>
                <a:gd name="T47" fmla="*/ 4450 h 4663"/>
                <a:gd name="T48" fmla="*/ 2270 w 5265"/>
                <a:gd name="T49" fmla="*/ 4348 h 4663"/>
                <a:gd name="T50" fmla="*/ 2733 w 5265"/>
                <a:gd name="T51" fmla="*/ 4366 h 4663"/>
                <a:gd name="T52" fmla="*/ 3091 w 5265"/>
                <a:gd name="T53" fmla="*/ 4352 h 4663"/>
                <a:gd name="T54" fmla="*/ 3484 w 5265"/>
                <a:gd name="T55" fmla="*/ 4291 h 4663"/>
                <a:gd name="T56" fmla="*/ 3901 w 5265"/>
                <a:gd name="T57" fmla="*/ 4062 h 4663"/>
                <a:gd name="T58" fmla="*/ 4190 w 5265"/>
                <a:gd name="T59" fmla="*/ 3889 h 4663"/>
                <a:gd name="T60" fmla="*/ 4457 w 5265"/>
                <a:gd name="T61" fmla="*/ 3698 h 4663"/>
                <a:gd name="T62" fmla="*/ 4670 w 5265"/>
                <a:gd name="T63" fmla="*/ 3380 h 4663"/>
                <a:gd name="T64" fmla="*/ 4901 w 5265"/>
                <a:gd name="T65" fmla="*/ 2976 h 4663"/>
                <a:gd name="T66" fmla="*/ 5046 w 5265"/>
                <a:gd name="T67" fmla="*/ 2622 h 4663"/>
                <a:gd name="T68" fmla="*/ 5134 w 5265"/>
                <a:gd name="T69" fmla="*/ 2391 h 4663"/>
                <a:gd name="T70" fmla="*/ 4977 w 5265"/>
                <a:gd name="T71" fmla="*/ 2251 h 4663"/>
                <a:gd name="T72" fmla="*/ 4973 w 5265"/>
                <a:gd name="T73" fmla="*/ 1943 h 4663"/>
                <a:gd name="T74" fmla="*/ 4829 w 5265"/>
                <a:gd name="T75" fmla="*/ 1660 h 4663"/>
                <a:gd name="T76" fmla="*/ 4830 w 5265"/>
                <a:gd name="T77" fmla="*/ 1661 h 4663"/>
                <a:gd name="T78" fmla="*/ 4637 w 5265"/>
                <a:gd name="T79" fmla="*/ 1434 h 4663"/>
                <a:gd name="T80" fmla="*/ 4425 w 5265"/>
                <a:gd name="T81" fmla="*/ 1105 h 4663"/>
                <a:gd name="T82" fmla="*/ 4135 w 5265"/>
                <a:gd name="T83" fmla="*/ 844 h 4663"/>
                <a:gd name="T84" fmla="*/ 3832 w 5265"/>
                <a:gd name="T85" fmla="*/ 584 h 4663"/>
                <a:gd name="T86" fmla="*/ 3585 w 5265"/>
                <a:gd name="T87" fmla="*/ 396 h 4663"/>
                <a:gd name="T88" fmla="*/ 3264 w 5265"/>
                <a:gd name="T89" fmla="*/ 306 h 4663"/>
                <a:gd name="T90" fmla="*/ 3106 w 5265"/>
                <a:gd name="T91" fmla="*/ 109 h 4663"/>
                <a:gd name="T92" fmla="*/ 2877 w 5265"/>
                <a:gd name="T93" fmla="*/ 222 h 4663"/>
                <a:gd name="T94" fmla="*/ 2498 w 5265"/>
                <a:gd name="T95" fmla="*/ 263 h 4663"/>
                <a:gd name="T96" fmla="*/ 2195 w 5265"/>
                <a:gd name="T97" fmla="*/ 220 h 4663"/>
                <a:gd name="T98" fmla="*/ 1848 w 5265"/>
                <a:gd name="T99" fmla="*/ 219 h 4663"/>
                <a:gd name="T100" fmla="*/ 1502 w 5265"/>
                <a:gd name="T101" fmla="*/ 321 h 4663"/>
                <a:gd name="T102" fmla="*/ 1327 w 5265"/>
                <a:gd name="T103" fmla="*/ 471 h 4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65" h="4663">
                  <a:moveTo>
                    <a:pt x="1342" y="442"/>
                  </a:moveTo>
                  <a:cubicBezTo>
                    <a:pt x="1297" y="321"/>
                    <a:pt x="1076" y="324"/>
                    <a:pt x="1093" y="483"/>
                  </a:cubicBezTo>
                  <a:cubicBezTo>
                    <a:pt x="985" y="440"/>
                    <a:pt x="785" y="502"/>
                    <a:pt x="851" y="653"/>
                  </a:cubicBezTo>
                  <a:cubicBezTo>
                    <a:pt x="710" y="588"/>
                    <a:pt x="589" y="675"/>
                    <a:pt x="645" y="837"/>
                  </a:cubicBezTo>
                  <a:cubicBezTo>
                    <a:pt x="650" y="842"/>
                    <a:pt x="651" y="842"/>
                    <a:pt x="646" y="836"/>
                  </a:cubicBezTo>
                  <a:cubicBezTo>
                    <a:pt x="529" y="819"/>
                    <a:pt x="411" y="937"/>
                    <a:pt x="483" y="1050"/>
                  </a:cubicBezTo>
                  <a:cubicBezTo>
                    <a:pt x="354" y="1009"/>
                    <a:pt x="167" y="1196"/>
                    <a:pt x="317" y="1288"/>
                  </a:cubicBezTo>
                  <a:cubicBezTo>
                    <a:pt x="205" y="1279"/>
                    <a:pt x="143" y="1498"/>
                    <a:pt x="208" y="1585"/>
                  </a:cubicBezTo>
                  <a:cubicBezTo>
                    <a:pt x="60" y="1659"/>
                    <a:pt x="89" y="1814"/>
                    <a:pt x="150" y="1932"/>
                  </a:cubicBezTo>
                  <a:cubicBezTo>
                    <a:pt x="0" y="1996"/>
                    <a:pt x="13" y="2212"/>
                    <a:pt x="154" y="2282"/>
                  </a:cubicBezTo>
                  <a:cubicBezTo>
                    <a:pt x="48" y="2399"/>
                    <a:pt x="90" y="2613"/>
                    <a:pt x="256" y="2644"/>
                  </a:cubicBezTo>
                  <a:cubicBezTo>
                    <a:pt x="131" y="2781"/>
                    <a:pt x="172" y="3001"/>
                    <a:pt x="382" y="2986"/>
                  </a:cubicBezTo>
                  <a:cubicBezTo>
                    <a:pt x="264" y="3115"/>
                    <a:pt x="315" y="3400"/>
                    <a:pt x="530" y="3308"/>
                  </a:cubicBezTo>
                  <a:cubicBezTo>
                    <a:pt x="432" y="3453"/>
                    <a:pt x="577" y="3660"/>
                    <a:pt x="747" y="3596"/>
                  </a:cubicBezTo>
                  <a:cubicBezTo>
                    <a:pt x="637" y="3824"/>
                    <a:pt x="860" y="4044"/>
                    <a:pt x="1067" y="3871"/>
                  </a:cubicBezTo>
                  <a:cubicBezTo>
                    <a:pt x="1066" y="4006"/>
                    <a:pt x="1232" y="4074"/>
                    <a:pt x="1340" y="4104"/>
                  </a:cubicBezTo>
                  <a:cubicBezTo>
                    <a:pt x="1376" y="4114"/>
                    <a:pt x="1373" y="4103"/>
                    <a:pt x="1405" y="4131"/>
                  </a:cubicBezTo>
                  <a:cubicBezTo>
                    <a:pt x="1431" y="4153"/>
                    <a:pt x="1004" y="4480"/>
                    <a:pt x="917" y="4408"/>
                  </a:cubicBezTo>
                  <a:cubicBezTo>
                    <a:pt x="1063" y="4530"/>
                    <a:pt x="1565" y="4663"/>
                    <a:pt x="1760" y="4560"/>
                  </a:cubicBezTo>
                  <a:cubicBezTo>
                    <a:pt x="1804" y="4537"/>
                    <a:pt x="1846" y="4510"/>
                    <a:pt x="1883" y="4477"/>
                  </a:cubicBezTo>
                  <a:cubicBezTo>
                    <a:pt x="1915" y="4449"/>
                    <a:pt x="1953" y="4425"/>
                    <a:pt x="1972" y="4386"/>
                  </a:cubicBezTo>
                  <a:cubicBezTo>
                    <a:pt x="1967" y="4419"/>
                    <a:pt x="1967" y="4455"/>
                    <a:pt x="2003" y="4471"/>
                  </a:cubicBezTo>
                  <a:cubicBezTo>
                    <a:pt x="2045" y="4489"/>
                    <a:pt x="2102" y="4489"/>
                    <a:pt x="2145" y="4479"/>
                  </a:cubicBezTo>
                  <a:cubicBezTo>
                    <a:pt x="2167" y="4473"/>
                    <a:pt x="2195" y="4464"/>
                    <a:pt x="2212" y="4450"/>
                  </a:cubicBezTo>
                  <a:cubicBezTo>
                    <a:pt x="2240" y="4426"/>
                    <a:pt x="2264" y="4385"/>
                    <a:pt x="2270" y="4348"/>
                  </a:cubicBezTo>
                  <a:cubicBezTo>
                    <a:pt x="2393" y="4445"/>
                    <a:pt x="2649" y="4615"/>
                    <a:pt x="2733" y="4366"/>
                  </a:cubicBezTo>
                  <a:cubicBezTo>
                    <a:pt x="2786" y="4508"/>
                    <a:pt x="3061" y="4515"/>
                    <a:pt x="3091" y="4352"/>
                  </a:cubicBezTo>
                  <a:cubicBezTo>
                    <a:pt x="3195" y="4473"/>
                    <a:pt x="3491" y="4499"/>
                    <a:pt x="3484" y="4291"/>
                  </a:cubicBezTo>
                  <a:cubicBezTo>
                    <a:pt x="3666" y="4373"/>
                    <a:pt x="3897" y="4275"/>
                    <a:pt x="3901" y="4062"/>
                  </a:cubicBezTo>
                  <a:cubicBezTo>
                    <a:pt x="4073" y="4208"/>
                    <a:pt x="4252" y="4098"/>
                    <a:pt x="4190" y="3889"/>
                  </a:cubicBezTo>
                  <a:cubicBezTo>
                    <a:pt x="4303" y="4073"/>
                    <a:pt x="4559" y="3886"/>
                    <a:pt x="4457" y="3698"/>
                  </a:cubicBezTo>
                  <a:cubicBezTo>
                    <a:pt x="4659" y="3728"/>
                    <a:pt x="4772" y="3569"/>
                    <a:pt x="4670" y="3380"/>
                  </a:cubicBezTo>
                  <a:cubicBezTo>
                    <a:pt x="4821" y="3376"/>
                    <a:pt x="5026" y="3089"/>
                    <a:pt x="4901" y="2976"/>
                  </a:cubicBezTo>
                  <a:cubicBezTo>
                    <a:pt x="5037" y="2945"/>
                    <a:pt x="5265" y="2694"/>
                    <a:pt x="5046" y="2622"/>
                  </a:cubicBezTo>
                  <a:cubicBezTo>
                    <a:pt x="5097" y="2536"/>
                    <a:pt x="5137" y="2487"/>
                    <a:pt x="5134" y="2391"/>
                  </a:cubicBezTo>
                  <a:cubicBezTo>
                    <a:pt x="5131" y="2290"/>
                    <a:pt x="5089" y="2199"/>
                    <a:pt x="4977" y="2251"/>
                  </a:cubicBezTo>
                  <a:cubicBezTo>
                    <a:pt x="5102" y="2185"/>
                    <a:pt x="5190" y="1910"/>
                    <a:pt x="4973" y="1943"/>
                  </a:cubicBezTo>
                  <a:cubicBezTo>
                    <a:pt x="5107" y="1815"/>
                    <a:pt x="5028" y="1582"/>
                    <a:pt x="4829" y="1660"/>
                  </a:cubicBezTo>
                  <a:cubicBezTo>
                    <a:pt x="4824" y="1666"/>
                    <a:pt x="4824" y="1666"/>
                    <a:pt x="4830" y="1661"/>
                  </a:cubicBezTo>
                  <a:cubicBezTo>
                    <a:pt x="4926" y="1554"/>
                    <a:pt x="4769" y="1330"/>
                    <a:pt x="4637" y="1434"/>
                  </a:cubicBezTo>
                  <a:cubicBezTo>
                    <a:pt x="4838" y="1319"/>
                    <a:pt x="4605" y="1035"/>
                    <a:pt x="4425" y="1105"/>
                  </a:cubicBezTo>
                  <a:cubicBezTo>
                    <a:pt x="4505" y="930"/>
                    <a:pt x="4284" y="770"/>
                    <a:pt x="4135" y="844"/>
                  </a:cubicBezTo>
                  <a:cubicBezTo>
                    <a:pt x="4285" y="684"/>
                    <a:pt x="3987" y="413"/>
                    <a:pt x="3832" y="584"/>
                  </a:cubicBezTo>
                  <a:cubicBezTo>
                    <a:pt x="3900" y="442"/>
                    <a:pt x="3685" y="344"/>
                    <a:pt x="3585" y="396"/>
                  </a:cubicBezTo>
                  <a:cubicBezTo>
                    <a:pt x="3642" y="225"/>
                    <a:pt x="3356" y="190"/>
                    <a:pt x="3264" y="306"/>
                  </a:cubicBezTo>
                  <a:cubicBezTo>
                    <a:pt x="3314" y="215"/>
                    <a:pt x="3192" y="121"/>
                    <a:pt x="3106" y="109"/>
                  </a:cubicBezTo>
                  <a:cubicBezTo>
                    <a:pt x="3007" y="94"/>
                    <a:pt x="2944" y="163"/>
                    <a:pt x="2877" y="222"/>
                  </a:cubicBezTo>
                  <a:cubicBezTo>
                    <a:pt x="2906" y="0"/>
                    <a:pt x="2564" y="147"/>
                    <a:pt x="2498" y="263"/>
                  </a:cubicBezTo>
                  <a:cubicBezTo>
                    <a:pt x="2478" y="75"/>
                    <a:pt x="2262" y="28"/>
                    <a:pt x="2195" y="220"/>
                  </a:cubicBezTo>
                  <a:cubicBezTo>
                    <a:pt x="2088" y="74"/>
                    <a:pt x="1945" y="74"/>
                    <a:pt x="1848" y="219"/>
                  </a:cubicBezTo>
                  <a:cubicBezTo>
                    <a:pt x="1781" y="36"/>
                    <a:pt x="1503" y="148"/>
                    <a:pt x="1502" y="321"/>
                  </a:cubicBezTo>
                  <a:cubicBezTo>
                    <a:pt x="1412" y="166"/>
                    <a:pt x="1247" y="318"/>
                    <a:pt x="1327" y="471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980263" y="1615336"/>
              <a:ext cx="2534442" cy="114425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114347" y="1388219"/>
              <a:ext cx="4370951" cy="3527478"/>
            </a:xfrm>
            <a:custGeom>
              <a:avLst/>
              <a:gdLst>
                <a:gd name="connsiteX0" fmla="*/ 1991946 w 4370951"/>
                <a:gd name="connsiteY0" fmla="*/ 1676 h 3781763"/>
                <a:gd name="connsiteX1" fmla="*/ 2107120 w 4370951"/>
                <a:gd name="connsiteY1" fmla="*/ 141703 h 3781763"/>
                <a:gd name="connsiteX2" fmla="*/ 2432196 w 4370951"/>
                <a:gd name="connsiteY2" fmla="*/ 107537 h 3781763"/>
                <a:gd name="connsiteX3" fmla="*/ 2628898 w 4370951"/>
                <a:gd name="connsiteY3" fmla="*/ 10218 h 3781763"/>
                <a:gd name="connsiteX4" fmla="*/ 2763483 w 4370951"/>
                <a:gd name="connsiteY4" fmla="*/ 178974 h 3781763"/>
                <a:gd name="connsiteX5" fmla="*/ 3039901 w 4370951"/>
                <a:gd name="connsiteY5" fmla="*/ 256623 h 3781763"/>
                <a:gd name="connsiteX6" fmla="*/ 3251097 w 4370951"/>
                <a:gd name="connsiteY6" fmla="*/ 418133 h 3781763"/>
                <a:gd name="connsiteX7" fmla="*/ 3511986 w 4370951"/>
                <a:gd name="connsiteY7" fmla="*/ 641761 h 3781763"/>
                <a:gd name="connsiteX8" fmla="*/ 3759416 w 4370951"/>
                <a:gd name="connsiteY8" fmla="*/ 864354 h 3781763"/>
                <a:gd name="connsiteX9" fmla="*/ 3942660 w 4370951"/>
                <a:gd name="connsiteY9" fmla="*/ 1146996 h 3781763"/>
                <a:gd name="connsiteX10" fmla="*/ 4107268 w 4370951"/>
                <a:gd name="connsiteY10" fmla="*/ 1341636 h 3781763"/>
                <a:gd name="connsiteX11" fmla="*/ 4230466 w 4370951"/>
                <a:gd name="connsiteY11" fmla="*/ 1583900 h 3781763"/>
                <a:gd name="connsiteX12" fmla="*/ 4233572 w 4370951"/>
                <a:gd name="connsiteY12" fmla="*/ 1847906 h 3781763"/>
                <a:gd name="connsiteX13" fmla="*/ 4369193 w 4370951"/>
                <a:gd name="connsiteY13" fmla="*/ 1968002 h 3781763"/>
                <a:gd name="connsiteX14" fmla="*/ 4292582 w 4370951"/>
                <a:gd name="connsiteY14" fmla="*/ 2166783 h 3781763"/>
                <a:gd name="connsiteX15" fmla="*/ 4168350 w 4370951"/>
                <a:gd name="connsiteY15" fmla="*/ 2470131 h 3781763"/>
                <a:gd name="connsiteX16" fmla="*/ 3970612 w 4370951"/>
                <a:gd name="connsiteY16" fmla="*/ 2816962 h 3781763"/>
                <a:gd name="connsiteX17" fmla="*/ 3787369 w 4370951"/>
                <a:gd name="connsiteY17" fmla="*/ 3089251 h 3781763"/>
                <a:gd name="connsiteX18" fmla="*/ 3558573 w 4370951"/>
                <a:gd name="connsiteY18" fmla="*/ 3253866 h 3781763"/>
                <a:gd name="connsiteX19" fmla="*/ 3311143 w 4370951"/>
                <a:gd name="connsiteY19" fmla="*/ 3402952 h 3781763"/>
                <a:gd name="connsiteX20" fmla="*/ 2952938 w 4370951"/>
                <a:gd name="connsiteY20" fmla="*/ 3598627 h 3781763"/>
                <a:gd name="connsiteX21" fmla="*/ 2615439 w 4370951"/>
                <a:gd name="connsiteY21" fmla="*/ 3651428 h 3781763"/>
                <a:gd name="connsiteX22" fmla="*/ 2308998 w 4370951"/>
                <a:gd name="connsiteY22" fmla="*/ 3662816 h 3781763"/>
                <a:gd name="connsiteX23" fmla="*/ 1911453 w 4370951"/>
                <a:gd name="connsiteY23" fmla="*/ 3647287 h 3781763"/>
                <a:gd name="connsiteX24" fmla="*/ 1655741 w 4370951"/>
                <a:gd name="connsiteY24" fmla="*/ 3679382 h 3781763"/>
                <a:gd name="connsiteX25" fmla="*/ 1215749 w 4370951"/>
                <a:gd name="connsiteY25" fmla="*/ 3530296 h 3781763"/>
                <a:gd name="connsiteX26" fmla="*/ 1205397 w 4370951"/>
                <a:gd name="connsiteY26" fmla="*/ 3454718 h 3781763"/>
                <a:gd name="connsiteX27" fmla="*/ 1113257 w 4370951"/>
                <a:gd name="connsiteY27" fmla="*/ 3438153 h 3781763"/>
                <a:gd name="connsiteX28" fmla="*/ 879285 w 4370951"/>
                <a:gd name="connsiteY28" fmla="*/ 3238336 h 3781763"/>
                <a:gd name="connsiteX29" fmla="*/ 604938 w 4370951"/>
                <a:gd name="connsiteY29" fmla="*/ 3002284 h 3781763"/>
                <a:gd name="connsiteX30" fmla="*/ 418589 w 4370951"/>
                <a:gd name="connsiteY30" fmla="*/ 2754843 h 3781763"/>
                <a:gd name="connsiteX31" fmla="*/ 291250 w 4370951"/>
                <a:gd name="connsiteY31" fmla="*/ 2479449 h 3781763"/>
                <a:gd name="connsiteX32" fmla="*/ 182546 w 4370951"/>
                <a:gd name="connsiteY32" fmla="*/ 2185419 h 3781763"/>
                <a:gd name="connsiteX33" fmla="*/ 95583 w 4370951"/>
                <a:gd name="connsiteY33" fmla="*/ 1874824 h 3781763"/>
                <a:gd name="connsiteX34" fmla="*/ 92477 w 4370951"/>
                <a:gd name="connsiteY34" fmla="*/ 1574582 h 3781763"/>
                <a:gd name="connsiteX35" fmla="*/ 142171 w 4370951"/>
                <a:gd name="connsiteY35" fmla="*/ 1276411 h 3781763"/>
                <a:gd name="connsiteX36" fmla="*/ 235345 w 4370951"/>
                <a:gd name="connsiteY36" fmla="*/ 1022758 h 3781763"/>
                <a:gd name="connsiteX37" fmla="*/ 378213 w 4370951"/>
                <a:gd name="connsiteY37" fmla="*/ 817765 h 3781763"/>
                <a:gd name="connsiteX38" fmla="*/ 480590 w 4370951"/>
                <a:gd name="connsiteY38" fmla="*/ 634235 h 3781763"/>
                <a:gd name="connsiteX39" fmla="*/ 516938 w 4370951"/>
                <a:gd name="connsiteY39" fmla="*/ 634506 h 3781763"/>
                <a:gd name="connsiteX40" fmla="*/ 516940 w 4370951"/>
                <a:gd name="connsiteY40" fmla="*/ 634514 h 3781763"/>
                <a:gd name="connsiteX41" fmla="*/ 517975 w 4370951"/>
                <a:gd name="connsiteY41" fmla="*/ 634514 h 3781763"/>
                <a:gd name="connsiteX42" fmla="*/ 516938 w 4370951"/>
                <a:gd name="connsiteY42" fmla="*/ 634506 h 3781763"/>
                <a:gd name="connsiteX43" fmla="*/ 505905 w 4370951"/>
                <a:gd name="connsiteY43" fmla="*/ 585627 h 3781763"/>
                <a:gd name="connsiteX44" fmla="*/ 693971 w 4370951"/>
                <a:gd name="connsiteY44" fmla="*/ 477146 h 3781763"/>
                <a:gd name="connsiteX45" fmla="*/ 902062 w 4370951"/>
                <a:gd name="connsiteY45" fmla="*/ 331166 h 3781763"/>
                <a:gd name="connsiteX46" fmla="*/ 1062788 w 4370951"/>
                <a:gd name="connsiteY46" fmla="*/ 238570 h 3781763"/>
                <a:gd name="connsiteX47" fmla="*/ 1085540 w 4370951"/>
                <a:gd name="connsiteY47" fmla="*/ 256015 h 3781763"/>
                <a:gd name="connsiteX48" fmla="*/ 1085517 w 4370951"/>
                <a:gd name="connsiteY48" fmla="*/ 272408 h 3781763"/>
                <a:gd name="connsiteX49" fmla="*/ 1101869 w 4370951"/>
                <a:gd name="connsiteY49" fmla="*/ 320813 h 3781763"/>
                <a:gd name="connsiteX50" fmla="*/ 1114292 w 4370951"/>
                <a:gd name="connsiteY50" fmla="*/ 295965 h 3781763"/>
                <a:gd name="connsiteX51" fmla="*/ 1093538 w 4370951"/>
                <a:gd name="connsiteY51" fmla="*/ 262147 h 3781763"/>
                <a:gd name="connsiteX52" fmla="*/ 1085540 w 4370951"/>
                <a:gd name="connsiteY52" fmla="*/ 256015 h 3781763"/>
                <a:gd name="connsiteX53" fmla="*/ 1085580 w 4370951"/>
                <a:gd name="connsiteY53" fmla="*/ 227084 h 3781763"/>
                <a:gd name="connsiteX54" fmla="*/ 1251984 w 4370951"/>
                <a:gd name="connsiteY54" fmla="*/ 192434 h 3781763"/>
                <a:gd name="connsiteX55" fmla="*/ 1549107 w 4370951"/>
                <a:gd name="connsiteY55" fmla="*/ 104431 h 3781763"/>
                <a:gd name="connsiteX56" fmla="*/ 1847266 w 4370951"/>
                <a:gd name="connsiteY56" fmla="*/ 105467 h 3781763"/>
                <a:gd name="connsiteX57" fmla="*/ 1991946 w 4370951"/>
                <a:gd name="connsiteY57" fmla="*/ 1676 h 378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370951" h="3781763">
                  <a:moveTo>
                    <a:pt x="1991946" y="1676"/>
                  </a:moveTo>
                  <a:cubicBezTo>
                    <a:pt x="2047592" y="11253"/>
                    <a:pt x="2098320" y="61466"/>
                    <a:pt x="2107120" y="141703"/>
                  </a:cubicBezTo>
                  <a:cubicBezTo>
                    <a:pt x="2164060" y="42312"/>
                    <a:pt x="2457042" y="-82961"/>
                    <a:pt x="2432196" y="107537"/>
                  </a:cubicBezTo>
                  <a:cubicBezTo>
                    <a:pt x="2489136" y="56807"/>
                    <a:pt x="2542970" y="-2206"/>
                    <a:pt x="2628898" y="10218"/>
                  </a:cubicBezTo>
                  <a:cubicBezTo>
                    <a:pt x="2702402" y="20571"/>
                    <a:pt x="2806965" y="101326"/>
                    <a:pt x="2763483" y="178974"/>
                  </a:cubicBezTo>
                  <a:cubicBezTo>
                    <a:pt x="2842164" y="80619"/>
                    <a:pt x="3088559" y="109608"/>
                    <a:pt x="3039901" y="256623"/>
                  </a:cubicBezTo>
                  <a:cubicBezTo>
                    <a:pt x="3125829" y="212104"/>
                    <a:pt x="3310108" y="295965"/>
                    <a:pt x="3251097" y="418133"/>
                  </a:cubicBezTo>
                  <a:cubicBezTo>
                    <a:pt x="3384647" y="271118"/>
                    <a:pt x="3640360" y="504064"/>
                    <a:pt x="3511986" y="641761"/>
                  </a:cubicBezTo>
                  <a:cubicBezTo>
                    <a:pt x="3639325" y="577571"/>
                    <a:pt x="3828780" y="714233"/>
                    <a:pt x="3759416" y="864354"/>
                  </a:cubicBezTo>
                  <a:cubicBezTo>
                    <a:pt x="3914707" y="805341"/>
                    <a:pt x="4114515" y="1048641"/>
                    <a:pt x="3942660" y="1146996"/>
                  </a:cubicBezTo>
                  <a:cubicBezTo>
                    <a:pt x="4055505" y="1057959"/>
                    <a:pt x="4190090" y="1250528"/>
                    <a:pt x="4107268" y="1341636"/>
                  </a:cubicBezTo>
                  <a:cubicBezTo>
                    <a:pt x="4277053" y="1274340"/>
                    <a:pt x="4345381" y="1474156"/>
                    <a:pt x="4230466" y="1583900"/>
                  </a:cubicBezTo>
                  <a:cubicBezTo>
                    <a:pt x="4415780" y="1555946"/>
                    <a:pt x="4341240" y="1791998"/>
                    <a:pt x="4233572" y="1847906"/>
                  </a:cubicBezTo>
                  <a:cubicBezTo>
                    <a:pt x="4329852" y="1803387"/>
                    <a:pt x="4366087" y="1881036"/>
                    <a:pt x="4369193" y="1968002"/>
                  </a:cubicBezTo>
                  <a:cubicBezTo>
                    <a:pt x="4371263" y="2050828"/>
                    <a:pt x="4336064" y="2093276"/>
                    <a:pt x="4292582" y="2166783"/>
                  </a:cubicBezTo>
                  <a:cubicBezTo>
                    <a:pt x="4481002" y="2227867"/>
                    <a:pt x="4285336" y="2443213"/>
                    <a:pt x="4168350" y="2470131"/>
                  </a:cubicBezTo>
                  <a:cubicBezTo>
                    <a:pt x="4276018" y="2567451"/>
                    <a:pt x="4100021" y="2812821"/>
                    <a:pt x="3970612" y="2816962"/>
                  </a:cubicBezTo>
                  <a:cubicBezTo>
                    <a:pt x="4058610" y="2979507"/>
                    <a:pt x="3961295" y="3116169"/>
                    <a:pt x="3787369" y="3089251"/>
                  </a:cubicBezTo>
                  <a:cubicBezTo>
                    <a:pt x="3875367" y="3251796"/>
                    <a:pt x="3655889" y="3412270"/>
                    <a:pt x="3558573" y="3253866"/>
                  </a:cubicBezTo>
                  <a:cubicBezTo>
                    <a:pt x="3611372" y="3432976"/>
                    <a:pt x="3458152" y="3527190"/>
                    <a:pt x="3311143" y="3402952"/>
                  </a:cubicBezTo>
                  <a:cubicBezTo>
                    <a:pt x="3307002" y="3585168"/>
                    <a:pt x="3109265" y="3669028"/>
                    <a:pt x="2952938" y="3598627"/>
                  </a:cubicBezTo>
                  <a:cubicBezTo>
                    <a:pt x="2959150" y="3776701"/>
                    <a:pt x="2705508" y="3754960"/>
                    <a:pt x="2615439" y="3651428"/>
                  </a:cubicBezTo>
                  <a:cubicBezTo>
                    <a:pt x="2589557" y="3791196"/>
                    <a:pt x="2354550" y="3784984"/>
                    <a:pt x="2308998" y="3662816"/>
                  </a:cubicBezTo>
                  <a:cubicBezTo>
                    <a:pt x="2236529" y="3877127"/>
                    <a:pt x="2017051" y="3731147"/>
                    <a:pt x="1911453" y="3647287"/>
                  </a:cubicBezTo>
                  <a:cubicBezTo>
                    <a:pt x="1906277" y="3679382"/>
                    <a:pt x="1704399" y="3912328"/>
                    <a:pt x="1655741" y="3679382"/>
                  </a:cubicBezTo>
                  <a:cubicBezTo>
                    <a:pt x="1664023" y="3716653"/>
                    <a:pt x="1215749" y="3939246"/>
                    <a:pt x="1215749" y="3530296"/>
                  </a:cubicBezTo>
                  <a:cubicBezTo>
                    <a:pt x="1215749" y="3503378"/>
                    <a:pt x="1228173" y="3474389"/>
                    <a:pt x="1205397" y="3454718"/>
                  </a:cubicBezTo>
                  <a:cubicBezTo>
                    <a:pt x="1178479" y="3430905"/>
                    <a:pt x="1144315" y="3446435"/>
                    <a:pt x="1113257" y="3438153"/>
                  </a:cubicBezTo>
                  <a:cubicBezTo>
                    <a:pt x="1021118" y="3412270"/>
                    <a:pt x="878250" y="3354292"/>
                    <a:pt x="879285" y="3238336"/>
                  </a:cubicBezTo>
                  <a:cubicBezTo>
                    <a:pt x="701218" y="3387422"/>
                    <a:pt x="510728" y="3197959"/>
                    <a:pt x="604938" y="3002284"/>
                  </a:cubicBezTo>
                  <a:cubicBezTo>
                    <a:pt x="458964" y="3057156"/>
                    <a:pt x="333696" y="2879081"/>
                    <a:pt x="418589" y="2754843"/>
                  </a:cubicBezTo>
                  <a:cubicBezTo>
                    <a:pt x="233275" y="2834563"/>
                    <a:pt x="189793" y="2589193"/>
                    <a:pt x="291250" y="2479449"/>
                  </a:cubicBezTo>
                  <a:cubicBezTo>
                    <a:pt x="111112" y="2491873"/>
                    <a:pt x="75913" y="2303445"/>
                    <a:pt x="182546" y="2185419"/>
                  </a:cubicBezTo>
                  <a:cubicBezTo>
                    <a:pt x="40714" y="2158501"/>
                    <a:pt x="4479" y="1975250"/>
                    <a:pt x="95583" y="1874824"/>
                  </a:cubicBezTo>
                  <a:cubicBezTo>
                    <a:pt x="-25544" y="1814775"/>
                    <a:pt x="-36932" y="1629454"/>
                    <a:pt x="92477" y="1574582"/>
                  </a:cubicBezTo>
                  <a:cubicBezTo>
                    <a:pt x="40714" y="1473121"/>
                    <a:pt x="14832" y="1340600"/>
                    <a:pt x="142171" y="1276411"/>
                  </a:cubicBezTo>
                  <a:cubicBezTo>
                    <a:pt x="86266" y="1202903"/>
                    <a:pt x="140100" y="1013440"/>
                    <a:pt x="235345" y="1022758"/>
                  </a:cubicBezTo>
                  <a:cubicBezTo>
                    <a:pt x="106971" y="943038"/>
                    <a:pt x="267439" y="782564"/>
                    <a:pt x="378213" y="817765"/>
                  </a:cubicBezTo>
                  <a:cubicBezTo>
                    <a:pt x="323861" y="732610"/>
                    <a:pt x="394745" y="645077"/>
                    <a:pt x="480590" y="634235"/>
                  </a:cubicBezTo>
                  <a:lnTo>
                    <a:pt x="516938" y="634506"/>
                  </a:lnTo>
                  <a:lnTo>
                    <a:pt x="516940" y="634514"/>
                  </a:lnTo>
                  <a:cubicBezTo>
                    <a:pt x="522116" y="638655"/>
                    <a:pt x="522116" y="638655"/>
                    <a:pt x="517975" y="634514"/>
                  </a:cubicBezTo>
                  <a:lnTo>
                    <a:pt x="516938" y="634506"/>
                  </a:lnTo>
                  <a:lnTo>
                    <a:pt x="505905" y="585627"/>
                  </a:lnTo>
                  <a:cubicBezTo>
                    <a:pt x="495474" y="479184"/>
                    <a:pt x="587985" y="428227"/>
                    <a:pt x="693971" y="477146"/>
                  </a:cubicBezTo>
                  <a:cubicBezTo>
                    <a:pt x="637031" y="347731"/>
                    <a:pt x="807852" y="293895"/>
                    <a:pt x="902062" y="331166"/>
                  </a:cubicBezTo>
                  <a:cubicBezTo>
                    <a:pt x="890415" y="228670"/>
                    <a:pt x="994071" y="201881"/>
                    <a:pt x="1062788" y="238570"/>
                  </a:cubicBezTo>
                  <a:lnTo>
                    <a:pt x="1085540" y="256015"/>
                  </a:lnTo>
                  <a:lnTo>
                    <a:pt x="1085517" y="272408"/>
                  </a:lnTo>
                  <a:cubicBezTo>
                    <a:pt x="1088055" y="288200"/>
                    <a:pt x="1093328" y="304507"/>
                    <a:pt x="1101869" y="320813"/>
                  </a:cubicBezTo>
                  <a:lnTo>
                    <a:pt x="1114292" y="295965"/>
                  </a:lnTo>
                  <a:cubicBezTo>
                    <a:pt x="1109504" y="283024"/>
                    <a:pt x="1102354" y="271732"/>
                    <a:pt x="1093538" y="262147"/>
                  </a:cubicBezTo>
                  <a:lnTo>
                    <a:pt x="1085540" y="256015"/>
                  </a:lnTo>
                  <a:lnTo>
                    <a:pt x="1085580" y="227084"/>
                  </a:lnTo>
                  <a:cubicBezTo>
                    <a:pt x="1099993" y="141574"/>
                    <a:pt x="1193750" y="93043"/>
                    <a:pt x="1251984" y="192434"/>
                  </a:cubicBezTo>
                  <a:cubicBezTo>
                    <a:pt x="1253019" y="43348"/>
                    <a:pt x="1491132" y="-51901"/>
                    <a:pt x="1549107" y="104431"/>
                  </a:cubicBezTo>
                  <a:cubicBezTo>
                    <a:pt x="1632965" y="-19806"/>
                    <a:pt x="1755127" y="-19806"/>
                    <a:pt x="1847266" y="105467"/>
                  </a:cubicBezTo>
                  <a:cubicBezTo>
                    <a:pt x="1875736" y="23159"/>
                    <a:pt x="1936300" y="-7900"/>
                    <a:pt x="1991946" y="1676"/>
                  </a:cubicBezTo>
                  <a:close/>
                </a:path>
              </a:pathLst>
            </a:cu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5066691" y="3274346"/>
              <a:ext cx="3775470" cy="269632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21462"/>
            <a:ext cx="7860722" cy="9434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-74103"/>
            <a:ext cx="7860722" cy="9434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454238" y="4009035"/>
            <a:ext cx="4153716" cy="2933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939724" y="4314797"/>
            <a:ext cx="3706514" cy="26470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9990533">
            <a:off x="5442894" y="1817375"/>
            <a:ext cx="1271227" cy="8440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9970630">
            <a:off x="4800480" y="3585540"/>
            <a:ext cx="2668029" cy="17769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9991132">
            <a:off x="7472011" y="1912254"/>
            <a:ext cx="1737124" cy="1101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9782817">
            <a:off x="8150555" y="3430888"/>
            <a:ext cx="1720061" cy="1145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淘宝网Chenying0907出品 9"/>
          <p:cNvSpPr txBox="1"/>
          <p:nvPr/>
        </p:nvSpPr>
        <p:spPr>
          <a:xfrm>
            <a:off x="2859744" y="3074610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淘宝网Chenying0907出品 10"/>
          <p:cNvSpPr txBox="1"/>
          <p:nvPr/>
        </p:nvSpPr>
        <p:spPr>
          <a:xfrm>
            <a:off x="2890224" y="3429000"/>
            <a:ext cx="179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480" y="869379"/>
            <a:ext cx="6501973" cy="53901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21462"/>
            <a:ext cx="7860722" cy="9434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-74103"/>
            <a:ext cx="7860722" cy="9434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305" y="4721147"/>
            <a:ext cx="5404485" cy="1509127"/>
          </a:xfrm>
          <a:prstGeom prst="rect">
            <a:avLst/>
          </a:prstGeom>
        </p:spPr>
      </p:pic>
      <p:sp>
        <p:nvSpPr>
          <p:cNvPr id="14" name="文本框 38"/>
          <p:cNvSpPr txBox="1"/>
          <p:nvPr/>
        </p:nvSpPr>
        <p:spPr>
          <a:xfrm rot="20940000">
            <a:off x="4353412" y="1363030"/>
            <a:ext cx="1423035" cy="1593669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0" b="1" dirty="0">
                <a:ln w="28575">
                  <a:solidFill>
                    <a:schemeClr val="bg1"/>
                  </a:solidFill>
                </a:ln>
                <a:solidFill>
                  <a:srgbClr val="86DEF6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生</a:t>
            </a:r>
          </a:p>
        </p:txBody>
      </p:sp>
      <p:sp>
        <p:nvSpPr>
          <p:cNvPr id="15" name="文本框 38"/>
          <p:cNvSpPr txBox="1"/>
          <p:nvPr/>
        </p:nvSpPr>
        <p:spPr>
          <a:xfrm>
            <a:off x="5931551" y="1291495"/>
            <a:ext cx="1430927" cy="1595483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0" b="1" dirty="0">
                <a:ln w="28575">
                  <a:solidFill>
                    <a:schemeClr val="bg1"/>
                  </a:solidFill>
                </a:ln>
                <a:solidFill>
                  <a:srgbClr val="FC7A9D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日</a:t>
            </a:r>
          </a:p>
        </p:txBody>
      </p:sp>
      <p:sp>
        <p:nvSpPr>
          <p:cNvPr id="16" name="文本框 38"/>
          <p:cNvSpPr txBox="1"/>
          <p:nvPr/>
        </p:nvSpPr>
        <p:spPr>
          <a:xfrm rot="829135">
            <a:off x="4457110" y="2837810"/>
            <a:ext cx="1423035" cy="1575609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0" b="1" dirty="0">
                <a:ln w="28575">
                  <a:solidFill>
                    <a:schemeClr val="bg1"/>
                  </a:solidFill>
                </a:ln>
                <a:solidFill>
                  <a:srgbClr val="6DE1AC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快</a:t>
            </a:r>
          </a:p>
        </p:txBody>
      </p:sp>
      <p:sp>
        <p:nvSpPr>
          <p:cNvPr id="17" name="文本框 38"/>
          <p:cNvSpPr txBox="1"/>
          <p:nvPr/>
        </p:nvSpPr>
        <p:spPr>
          <a:xfrm rot="20892229">
            <a:off x="5993582" y="2885008"/>
            <a:ext cx="1423035" cy="1575609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0" b="1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cs typeface="+mn-ea"/>
                <a:sym typeface="+mn-lt"/>
              </a:rPr>
              <a:t>乐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1133" y="-21462"/>
            <a:ext cx="5753100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4" y="0"/>
            <a:ext cx="5753100" cy="6858000"/>
          </a:xfrm>
          <a:prstGeom prst="rect">
            <a:avLst/>
          </a:prstGeom>
        </p:spPr>
      </p:pic>
      <p:sp>
        <p:nvSpPr>
          <p:cNvPr id="21" name="淘宝网Chenying0907出品 9"/>
          <p:cNvSpPr txBox="1"/>
          <p:nvPr/>
        </p:nvSpPr>
        <p:spPr>
          <a:xfrm>
            <a:off x="4696418" y="4846466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感谢您的观看再见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454238" y="4009035"/>
            <a:ext cx="4153716" cy="29333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251304" y="794997"/>
            <a:ext cx="5099905" cy="360154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8532876" y="4589182"/>
            <a:ext cx="2412638" cy="172303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21462"/>
            <a:ext cx="7860722" cy="9434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-74103"/>
            <a:ext cx="7860722" cy="9434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454238" y="4009035"/>
            <a:ext cx="4153716" cy="2933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939724" y="4314797"/>
            <a:ext cx="3706514" cy="2647083"/>
          </a:xfrm>
          <a:prstGeom prst="rect">
            <a:avLst/>
          </a:prstGeom>
        </p:spPr>
      </p:pic>
      <p:pic>
        <p:nvPicPr>
          <p:cNvPr id="13" name="图片占位符 4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 rot="20823790">
            <a:off x="5970579" y="3498026"/>
            <a:ext cx="4177726" cy="2456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占位符 7"/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 rot="857007">
            <a:off x="1169852" y="2740362"/>
            <a:ext cx="3372441" cy="2246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淘宝网Chenying0907出品 9"/>
          <p:cNvSpPr txBox="1"/>
          <p:nvPr/>
        </p:nvSpPr>
        <p:spPr>
          <a:xfrm>
            <a:off x="5574208" y="1781722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淘宝网Chenying0907出品 10"/>
          <p:cNvSpPr txBox="1"/>
          <p:nvPr/>
        </p:nvSpPr>
        <p:spPr>
          <a:xfrm>
            <a:off x="5604688" y="2136112"/>
            <a:ext cx="179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淘宝网Chenying0907出品 11"/>
          <p:cNvSpPr/>
          <p:nvPr/>
        </p:nvSpPr>
        <p:spPr>
          <a:xfrm>
            <a:off x="5492071" y="2725582"/>
            <a:ext cx="34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May Jesus Christ always be at the center of the new lives you are now starting</a:t>
            </a:r>
            <a:endParaRPr lang="zh-CN" altLang="en-US" sz="1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21462"/>
            <a:ext cx="7860722" cy="9434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-74103"/>
            <a:ext cx="7860722" cy="9434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454238" y="4009035"/>
            <a:ext cx="4153716" cy="2933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939724" y="4314797"/>
            <a:ext cx="3706514" cy="2647083"/>
          </a:xfrm>
          <a:prstGeom prst="rect">
            <a:avLst/>
          </a:prstGeom>
        </p:spPr>
      </p:pic>
      <p:sp>
        <p:nvSpPr>
          <p:cNvPr id="22" name="淘宝网Chenying0907出品 9"/>
          <p:cNvSpPr txBox="1"/>
          <p:nvPr/>
        </p:nvSpPr>
        <p:spPr>
          <a:xfrm>
            <a:off x="7942859" y="1599343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淘宝网Chenying0907出品 10"/>
          <p:cNvSpPr txBox="1"/>
          <p:nvPr/>
        </p:nvSpPr>
        <p:spPr>
          <a:xfrm>
            <a:off x="7973339" y="1953733"/>
            <a:ext cx="179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淘宝网Chenying0907出品 11"/>
          <p:cNvSpPr/>
          <p:nvPr/>
        </p:nvSpPr>
        <p:spPr>
          <a:xfrm>
            <a:off x="7860722" y="2543203"/>
            <a:ext cx="34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May Jesus Christ always be at the center of the new lives you are now starting</a:t>
            </a:r>
            <a:endParaRPr lang="zh-CN" altLang="en-US" sz="1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25509" y="1420244"/>
            <a:ext cx="4649513" cy="3169247"/>
            <a:chOff x="831309" y="883388"/>
            <a:chExt cx="5917226" cy="3987234"/>
          </a:xfrm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831309" y="883388"/>
              <a:ext cx="5917226" cy="3987234"/>
            </a:xfrm>
            <a:custGeom>
              <a:avLst/>
              <a:gdLst>
                <a:gd name="T0" fmla="*/ 162 w 172"/>
                <a:gd name="T1" fmla="*/ 48 h 115"/>
                <a:gd name="T2" fmla="*/ 113 w 172"/>
                <a:gd name="T3" fmla="*/ 17 h 115"/>
                <a:gd name="T4" fmla="*/ 97 w 172"/>
                <a:gd name="T5" fmla="*/ 19 h 115"/>
                <a:gd name="T6" fmla="*/ 47 w 172"/>
                <a:gd name="T7" fmla="*/ 25 h 115"/>
                <a:gd name="T8" fmla="*/ 57 w 172"/>
                <a:gd name="T9" fmla="*/ 3 h 115"/>
                <a:gd name="T10" fmla="*/ 29 w 172"/>
                <a:gd name="T11" fmla="*/ 28 h 115"/>
                <a:gd name="T12" fmla="*/ 27 w 172"/>
                <a:gd name="T13" fmla="*/ 29 h 115"/>
                <a:gd name="T14" fmla="*/ 5 w 172"/>
                <a:gd name="T15" fmla="*/ 81 h 115"/>
                <a:gd name="T16" fmla="*/ 9 w 172"/>
                <a:gd name="T17" fmla="*/ 93 h 115"/>
                <a:gd name="T18" fmla="*/ 16 w 172"/>
                <a:gd name="T19" fmla="*/ 102 h 115"/>
                <a:gd name="T20" fmla="*/ 53 w 172"/>
                <a:gd name="T21" fmla="*/ 110 h 115"/>
                <a:gd name="T22" fmla="*/ 110 w 172"/>
                <a:gd name="T23" fmla="*/ 101 h 115"/>
                <a:gd name="T24" fmla="*/ 122 w 172"/>
                <a:gd name="T25" fmla="*/ 100 h 115"/>
                <a:gd name="T26" fmla="*/ 162 w 172"/>
                <a:gd name="T27" fmla="*/ 48 h 115"/>
                <a:gd name="T28" fmla="*/ 120 w 172"/>
                <a:gd name="T29" fmla="*/ 94 h 115"/>
                <a:gd name="T30" fmla="*/ 111 w 172"/>
                <a:gd name="T31" fmla="*/ 95 h 115"/>
                <a:gd name="T32" fmla="*/ 65 w 172"/>
                <a:gd name="T33" fmla="*/ 102 h 115"/>
                <a:gd name="T34" fmla="*/ 35 w 172"/>
                <a:gd name="T35" fmla="*/ 96 h 115"/>
                <a:gd name="T36" fmla="*/ 29 w 172"/>
                <a:gd name="T37" fmla="*/ 88 h 115"/>
                <a:gd name="T38" fmla="*/ 25 w 172"/>
                <a:gd name="T39" fmla="*/ 79 h 115"/>
                <a:gd name="T40" fmla="*/ 43 w 172"/>
                <a:gd name="T41" fmla="*/ 37 h 115"/>
                <a:gd name="T42" fmla="*/ 52 w 172"/>
                <a:gd name="T43" fmla="*/ 33 h 115"/>
                <a:gd name="T44" fmla="*/ 100 w 172"/>
                <a:gd name="T45" fmla="*/ 28 h 115"/>
                <a:gd name="T46" fmla="*/ 112 w 172"/>
                <a:gd name="T47" fmla="*/ 27 h 115"/>
                <a:gd name="T48" fmla="*/ 152 w 172"/>
                <a:gd name="T49" fmla="*/ 52 h 115"/>
                <a:gd name="T50" fmla="*/ 120 w 172"/>
                <a:gd name="T51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2" h="115">
                  <a:moveTo>
                    <a:pt x="162" y="48"/>
                  </a:moveTo>
                  <a:cubicBezTo>
                    <a:pt x="155" y="23"/>
                    <a:pt x="135" y="12"/>
                    <a:pt x="113" y="17"/>
                  </a:cubicBezTo>
                  <a:cubicBezTo>
                    <a:pt x="108" y="17"/>
                    <a:pt x="102" y="18"/>
                    <a:pt x="97" y="19"/>
                  </a:cubicBezTo>
                  <a:cubicBezTo>
                    <a:pt x="80" y="22"/>
                    <a:pt x="63" y="26"/>
                    <a:pt x="47" y="25"/>
                  </a:cubicBezTo>
                  <a:cubicBezTo>
                    <a:pt x="46" y="20"/>
                    <a:pt x="48" y="12"/>
                    <a:pt x="57" y="3"/>
                  </a:cubicBezTo>
                  <a:cubicBezTo>
                    <a:pt x="62" y="0"/>
                    <a:pt x="34" y="5"/>
                    <a:pt x="29" y="28"/>
                  </a:cubicBezTo>
                  <a:cubicBezTo>
                    <a:pt x="28" y="28"/>
                    <a:pt x="27" y="29"/>
                    <a:pt x="27" y="29"/>
                  </a:cubicBezTo>
                  <a:cubicBezTo>
                    <a:pt x="9" y="39"/>
                    <a:pt x="0" y="60"/>
                    <a:pt x="5" y="81"/>
                  </a:cubicBezTo>
                  <a:cubicBezTo>
                    <a:pt x="6" y="85"/>
                    <a:pt x="7" y="89"/>
                    <a:pt x="9" y="93"/>
                  </a:cubicBezTo>
                  <a:cubicBezTo>
                    <a:pt x="11" y="96"/>
                    <a:pt x="14" y="100"/>
                    <a:pt x="16" y="102"/>
                  </a:cubicBezTo>
                  <a:cubicBezTo>
                    <a:pt x="25" y="115"/>
                    <a:pt x="42" y="115"/>
                    <a:pt x="53" y="110"/>
                  </a:cubicBezTo>
                  <a:cubicBezTo>
                    <a:pt x="72" y="103"/>
                    <a:pt x="91" y="103"/>
                    <a:pt x="110" y="101"/>
                  </a:cubicBezTo>
                  <a:cubicBezTo>
                    <a:pt x="114" y="101"/>
                    <a:pt x="118" y="101"/>
                    <a:pt x="122" y="100"/>
                  </a:cubicBezTo>
                  <a:cubicBezTo>
                    <a:pt x="149" y="104"/>
                    <a:pt x="172" y="76"/>
                    <a:pt x="162" y="48"/>
                  </a:cubicBezTo>
                  <a:close/>
                  <a:moveTo>
                    <a:pt x="120" y="94"/>
                  </a:moveTo>
                  <a:cubicBezTo>
                    <a:pt x="117" y="95"/>
                    <a:pt x="114" y="95"/>
                    <a:pt x="111" y="95"/>
                  </a:cubicBezTo>
                  <a:cubicBezTo>
                    <a:pt x="95" y="96"/>
                    <a:pt x="80" y="97"/>
                    <a:pt x="65" y="102"/>
                  </a:cubicBezTo>
                  <a:cubicBezTo>
                    <a:pt x="55" y="106"/>
                    <a:pt x="42" y="106"/>
                    <a:pt x="35" y="96"/>
                  </a:cubicBezTo>
                  <a:cubicBezTo>
                    <a:pt x="32" y="94"/>
                    <a:pt x="30" y="91"/>
                    <a:pt x="29" y="88"/>
                  </a:cubicBezTo>
                  <a:cubicBezTo>
                    <a:pt x="27" y="85"/>
                    <a:pt x="26" y="82"/>
                    <a:pt x="25" y="79"/>
                  </a:cubicBezTo>
                  <a:cubicBezTo>
                    <a:pt x="21" y="62"/>
                    <a:pt x="29" y="45"/>
                    <a:pt x="43" y="37"/>
                  </a:cubicBezTo>
                  <a:cubicBezTo>
                    <a:pt x="46" y="35"/>
                    <a:pt x="49" y="34"/>
                    <a:pt x="52" y="33"/>
                  </a:cubicBezTo>
                  <a:cubicBezTo>
                    <a:pt x="66" y="35"/>
                    <a:pt x="83" y="31"/>
                    <a:pt x="100" y="28"/>
                  </a:cubicBezTo>
                  <a:cubicBezTo>
                    <a:pt x="104" y="28"/>
                    <a:pt x="108" y="27"/>
                    <a:pt x="112" y="27"/>
                  </a:cubicBezTo>
                  <a:cubicBezTo>
                    <a:pt x="130" y="23"/>
                    <a:pt x="147" y="32"/>
                    <a:pt x="152" y="52"/>
                  </a:cubicBezTo>
                  <a:cubicBezTo>
                    <a:pt x="160" y="75"/>
                    <a:pt x="142" y="98"/>
                    <a:pt x="120" y="9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175487">
              <a:off x="1161013" y="1633114"/>
              <a:ext cx="5078658" cy="2986250"/>
            </a:xfrm>
            <a:custGeom>
              <a:avLst/>
              <a:gdLst>
                <a:gd name="connsiteX0" fmla="*/ 4260089 w 5078658"/>
                <a:gd name="connsiteY0" fmla="*/ 811034 h 3353463"/>
                <a:gd name="connsiteX1" fmla="*/ 5052126 w 5078658"/>
                <a:gd name="connsiteY1" fmla="*/ 2216603 h 3353463"/>
                <a:gd name="connsiteX2" fmla="*/ 3199070 w 5078658"/>
                <a:gd name="connsiteY2" fmla="*/ 3183096 h 3353463"/>
                <a:gd name="connsiteX3" fmla="*/ 2870237 w 5078658"/>
                <a:gd name="connsiteY3" fmla="*/ 3076367 h 3353463"/>
                <a:gd name="connsiteX4" fmla="*/ 1089704 w 5078658"/>
                <a:gd name="connsiteY4" fmla="*/ 2596455 h 3353463"/>
                <a:gd name="connsiteX5" fmla="*/ 102987 w 5078658"/>
                <a:gd name="connsiteY5" fmla="*/ 1935025 h 3353463"/>
                <a:gd name="connsiteX6" fmla="*/ 8309 w 5078658"/>
                <a:gd name="connsiteY6" fmla="*/ 1552236 h 3353463"/>
                <a:gd name="connsiteX7" fmla="*/ 22061 w 5078658"/>
                <a:gd name="connsiteY7" fmla="*/ 1179233 h 3353463"/>
                <a:gd name="connsiteX8" fmla="*/ 1325879 w 5078658"/>
                <a:gd name="connsiteY8" fmla="*/ 9069 h 3353463"/>
                <a:gd name="connsiteX9" fmla="*/ 1696621 w 5078658"/>
                <a:gd name="connsiteY9" fmla="*/ 20516 h 3353463"/>
                <a:gd name="connsiteX10" fmla="*/ 3543674 w 5078658"/>
                <a:gd name="connsiteY10" fmla="*/ 605495 h 3353463"/>
                <a:gd name="connsiteX11" fmla="*/ 4012422 w 5078658"/>
                <a:gd name="connsiteY11" fmla="*/ 735859 h 3353463"/>
                <a:gd name="connsiteX12" fmla="*/ 4260089 w 5078658"/>
                <a:gd name="connsiteY12" fmla="*/ 811034 h 3353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78658" h="3353463">
                  <a:moveTo>
                    <a:pt x="4260089" y="811034"/>
                  </a:moveTo>
                  <a:cubicBezTo>
                    <a:pt x="4813810" y="1029709"/>
                    <a:pt x="5183290" y="1544620"/>
                    <a:pt x="5052126" y="2216603"/>
                  </a:cubicBezTo>
                  <a:cubicBezTo>
                    <a:pt x="4986261" y="3135263"/>
                    <a:pt x="3975806" y="3638452"/>
                    <a:pt x="3199070" y="3183096"/>
                  </a:cubicBezTo>
                  <a:cubicBezTo>
                    <a:pt x="3104611" y="3141549"/>
                    <a:pt x="2978665" y="3086153"/>
                    <a:pt x="2870237" y="3076367"/>
                  </a:cubicBezTo>
                  <a:cubicBezTo>
                    <a:pt x="2289513" y="2858846"/>
                    <a:pt x="1708789" y="2641324"/>
                    <a:pt x="1089704" y="2596455"/>
                  </a:cubicBezTo>
                  <a:cubicBezTo>
                    <a:pt x="687475" y="2571160"/>
                    <a:pt x="215180" y="2363425"/>
                    <a:pt x="102987" y="1935025"/>
                  </a:cubicBezTo>
                  <a:cubicBezTo>
                    <a:pt x="50437" y="1798196"/>
                    <a:pt x="29373" y="1675216"/>
                    <a:pt x="8309" y="1552236"/>
                  </a:cubicBezTo>
                  <a:cubicBezTo>
                    <a:pt x="-12754" y="1429256"/>
                    <a:pt x="11638" y="1288364"/>
                    <a:pt x="22061" y="1179233"/>
                  </a:cubicBezTo>
                  <a:cubicBezTo>
                    <a:pt x="161539" y="520383"/>
                    <a:pt x="696371" y="73331"/>
                    <a:pt x="1325879" y="9069"/>
                  </a:cubicBezTo>
                  <a:cubicBezTo>
                    <a:pt x="1448277" y="-12906"/>
                    <a:pt x="1588193" y="10729"/>
                    <a:pt x="1696621" y="20516"/>
                  </a:cubicBezTo>
                  <a:cubicBezTo>
                    <a:pt x="2203950" y="319470"/>
                    <a:pt x="2872038" y="423797"/>
                    <a:pt x="3543674" y="605495"/>
                  </a:cubicBezTo>
                  <a:cubicBezTo>
                    <a:pt x="3683589" y="629130"/>
                    <a:pt x="3854990" y="666614"/>
                    <a:pt x="4012422" y="735859"/>
                  </a:cubicBezTo>
                  <a:cubicBezTo>
                    <a:pt x="4098122" y="754601"/>
                    <a:pt x="4180985" y="779795"/>
                    <a:pt x="4260089" y="811034"/>
                  </a:cubicBezTo>
                  <a:close/>
                </a:path>
              </a:pathLst>
            </a:custGeom>
          </p:spPr>
        </p:pic>
      </p:grpSp>
      <p:grpSp>
        <p:nvGrpSpPr>
          <p:cNvPr id="20" name="组合 19"/>
          <p:cNvGrpSpPr/>
          <p:nvPr/>
        </p:nvGrpSpPr>
        <p:grpSpPr>
          <a:xfrm>
            <a:off x="5341965" y="3007597"/>
            <a:ext cx="4129037" cy="3924506"/>
            <a:chOff x="5719712" y="654074"/>
            <a:chExt cx="5447911" cy="4677743"/>
          </a:xfrm>
        </p:grpSpPr>
        <p:grpSp>
          <p:nvGrpSpPr>
            <p:cNvPr id="21" name="组合 20"/>
            <p:cNvGrpSpPr/>
            <p:nvPr/>
          </p:nvGrpSpPr>
          <p:grpSpPr>
            <a:xfrm>
              <a:off x="5821369" y="654074"/>
              <a:ext cx="5346254" cy="4677743"/>
              <a:chOff x="655638" y="139700"/>
              <a:chExt cx="4595812" cy="4021138"/>
            </a:xfrm>
          </p:grpSpPr>
          <p:sp>
            <p:nvSpPr>
              <p:cNvPr id="29" name="Freeform 5"/>
              <p:cNvSpPr/>
              <p:nvPr/>
            </p:nvSpPr>
            <p:spPr bwMode="auto">
              <a:xfrm>
                <a:off x="655638" y="139700"/>
                <a:ext cx="4464050" cy="3959225"/>
              </a:xfrm>
              <a:custGeom>
                <a:avLst/>
                <a:gdLst>
                  <a:gd name="T0" fmla="*/ 2355 w 2812"/>
                  <a:gd name="T1" fmla="*/ 2494 h 2494"/>
                  <a:gd name="T2" fmla="*/ 0 w 2812"/>
                  <a:gd name="T3" fmla="*/ 1937 h 2494"/>
                  <a:gd name="T4" fmla="*/ 457 w 2812"/>
                  <a:gd name="T5" fmla="*/ 0 h 2494"/>
                  <a:gd name="T6" fmla="*/ 2812 w 2812"/>
                  <a:gd name="T7" fmla="*/ 557 h 2494"/>
                  <a:gd name="T8" fmla="*/ 2355 w 2812"/>
                  <a:gd name="T9" fmla="*/ 2494 h 2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2" h="2494">
                    <a:moveTo>
                      <a:pt x="2355" y="2494"/>
                    </a:moveTo>
                    <a:lnTo>
                      <a:pt x="0" y="1937"/>
                    </a:lnTo>
                    <a:lnTo>
                      <a:pt x="457" y="0"/>
                    </a:lnTo>
                    <a:lnTo>
                      <a:pt x="2812" y="557"/>
                    </a:lnTo>
                    <a:lnTo>
                      <a:pt x="2355" y="24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Freeform 6"/>
              <p:cNvSpPr/>
              <p:nvPr/>
            </p:nvSpPr>
            <p:spPr bwMode="auto">
              <a:xfrm>
                <a:off x="655638" y="139700"/>
                <a:ext cx="4464050" cy="3959225"/>
              </a:xfrm>
              <a:custGeom>
                <a:avLst/>
                <a:gdLst>
                  <a:gd name="T0" fmla="*/ 2355 w 2812"/>
                  <a:gd name="T1" fmla="*/ 2494 h 2494"/>
                  <a:gd name="T2" fmla="*/ 0 w 2812"/>
                  <a:gd name="T3" fmla="*/ 1937 h 2494"/>
                  <a:gd name="T4" fmla="*/ 457 w 2812"/>
                  <a:gd name="T5" fmla="*/ 0 h 2494"/>
                  <a:gd name="T6" fmla="*/ 2812 w 2812"/>
                  <a:gd name="T7" fmla="*/ 557 h 2494"/>
                  <a:gd name="T8" fmla="*/ 2355 w 2812"/>
                  <a:gd name="T9" fmla="*/ 2494 h 2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2" h="2494">
                    <a:moveTo>
                      <a:pt x="2355" y="2494"/>
                    </a:moveTo>
                    <a:lnTo>
                      <a:pt x="0" y="1937"/>
                    </a:lnTo>
                    <a:lnTo>
                      <a:pt x="457" y="0"/>
                    </a:lnTo>
                    <a:lnTo>
                      <a:pt x="2812" y="557"/>
                    </a:lnTo>
                    <a:lnTo>
                      <a:pt x="2355" y="24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Freeform 8"/>
              <p:cNvSpPr/>
              <p:nvPr/>
            </p:nvSpPr>
            <p:spPr bwMode="auto">
              <a:xfrm>
                <a:off x="917576" y="373063"/>
                <a:ext cx="3938588" cy="3492500"/>
              </a:xfrm>
              <a:custGeom>
                <a:avLst/>
                <a:gdLst>
                  <a:gd name="T0" fmla="*/ 2079 w 2481"/>
                  <a:gd name="T1" fmla="*/ 2200 h 2200"/>
                  <a:gd name="T2" fmla="*/ 0 w 2481"/>
                  <a:gd name="T3" fmla="*/ 1710 h 2200"/>
                  <a:gd name="T4" fmla="*/ 403 w 2481"/>
                  <a:gd name="T5" fmla="*/ 0 h 2200"/>
                  <a:gd name="T6" fmla="*/ 2481 w 2481"/>
                  <a:gd name="T7" fmla="*/ 490 h 2200"/>
                  <a:gd name="T8" fmla="*/ 2079 w 2481"/>
                  <a:gd name="T9" fmla="*/ 2200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1" h="2200">
                    <a:moveTo>
                      <a:pt x="2079" y="2200"/>
                    </a:moveTo>
                    <a:lnTo>
                      <a:pt x="0" y="1710"/>
                    </a:lnTo>
                    <a:lnTo>
                      <a:pt x="403" y="0"/>
                    </a:lnTo>
                    <a:lnTo>
                      <a:pt x="2481" y="490"/>
                    </a:lnTo>
                    <a:lnTo>
                      <a:pt x="2079" y="22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1013" y="249238"/>
                <a:ext cx="585000" cy="86625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27650" y="3149600"/>
                <a:ext cx="3023800" cy="1011238"/>
              </a:xfrm>
              <a:prstGeom prst="rect">
                <a:avLst/>
              </a:prstGeom>
            </p:spPr>
          </p:pic>
        </p:grpSp>
        <p:grpSp>
          <p:nvGrpSpPr>
            <p:cNvPr id="25" name="组合 24"/>
            <p:cNvGrpSpPr/>
            <p:nvPr/>
          </p:nvGrpSpPr>
          <p:grpSpPr>
            <a:xfrm rot="2444748">
              <a:off x="5719712" y="1003116"/>
              <a:ext cx="960438" cy="738687"/>
              <a:chOff x="4208463" y="1044575"/>
              <a:chExt cx="2117724" cy="1628775"/>
            </a:xfrm>
          </p:grpSpPr>
          <p:sp>
            <p:nvSpPr>
              <p:cNvPr id="27" name="Freeform 29"/>
              <p:cNvSpPr/>
              <p:nvPr/>
            </p:nvSpPr>
            <p:spPr bwMode="auto">
              <a:xfrm>
                <a:off x="4208463" y="1044575"/>
                <a:ext cx="2117724" cy="1628775"/>
              </a:xfrm>
              <a:custGeom>
                <a:avLst/>
                <a:gdLst>
                  <a:gd name="T0" fmla="*/ 25 w 41"/>
                  <a:gd name="T1" fmla="*/ 31 h 31"/>
                  <a:gd name="T2" fmla="*/ 29 w 41"/>
                  <a:gd name="T3" fmla="*/ 25 h 31"/>
                  <a:gd name="T4" fmla="*/ 19 w 41"/>
                  <a:gd name="T5" fmla="*/ 13 h 31"/>
                  <a:gd name="T6" fmla="*/ 18 w 41"/>
                  <a:gd name="T7" fmla="*/ 29 h 31"/>
                  <a:gd name="T8" fmla="*/ 25 w 41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1">
                    <a:moveTo>
                      <a:pt x="25" y="31"/>
                    </a:moveTo>
                    <a:cubicBezTo>
                      <a:pt x="25" y="30"/>
                      <a:pt x="28" y="27"/>
                      <a:pt x="29" y="25"/>
                    </a:cubicBezTo>
                    <a:cubicBezTo>
                      <a:pt x="41" y="10"/>
                      <a:pt x="24" y="0"/>
                      <a:pt x="19" y="13"/>
                    </a:cubicBezTo>
                    <a:cubicBezTo>
                      <a:pt x="8" y="5"/>
                      <a:pt x="0" y="24"/>
                      <a:pt x="18" y="29"/>
                    </a:cubicBezTo>
                    <a:cubicBezTo>
                      <a:pt x="20" y="29"/>
                      <a:pt x="24" y="30"/>
                      <a:pt x="25" y="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Oval 30"/>
              <p:cNvSpPr>
                <a:spLocks noChangeArrowheads="1"/>
              </p:cNvSpPr>
              <p:nvPr/>
            </p:nvSpPr>
            <p:spPr bwMode="auto">
              <a:xfrm>
                <a:off x="5551488" y="1570038"/>
                <a:ext cx="153987" cy="2095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853446">
              <a:off x="6572170" y="1703365"/>
              <a:ext cx="3877473" cy="25823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21462"/>
            <a:ext cx="7860722" cy="9434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-74103"/>
            <a:ext cx="7860722" cy="9434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454238" y="4009035"/>
            <a:ext cx="4153716" cy="2933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939724" y="4314797"/>
            <a:ext cx="3706514" cy="2647083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1811109" y="473895"/>
            <a:ext cx="5521781" cy="5569110"/>
            <a:chOff x="540167" y="291080"/>
            <a:chExt cx="4267570" cy="4304149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40167" y="291080"/>
              <a:ext cx="4267570" cy="4304149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05826">
              <a:off x="1741169" y="1467267"/>
              <a:ext cx="1847053" cy="1946422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 rot="791756" flipH="1">
            <a:off x="5845427" y="1308577"/>
            <a:ext cx="4267570" cy="4304149"/>
            <a:chOff x="3486427" y="124826"/>
            <a:chExt cx="4267570" cy="4304149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86427" y="124826"/>
              <a:ext cx="4267570" cy="4304149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rot="1561842">
              <a:off x="4868569" y="1061287"/>
              <a:ext cx="1540172" cy="2307179"/>
            </a:xfrm>
            <a:prstGeom prst="rect">
              <a:avLst/>
            </a:prstGeom>
          </p:spPr>
        </p:pic>
      </p:grpSp>
      <p:sp>
        <p:nvSpPr>
          <p:cNvPr id="40" name="淘宝网Chenying0907出品 9"/>
          <p:cNvSpPr txBox="1"/>
          <p:nvPr/>
        </p:nvSpPr>
        <p:spPr>
          <a:xfrm>
            <a:off x="5609080" y="4978580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淘宝网Chenying0907出品 10"/>
          <p:cNvSpPr txBox="1"/>
          <p:nvPr/>
        </p:nvSpPr>
        <p:spPr>
          <a:xfrm>
            <a:off x="5639560" y="5332970"/>
            <a:ext cx="179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淘宝网Chenying0907出品 11"/>
          <p:cNvSpPr/>
          <p:nvPr/>
        </p:nvSpPr>
        <p:spPr>
          <a:xfrm>
            <a:off x="5526943" y="5922440"/>
            <a:ext cx="34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May Jesus Christ always be at the center of the new lives you are now starting</a:t>
            </a:r>
            <a:endParaRPr lang="zh-CN" altLang="en-US" sz="1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21462"/>
            <a:ext cx="7860722" cy="9434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-74103"/>
            <a:ext cx="7860722" cy="9434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454238" y="4009035"/>
            <a:ext cx="4153716" cy="2933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939724" y="4314797"/>
            <a:ext cx="3706514" cy="2647083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368622" y="1696957"/>
            <a:ext cx="4465638" cy="3798223"/>
            <a:chOff x="6685515" y="403909"/>
            <a:chExt cx="4465638" cy="379822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960873">
              <a:off x="6997539" y="1234557"/>
              <a:ext cx="3879136" cy="2583504"/>
            </a:xfrm>
            <a:custGeom>
              <a:avLst/>
              <a:gdLst>
                <a:gd name="connsiteX0" fmla="*/ 1206158 w 3879136"/>
                <a:gd name="connsiteY0" fmla="*/ 14053 h 2956184"/>
                <a:gd name="connsiteX1" fmla="*/ 2175405 w 3879136"/>
                <a:gd name="connsiteY1" fmla="*/ 464490 h 2956184"/>
                <a:gd name="connsiteX2" fmla="*/ 3321707 w 3879136"/>
                <a:gd name="connsiteY2" fmla="*/ 633934 h 2956184"/>
                <a:gd name="connsiteX3" fmla="*/ 3400450 w 3879136"/>
                <a:gd name="connsiteY3" fmla="*/ 1422802 h 2956184"/>
                <a:gd name="connsiteX4" fmla="*/ 3821484 w 3879136"/>
                <a:gd name="connsiteY4" fmla="*/ 1995544 h 2956184"/>
                <a:gd name="connsiteX5" fmla="*/ 2700779 w 3879136"/>
                <a:gd name="connsiteY5" fmla="*/ 2633377 h 2956184"/>
                <a:gd name="connsiteX6" fmla="*/ 1663205 w 3879136"/>
                <a:gd name="connsiteY6" fmla="*/ 2942426 h 2956184"/>
                <a:gd name="connsiteX7" fmla="*/ 943338 w 3879136"/>
                <a:gd name="connsiteY7" fmla="*/ 2317029 h 2956184"/>
                <a:gd name="connsiteX8" fmla="*/ 2734 w 3879136"/>
                <a:gd name="connsiteY8" fmla="*/ 1469027 h 2956184"/>
                <a:gd name="connsiteX9" fmla="*/ 593359 w 3879136"/>
                <a:gd name="connsiteY9" fmla="*/ 894826 h 2956184"/>
                <a:gd name="connsiteX10" fmla="*/ 796591 w 3879136"/>
                <a:gd name="connsiteY10" fmla="*/ 59574 h 2956184"/>
                <a:gd name="connsiteX11" fmla="*/ 1206158 w 3879136"/>
                <a:gd name="connsiteY11" fmla="*/ 14053 h 29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9136" h="2956184">
                  <a:moveTo>
                    <a:pt x="1206158" y="14053"/>
                  </a:moveTo>
                  <a:cubicBezTo>
                    <a:pt x="1658659" y="91672"/>
                    <a:pt x="2175405" y="464490"/>
                    <a:pt x="2175405" y="464490"/>
                  </a:cubicBezTo>
                  <a:cubicBezTo>
                    <a:pt x="2175405" y="464490"/>
                    <a:pt x="2986689" y="226502"/>
                    <a:pt x="3321707" y="633934"/>
                  </a:cubicBezTo>
                  <a:cubicBezTo>
                    <a:pt x="3656725" y="1041367"/>
                    <a:pt x="3400450" y="1422802"/>
                    <a:pt x="3400450" y="1422802"/>
                  </a:cubicBezTo>
                  <a:cubicBezTo>
                    <a:pt x="3400450" y="1422802"/>
                    <a:pt x="4076988" y="1486137"/>
                    <a:pt x="3821484" y="1995544"/>
                  </a:cubicBezTo>
                  <a:cubicBezTo>
                    <a:pt x="3569406" y="2505595"/>
                    <a:pt x="2700779" y="2633377"/>
                    <a:pt x="2700779" y="2633377"/>
                  </a:cubicBezTo>
                  <a:cubicBezTo>
                    <a:pt x="2700779" y="2633377"/>
                    <a:pt x="2153332" y="3034612"/>
                    <a:pt x="1663205" y="2942426"/>
                  </a:cubicBezTo>
                  <a:cubicBezTo>
                    <a:pt x="1173724" y="2846810"/>
                    <a:pt x="943338" y="2317029"/>
                    <a:pt x="943338" y="2317029"/>
                  </a:cubicBezTo>
                  <a:cubicBezTo>
                    <a:pt x="943338" y="2317029"/>
                    <a:pt x="52274" y="2035809"/>
                    <a:pt x="2734" y="1469027"/>
                  </a:cubicBezTo>
                  <a:cubicBezTo>
                    <a:pt x="-46805" y="902246"/>
                    <a:pt x="593359" y="894826"/>
                    <a:pt x="593359" y="894826"/>
                  </a:cubicBezTo>
                  <a:cubicBezTo>
                    <a:pt x="593359" y="894826"/>
                    <a:pt x="339866" y="318090"/>
                    <a:pt x="796591" y="59574"/>
                  </a:cubicBezTo>
                  <a:cubicBezTo>
                    <a:pt x="911630" y="-4894"/>
                    <a:pt x="1055325" y="-11821"/>
                    <a:pt x="1206158" y="14053"/>
                  </a:cubicBezTo>
                  <a:close/>
                </a:path>
              </a:pathLst>
            </a:custGeom>
          </p:spPr>
        </p:pic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6685515" y="403909"/>
              <a:ext cx="4465638" cy="3798223"/>
            </a:xfrm>
            <a:custGeom>
              <a:avLst/>
              <a:gdLst>
                <a:gd name="T0" fmla="*/ 626 w 1280"/>
                <a:gd name="T1" fmla="*/ 1088 h 1088"/>
                <a:gd name="T2" fmla="*/ 375 w 1280"/>
                <a:gd name="T3" fmla="*/ 923 h 1088"/>
                <a:gd name="T4" fmla="*/ 47 w 1280"/>
                <a:gd name="T5" fmla="*/ 730 h 1088"/>
                <a:gd name="T6" fmla="*/ 193 w 1280"/>
                <a:gd name="T7" fmla="*/ 515 h 1088"/>
                <a:gd name="T8" fmla="*/ 207 w 1280"/>
                <a:gd name="T9" fmla="*/ 240 h 1088"/>
                <a:gd name="T10" fmla="*/ 647 w 1280"/>
                <a:gd name="T11" fmla="*/ 285 h 1088"/>
                <a:gd name="T12" fmla="*/ 915 w 1280"/>
                <a:gd name="T13" fmla="*/ 230 h 1088"/>
                <a:gd name="T14" fmla="*/ 1071 w 1280"/>
                <a:gd name="T15" fmla="*/ 97 h 1088"/>
                <a:gd name="T16" fmla="*/ 1026 w 1280"/>
                <a:gd name="T17" fmla="*/ 294 h 1088"/>
                <a:gd name="T18" fmla="*/ 1072 w 1280"/>
                <a:gd name="T19" fmla="*/ 515 h 1088"/>
                <a:gd name="T20" fmla="*/ 1232 w 1280"/>
                <a:gd name="T21" fmla="*/ 670 h 1088"/>
                <a:gd name="T22" fmla="*/ 918 w 1280"/>
                <a:gd name="T23" fmla="*/ 923 h 1088"/>
                <a:gd name="T24" fmla="*/ 626 w 1280"/>
                <a:gd name="T25" fmla="*/ 1088 h 1088"/>
                <a:gd name="T26" fmla="*/ 881 w 1280"/>
                <a:gd name="T27" fmla="*/ 892 h 1088"/>
                <a:gd name="T28" fmla="*/ 1153 w 1280"/>
                <a:gd name="T29" fmla="*/ 673 h 1088"/>
                <a:gd name="T30" fmla="*/ 1014 w 1280"/>
                <a:gd name="T31" fmla="*/ 539 h 1088"/>
                <a:gd name="T32" fmla="*/ 955 w 1280"/>
                <a:gd name="T33" fmla="*/ 327 h 1088"/>
                <a:gd name="T34" fmla="*/ 646 w 1280"/>
                <a:gd name="T35" fmla="*/ 339 h 1088"/>
                <a:gd name="T36" fmla="*/ 265 w 1280"/>
                <a:gd name="T37" fmla="*/ 300 h 1088"/>
                <a:gd name="T38" fmla="*/ 252 w 1280"/>
                <a:gd name="T39" fmla="*/ 538 h 1088"/>
                <a:gd name="T40" fmla="*/ 126 w 1280"/>
                <a:gd name="T41" fmla="*/ 725 h 1088"/>
                <a:gd name="T42" fmla="*/ 410 w 1280"/>
                <a:gd name="T43" fmla="*/ 892 h 1088"/>
                <a:gd name="T44" fmla="*/ 628 w 1280"/>
                <a:gd name="T45" fmla="*/ 1023 h 1088"/>
                <a:gd name="T46" fmla="*/ 881 w 1280"/>
                <a:gd name="T47" fmla="*/ 892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80" h="1088">
                  <a:moveTo>
                    <a:pt x="626" y="1088"/>
                  </a:moveTo>
                  <a:cubicBezTo>
                    <a:pt x="472" y="1088"/>
                    <a:pt x="375" y="923"/>
                    <a:pt x="375" y="923"/>
                  </a:cubicBezTo>
                  <a:cubicBezTo>
                    <a:pt x="375" y="923"/>
                    <a:pt x="94" y="906"/>
                    <a:pt x="47" y="730"/>
                  </a:cubicBezTo>
                  <a:cubicBezTo>
                    <a:pt x="0" y="555"/>
                    <a:pt x="193" y="515"/>
                    <a:pt x="193" y="515"/>
                  </a:cubicBezTo>
                  <a:cubicBezTo>
                    <a:pt x="193" y="515"/>
                    <a:pt x="83" y="348"/>
                    <a:pt x="207" y="240"/>
                  </a:cubicBezTo>
                  <a:cubicBezTo>
                    <a:pt x="331" y="132"/>
                    <a:pt x="647" y="285"/>
                    <a:pt x="647" y="285"/>
                  </a:cubicBezTo>
                  <a:cubicBezTo>
                    <a:pt x="647" y="285"/>
                    <a:pt x="793" y="208"/>
                    <a:pt x="915" y="230"/>
                  </a:cubicBezTo>
                  <a:cubicBezTo>
                    <a:pt x="947" y="236"/>
                    <a:pt x="1025" y="220"/>
                    <a:pt x="1071" y="97"/>
                  </a:cubicBezTo>
                  <a:cubicBezTo>
                    <a:pt x="1107" y="0"/>
                    <a:pt x="1140" y="268"/>
                    <a:pt x="1026" y="294"/>
                  </a:cubicBezTo>
                  <a:cubicBezTo>
                    <a:pt x="1120" y="397"/>
                    <a:pt x="1072" y="515"/>
                    <a:pt x="1072" y="515"/>
                  </a:cubicBezTo>
                  <a:cubicBezTo>
                    <a:pt x="1072" y="515"/>
                    <a:pt x="1280" y="494"/>
                    <a:pt x="1232" y="670"/>
                  </a:cubicBezTo>
                  <a:cubicBezTo>
                    <a:pt x="1185" y="845"/>
                    <a:pt x="918" y="923"/>
                    <a:pt x="918" y="923"/>
                  </a:cubicBezTo>
                  <a:cubicBezTo>
                    <a:pt x="918" y="923"/>
                    <a:pt x="779" y="1088"/>
                    <a:pt x="626" y="1088"/>
                  </a:cubicBezTo>
                  <a:close/>
                  <a:moveTo>
                    <a:pt x="881" y="892"/>
                  </a:moveTo>
                  <a:cubicBezTo>
                    <a:pt x="881" y="892"/>
                    <a:pt x="1112" y="825"/>
                    <a:pt x="1153" y="673"/>
                  </a:cubicBezTo>
                  <a:cubicBezTo>
                    <a:pt x="1194" y="521"/>
                    <a:pt x="1014" y="539"/>
                    <a:pt x="1014" y="539"/>
                  </a:cubicBezTo>
                  <a:cubicBezTo>
                    <a:pt x="1014" y="539"/>
                    <a:pt x="1062" y="421"/>
                    <a:pt x="955" y="327"/>
                  </a:cubicBezTo>
                  <a:cubicBezTo>
                    <a:pt x="847" y="233"/>
                    <a:pt x="646" y="339"/>
                    <a:pt x="646" y="339"/>
                  </a:cubicBezTo>
                  <a:cubicBezTo>
                    <a:pt x="646" y="339"/>
                    <a:pt x="372" y="206"/>
                    <a:pt x="265" y="300"/>
                  </a:cubicBezTo>
                  <a:cubicBezTo>
                    <a:pt x="157" y="394"/>
                    <a:pt x="252" y="538"/>
                    <a:pt x="252" y="538"/>
                  </a:cubicBezTo>
                  <a:cubicBezTo>
                    <a:pt x="252" y="538"/>
                    <a:pt x="85" y="573"/>
                    <a:pt x="126" y="725"/>
                  </a:cubicBezTo>
                  <a:cubicBezTo>
                    <a:pt x="167" y="877"/>
                    <a:pt x="410" y="892"/>
                    <a:pt x="410" y="892"/>
                  </a:cubicBezTo>
                  <a:cubicBezTo>
                    <a:pt x="410" y="892"/>
                    <a:pt x="495" y="1022"/>
                    <a:pt x="628" y="1023"/>
                  </a:cubicBezTo>
                  <a:cubicBezTo>
                    <a:pt x="761" y="1023"/>
                    <a:pt x="881" y="892"/>
                    <a:pt x="881" y="8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911158" y="1605950"/>
            <a:ext cx="2623645" cy="2040476"/>
            <a:chOff x="4564355" y="1220894"/>
            <a:chExt cx="2623645" cy="2040476"/>
          </a:xfrm>
        </p:grpSpPr>
        <p:sp>
          <p:nvSpPr>
            <p:cNvPr id="13" name="Freeform 5"/>
            <p:cNvSpPr/>
            <p:nvPr/>
          </p:nvSpPr>
          <p:spPr bwMode="auto">
            <a:xfrm>
              <a:off x="4564355" y="1220894"/>
              <a:ext cx="2623645" cy="2040476"/>
            </a:xfrm>
            <a:custGeom>
              <a:avLst/>
              <a:gdLst>
                <a:gd name="T0" fmla="*/ 771 w 1807"/>
                <a:gd name="T1" fmla="*/ 0 h 1404"/>
                <a:gd name="T2" fmla="*/ 368 w 1807"/>
                <a:gd name="T3" fmla="*/ 188 h 1404"/>
                <a:gd name="T4" fmla="*/ 309 w 1807"/>
                <a:gd name="T5" fmla="*/ 380 h 1404"/>
                <a:gd name="T6" fmla="*/ 298 w 1807"/>
                <a:gd name="T7" fmla="*/ 379 h 1404"/>
                <a:gd name="T8" fmla="*/ 277 w 1807"/>
                <a:gd name="T9" fmla="*/ 381 h 1404"/>
                <a:gd name="T10" fmla="*/ 35 w 1807"/>
                <a:gd name="T11" fmla="*/ 562 h 1404"/>
                <a:gd name="T12" fmla="*/ 46 w 1807"/>
                <a:gd name="T13" fmla="*/ 742 h 1404"/>
                <a:gd name="T14" fmla="*/ 48 w 1807"/>
                <a:gd name="T15" fmla="*/ 746 h 1404"/>
                <a:gd name="T16" fmla="*/ 110 w 1807"/>
                <a:gd name="T17" fmla="*/ 808 h 1404"/>
                <a:gd name="T18" fmla="*/ 6 w 1807"/>
                <a:gd name="T19" fmla="*/ 973 h 1404"/>
                <a:gd name="T20" fmla="*/ 0 w 1807"/>
                <a:gd name="T21" fmla="*/ 1028 h 1404"/>
                <a:gd name="T22" fmla="*/ 0 w 1807"/>
                <a:gd name="T23" fmla="*/ 1030 h 1404"/>
                <a:gd name="T24" fmla="*/ 42 w 1807"/>
                <a:gd name="T25" fmla="*/ 1174 h 1404"/>
                <a:gd name="T26" fmla="*/ 122 w 1807"/>
                <a:gd name="T27" fmla="*/ 1271 h 1404"/>
                <a:gd name="T28" fmla="*/ 444 w 1807"/>
                <a:gd name="T29" fmla="*/ 1393 h 1404"/>
                <a:gd name="T30" fmla="*/ 527 w 1807"/>
                <a:gd name="T31" fmla="*/ 1384 h 1404"/>
                <a:gd name="T32" fmla="*/ 657 w 1807"/>
                <a:gd name="T33" fmla="*/ 1313 h 1404"/>
                <a:gd name="T34" fmla="*/ 662 w 1807"/>
                <a:gd name="T35" fmla="*/ 1321 h 1404"/>
                <a:gd name="T36" fmla="*/ 852 w 1807"/>
                <a:gd name="T37" fmla="*/ 1404 h 1404"/>
                <a:gd name="T38" fmla="*/ 852 w 1807"/>
                <a:gd name="T39" fmla="*/ 1404 h 1404"/>
                <a:gd name="T40" fmla="*/ 883 w 1807"/>
                <a:gd name="T41" fmla="*/ 1402 h 1404"/>
                <a:gd name="T42" fmla="*/ 1103 w 1807"/>
                <a:gd name="T43" fmla="*/ 1240 h 1404"/>
                <a:gd name="T44" fmla="*/ 1194 w 1807"/>
                <a:gd name="T45" fmla="*/ 1258 h 1404"/>
                <a:gd name="T46" fmla="*/ 1296 w 1807"/>
                <a:gd name="T47" fmla="*/ 1241 h 1404"/>
                <a:gd name="T48" fmla="*/ 1494 w 1807"/>
                <a:gd name="T49" fmla="*/ 1057 h 1404"/>
                <a:gd name="T50" fmla="*/ 1495 w 1807"/>
                <a:gd name="T51" fmla="*/ 1043 h 1404"/>
                <a:gd name="T52" fmla="*/ 1503 w 1807"/>
                <a:gd name="T53" fmla="*/ 1043 h 1404"/>
                <a:gd name="T54" fmla="*/ 1598 w 1807"/>
                <a:gd name="T55" fmla="*/ 1016 h 1404"/>
                <a:gd name="T56" fmla="*/ 1790 w 1807"/>
                <a:gd name="T57" fmla="*/ 662 h 1404"/>
                <a:gd name="T58" fmla="*/ 1750 w 1807"/>
                <a:gd name="T59" fmla="*/ 552 h 1404"/>
                <a:gd name="T60" fmla="*/ 1598 w 1807"/>
                <a:gd name="T61" fmla="*/ 404 h 1404"/>
                <a:gd name="T62" fmla="*/ 1350 w 1807"/>
                <a:gd name="T63" fmla="*/ 333 h 1404"/>
                <a:gd name="T64" fmla="*/ 1311 w 1807"/>
                <a:gd name="T65" fmla="*/ 334 h 1404"/>
                <a:gd name="T66" fmla="*/ 1306 w 1807"/>
                <a:gd name="T67" fmla="*/ 259 h 1404"/>
                <a:gd name="T68" fmla="*/ 1294 w 1807"/>
                <a:gd name="T69" fmla="*/ 231 h 1404"/>
                <a:gd name="T70" fmla="*/ 1152 w 1807"/>
                <a:gd name="T71" fmla="*/ 141 h 1404"/>
                <a:gd name="T72" fmla="*/ 1139 w 1807"/>
                <a:gd name="T73" fmla="*/ 140 h 1404"/>
                <a:gd name="T74" fmla="*/ 1051 w 1807"/>
                <a:gd name="T75" fmla="*/ 170 h 1404"/>
                <a:gd name="T76" fmla="*/ 1035 w 1807"/>
                <a:gd name="T77" fmla="*/ 135 h 1404"/>
                <a:gd name="T78" fmla="*/ 864 w 1807"/>
                <a:gd name="T79" fmla="*/ 11 h 1404"/>
                <a:gd name="T80" fmla="*/ 771 w 1807"/>
                <a:gd name="T81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7" h="1404">
                  <a:moveTo>
                    <a:pt x="771" y="0"/>
                  </a:moveTo>
                  <a:cubicBezTo>
                    <a:pt x="623" y="0"/>
                    <a:pt x="457" y="74"/>
                    <a:pt x="368" y="188"/>
                  </a:cubicBezTo>
                  <a:cubicBezTo>
                    <a:pt x="320" y="249"/>
                    <a:pt x="301" y="315"/>
                    <a:pt x="309" y="380"/>
                  </a:cubicBezTo>
                  <a:cubicBezTo>
                    <a:pt x="306" y="380"/>
                    <a:pt x="302" y="379"/>
                    <a:pt x="298" y="379"/>
                  </a:cubicBezTo>
                  <a:cubicBezTo>
                    <a:pt x="291" y="379"/>
                    <a:pt x="284" y="380"/>
                    <a:pt x="277" y="381"/>
                  </a:cubicBezTo>
                  <a:cubicBezTo>
                    <a:pt x="179" y="395"/>
                    <a:pt x="58" y="495"/>
                    <a:pt x="35" y="562"/>
                  </a:cubicBezTo>
                  <a:cubicBezTo>
                    <a:pt x="12" y="629"/>
                    <a:pt x="16" y="691"/>
                    <a:pt x="46" y="742"/>
                  </a:cubicBezTo>
                  <a:cubicBezTo>
                    <a:pt x="46" y="743"/>
                    <a:pt x="47" y="745"/>
                    <a:pt x="48" y="746"/>
                  </a:cubicBezTo>
                  <a:cubicBezTo>
                    <a:pt x="63" y="771"/>
                    <a:pt x="84" y="791"/>
                    <a:pt x="110" y="808"/>
                  </a:cubicBezTo>
                  <a:cubicBezTo>
                    <a:pt x="58" y="853"/>
                    <a:pt x="16" y="927"/>
                    <a:pt x="6" y="973"/>
                  </a:cubicBezTo>
                  <a:cubicBezTo>
                    <a:pt x="3" y="991"/>
                    <a:pt x="1" y="1010"/>
                    <a:pt x="0" y="1028"/>
                  </a:cubicBezTo>
                  <a:cubicBezTo>
                    <a:pt x="0" y="1030"/>
                    <a:pt x="0" y="1030"/>
                    <a:pt x="0" y="1030"/>
                  </a:cubicBezTo>
                  <a:cubicBezTo>
                    <a:pt x="1" y="1079"/>
                    <a:pt x="15" y="1128"/>
                    <a:pt x="42" y="1174"/>
                  </a:cubicBezTo>
                  <a:cubicBezTo>
                    <a:pt x="61" y="1208"/>
                    <a:pt x="88" y="1240"/>
                    <a:pt x="122" y="1271"/>
                  </a:cubicBezTo>
                  <a:cubicBezTo>
                    <a:pt x="196" y="1337"/>
                    <a:pt x="321" y="1393"/>
                    <a:pt x="444" y="1393"/>
                  </a:cubicBezTo>
                  <a:cubicBezTo>
                    <a:pt x="472" y="1393"/>
                    <a:pt x="500" y="1390"/>
                    <a:pt x="527" y="1384"/>
                  </a:cubicBezTo>
                  <a:cubicBezTo>
                    <a:pt x="579" y="1372"/>
                    <a:pt x="623" y="1347"/>
                    <a:pt x="657" y="1313"/>
                  </a:cubicBezTo>
                  <a:cubicBezTo>
                    <a:pt x="659" y="1315"/>
                    <a:pt x="660" y="1318"/>
                    <a:pt x="662" y="1321"/>
                  </a:cubicBezTo>
                  <a:cubicBezTo>
                    <a:pt x="702" y="1374"/>
                    <a:pt x="786" y="1404"/>
                    <a:pt x="852" y="1404"/>
                  </a:cubicBezTo>
                  <a:cubicBezTo>
                    <a:pt x="852" y="1404"/>
                    <a:pt x="852" y="1404"/>
                    <a:pt x="852" y="1404"/>
                  </a:cubicBezTo>
                  <a:cubicBezTo>
                    <a:pt x="863" y="1404"/>
                    <a:pt x="873" y="1403"/>
                    <a:pt x="883" y="1402"/>
                  </a:cubicBezTo>
                  <a:cubicBezTo>
                    <a:pt x="963" y="1387"/>
                    <a:pt x="1063" y="1319"/>
                    <a:pt x="1103" y="1240"/>
                  </a:cubicBezTo>
                  <a:cubicBezTo>
                    <a:pt x="1130" y="1252"/>
                    <a:pt x="1160" y="1258"/>
                    <a:pt x="1194" y="1258"/>
                  </a:cubicBezTo>
                  <a:cubicBezTo>
                    <a:pt x="1225" y="1258"/>
                    <a:pt x="1260" y="1253"/>
                    <a:pt x="1296" y="1241"/>
                  </a:cubicBezTo>
                  <a:cubicBezTo>
                    <a:pt x="1387" y="1210"/>
                    <a:pt x="1484" y="1137"/>
                    <a:pt x="1494" y="1057"/>
                  </a:cubicBezTo>
                  <a:cubicBezTo>
                    <a:pt x="1495" y="1053"/>
                    <a:pt x="1495" y="1048"/>
                    <a:pt x="1495" y="1043"/>
                  </a:cubicBezTo>
                  <a:cubicBezTo>
                    <a:pt x="1497" y="1043"/>
                    <a:pt x="1500" y="1043"/>
                    <a:pt x="1503" y="1043"/>
                  </a:cubicBezTo>
                  <a:cubicBezTo>
                    <a:pt x="1534" y="1043"/>
                    <a:pt x="1566" y="1034"/>
                    <a:pt x="1598" y="1016"/>
                  </a:cubicBezTo>
                  <a:cubicBezTo>
                    <a:pt x="1712" y="951"/>
                    <a:pt x="1807" y="776"/>
                    <a:pt x="1790" y="662"/>
                  </a:cubicBezTo>
                  <a:cubicBezTo>
                    <a:pt x="1784" y="624"/>
                    <a:pt x="1770" y="587"/>
                    <a:pt x="1750" y="552"/>
                  </a:cubicBezTo>
                  <a:cubicBezTo>
                    <a:pt x="1716" y="494"/>
                    <a:pt x="1664" y="443"/>
                    <a:pt x="1598" y="404"/>
                  </a:cubicBezTo>
                  <a:cubicBezTo>
                    <a:pt x="1520" y="357"/>
                    <a:pt x="1432" y="333"/>
                    <a:pt x="1350" y="333"/>
                  </a:cubicBezTo>
                  <a:cubicBezTo>
                    <a:pt x="1336" y="333"/>
                    <a:pt x="1323" y="333"/>
                    <a:pt x="1311" y="334"/>
                  </a:cubicBezTo>
                  <a:cubicBezTo>
                    <a:pt x="1316" y="310"/>
                    <a:pt x="1315" y="284"/>
                    <a:pt x="1306" y="259"/>
                  </a:cubicBezTo>
                  <a:cubicBezTo>
                    <a:pt x="1303" y="249"/>
                    <a:pt x="1299" y="240"/>
                    <a:pt x="1294" y="231"/>
                  </a:cubicBezTo>
                  <a:cubicBezTo>
                    <a:pt x="1265" y="182"/>
                    <a:pt x="1209" y="145"/>
                    <a:pt x="1152" y="141"/>
                  </a:cubicBezTo>
                  <a:cubicBezTo>
                    <a:pt x="1148" y="140"/>
                    <a:pt x="1143" y="140"/>
                    <a:pt x="1139" y="140"/>
                  </a:cubicBezTo>
                  <a:cubicBezTo>
                    <a:pt x="1107" y="140"/>
                    <a:pt x="1077" y="151"/>
                    <a:pt x="1051" y="170"/>
                  </a:cubicBezTo>
                  <a:cubicBezTo>
                    <a:pt x="1046" y="158"/>
                    <a:pt x="1041" y="146"/>
                    <a:pt x="1035" y="135"/>
                  </a:cubicBezTo>
                  <a:cubicBezTo>
                    <a:pt x="999" y="73"/>
                    <a:pt x="940" y="30"/>
                    <a:pt x="864" y="11"/>
                  </a:cubicBezTo>
                  <a:cubicBezTo>
                    <a:pt x="835" y="4"/>
                    <a:pt x="803" y="0"/>
                    <a:pt x="771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4684010" y="1544384"/>
              <a:ext cx="2468053" cy="1451215"/>
            </a:xfrm>
            <a:custGeom>
              <a:avLst/>
              <a:gdLst>
                <a:gd name="connsiteX0" fmla="*/ 753684 w 2468053"/>
                <a:gd name="connsiteY0" fmla="*/ 0 h 1809360"/>
                <a:gd name="connsiteX1" fmla="*/ 1302302 w 2468053"/>
                <a:gd name="connsiteY1" fmla="*/ 0 h 1809360"/>
                <a:gd name="connsiteX2" fmla="*/ 1355202 w 2468053"/>
                <a:gd name="connsiteY2" fmla="*/ 44783 h 1809360"/>
                <a:gd name="connsiteX3" fmla="*/ 1406597 w 2468053"/>
                <a:gd name="connsiteY3" fmla="*/ 123465 h 1809360"/>
                <a:gd name="connsiteX4" fmla="*/ 1437830 w 2468053"/>
                <a:gd name="connsiteY4" fmla="*/ 223512 h 1809360"/>
                <a:gd name="connsiteX5" fmla="*/ 1436805 w 2468053"/>
                <a:gd name="connsiteY5" fmla="*/ 225011 h 1809360"/>
                <a:gd name="connsiteX6" fmla="*/ 1438298 w 2468053"/>
                <a:gd name="connsiteY6" fmla="*/ 225011 h 1809360"/>
                <a:gd name="connsiteX7" fmla="*/ 1437830 w 2468053"/>
                <a:gd name="connsiteY7" fmla="*/ 223512 h 1809360"/>
                <a:gd name="connsiteX8" fmla="*/ 1463865 w 2468053"/>
                <a:gd name="connsiteY8" fmla="*/ 185465 h 1809360"/>
                <a:gd name="connsiteX9" fmla="*/ 1730984 w 2468053"/>
                <a:gd name="connsiteY9" fmla="*/ 429721 h 1809360"/>
                <a:gd name="connsiteX10" fmla="*/ 2436627 w 2468053"/>
                <a:gd name="connsiteY10" fmla="*/ 727985 h 1809360"/>
                <a:gd name="connsiteX11" fmla="*/ 2468053 w 2468053"/>
                <a:gd name="connsiteY11" fmla="*/ 829342 h 1809360"/>
                <a:gd name="connsiteX12" fmla="*/ 2468053 w 2468053"/>
                <a:gd name="connsiteY12" fmla="*/ 908924 h 1809360"/>
                <a:gd name="connsiteX13" fmla="*/ 2467680 w 2468053"/>
                <a:gd name="connsiteY13" fmla="*/ 921778 h 1809360"/>
                <a:gd name="connsiteX14" fmla="*/ 1981858 w 2468053"/>
                <a:gd name="connsiteY14" fmla="*/ 1278449 h 1809360"/>
                <a:gd name="connsiteX15" fmla="*/ 1496537 w 2468053"/>
                <a:gd name="connsiteY15" fmla="*/ 1571319 h 1809360"/>
                <a:gd name="connsiteX16" fmla="*/ 1506990 w 2468053"/>
                <a:gd name="connsiteY16" fmla="*/ 1590744 h 1809360"/>
                <a:gd name="connsiteX17" fmla="*/ 1389579 w 2468053"/>
                <a:gd name="connsiteY17" fmla="*/ 1752682 h 1809360"/>
                <a:gd name="connsiteX18" fmla="*/ 1300642 w 2468053"/>
                <a:gd name="connsiteY18" fmla="*/ 1809360 h 1809360"/>
                <a:gd name="connsiteX19" fmla="*/ 1026337 w 2468053"/>
                <a:gd name="connsiteY19" fmla="*/ 1809360 h 1809360"/>
                <a:gd name="connsiteX20" fmla="*/ 996283 w 2468053"/>
                <a:gd name="connsiteY20" fmla="*/ 1794521 h 1809360"/>
                <a:gd name="connsiteX21" fmla="*/ 932071 w 2468053"/>
                <a:gd name="connsiteY21" fmla="*/ 1616146 h 1809360"/>
                <a:gd name="connsiteX22" fmla="*/ 736016 w 2468053"/>
                <a:gd name="connsiteY22" fmla="*/ 1805031 h 1809360"/>
                <a:gd name="connsiteX23" fmla="*/ 720090 w 2468053"/>
                <a:gd name="connsiteY23" fmla="*/ 1809360 h 1809360"/>
                <a:gd name="connsiteX24" fmla="*/ 444439 w 2468053"/>
                <a:gd name="connsiteY24" fmla="*/ 1809360 h 1809360"/>
                <a:gd name="connsiteX25" fmla="*/ 345136 w 2468053"/>
                <a:gd name="connsiteY25" fmla="*/ 1778785 h 1809360"/>
                <a:gd name="connsiteX26" fmla="*/ 157051 w 2468053"/>
                <a:gd name="connsiteY26" fmla="*/ 1665456 h 1809360"/>
                <a:gd name="connsiteX27" fmla="*/ 7722 w 2468053"/>
                <a:gd name="connsiteY27" fmla="*/ 1285920 h 1809360"/>
                <a:gd name="connsiteX28" fmla="*/ 188737 w 2468053"/>
                <a:gd name="connsiteY28" fmla="*/ 1042803 h 1809360"/>
                <a:gd name="connsiteX29" fmla="*/ 225706 w 2468053"/>
                <a:gd name="connsiteY29" fmla="*/ 1033998 h 1809360"/>
                <a:gd name="connsiteX30" fmla="*/ 270542 w 2468053"/>
                <a:gd name="connsiteY30" fmla="*/ 1043853 h 1809360"/>
                <a:gd name="connsiteX31" fmla="*/ 230462 w 2468053"/>
                <a:gd name="connsiteY31" fmla="*/ 1032865 h 1809360"/>
                <a:gd name="connsiteX32" fmla="*/ 225706 w 2468053"/>
                <a:gd name="connsiteY32" fmla="*/ 1033998 h 1809360"/>
                <a:gd name="connsiteX33" fmla="*/ 207263 w 2468053"/>
                <a:gd name="connsiteY33" fmla="*/ 1029944 h 1809360"/>
                <a:gd name="connsiteX34" fmla="*/ 46547 w 2468053"/>
                <a:gd name="connsiteY34" fmla="*/ 700178 h 1809360"/>
                <a:gd name="connsiteX35" fmla="*/ 475123 w 2468053"/>
                <a:gd name="connsiteY35" fmla="*/ 516387 h 1809360"/>
                <a:gd name="connsiteX36" fmla="*/ 730108 w 2468053"/>
                <a:gd name="connsiteY36" fmla="*/ 10041 h 180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68053" h="1809360">
                  <a:moveTo>
                    <a:pt x="753684" y="0"/>
                  </a:moveTo>
                  <a:lnTo>
                    <a:pt x="1302302" y="0"/>
                  </a:lnTo>
                  <a:lnTo>
                    <a:pt x="1355202" y="44783"/>
                  </a:lnTo>
                  <a:cubicBezTo>
                    <a:pt x="1375237" y="67364"/>
                    <a:pt x="1392558" y="93510"/>
                    <a:pt x="1406597" y="123465"/>
                  </a:cubicBezTo>
                  <a:lnTo>
                    <a:pt x="1437830" y="223512"/>
                  </a:lnTo>
                  <a:lnTo>
                    <a:pt x="1436805" y="225011"/>
                  </a:lnTo>
                  <a:cubicBezTo>
                    <a:pt x="1436805" y="230988"/>
                    <a:pt x="1436805" y="230988"/>
                    <a:pt x="1438298" y="225011"/>
                  </a:cubicBezTo>
                  <a:lnTo>
                    <a:pt x="1437830" y="223512"/>
                  </a:lnTo>
                  <a:lnTo>
                    <a:pt x="1463865" y="185465"/>
                  </a:lnTo>
                  <a:cubicBezTo>
                    <a:pt x="1610325" y="16208"/>
                    <a:pt x="1910179" y="263020"/>
                    <a:pt x="1730984" y="429721"/>
                  </a:cubicBezTo>
                  <a:cubicBezTo>
                    <a:pt x="1976631" y="343429"/>
                    <a:pt x="2322889" y="488230"/>
                    <a:pt x="2436627" y="727985"/>
                  </a:cubicBezTo>
                  <a:lnTo>
                    <a:pt x="2468053" y="829342"/>
                  </a:lnTo>
                  <a:lnTo>
                    <a:pt x="2468053" y="908924"/>
                  </a:lnTo>
                  <a:lnTo>
                    <a:pt x="2467680" y="921778"/>
                  </a:lnTo>
                  <a:cubicBezTo>
                    <a:pt x="2430359" y="1138387"/>
                    <a:pt x="2184386" y="1445803"/>
                    <a:pt x="1981858" y="1278449"/>
                  </a:cubicBezTo>
                  <a:cubicBezTo>
                    <a:pt x="2229744" y="1433849"/>
                    <a:pt x="1692158" y="1777524"/>
                    <a:pt x="1496537" y="1571319"/>
                  </a:cubicBezTo>
                  <a:lnTo>
                    <a:pt x="1506990" y="1590744"/>
                  </a:lnTo>
                  <a:cubicBezTo>
                    <a:pt x="1493550" y="1649020"/>
                    <a:pt x="1446885" y="1706921"/>
                    <a:pt x="1389579" y="1752682"/>
                  </a:cubicBezTo>
                  <a:lnTo>
                    <a:pt x="1300642" y="1809360"/>
                  </a:lnTo>
                  <a:lnTo>
                    <a:pt x="1026337" y="1809360"/>
                  </a:lnTo>
                  <a:lnTo>
                    <a:pt x="996283" y="1794521"/>
                  </a:lnTo>
                  <a:cubicBezTo>
                    <a:pt x="932071" y="1754737"/>
                    <a:pt x="892499" y="1693100"/>
                    <a:pt x="932071" y="1616146"/>
                  </a:cubicBezTo>
                  <a:cubicBezTo>
                    <a:pt x="891939" y="1715607"/>
                    <a:pt x="820891" y="1775376"/>
                    <a:pt x="736016" y="1805031"/>
                  </a:cubicBezTo>
                  <a:lnTo>
                    <a:pt x="720090" y="1809360"/>
                  </a:lnTo>
                  <a:lnTo>
                    <a:pt x="444439" y="1809360"/>
                  </a:lnTo>
                  <a:lnTo>
                    <a:pt x="345136" y="1778785"/>
                  </a:lnTo>
                  <a:cubicBezTo>
                    <a:pt x="273062" y="1750067"/>
                    <a:pt x="207450" y="1710657"/>
                    <a:pt x="157051" y="1665456"/>
                  </a:cubicBezTo>
                  <a:cubicBezTo>
                    <a:pt x="51027" y="1569825"/>
                    <a:pt x="-25131" y="1436838"/>
                    <a:pt x="7722" y="1285920"/>
                  </a:cubicBezTo>
                  <a:cubicBezTo>
                    <a:pt x="22282" y="1216438"/>
                    <a:pt x="104879" y="1080555"/>
                    <a:pt x="188737" y="1042803"/>
                  </a:cubicBezTo>
                  <a:lnTo>
                    <a:pt x="225706" y="1033998"/>
                  </a:lnTo>
                  <a:lnTo>
                    <a:pt x="270542" y="1043853"/>
                  </a:lnTo>
                  <a:cubicBezTo>
                    <a:pt x="257662" y="1036195"/>
                    <a:pt x="244199" y="1032786"/>
                    <a:pt x="230462" y="1032865"/>
                  </a:cubicBezTo>
                  <a:lnTo>
                    <a:pt x="225706" y="1033998"/>
                  </a:lnTo>
                  <a:lnTo>
                    <a:pt x="207263" y="1029944"/>
                  </a:lnTo>
                  <a:cubicBezTo>
                    <a:pt x="67944" y="986185"/>
                    <a:pt x="-9638" y="864918"/>
                    <a:pt x="46547" y="700178"/>
                  </a:cubicBezTo>
                  <a:cubicBezTo>
                    <a:pt x="83880" y="591099"/>
                    <a:pt x="378059" y="378917"/>
                    <a:pt x="475123" y="516387"/>
                  </a:cubicBezTo>
                  <a:cubicBezTo>
                    <a:pt x="368633" y="313731"/>
                    <a:pt x="518528" y="116795"/>
                    <a:pt x="730108" y="10041"/>
                  </a:cubicBezTo>
                  <a:close/>
                </a:path>
              </a:pathLst>
            </a:custGeom>
          </p:spPr>
        </p:pic>
      </p:grpSp>
      <p:sp>
        <p:nvSpPr>
          <p:cNvPr id="17" name="淘宝网Chenying0907出品 9"/>
          <p:cNvSpPr txBox="1"/>
          <p:nvPr/>
        </p:nvSpPr>
        <p:spPr>
          <a:xfrm>
            <a:off x="2699654" y="4079015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淘宝网Chenying0907出品 10"/>
          <p:cNvSpPr txBox="1"/>
          <p:nvPr/>
        </p:nvSpPr>
        <p:spPr>
          <a:xfrm>
            <a:off x="2730134" y="4433405"/>
            <a:ext cx="179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淘宝网Chenying0907出品 11"/>
          <p:cNvSpPr/>
          <p:nvPr/>
        </p:nvSpPr>
        <p:spPr>
          <a:xfrm>
            <a:off x="2617517" y="5022875"/>
            <a:ext cx="34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May Jesus Christ always be at the center of the new lives you are now starting</a:t>
            </a:r>
            <a:endParaRPr lang="zh-CN" altLang="en-US" sz="1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21462"/>
            <a:ext cx="7860722" cy="9434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-74103"/>
            <a:ext cx="7860722" cy="9434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454238" y="4009035"/>
            <a:ext cx="4153716" cy="2933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939724" y="4314797"/>
            <a:ext cx="3706514" cy="26470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847" y="2176956"/>
            <a:ext cx="3359600" cy="2480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3350" y="1552293"/>
            <a:ext cx="2787525" cy="2057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914639" y="869379"/>
            <a:ext cx="2598711" cy="1693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4784" y="1598317"/>
            <a:ext cx="3683218" cy="2718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淘宝网Chenying0907出品 9"/>
          <p:cNvSpPr txBox="1"/>
          <p:nvPr/>
        </p:nvSpPr>
        <p:spPr>
          <a:xfrm>
            <a:off x="5609080" y="4978580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淘宝网Chenying0907出品 10"/>
          <p:cNvSpPr txBox="1"/>
          <p:nvPr/>
        </p:nvSpPr>
        <p:spPr>
          <a:xfrm>
            <a:off x="5639560" y="5332970"/>
            <a:ext cx="179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淘宝网Chenying0907出品 11"/>
          <p:cNvSpPr/>
          <p:nvPr/>
        </p:nvSpPr>
        <p:spPr>
          <a:xfrm>
            <a:off x="5526943" y="5922440"/>
            <a:ext cx="34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May Jesus Christ always be at the center of the new lives you are now starting</a:t>
            </a:r>
            <a:endParaRPr lang="zh-CN" altLang="en-US" sz="1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21462"/>
            <a:ext cx="7860722" cy="9434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-74103"/>
            <a:ext cx="7860722" cy="9434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454238" y="4009035"/>
            <a:ext cx="4153716" cy="2933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939724" y="4314797"/>
            <a:ext cx="3706514" cy="2647083"/>
          </a:xfrm>
          <a:prstGeom prst="rect">
            <a:avLst/>
          </a:prstGeom>
        </p:spPr>
      </p:pic>
      <p:sp>
        <p:nvSpPr>
          <p:cNvPr id="7" name="淘宝网Chenying0907出品 9"/>
          <p:cNvSpPr txBox="1"/>
          <p:nvPr/>
        </p:nvSpPr>
        <p:spPr>
          <a:xfrm>
            <a:off x="717040" y="186369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淘宝网Chenying0907出品 10"/>
          <p:cNvSpPr txBox="1"/>
          <p:nvPr/>
        </p:nvSpPr>
        <p:spPr>
          <a:xfrm>
            <a:off x="747520" y="2218086"/>
            <a:ext cx="179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淘宝网Chenying0907出品 11"/>
          <p:cNvSpPr/>
          <p:nvPr/>
        </p:nvSpPr>
        <p:spPr>
          <a:xfrm>
            <a:off x="634903" y="2807556"/>
            <a:ext cx="34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May Jesus Christ always be at the center of the new lives you are now starting</a:t>
            </a:r>
            <a:endParaRPr lang="zh-CN" altLang="en-US" sz="1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0722" y="1337708"/>
            <a:ext cx="3903882" cy="2599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2535" y="3709350"/>
            <a:ext cx="4079098" cy="2708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21462"/>
            <a:ext cx="7860722" cy="9434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-74103"/>
            <a:ext cx="7860722" cy="94348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939724" y="4314797"/>
            <a:ext cx="3706514" cy="26470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66179" y="2327297"/>
            <a:ext cx="2530466" cy="3790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243369" y="2770521"/>
            <a:ext cx="3025981" cy="2015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9" name="组合 8"/>
          <p:cNvGrpSpPr/>
          <p:nvPr/>
        </p:nvGrpSpPr>
        <p:grpSpPr>
          <a:xfrm>
            <a:off x="-102968" y="1411116"/>
            <a:ext cx="12463761" cy="1255676"/>
            <a:chOff x="225902" y="1406208"/>
            <a:chExt cx="8740775" cy="960119"/>
          </a:xfrm>
          <a:solidFill>
            <a:srgbClr val="FFC000"/>
          </a:solidFill>
        </p:grpSpPr>
        <p:sp>
          <p:nvSpPr>
            <p:cNvPr id="10" name="Freeform 9"/>
            <p:cNvSpPr/>
            <p:nvPr/>
          </p:nvSpPr>
          <p:spPr bwMode="auto">
            <a:xfrm>
              <a:off x="225902" y="1406208"/>
              <a:ext cx="8740775" cy="552450"/>
            </a:xfrm>
            <a:custGeom>
              <a:avLst/>
              <a:gdLst>
                <a:gd name="T0" fmla="*/ 2 w 4909"/>
                <a:gd name="T1" fmla="*/ 0 h 310"/>
                <a:gd name="T2" fmla="*/ 609 w 4909"/>
                <a:gd name="T3" fmla="*/ 115 h 310"/>
                <a:gd name="T4" fmla="*/ 1222 w 4909"/>
                <a:gd name="T5" fmla="*/ 195 h 310"/>
                <a:gd name="T6" fmla="*/ 1838 w 4909"/>
                <a:gd name="T7" fmla="*/ 245 h 310"/>
                <a:gd name="T8" fmla="*/ 2456 w 4909"/>
                <a:gd name="T9" fmla="*/ 264 h 310"/>
                <a:gd name="T10" fmla="*/ 3073 w 4909"/>
                <a:gd name="T11" fmla="*/ 252 h 310"/>
                <a:gd name="T12" fmla="*/ 3382 w 4909"/>
                <a:gd name="T13" fmla="*/ 233 h 310"/>
                <a:gd name="T14" fmla="*/ 3535 w 4909"/>
                <a:gd name="T15" fmla="*/ 220 h 310"/>
                <a:gd name="T16" fmla="*/ 3689 w 4909"/>
                <a:gd name="T17" fmla="*/ 205 h 310"/>
                <a:gd name="T18" fmla="*/ 3996 w 4909"/>
                <a:gd name="T19" fmla="*/ 168 h 310"/>
                <a:gd name="T20" fmla="*/ 4302 w 4909"/>
                <a:gd name="T21" fmla="*/ 122 h 310"/>
                <a:gd name="T22" fmla="*/ 4606 w 4909"/>
                <a:gd name="T23" fmla="*/ 66 h 310"/>
                <a:gd name="T24" fmla="*/ 4757 w 4909"/>
                <a:gd name="T25" fmla="*/ 34 h 310"/>
                <a:gd name="T26" fmla="*/ 4908 w 4909"/>
                <a:gd name="T27" fmla="*/ 0 h 310"/>
                <a:gd name="T28" fmla="*/ 4909 w 4909"/>
                <a:gd name="T29" fmla="*/ 6 h 310"/>
                <a:gd name="T30" fmla="*/ 4760 w 4909"/>
                <a:gd name="T31" fmla="*/ 46 h 310"/>
                <a:gd name="T32" fmla="*/ 4609 w 4909"/>
                <a:gd name="T33" fmla="*/ 82 h 310"/>
                <a:gd name="T34" fmla="*/ 4306 w 4909"/>
                <a:gd name="T35" fmla="*/ 146 h 310"/>
                <a:gd name="T36" fmla="*/ 4001 w 4909"/>
                <a:gd name="T37" fmla="*/ 199 h 310"/>
                <a:gd name="T38" fmla="*/ 3693 w 4909"/>
                <a:gd name="T39" fmla="*/ 241 h 310"/>
                <a:gd name="T40" fmla="*/ 3075 w 4909"/>
                <a:gd name="T41" fmla="*/ 294 h 310"/>
                <a:gd name="T42" fmla="*/ 2455 w 4909"/>
                <a:gd name="T43" fmla="*/ 309 h 310"/>
                <a:gd name="T44" fmla="*/ 1836 w 4909"/>
                <a:gd name="T45" fmla="*/ 288 h 310"/>
                <a:gd name="T46" fmla="*/ 1218 w 4909"/>
                <a:gd name="T47" fmla="*/ 231 h 310"/>
                <a:gd name="T48" fmla="*/ 605 w 4909"/>
                <a:gd name="T49" fmla="*/ 140 h 310"/>
                <a:gd name="T50" fmla="*/ 301 w 4909"/>
                <a:gd name="T51" fmla="*/ 79 h 310"/>
                <a:gd name="T52" fmla="*/ 150 w 4909"/>
                <a:gd name="T53" fmla="*/ 45 h 310"/>
                <a:gd name="T54" fmla="*/ 0 w 4909"/>
                <a:gd name="T55" fmla="*/ 6 h 310"/>
                <a:gd name="T56" fmla="*/ 2 w 4909"/>
                <a:gd name="T5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09" h="310">
                  <a:moveTo>
                    <a:pt x="2" y="0"/>
                  </a:moveTo>
                  <a:cubicBezTo>
                    <a:pt x="203" y="46"/>
                    <a:pt x="406" y="83"/>
                    <a:pt x="609" y="115"/>
                  </a:cubicBezTo>
                  <a:cubicBezTo>
                    <a:pt x="813" y="147"/>
                    <a:pt x="1017" y="173"/>
                    <a:pt x="1222" y="195"/>
                  </a:cubicBezTo>
                  <a:cubicBezTo>
                    <a:pt x="1427" y="217"/>
                    <a:pt x="1633" y="234"/>
                    <a:pt x="1838" y="245"/>
                  </a:cubicBezTo>
                  <a:cubicBezTo>
                    <a:pt x="2044" y="257"/>
                    <a:pt x="2250" y="264"/>
                    <a:pt x="2456" y="264"/>
                  </a:cubicBezTo>
                  <a:cubicBezTo>
                    <a:pt x="2662" y="266"/>
                    <a:pt x="2868" y="262"/>
                    <a:pt x="3073" y="252"/>
                  </a:cubicBezTo>
                  <a:cubicBezTo>
                    <a:pt x="3176" y="247"/>
                    <a:pt x="3279" y="241"/>
                    <a:pt x="3382" y="233"/>
                  </a:cubicBezTo>
                  <a:cubicBezTo>
                    <a:pt x="3433" y="229"/>
                    <a:pt x="3484" y="225"/>
                    <a:pt x="3535" y="220"/>
                  </a:cubicBezTo>
                  <a:cubicBezTo>
                    <a:pt x="3587" y="215"/>
                    <a:pt x="3638" y="210"/>
                    <a:pt x="3689" y="205"/>
                  </a:cubicBezTo>
                  <a:cubicBezTo>
                    <a:pt x="3792" y="194"/>
                    <a:pt x="3894" y="182"/>
                    <a:pt x="3996" y="168"/>
                  </a:cubicBezTo>
                  <a:cubicBezTo>
                    <a:pt x="4098" y="154"/>
                    <a:pt x="4200" y="139"/>
                    <a:pt x="4302" y="122"/>
                  </a:cubicBezTo>
                  <a:cubicBezTo>
                    <a:pt x="4403" y="105"/>
                    <a:pt x="4505" y="86"/>
                    <a:pt x="4606" y="66"/>
                  </a:cubicBezTo>
                  <a:cubicBezTo>
                    <a:pt x="4656" y="56"/>
                    <a:pt x="4707" y="45"/>
                    <a:pt x="4757" y="34"/>
                  </a:cubicBezTo>
                  <a:cubicBezTo>
                    <a:pt x="4807" y="23"/>
                    <a:pt x="4858" y="12"/>
                    <a:pt x="4908" y="0"/>
                  </a:cubicBezTo>
                  <a:cubicBezTo>
                    <a:pt x="4909" y="6"/>
                    <a:pt x="4909" y="6"/>
                    <a:pt x="4909" y="6"/>
                  </a:cubicBezTo>
                  <a:cubicBezTo>
                    <a:pt x="4860" y="20"/>
                    <a:pt x="4810" y="33"/>
                    <a:pt x="4760" y="46"/>
                  </a:cubicBezTo>
                  <a:cubicBezTo>
                    <a:pt x="4710" y="58"/>
                    <a:pt x="4659" y="70"/>
                    <a:pt x="4609" y="82"/>
                  </a:cubicBezTo>
                  <a:cubicBezTo>
                    <a:pt x="4508" y="105"/>
                    <a:pt x="4407" y="127"/>
                    <a:pt x="4306" y="146"/>
                  </a:cubicBezTo>
                  <a:cubicBezTo>
                    <a:pt x="4204" y="166"/>
                    <a:pt x="4103" y="183"/>
                    <a:pt x="4001" y="199"/>
                  </a:cubicBezTo>
                  <a:cubicBezTo>
                    <a:pt x="3898" y="215"/>
                    <a:pt x="3796" y="229"/>
                    <a:pt x="3693" y="241"/>
                  </a:cubicBezTo>
                  <a:cubicBezTo>
                    <a:pt x="3488" y="266"/>
                    <a:pt x="3282" y="283"/>
                    <a:pt x="3075" y="294"/>
                  </a:cubicBezTo>
                  <a:cubicBezTo>
                    <a:pt x="2869" y="305"/>
                    <a:pt x="2662" y="310"/>
                    <a:pt x="2455" y="309"/>
                  </a:cubicBezTo>
                  <a:cubicBezTo>
                    <a:pt x="2249" y="308"/>
                    <a:pt x="2042" y="301"/>
                    <a:pt x="1836" y="288"/>
                  </a:cubicBezTo>
                  <a:cubicBezTo>
                    <a:pt x="1629" y="274"/>
                    <a:pt x="1423" y="256"/>
                    <a:pt x="1218" y="231"/>
                  </a:cubicBezTo>
                  <a:cubicBezTo>
                    <a:pt x="1013" y="207"/>
                    <a:pt x="809" y="176"/>
                    <a:pt x="605" y="140"/>
                  </a:cubicBezTo>
                  <a:cubicBezTo>
                    <a:pt x="504" y="121"/>
                    <a:pt x="402" y="101"/>
                    <a:pt x="301" y="79"/>
                  </a:cubicBezTo>
                  <a:cubicBezTo>
                    <a:pt x="251" y="68"/>
                    <a:pt x="200" y="57"/>
                    <a:pt x="150" y="45"/>
                  </a:cubicBezTo>
                  <a:cubicBezTo>
                    <a:pt x="100" y="33"/>
                    <a:pt x="50" y="20"/>
                    <a:pt x="0" y="6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1748021" y="1566137"/>
              <a:ext cx="334804" cy="625316"/>
            </a:xfrm>
            <a:custGeom>
              <a:avLst/>
              <a:gdLst>
                <a:gd name="T0" fmla="*/ 107 w 188"/>
                <a:gd name="T1" fmla="*/ 336 h 351"/>
                <a:gd name="T2" fmla="*/ 179 w 188"/>
                <a:gd name="T3" fmla="*/ 161 h 351"/>
                <a:gd name="T4" fmla="*/ 129 w 188"/>
                <a:gd name="T5" fmla="*/ 20 h 351"/>
                <a:gd name="T6" fmla="*/ 10 w 188"/>
                <a:gd name="T7" fmla="*/ 91 h 351"/>
                <a:gd name="T8" fmla="*/ 61 w 188"/>
                <a:gd name="T9" fmla="*/ 279 h 351"/>
                <a:gd name="T10" fmla="*/ 85 w 188"/>
                <a:gd name="T11" fmla="*/ 260 h 351"/>
                <a:gd name="T12" fmla="*/ 34 w 188"/>
                <a:gd name="T13" fmla="*/ 120 h 351"/>
                <a:gd name="T14" fmla="*/ 51 w 188"/>
                <a:gd name="T15" fmla="*/ 54 h 351"/>
                <a:gd name="T16" fmla="*/ 123 w 188"/>
                <a:gd name="T17" fmla="*/ 51 h 351"/>
                <a:gd name="T18" fmla="*/ 150 w 188"/>
                <a:gd name="T19" fmla="*/ 185 h 351"/>
                <a:gd name="T20" fmla="*/ 90 w 188"/>
                <a:gd name="T21" fmla="*/ 322 h 351"/>
                <a:gd name="T22" fmla="*/ 107 w 188"/>
                <a:gd name="T23" fmla="*/ 3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351">
                  <a:moveTo>
                    <a:pt x="107" y="336"/>
                  </a:moveTo>
                  <a:cubicBezTo>
                    <a:pt x="146" y="287"/>
                    <a:pt x="168" y="223"/>
                    <a:pt x="179" y="161"/>
                  </a:cubicBezTo>
                  <a:cubicBezTo>
                    <a:pt x="188" y="110"/>
                    <a:pt x="186" y="41"/>
                    <a:pt x="129" y="20"/>
                  </a:cubicBezTo>
                  <a:cubicBezTo>
                    <a:pt x="74" y="0"/>
                    <a:pt x="20" y="36"/>
                    <a:pt x="10" y="91"/>
                  </a:cubicBezTo>
                  <a:cubicBezTo>
                    <a:pt x="0" y="151"/>
                    <a:pt x="26" y="230"/>
                    <a:pt x="61" y="279"/>
                  </a:cubicBezTo>
                  <a:cubicBezTo>
                    <a:pt x="70" y="292"/>
                    <a:pt x="93" y="271"/>
                    <a:pt x="85" y="260"/>
                  </a:cubicBezTo>
                  <a:cubicBezTo>
                    <a:pt x="58" y="222"/>
                    <a:pt x="38" y="166"/>
                    <a:pt x="34" y="120"/>
                  </a:cubicBezTo>
                  <a:cubicBezTo>
                    <a:pt x="32" y="98"/>
                    <a:pt x="34" y="70"/>
                    <a:pt x="51" y="54"/>
                  </a:cubicBezTo>
                  <a:cubicBezTo>
                    <a:pt x="70" y="37"/>
                    <a:pt x="103" y="41"/>
                    <a:pt x="123" y="51"/>
                  </a:cubicBezTo>
                  <a:cubicBezTo>
                    <a:pt x="169" y="71"/>
                    <a:pt x="158" y="146"/>
                    <a:pt x="150" y="185"/>
                  </a:cubicBezTo>
                  <a:cubicBezTo>
                    <a:pt x="140" y="232"/>
                    <a:pt x="121" y="283"/>
                    <a:pt x="90" y="322"/>
                  </a:cubicBezTo>
                  <a:cubicBezTo>
                    <a:pt x="78" y="337"/>
                    <a:pt x="95" y="351"/>
                    <a:pt x="107" y="3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3741896" y="1729581"/>
              <a:ext cx="336709" cy="627221"/>
            </a:xfrm>
            <a:custGeom>
              <a:avLst/>
              <a:gdLst>
                <a:gd name="T0" fmla="*/ 108 w 189"/>
                <a:gd name="T1" fmla="*/ 335 h 351"/>
                <a:gd name="T2" fmla="*/ 180 w 189"/>
                <a:gd name="T3" fmla="*/ 161 h 351"/>
                <a:gd name="T4" fmla="*/ 129 w 189"/>
                <a:gd name="T5" fmla="*/ 19 h 351"/>
                <a:gd name="T6" fmla="*/ 11 w 189"/>
                <a:gd name="T7" fmla="*/ 90 h 351"/>
                <a:gd name="T8" fmla="*/ 56 w 189"/>
                <a:gd name="T9" fmla="*/ 269 h 351"/>
                <a:gd name="T10" fmla="*/ 80 w 189"/>
                <a:gd name="T11" fmla="*/ 250 h 351"/>
                <a:gd name="T12" fmla="*/ 35 w 189"/>
                <a:gd name="T13" fmla="*/ 119 h 351"/>
                <a:gd name="T14" fmla="*/ 52 w 189"/>
                <a:gd name="T15" fmla="*/ 54 h 351"/>
                <a:gd name="T16" fmla="*/ 124 w 189"/>
                <a:gd name="T17" fmla="*/ 50 h 351"/>
                <a:gd name="T18" fmla="*/ 151 w 189"/>
                <a:gd name="T19" fmla="*/ 184 h 351"/>
                <a:gd name="T20" fmla="*/ 91 w 189"/>
                <a:gd name="T21" fmla="*/ 321 h 351"/>
                <a:gd name="T22" fmla="*/ 108 w 189"/>
                <a:gd name="T23" fmla="*/ 33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5"/>
                  </a:moveTo>
                  <a:cubicBezTo>
                    <a:pt x="147" y="286"/>
                    <a:pt x="169" y="222"/>
                    <a:pt x="180" y="161"/>
                  </a:cubicBezTo>
                  <a:cubicBezTo>
                    <a:pt x="189" y="110"/>
                    <a:pt x="187" y="40"/>
                    <a:pt x="129" y="19"/>
                  </a:cubicBezTo>
                  <a:cubicBezTo>
                    <a:pt x="75" y="0"/>
                    <a:pt x="21" y="35"/>
                    <a:pt x="11" y="90"/>
                  </a:cubicBezTo>
                  <a:cubicBezTo>
                    <a:pt x="0" y="150"/>
                    <a:pt x="22" y="220"/>
                    <a:pt x="56" y="269"/>
                  </a:cubicBezTo>
                  <a:cubicBezTo>
                    <a:pt x="66" y="283"/>
                    <a:pt x="90" y="266"/>
                    <a:pt x="80" y="250"/>
                  </a:cubicBezTo>
                  <a:cubicBezTo>
                    <a:pt x="56" y="210"/>
                    <a:pt x="38" y="165"/>
                    <a:pt x="35" y="119"/>
                  </a:cubicBezTo>
                  <a:cubicBezTo>
                    <a:pt x="33" y="97"/>
                    <a:pt x="35" y="69"/>
                    <a:pt x="52" y="54"/>
                  </a:cubicBezTo>
                  <a:cubicBezTo>
                    <a:pt x="70" y="37"/>
                    <a:pt x="103" y="41"/>
                    <a:pt x="124" y="50"/>
                  </a:cubicBezTo>
                  <a:cubicBezTo>
                    <a:pt x="170" y="71"/>
                    <a:pt x="159" y="146"/>
                    <a:pt x="151" y="184"/>
                  </a:cubicBezTo>
                  <a:cubicBezTo>
                    <a:pt x="140" y="232"/>
                    <a:pt x="122" y="283"/>
                    <a:pt x="91" y="321"/>
                  </a:cubicBezTo>
                  <a:cubicBezTo>
                    <a:pt x="79" y="336"/>
                    <a:pt x="96" y="351"/>
                    <a:pt x="108" y="3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5213509" y="1741011"/>
              <a:ext cx="336709" cy="625316"/>
            </a:xfrm>
            <a:custGeom>
              <a:avLst/>
              <a:gdLst>
                <a:gd name="T0" fmla="*/ 108 w 189"/>
                <a:gd name="T1" fmla="*/ 336 h 351"/>
                <a:gd name="T2" fmla="*/ 180 w 189"/>
                <a:gd name="T3" fmla="*/ 161 h 351"/>
                <a:gd name="T4" fmla="*/ 129 w 189"/>
                <a:gd name="T5" fmla="*/ 19 h 351"/>
                <a:gd name="T6" fmla="*/ 11 w 189"/>
                <a:gd name="T7" fmla="*/ 90 h 351"/>
                <a:gd name="T8" fmla="*/ 56 w 189"/>
                <a:gd name="T9" fmla="*/ 270 h 351"/>
                <a:gd name="T10" fmla="*/ 80 w 189"/>
                <a:gd name="T11" fmla="*/ 250 h 351"/>
                <a:gd name="T12" fmla="*/ 35 w 189"/>
                <a:gd name="T13" fmla="*/ 119 h 351"/>
                <a:gd name="T14" fmla="*/ 52 w 189"/>
                <a:gd name="T15" fmla="*/ 54 h 351"/>
                <a:gd name="T16" fmla="*/ 124 w 189"/>
                <a:gd name="T17" fmla="*/ 50 h 351"/>
                <a:gd name="T18" fmla="*/ 151 w 189"/>
                <a:gd name="T19" fmla="*/ 184 h 351"/>
                <a:gd name="T20" fmla="*/ 91 w 189"/>
                <a:gd name="T21" fmla="*/ 322 h 351"/>
                <a:gd name="T22" fmla="*/ 108 w 189"/>
                <a:gd name="T23" fmla="*/ 3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6"/>
                  </a:moveTo>
                  <a:cubicBezTo>
                    <a:pt x="147" y="286"/>
                    <a:pt x="169" y="222"/>
                    <a:pt x="180" y="161"/>
                  </a:cubicBezTo>
                  <a:cubicBezTo>
                    <a:pt x="189" y="110"/>
                    <a:pt x="187" y="40"/>
                    <a:pt x="129" y="19"/>
                  </a:cubicBezTo>
                  <a:cubicBezTo>
                    <a:pt x="75" y="0"/>
                    <a:pt x="21" y="35"/>
                    <a:pt x="11" y="90"/>
                  </a:cubicBezTo>
                  <a:cubicBezTo>
                    <a:pt x="0" y="150"/>
                    <a:pt x="20" y="222"/>
                    <a:pt x="56" y="270"/>
                  </a:cubicBezTo>
                  <a:cubicBezTo>
                    <a:pt x="69" y="286"/>
                    <a:pt x="88" y="262"/>
                    <a:pt x="80" y="250"/>
                  </a:cubicBezTo>
                  <a:cubicBezTo>
                    <a:pt x="53" y="212"/>
                    <a:pt x="38" y="166"/>
                    <a:pt x="35" y="119"/>
                  </a:cubicBezTo>
                  <a:cubicBezTo>
                    <a:pt x="33" y="98"/>
                    <a:pt x="35" y="70"/>
                    <a:pt x="52" y="54"/>
                  </a:cubicBezTo>
                  <a:cubicBezTo>
                    <a:pt x="70" y="37"/>
                    <a:pt x="103" y="41"/>
                    <a:pt x="124" y="50"/>
                  </a:cubicBezTo>
                  <a:cubicBezTo>
                    <a:pt x="170" y="71"/>
                    <a:pt x="159" y="146"/>
                    <a:pt x="151" y="184"/>
                  </a:cubicBezTo>
                  <a:cubicBezTo>
                    <a:pt x="140" y="232"/>
                    <a:pt x="122" y="283"/>
                    <a:pt x="91" y="322"/>
                  </a:cubicBezTo>
                  <a:cubicBezTo>
                    <a:pt x="79" y="337"/>
                    <a:pt x="96" y="351"/>
                    <a:pt x="108" y="3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6685121" y="1636236"/>
              <a:ext cx="336709" cy="625316"/>
            </a:xfrm>
            <a:custGeom>
              <a:avLst/>
              <a:gdLst>
                <a:gd name="T0" fmla="*/ 108 w 189"/>
                <a:gd name="T1" fmla="*/ 336 h 351"/>
                <a:gd name="T2" fmla="*/ 180 w 189"/>
                <a:gd name="T3" fmla="*/ 162 h 351"/>
                <a:gd name="T4" fmla="*/ 129 w 189"/>
                <a:gd name="T5" fmla="*/ 20 h 351"/>
                <a:gd name="T6" fmla="*/ 11 w 189"/>
                <a:gd name="T7" fmla="*/ 91 h 351"/>
                <a:gd name="T8" fmla="*/ 56 w 189"/>
                <a:gd name="T9" fmla="*/ 270 h 351"/>
                <a:gd name="T10" fmla="*/ 80 w 189"/>
                <a:gd name="T11" fmla="*/ 251 h 351"/>
                <a:gd name="T12" fmla="*/ 35 w 189"/>
                <a:gd name="T13" fmla="*/ 120 h 351"/>
                <a:gd name="T14" fmla="*/ 52 w 189"/>
                <a:gd name="T15" fmla="*/ 55 h 351"/>
                <a:gd name="T16" fmla="*/ 124 w 189"/>
                <a:gd name="T17" fmla="*/ 51 h 351"/>
                <a:gd name="T18" fmla="*/ 151 w 189"/>
                <a:gd name="T19" fmla="*/ 185 h 351"/>
                <a:gd name="T20" fmla="*/ 91 w 189"/>
                <a:gd name="T21" fmla="*/ 322 h 351"/>
                <a:gd name="T22" fmla="*/ 108 w 189"/>
                <a:gd name="T23" fmla="*/ 3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6"/>
                  </a:moveTo>
                  <a:cubicBezTo>
                    <a:pt x="147" y="287"/>
                    <a:pt x="169" y="223"/>
                    <a:pt x="180" y="162"/>
                  </a:cubicBezTo>
                  <a:cubicBezTo>
                    <a:pt x="189" y="111"/>
                    <a:pt x="187" y="41"/>
                    <a:pt x="129" y="20"/>
                  </a:cubicBezTo>
                  <a:cubicBezTo>
                    <a:pt x="75" y="0"/>
                    <a:pt x="21" y="36"/>
                    <a:pt x="11" y="91"/>
                  </a:cubicBezTo>
                  <a:cubicBezTo>
                    <a:pt x="0" y="151"/>
                    <a:pt x="22" y="221"/>
                    <a:pt x="56" y="270"/>
                  </a:cubicBezTo>
                  <a:cubicBezTo>
                    <a:pt x="65" y="284"/>
                    <a:pt x="88" y="262"/>
                    <a:pt x="80" y="251"/>
                  </a:cubicBezTo>
                  <a:cubicBezTo>
                    <a:pt x="53" y="213"/>
                    <a:pt x="38" y="166"/>
                    <a:pt x="35" y="120"/>
                  </a:cubicBezTo>
                  <a:cubicBezTo>
                    <a:pt x="33" y="98"/>
                    <a:pt x="35" y="70"/>
                    <a:pt x="52" y="55"/>
                  </a:cubicBezTo>
                  <a:cubicBezTo>
                    <a:pt x="70" y="38"/>
                    <a:pt x="103" y="41"/>
                    <a:pt x="124" y="51"/>
                  </a:cubicBezTo>
                  <a:cubicBezTo>
                    <a:pt x="170" y="72"/>
                    <a:pt x="159" y="147"/>
                    <a:pt x="151" y="185"/>
                  </a:cubicBezTo>
                  <a:cubicBezTo>
                    <a:pt x="140" y="233"/>
                    <a:pt x="122" y="284"/>
                    <a:pt x="91" y="322"/>
                  </a:cubicBezTo>
                  <a:cubicBezTo>
                    <a:pt x="79" y="337"/>
                    <a:pt x="96" y="351"/>
                    <a:pt x="108" y="3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2425" y="2575615"/>
            <a:ext cx="3073982" cy="1807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淘宝网Chenying0907出品 9"/>
          <p:cNvSpPr txBox="1"/>
          <p:nvPr/>
        </p:nvSpPr>
        <p:spPr>
          <a:xfrm>
            <a:off x="5612695" y="5165762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淘宝网Chenying0907出品 10"/>
          <p:cNvSpPr txBox="1"/>
          <p:nvPr/>
        </p:nvSpPr>
        <p:spPr>
          <a:xfrm>
            <a:off x="5643175" y="5520152"/>
            <a:ext cx="179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淘宝网Chenying0907出品 11"/>
          <p:cNvSpPr/>
          <p:nvPr/>
        </p:nvSpPr>
        <p:spPr>
          <a:xfrm>
            <a:off x="5530558" y="6109622"/>
            <a:ext cx="34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May Jesus Christ always be at the center of the new lives you are now starting</a:t>
            </a:r>
            <a:endParaRPr lang="zh-CN" altLang="en-US" sz="1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 www.2ppt.com">
  <a:themeElements>
    <a:clrScheme name="包图主题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DC8EB"/>
      </a:accent1>
      <a:accent2>
        <a:srgbClr val="81D67A"/>
      </a:accent2>
      <a:accent3>
        <a:srgbClr val="8CCBC5"/>
      </a:accent3>
      <a:accent4>
        <a:srgbClr val="FAD25F"/>
      </a:accent4>
      <a:accent5>
        <a:srgbClr val="F57364"/>
      </a:accent5>
      <a:accent6>
        <a:srgbClr val="8491CB"/>
      </a:accent6>
      <a:hlink>
        <a:srgbClr val="0000FF"/>
      </a:hlink>
      <a:folHlink>
        <a:srgbClr val="FF00FF"/>
      </a:folHlink>
    </a:clrScheme>
    <a:fontScheme name="utphravc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包图主题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包图主题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DC8EB"/>
      </a:accent1>
      <a:accent2>
        <a:srgbClr val="81D67A"/>
      </a:accent2>
      <a:accent3>
        <a:srgbClr val="8CCBC5"/>
      </a:accent3>
      <a:accent4>
        <a:srgbClr val="FAD25F"/>
      </a:accent4>
      <a:accent5>
        <a:srgbClr val="F57364"/>
      </a:accent5>
      <a:accent6>
        <a:srgbClr val="8491CB"/>
      </a:accent6>
      <a:hlink>
        <a:srgbClr val="0000FF"/>
      </a:hlink>
      <a:folHlink>
        <a:srgbClr val="FF00FF"/>
      </a:folHlink>
    </a:clrScheme>
    <a:fontScheme name="包图主题2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包图主题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宽屏</PresentationFormat>
  <Paragraphs>64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等线</vt:lpstr>
      <vt:lpstr>汉仪跳跳体简</vt:lpstr>
      <vt:lpstr>汉仪夏日体W</vt:lpstr>
      <vt:lpstr>宋体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2022-03-04T03:35:30Z</dcterms:created>
  <dcterms:modified xsi:type="dcterms:W3CDTF">2023-01-10T07:13:10Z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BE818D963E2D4F5293D92090F6B3E3A7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