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9" r:id="rId3"/>
    <p:sldId id="291" r:id="rId4"/>
    <p:sldId id="339" r:id="rId5"/>
    <p:sldId id="292" r:id="rId6"/>
    <p:sldId id="295" r:id="rId7"/>
    <p:sldId id="315" r:id="rId8"/>
    <p:sldId id="341" r:id="rId9"/>
    <p:sldId id="316" r:id="rId10"/>
    <p:sldId id="317" r:id="rId11"/>
    <p:sldId id="318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>
        <p:scale>
          <a:sx n="100" d="100"/>
          <a:sy n="100" d="100"/>
        </p:scale>
        <p:origin x="-26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EBBF2-514A-4675-B5C4-3CC60CBF7B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27DCD-B3A8-48FB-AA59-A874B5590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79020" y="1968651"/>
            <a:ext cx="7164949" cy="2073918"/>
            <a:chOff x="3260" y="1299"/>
            <a:chExt cx="11117" cy="3017"/>
          </a:xfrm>
        </p:grpSpPr>
        <p:sp>
          <p:nvSpPr>
            <p:cNvPr id="3" name="Rectangle 5"/>
            <p:cNvSpPr/>
            <p:nvPr/>
          </p:nvSpPr>
          <p:spPr>
            <a:xfrm>
              <a:off x="3260" y="2973"/>
              <a:ext cx="11117" cy="1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5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A Class Calendar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76" y="1299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7  Days and Months</a:t>
              </a:r>
              <a:endParaRPr lang="zh-CN" altLang="en-US" sz="36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3206" y="2078161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35245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4"/>
            <a:ext cx="653534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date today, Li Ming?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李明，今天几号？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00139" y="2905037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date…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？是询问日期的句型，意为“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几号？”其同义句型为“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date is it…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？”其答语均为“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＋月份＋日期．”。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42601" y="1198881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79" y="134934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7370" y="2741666"/>
            <a:ext cx="7733255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明天几月几号？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is it tomorrow?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06035" y="3608903"/>
            <a:ext cx="27373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  date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日期；约会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deɪt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．一月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dʒænjʊərɪ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．三月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mɑːtʃ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．四月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eɪprəl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．六月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dʒuːn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671262" y="2476089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date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59423" y="3093676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January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137686" y="3831618"/>
            <a:ext cx="10671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March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293230" y="4349056"/>
            <a:ext cx="11945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April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262584" y="4988301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June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2140300"/>
          <a:ext cx="7471754" cy="301450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45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．第二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sekənd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二月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febrʊərɪ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．第三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θ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ɜːd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417032" y="2745708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second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229266" y="3426210"/>
            <a:ext cx="14318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February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123611" y="4057343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third</a:t>
            </a:r>
          </a:p>
        </p:txBody>
      </p:sp>
      <p:sp>
        <p:nvSpPr>
          <p:cNvPr id="9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．第四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fɔ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ː</a:t>
                      </a: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θ]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  <a:r>
                        <a:rPr kumimoji="0" lang="zh-CN" altLang="el-G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第五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fɪf</a:t>
                      </a: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θ]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</a:t>
                      </a:r>
                      <a:r>
                        <a:rPr kumimoji="0" lang="zh-CN" altLang="el-G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五月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meɪ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．第六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sɪks</a:t>
                      </a: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θ] ________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3988538" y="2447345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fourth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146497" y="3109135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fifth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228988" y="3687970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</a:t>
            </a: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355113" y="4325161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sixth</a:t>
            </a:r>
          </a:p>
        </p:txBody>
      </p:sp>
      <p:sp>
        <p:nvSpPr>
          <p:cNvPr id="9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939332"/>
          <a:ext cx="7471754" cy="2873828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举行班级晚会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运动会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36818" y="2815694"/>
            <a:ext cx="25186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 class party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465032" y="3410316"/>
            <a:ext cx="17251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Sports  Day</a:t>
            </a:r>
          </a:p>
        </p:txBody>
      </p:sp>
      <p:sp>
        <p:nvSpPr>
          <p:cNvPr id="9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1.“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李明，今天几号？”“今天是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号。”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—________ the ________ today, Li Ming?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—________ is ________ 19.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号，星期二，我们将举行班级晚会。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Tuesday, January 17, we ______ ________ a class party.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279801" y="2483777"/>
            <a:ext cx="12087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What's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81782" y="2447345"/>
            <a:ext cx="8896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date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2122531" y="4329114"/>
            <a:ext cx="6364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351131" y="3110263"/>
            <a:ext cx="11182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Today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704218" y="3123566"/>
            <a:ext cx="1548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December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533590" y="4399401"/>
            <a:ext cx="20960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will       have</a:t>
            </a:r>
          </a:p>
        </p:txBody>
      </p:sp>
      <p:sp>
        <p:nvSpPr>
          <p:cNvPr id="15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" grpId="0"/>
      <p:bldP spid="9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7"/>
            <a:ext cx="843473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It's January 17.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号。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2859" y="2783518"/>
            <a:ext cx="787949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英语中常用的日期表达方式为“月日年”，年份之前加逗号。书写时，“日”可用基数词或序数词，序数词常用简略式；读时，习惯上都读序数词。例如：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1/1st, 2010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读作“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the first, two thousand and ten”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41081" y="5534194"/>
            <a:ext cx="8347448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序数词用来表示顺序，其构成一般是在词尾加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78018" y="1502120"/>
            <a:ext cx="8347448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记忆口诀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基数词变序数词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基变序，很容易，末尾加上“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一、二、三特殊记，末尾分别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d,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八减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九去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来把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替；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改为“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结尾仍有“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若是遇到几十几，只变个位就可以。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92695" y="108853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3"/>
            <a:ext cx="8066630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know when Christmas Day is?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on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24th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1st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25th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1st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67333" y="3185185"/>
            <a:ext cx="8403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92695" y="93087"/>
            <a:ext cx="45768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39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A Class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全屏显示(4:3)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210</cp:revision>
  <dcterms:created xsi:type="dcterms:W3CDTF">2018-02-07T00:47:00Z</dcterms:created>
  <dcterms:modified xsi:type="dcterms:W3CDTF">2023-01-17T01:56:03Z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78723923720A41C4AC579DCE7C139BAE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