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61" r:id="rId2"/>
    <p:sldId id="601" r:id="rId3"/>
    <p:sldId id="1082" r:id="rId4"/>
    <p:sldId id="1083" r:id="rId5"/>
    <p:sldId id="1084" r:id="rId6"/>
    <p:sldId id="1085" r:id="rId7"/>
    <p:sldId id="1086" r:id="rId8"/>
    <p:sldId id="1087" r:id="rId9"/>
    <p:sldId id="1088" r:id="rId10"/>
    <p:sldId id="1089" r:id="rId11"/>
    <p:sldId id="1090" r:id="rId12"/>
    <p:sldId id="1091" r:id="rId13"/>
    <p:sldId id="1092" r:id="rId14"/>
    <p:sldId id="1093" r:id="rId15"/>
    <p:sldId id="1094" r:id="rId16"/>
    <p:sldId id="1095" r:id="rId17"/>
    <p:sldId id="1096" r:id="rId18"/>
    <p:sldId id="600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83CD"/>
    <a:srgbClr val="0AED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81" autoAdjust="0"/>
    <p:restoredTop sz="94660"/>
  </p:normalViewPr>
  <p:slideViewPr>
    <p:cSldViewPr snapToGrid="0">
      <p:cViewPr>
        <p:scale>
          <a:sx n="66" d="100"/>
          <a:sy n="66" d="100"/>
        </p:scale>
        <p:origin x="1080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9959AC83-01BB-42E9-8A22-8AD4B78EB420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F57303ED-DB1D-4F19-917C-BD32E05ECEF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527901" cy="904973"/>
          </a:xfrm>
          <a:prstGeom prst="rect">
            <a:avLst/>
          </a:prstGeom>
          <a:gradFill flip="none" rotWithShape="1">
            <a:gsLst>
              <a:gs pos="0">
                <a:srgbClr val="0AEDD2"/>
              </a:gs>
              <a:gs pos="100000">
                <a:srgbClr val="0383CD"/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0" hasCustomPrompt="1"/>
          </p:nvPr>
        </p:nvSpPr>
        <p:spPr>
          <a:xfrm>
            <a:off x="641089" y="423863"/>
            <a:ext cx="2083258" cy="3774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383CD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lvl="0"/>
            <a:r>
              <a:rPr lang="en-US" altLang="zh-CN" dirty="0"/>
              <a:t>01  </a:t>
            </a:r>
            <a:r>
              <a:rPr lang="zh-CN" altLang="en-US" dirty="0"/>
              <a:t>输入标题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55032" y="2615940"/>
            <a:ext cx="4752082" cy="2251431"/>
            <a:chOff x="655032" y="2615940"/>
            <a:chExt cx="4752082" cy="2251431"/>
          </a:xfrm>
        </p:grpSpPr>
        <p:sp>
          <p:nvSpPr>
            <p:cNvPr id="9" name="文本框 8"/>
            <p:cNvSpPr txBox="1"/>
            <p:nvPr/>
          </p:nvSpPr>
          <p:spPr>
            <a:xfrm>
              <a:off x="655032" y="2615940"/>
              <a:ext cx="475208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5400" dirty="0">
                  <a:gradFill flip="none" rotWithShape="1">
                    <a:gsLst>
                      <a:gs pos="0">
                        <a:srgbClr val="0AEDD2"/>
                      </a:gs>
                      <a:gs pos="100000">
                        <a:srgbClr val="0383CD"/>
                      </a:gs>
                    </a:gsLst>
                    <a:lin ang="2700000" scaled="1"/>
                    <a:tileRect/>
                  </a:gradFill>
                  <a:cs typeface="+mn-ea"/>
                  <a:sym typeface="+mn-lt"/>
                </a:rPr>
                <a:t>《</a:t>
              </a:r>
              <a:r>
                <a:rPr lang="zh-CN" altLang="en-US" sz="5400" dirty="0">
                  <a:gradFill flip="none" rotWithShape="1">
                    <a:gsLst>
                      <a:gs pos="0">
                        <a:srgbClr val="0AEDD2"/>
                      </a:gs>
                      <a:gs pos="100000">
                        <a:srgbClr val="0383CD"/>
                      </a:gs>
                    </a:gsLst>
                    <a:lin ang="2700000" scaled="1"/>
                    <a:tileRect/>
                  </a:gradFill>
                  <a:cs typeface="+mn-ea"/>
                  <a:sym typeface="+mn-lt"/>
                </a:rPr>
                <a:t>语文园地五</a:t>
              </a:r>
              <a:r>
                <a:rPr lang="en-US" altLang="zh-CN" sz="5400" dirty="0">
                  <a:gradFill flip="none" rotWithShape="1">
                    <a:gsLst>
                      <a:gs pos="0">
                        <a:srgbClr val="0AEDD2"/>
                      </a:gs>
                      <a:gs pos="100000">
                        <a:srgbClr val="0383CD"/>
                      </a:gs>
                    </a:gsLst>
                    <a:lin ang="2700000" scaled="1"/>
                    <a:tileRect/>
                  </a:gradFill>
                  <a:cs typeface="+mn-ea"/>
                  <a:sym typeface="+mn-lt"/>
                </a:rPr>
                <a:t>》</a:t>
              </a:r>
              <a:endParaRPr lang="zh-CN" altLang="en-US" sz="5400" dirty="0">
                <a:gradFill flip="none" rotWithShape="1">
                  <a:gsLst>
                    <a:gs pos="0">
                      <a:srgbClr val="0AEDD2"/>
                    </a:gs>
                    <a:gs pos="100000">
                      <a:srgbClr val="0383CD"/>
                    </a:gs>
                  </a:gsLst>
                  <a:lin ang="2700000" scaled="1"/>
                  <a:tileRect/>
                </a:gradFill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语文精品课件 三年级下册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授课老师：某某 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| 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授课时间：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矩形: 圆角 11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 flipH="1">
            <a:off x="752564" y="0"/>
            <a:ext cx="4346169" cy="1121790"/>
            <a:chOff x="7315842" y="0"/>
            <a:chExt cx="4346169" cy="1121790"/>
          </a:xfrm>
        </p:grpSpPr>
        <p:sp>
          <p:nvSpPr>
            <p:cNvPr id="14" name="矩形 13"/>
            <p:cNvSpPr/>
            <p:nvPr/>
          </p:nvSpPr>
          <p:spPr>
            <a:xfrm flipH="1">
              <a:off x="10788826" y="0"/>
              <a:ext cx="780934" cy="1121790"/>
            </a:xfrm>
            <a:prstGeom prst="rect">
              <a:avLst/>
            </a:prstGeom>
            <a:gradFill flip="none" rotWithShape="1">
              <a:gsLst>
                <a:gs pos="0">
                  <a:srgbClr val="0AEDD2"/>
                </a:gs>
                <a:gs pos="100000">
                  <a:srgbClr val="0383CD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 flipH="1">
              <a:off x="10696575" y="754144"/>
              <a:ext cx="9654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课前导读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 flipH="1">
              <a:off x="9448838" y="754144"/>
              <a:ext cx="11466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字词揭秘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 flipH="1">
              <a:off x="8382340" y="754144"/>
              <a:ext cx="9654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课文精讲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 flipH="1">
              <a:off x="7315842" y="754144"/>
              <a:ext cx="9654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课堂小结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 flipH="1">
            <a:off x="847173" y="5144518"/>
            <a:ext cx="1384360" cy="1228448"/>
            <a:chOff x="10185400" y="4966718"/>
            <a:chExt cx="1384360" cy="1228448"/>
          </a:xfrm>
        </p:grpSpPr>
        <p:grpSp>
          <p:nvGrpSpPr>
            <p:cNvPr id="21" name="组合 20"/>
            <p:cNvGrpSpPr/>
            <p:nvPr/>
          </p:nvGrpSpPr>
          <p:grpSpPr>
            <a:xfrm>
              <a:off x="10185400" y="5873524"/>
              <a:ext cx="1384360" cy="321642"/>
              <a:chOff x="10185400" y="5731858"/>
              <a:chExt cx="1384360" cy="321642"/>
            </a:xfrm>
          </p:grpSpPr>
          <p:sp>
            <p:nvSpPr>
              <p:cNvPr id="26" name="矩形 25"/>
              <p:cNvSpPr/>
              <p:nvPr/>
            </p:nvSpPr>
            <p:spPr>
              <a:xfrm flipH="1">
                <a:off x="10185400" y="5731858"/>
                <a:ext cx="1384360" cy="321642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</a:ln>
              <a:effectLst>
                <a:outerShdw blurRad="381000" algn="ctr" rotWithShape="0">
                  <a:prstClr val="black">
                    <a:alpha val="2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 flipH="1">
                <a:off x="10458064" y="5778011"/>
                <a:ext cx="83903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某某小学</a:t>
                </a: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 flipH="1">
              <a:off x="10250176" y="4966718"/>
              <a:ext cx="1302893" cy="241281"/>
              <a:chOff x="642394" y="4701076"/>
              <a:chExt cx="1539683" cy="285131"/>
            </a:xfrm>
            <a:solidFill>
              <a:srgbClr val="ED7D31"/>
            </a:solidFill>
          </p:grpSpPr>
          <p:sp>
            <p:nvSpPr>
              <p:cNvPr id="23" name="two-coin-stacks_72132"/>
              <p:cNvSpPr>
                <a:spLocks noChangeAspect="1"/>
              </p:cNvSpPr>
              <p:nvPr/>
            </p:nvSpPr>
            <p:spPr bwMode="auto">
              <a:xfrm>
                <a:off x="1247958" y="4701076"/>
                <a:ext cx="285132" cy="281098"/>
              </a:xfrm>
              <a:custGeom>
                <a:avLst/>
                <a:gdLst>
                  <a:gd name="connsiteX0" fmla="*/ 261001 w 608698"/>
                  <a:gd name="connsiteY0" fmla="*/ 479068 h 600088"/>
                  <a:gd name="connsiteX1" fmla="*/ 432425 w 608698"/>
                  <a:gd name="connsiteY1" fmla="*/ 554184 h 600088"/>
                  <a:gd name="connsiteX2" fmla="*/ 603774 w 608698"/>
                  <a:gd name="connsiteY2" fmla="*/ 479068 h 600088"/>
                  <a:gd name="connsiteX3" fmla="*/ 608697 w 608698"/>
                  <a:gd name="connsiteY3" fmla="*/ 502020 h 600088"/>
                  <a:gd name="connsiteX4" fmla="*/ 432425 w 608698"/>
                  <a:gd name="connsiteY4" fmla="*/ 600088 h 600088"/>
                  <a:gd name="connsiteX5" fmla="*/ 256152 w 608698"/>
                  <a:gd name="connsiteY5" fmla="*/ 502020 h 600088"/>
                  <a:gd name="connsiteX6" fmla="*/ 261001 w 608698"/>
                  <a:gd name="connsiteY6" fmla="*/ 479068 h 600088"/>
                  <a:gd name="connsiteX7" fmla="*/ 4924 w 608698"/>
                  <a:gd name="connsiteY7" fmla="*/ 382605 h 600088"/>
                  <a:gd name="connsiteX8" fmla="*/ 176285 w 608698"/>
                  <a:gd name="connsiteY8" fmla="*/ 457793 h 600088"/>
                  <a:gd name="connsiteX9" fmla="*/ 236041 w 608698"/>
                  <a:gd name="connsiteY9" fmla="*/ 451980 h 600088"/>
                  <a:gd name="connsiteX10" fmla="*/ 231640 w 608698"/>
                  <a:gd name="connsiteY10" fmla="*/ 462264 h 600088"/>
                  <a:gd name="connsiteX11" fmla="*/ 225000 w 608698"/>
                  <a:gd name="connsiteY11" fmla="*/ 493412 h 600088"/>
                  <a:gd name="connsiteX12" fmla="*/ 225298 w 608698"/>
                  <a:gd name="connsiteY12" fmla="*/ 499820 h 600088"/>
                  <a:gd name="connsiteX13" fmla="*/ 176285 w 608698"/>
                  <a:gd name="connsiteY13" fmla="*/ 503695 h 600088"/>
                  <a:gd name="connsiteX14" fmla="*/ 0 w 608698"/>
                  <a:gd name="connsiteY14" fmla="*/ 405556 h 600088"/>
                  <a:gd name="connsiteX15" fmla="*/ 4924 w 608698"/>
                  <a:gd name="connsiteY15" fmla="*/ 382605 h 600088"/>
                  <a:gd name="connsiteX16" fmla="*/ 261001 w 608698"/>
                  <a:gd name="connsiteY16" fmla="*/ 375478 h 600088"/>
                  <a:gd name="connsiteX17" fmla="*/ 432425 w 608698"/>
                  <a:gd name="connsiteY17" fmla="*/ 450622 h 600088"/>
                  <a:gd name="connsiteX18" fmla="*/ 603774 w 608698"/>
                  <a:gd name="connsiteY18" fmla="*/ 375478 h 600088"/>
                  <a:gd name="connsiteX19" fmla="*/ 608697 w 608698"/>
                  <a:gd name="connsiteY19" fmla="*/ 398416 h 600088"/>
                  <a:gd name="connsiteX20" fmla="*/ 432425 w 608698"/>
                  <a:gd name="connsiteY20" fmla="*/ 496498 h 600088"/>
                  <a:gd name="connsiteX21" fmla="*/ 256152 w 608698"/>
                  <a:gd name="connsiteY21" fmla="*/ 398416 h 600088"/>
                  <a:gd name="connsiteX22" fmla="*/ 261001 w 608698"/>
                  <a:gd name="connsiteY22" fmla="*/ 375478 h 600088"/>
                  <a:gd name="connsiteX23" fmla="*/ 4924 w 608698"/>
                  <a:gd name="connsiteY23" fmla="*/ 279086 h 600088"/>
                  <a:gd name="connsiteX24" fmla="*/ 176285 w 608698"/>
                  <a:gd name="connsiteY24" fmla="*/ 354274 h 600088"/>
                  <a:gd name="connsiteX25" fmla="*/ 236041 w 608698"/>
                  <a:gd name="connsiteY25" fmla="*/ 348461 h 600088"/>
                  <a:gd name="connsiteX26" fmla="*/ 231640 w 608698"/>
                  <a:gd name="connsiteY26" fmla="*/ 358745 h 600088"/>
                  <a:gd name="connsiteX27" fmla="*/ 225000 w 608698"/>
                  <a:gd name="connsiteY27" fmla="*/ 389818 h 600088"/>
                  <a:gd name="connsiteX28" fmla="*/ 225298 w 608698"/>
                  <a:gd name="connsiteY28" fmla="*/ 396301 h 600088"/>
                  <a:gd name="connsiteX29" fmla="*/ 176285 w 608698"/>
                  <a:gd name="connsiteY29" fmla="*/ 400176 h 600088"/>
                  <a:gd name="connsiteX30" fmla="*/ 0 w 608698"/>
                  <a:gd name="connsiteY30" fmla="*/ 302037 h 600088"/>
                  <a:gd name="connsiteX31" fmla="*/ 4924 w 608698"/>
                  <a:gd name="connsiteY31" fmla="*/ 279086 h 600088"/>
                  <a:gd name="connsiteX32" fmla="*/ 261001 w 608698"/>
                  <a:gd name="connsiteY32" fmla="*/ 271959 h 600088"/>
                  <a:gd name="connsiteX33" fmla="*/ 432425 w 608698"/>
                  <a:gd name="connsiteY33" fmla="*/ 347103 h 600088"/>
                  <a:gd name="connsiteX34" fmla="*/ 603774 w 608698"/>
                  <a:gd name="connsiteY34" fmla="*/ 271959 h 600088"/>
                  <a:gd name="connsiteX35" fmla="*/ 608697 w 608698"/>
                  <a:gd name="connsiteY35" fmla="*/ 294897 h 600088"/>
                  <a:gd name="connsiteX36" fmla="*/ 432425 w 608698"/>
                  <a:gd name="connsiteY36" fmla="*/ 392979 h 600088"/>
                  <a:gd name="connsiteX37" fmla="*/ 256152 w 608698"/>
                  <a:gd name="connsiteY37" fmla="*/ 294897 h 600088"/>
                  <a:gd name="connsiteX38" fmla="*/ 261001 w 608698"/>
                  <a:gd name="connsiteY38" fmla="*/ 271959 h 600088"/>
                  <a:gd name="connsiteX39" fmla="*/ 4924 w 608698"/>
                  <a:gd name="connsiteY39" fmla="*/ 175567 h 600088"/>
                  <a:gd name="connsiteX40" fmla="*/ 176285 w 608698"/>
                  <a:gd name="connsiteY40" fmla="*/ 250713 h 600088"/>
                  <a:gd name="connsiteX41" fmla="*/ 236041 w 608698"/>
                  <a:gd name="connsiteY41" fmla="*/ 244904 h 600088"/>
                  <a:gd name="connsiteX42" fmla="*/ 231640 w 608698"/>
                  <a:gd name="connsiteY42" fmla="*/ 255182 h 600088"/>
                  <a:gd name="connsiteX43" fmla="*/ 225000 w 608698"/>
                  <a:gd name="connsiteY43" fmla="*/ 286238 h 600088"/>
                  <a:gd name="connsiteX44" fmla="*/ 225298 w 608698"/>
                  <a:gd name="connsiteY44" fmla="*/ 292718 h 600088"/>
                  <a:gd name="connsiteX45" fmla="*/ 176285 w 608698"/>
                  <a:gd name="connsiteY45" fmla="*/ 296516 h 600088"/>
                  <a:gd name="connsiteX46" fmla="*/ 0 w 608698"/>
                  <a:gd name="connsiteY46" fmla="*/ 198506 h 600088"/>
                  <a:gd name="connsiteX47" fmla="*/ 4924 w 608698"/>
                  <a:gd name="connsiteY47" fmla="*/ 175567 h 600088"/>
                  <a:gd name="connsiteX48" fmla="*/ 432425 w 608698"/>
                  <a:gd name="connsiteY48" fmla="*/ 96392 h 600088"/>
                  <a:gd name="connsiteX49" fmla="*/ 608698 w 608698"/>
                  <a:gd name="connsiteY49" fmla="*/ 194443 h 600088"/>
                  <a:gd name="connsiteX50" fmla="*/ 432425 w 608698"/>
                  <a:gd name="connsiteY50" fmla="*/ 292494 h 600088"/>
                  <a:gd name="connsiteX51" fmla="*/ 256152 w 608698"/>
                  <a:gd name="connsiteY51" fmla="*/ 194443 h 600088"/>
                  <a:gd name="connsiteX52" fmla="*/ 432425 w 608698"/>
                  <a:gd name="connsiteY52" fmla="*/ 96392 h 600088"/>
                  <a:gd name="connsiteX53" fmla="*/ 176258 w 608698"/>
                  <a:gd name="connsiteY53" fmla="*/ 0 h 600088"/>
                  <a:gd name="connsiteX54" fmla="*/ 347817 w 608698"/>
                  <a:gd name="connsiteY54" fmla="*/ 75446 h 600088"/>
                  <a:gd name="connsiteX55" fmla="*/ 224966 w 608698"/>
                  <a:gd name="connsiteY55" fmla="*/ 185823 h 600088"/>
                  <a:gd name="connsiteX56" fmla="*/ 225264 w 608698"/>
                  <a:gd name="connsiteY56" fmla="*/ 192228 h 600088"/>
                  <a:gd name="connsiteX57" fmla="*/ 176258 w 608698"/>
                  <a:gd name="connsiteY57" fmla="*/ 196101 h 600088"/>
                  <a:gd name="connsiteX58" fmla="*/ 0 w 608698"/>
                  <a:gd name="connsiteY58" fmla="*/ 98013 h 600088"/>
                  <a:gd name="connsiteX59" fmla="*/ 176258 w 608698"/>
                  <a:gd name="connsiteY59" fmla="*/ 0 h 600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08698" h="600088">
                    <a:moveTo>
                      <a:pt x="261001" y="479068"/>
                    </a:moveTo>
                    <a:cubicBezTo>
                      <a:pt x="279575" y="522140"/>
                      <a:pt x="349249" y="554184"/>
                      <a:pt x="432425" y="554184"/>
                    </a:cubicBezTo>
                    <a:cubicBezTo>
                      <a:pt x="515600" y="554184"/>
                      <a:pt x="585199" y="522140"/>
                      <a:pt x="603774" y="479068"/>
                    </a:cubicBezTo>
                    <a:cubicBezTo>
                      <a:pt x="606981" y="486371"/>
                      <a:pt x="608697" y="494046"/>
                      <a:pt x="608697" y="502020"/>
                    </a:cubicBezTo>
                    <a:cubicBezTo>
                      <a:pt x="608697" y="556196"/>
                      <a:pt x="529774" y="600088"/>
                      <a:pt x="432425" y="600088"/>
                    </a:cubicBezTo>
                    <a:cubicBezTo>
                      <a:pt x="335076" y="600088"/>
                      <a:pt x="256152" y="556196"/>
                      <a:pt x="256152" y="502020"/>
                    </a:cubicBezTo>
                    <a:cubicBezTo>
                      <a:pt x="256152" y="494046"/>
                      <a:pt x="257868" y="486371"/>
                      <a:pt x="261001" y="479068"/>
                    </a:cubicBezTo>
                    <a:close/>
                    <a:moveTo>
                      <a:pt x="4924" y="382605"/>
                    </a:moveTo>
                    <a:cubicBezTo>
                      <a:pt x="23425" y="425750"/>
                      <a:pt x="93103" y="457793"/>
                      <a:pt x="176285" y="457793"/>
                    </a:cubicBezTo>
                    <a:cubicBezTo>
                      <a:pt x="197248" y="457793"/>
                      <a:pt x="217391" y="455781"/>
                      <a:pt x="236041" y="451980"/>
                    </a:cubicBezTo>
                    <a:lnTo>
                      <a:pt x="231640" y="462264"/>
                    </a:lnTo>
                    <a:cubicBezTo>
                      <a:pt x="227238" y="472398"/>
                      <a:pt x="225000" y="482905"/>
                      <a:pt x="225000" y="493412"/>
                    </a:cubicBezTo>
                    <a:cubicBezTo>
                      <a:pt x="225000" y="495573"/>
                      <a:pt x="225149" y="497734"/>
                      <a:pt x="225298" y="499820"/>
                    </a:cubicBezTo>
                    <a:cubicBezTo>
                      <a:pt x="209781" y="502354"/>
                      <a:pt x="193294" y="503695"/>
                      <a:pt x="176285" y="503695"/>
                    </a:cubicBezTo>
                    <a:cubicBezTo>
                      <a:pt x="78929" y="503695"/>
                      <a:pt x="0" y="459730"/>
                      <a:pt x="0" y="405556"/>
                    </a:cubicBezTo>
                    <a:cubicBezTo>
                      <a:pt x="0" y="397657"/>
                      <a:pt x="1716" y="389982"/>
                      <a:pt x="4924" y="382605"/>
                    </a:cubicBezTo>
                    <a:close/>
                    <a:moveTo>
                      <a:pt x="261001" y="375478"/>
                    </a:moveTo>
                    <a:cubicBezTo>
                      <a:pt x="279575" y="418598"/>
                      <a:pt x="349249" y="450622"/>
                      <a:pt x="432425" y="450622"/>
                    </a:cubicBezTo>
                    <a:cubicBezTo>
                      <a:pt x="515600" y="450622"/>
                      <a:pt x="585199" y="418598"/>
                      <a:pt x="603774" y="375478"/>
                    </a:cubicBezTo>
                    <a:cubicBezTo>
                      <a:pt x="606981" y="382851"/>
                      <a:pt x="608697" y="390522"/>
                      <a:pt x="608697" y="398416"/>
                    </a:cubicBezTo>
                    <a:cubicBezTo>
                      <a:pt x="608697" y="452558"/>
                      <a:pt x="529774" y="496498"/>
                      <a:pt x="432425" y="496498"/>
                    </a:cubicBezTo>
                    <a:cubicBezTo>
                      <a:pt x="335076" y="496498"/>
                      <a:pt x="256152" y="452558"/>
                      <a:pt x="256152" y="398416"/>
                    </a:cubicBezTo>
                    <a:cubicBezTo>
                      <a:pt x="256152" y="390522"/>
                      <a:pt x="257868" y="382851"/>
                      <a:pt x="261001" y="375478"/>
                    </a:cubicBezTo>
                    <a:close/>
                    <a:moveTo>
                      <a:pt x="4924" y="279086"/>
                    </a:moveTo>
                    <a:cubicBezTo>
                      <a:pt x="23425" y="322231"/>
                      <a:pt x="93103" y="354274"/>
                      <a:pt x="176285" y="354274"/>
                    </a:cubicBezTo>
                    <a:cubicBezTo>
                      <a:pt x="197248" y="354274"/>
                      <a:pt x="217391" y="352187"/>
                      <a:pt x="236041" y="348461"/>
                    </a:cubicBezTo>
                    <a:lnTo>
                      <a:pt x="231640" y="358745"/>
                    </a:lnTo>
                    <a:cubicBezTo>
                      <a:pt x="227238" y="368879"/>
                      <a:pt x="225000" y="379311"/>
                      <a:pt x="225000" y="389818"/>
                    </a:cubicBezTo>
                    <a:cubicBezTo>
                      <a:pt x="225000" y="392054"/>
                      <a:pt x="225149" y="394140"/>
                      <a:pt x="225298" y="396301"/>
                    </a:cubicBezTo>
                    <a:cubicBezTo>
                      <a:pt x="209781" y="398835"/>
                      <a:pt x="193294" y="400176"/>
                      <a:pt x="176285" y="400176"/>
                    </a:cubicBezTo>
                    <a:cubicBezTo>
                      <a:pt x="78929" y="400176"/>
                      <a:pt x="0" y="356211"/>
                      <a:pt x="0" y="302037"/>
                    </a:cubicBezTo>
                    <a:cubicBezTo>
                      <a:pt x="0" y="294138"/>
                      <a:pt x="1716" y="286463"/>
                      <a:pt x="4924" y="279086"/>
                    </a:cubicBezTo>
                    <a:close/>
                    <a:moveTo>
                      <a:pt x="261001" y="271959"/>
                    </a:moveTo>
                    <a:cubicBezTo>
                      <a:pt x="279575" y="315079"/>
                      <a:pt x="349249" y="347103"/>
                      <a:pt x="432425" y="347103"/>
                    </a:cubicBezTo>
                    <a:cubicBezTo>
                      <a:pt x="515600" y="347103"/>
                      <a:pt x="585199" y="315079"/>
                      <a:pt x="603774" y="271959"/>
                    </a:cubicBezTo>
                    <a:cubicBezTo>
                      <a:pt x="606981" y="279332"/>
                      <a:pt x="608697" y="287003"/>
                      <a:pt x="608697" y="294897"/>
                    </a:cubicBezTo>
                    <a:cubicBezTo>
                      <a:pt x="608697" y="349039"/>
                      <a:pt x="529774" y="392979"/>
                      <a:pt x="432425" y="392979"/>
                    </a:cubicBezTo>
                    <a:cubicBezTo>
                      <a:pt x="335076" y="392979"/>
                      <a:pt x="256152" y="349039"/>
                      <a:pt x="256152" y="294897"/>
                    </a:cubicBezTo>
                    <a:cubicBezTo>
                      <a:pt x="256152" y="287003"/>
                      <a:pt x="257868" y="279332"/>
                      <a:pt x="261001" y="271959"/>
                    </a:cubicBezTo>
                    <a:close/>
                    <a:moveTo>
                      <a:pt x="4924" y="175567"/>
                    </a:moveTo>
                    <a:cubicBezTo>
                      <a:pt x="23425" y="218689"/>
                      <a:pt x="93103" y="250713"/>
                      <a:pt x="176285" y="250713"/>
                    </a:cubicBezTo>
                    <a:cubicBezTo>
                      <a:pt x="197248" y="250713"/>
                      <a:pt x="217391" y="248628"/>
                      <a:pt x="236041" y="244904"/>
                    </a:cubicBezTo>
                    <a:lnTo>
                      <a:pt x="231640" y="255182"/>
                    </a:lnTo>
                    <a:cubicBezTo>
                      <a:pt x="227238" y="265311"/>
                      <a:pt x="225000" y="275737"/>
                      <a:pt x="225000" y="286238"/>
                    </a:cubicBezTo>
                    <a:cubicBezTo>
                      <a:pt x="225000" y="288398"/>
                      <a:pt x="225149" y="290558"/>
                      <a:pt x="225298" y="292718"/>
                    </a:cubicBezTo>
                    <a:cubicBezTo>
                      <a:pt x="209781" y="295175"/>
                      <a:pt x="193294" y="296516"/>
                      <a:pt x="176285" y="296516"/>
                    </a:cubicBezTo>
                    <a:cubicBezTo>
                      <a:pt x="78929" y="296516"/>
                      <a:pt x="0" y="252650"/>
                      <a:pt x="0" y="198506"/>
                    </a:cubicBezTo>
                    <a:cubicBezTo>
                      <a:pt x="0" y="190611"/>
                      <a:pt x="1716" y="182940"/>
                      <a:pt x="4924" y="175567"/>
                    </a:cubicBezTo>
                    <a:close/>
                    <a:moveTo>
                      <a:pt x="432425" y="96392"/>
                    </a:moveTo>
                    <a:cubicBezTo>
                      <a:pt x="529778" y="96392"/>
                      <a:pt x="608698" y="140291"/>
                      <a:pt x="608698" y="194443"/>
                    </a:cubicBezTo>
                    <a:cubicBezTo>
                      <a:pt x="608698" y="248595"/>
                      <a:pt x="529778" y="292494"/>
                      <a:pt x="432425" y="292494"/>
                    </a:cubicBezTo>
                    <a:cubicBezTo>
                      <a:pt x="335072" y="292494"/>
                      <a:pt x="256152" y="248595"/>
                      <a:pt x="256152" y="194443"/>
                    </a:cubicBezTo>
                    <a:cubicBezTo>
                      <a:pt x="256152" y="140291"/>
                      <a:pt x="335072" y="96392"/>
                      <a:pt x="432425" y="96392"/>
                    </a:cubicBezTo>
                    <a:close/>
                    <a:moveTo>
                      <a:pt x="176258" y="0"/>
                    </a:moveTo>
                    <a:cubicBezTo>
                      <a:pt x="259651" y="0"/>
                      <a:pt x="329542" y="32175"/>
                      <a:pt x="347817" y="75446"/>
                    </a:cubicBezTo>
                    <a:cubicBezTo>
                      <a:pt x="275166" y="92800"/>
                      <a:pt x="224966" y="135103"/>
                      <a:pt x="224966" y="185823"/>
                    </a:cubicBezTo>
                    <a:cubicBezTo>
                      <a:pt x="224966" y="187983"/>
                      <a:pt x="225115" y="190143"/>
                      <a:pt x="225264" y="192228"/>
                    </a:cubicBezTo>
                    <a:cubicBezTo>
                      <a:pt x="209749" y="194760"/>
                      <a:pt x="193265" y="196101"/>
                      <a:pt x="176258" y="196101"/>
                    </a:cubicBezTo>
                    <a:cubicBezTo>
                      <a:pt x="78917" y="196101"/>
                      <a:pt x="0" y="152159"/>
                      <a:pt x="0" y="98013"/>
                    </a:cubicBezTo>
                    <a:cubicBezTo>
                      <a:pt x="0" y="43868"/>
                      <a:pt x="78917" y="0"/>
                      <a:pt x="176258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AEDD2"/>
                  </a:gs>
                  <a:gs pos="100000">
                    <a:srgbClr val="0383CD"/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personal-id-card-of-a-man_47848"/>
              <p:cNvSpPr>
                <a:spLocks noChangeAspect="1"/>
              </p:cNvSpPr>
              <p:nvPr/>
            </p:nvSpPr>
            <p:spPr bwMode="auto">
              <a:xfrm>
                <a:off x="1855288" y="4727562"/>
                <a:ext cx="326789" cy="249970"/>
              </a:xfrm>
              <a:custGeom>
                <a:avLst/>
                <a:gdLst>
                  <a:gd name="connsiteX0" fmla="*/ 361794 w 551492"/>
                  <a:gd name="connsiteY0" fmla="*/ 308363 h 421851"/>
                  <a:gd name="connsiteX1" fmla="*/ 530845 w 551492"/>
                  <a:gd name="connsiteY1" fmla="*/ 308363 h 421851"/>
                  <a:gd name="connsiteX2" fmla="*/ 551492 w 551492"/>
                  <a:gd name="connsiteY2" fmla="*/ 329044 h 421851"/>
                  <a:gd name="connsiteX3" fmla="*/ 551492 w 551492"/>
                  <a:gd name="connsiteY3" fmla="*/ 362650 h 421851"/>
                  <a:gd name="connsiteX4" fmla="*/ 530845 w 551492"/>
                  <a:gd name="connsiteY4" fmla="*/ 383331 h 421851"/>
                  <a:gd name="connsiteX5" fmla="*/ 378570 w 551492"/>
                  <a:gd name="connsiteY5" fmla="*/ 383331 h 421851"/>
                  <a:gd name="connsiteX6" fmla="*/ 378570 w 551492"/>
                  <a:gd name="connsiteY6" fmla="*/ 369113 h 421851"/>
                  <a:gd name="connsiteX7" fmla="*/ 361794 w 551492"/>
                  <a:gd name="connsiteY7" fmla="*/ 308363 h 421851"/>
                  <a:gd name="connsiteX8" fmla="*/ 313904 w 551492"/>
                  <a:gd name="connsiteY8" fmla="*/ 172924 h 421851"/>
                  <a:gd name="connsiteX9" fmla="*/ 530832 w 551492"/>
                  <a:gd name="connsiteY9" fmla="*/ 172924 h 421851"/>
                  <a:gd name="connsiteX10" fmla="*/ 551492 w 551492"/>
                  <a:gd name="connsiteY10" fmla="*/ 193548 h 421851"/>
                  <a:gd name="connsiteX11" fmla="*/ 551492 w 551492"/>
                  <a:gd name="connsiteY11" fmla="*/ 225772 h 421851"/>
                  <a:gd name="connsiteX12" fmla="*/ 530832 w 551492"/>
                  <a:gd name="connsiteY12" fmla="*/ 247685 h 421851"/>
                  <a:gd name="connsiteX13" fmla="*/ 271293 w 551492"/>
                  <a:gd name="connsiteY13" fmla="*/ 247685 h 421851"/>
                  <a:gd name="connsiteX14" fmla="*/ 271293 w 551492"/>
                  <a:gd name="connsiteY14" fmla="*/ 227061 h 421851"/>
                  <a:gd name="connsiteX15" fmla="*/ 272584 w 551492"/>
                  <a:gd name="connsiteY15" fmla="*/ 224483 h 421851"/>
                  <a:gd name="connsiteX16" fmla="*/ 313904 w 551492"/>
                  <a:gd name="connsiteY16" fmla="*/ 172924 h 421851"/>
                  <a:gd name="connsiteX17" fmla="*/ 281648 w 551492"/>
                  <a:gd name="connsiteY17" fmla="*/ 36241 h 421851"/>
                  <a:gd name="connsiteX18" fmla="*/ 530834 w 551492"/>
                  <a:gd name="connsiteY18" fmla="*/ 36241 h 421851"/>
                  <a:gd name="connsiteX19" fmla="*/ 551492 w 551492"/>
                  <a:gd name="connsiteY19" fmla="*/ 58154 h 421851"/>
                  <a:gd name="connsiteX20" fmla="*/ 551492 w 551492"/>
                  <a:gd name="connsiteY20" fmla="*/ 90378 h 421851"/>
                  <a:gd name="connsiteX21" fmla="*/ 530834 w 551492"/>
                  <a:gd name="connsiteY21" fmla="*/ 111002 h 421851"/>
                  <a:gd name="connsiteX22" fmla="*/ 308761 w 551492"/>
                  <a:gd name="connsiteY22" fmla="*/ 111002 h 421851"/>
                  <a:gd name="connsiteX23" fmla="*/ 295850 w 551492"/>
                  <a:gd name="connsiteY23" fmla="*/ 96823 h 421851"/>
                  <a:gd name="connsiteX24" fmla="*/ 281648 w 551492"/>
                  <a:gd name="connsiteY24" fmla="*/ 36241 h 421851"/>
                  <a:gd name="connsiteX25" fmla="*/ 176987 w 551492"/>
                  <a:gd name="connsiteY25" fmla="*/ 0 h 421851"/>
                  <a:gd name="connsiteX26" fmla="*/ 271294 w 551492"/>
                  <a:gd name="connsiteY26" fmla="*/ 117396 h 421851"/>
                  <a:gd name="connsiteX27" fmla="*/ 276461 w 551492"/>
                  <a:gd name="connsiteY27" fmla="*/ 117396 h 421851"/>
                  <a:gd name="connsiteX28" fmla="*/ 290672 w 551492"/>
                  <a:gd name="connsiteY28" fmla="*/ 152228 h 421851"/>
                  <a:gd name="connsiteX29" fmla="*/ 262251 w 551492"/>
                  <a:gd name="connsiteY29" fmla="*/ 199960 h 421851"/>
                  <a:gd name="connsiteX30" fmla="*/ 257083 w 551492"/>
                  <a:gd name="connsiteY30" fmla="*/ 197380 h 421851"/>
                  <a:gd name="connsiteX31" fmla="*/ 224786 w 551492"/>
                  <a:gd name="connsiteY31" fmla="*/ 247692 h 421851"/>
                  <a:gd name="connsiteX32" fmla="*/ 219619 w 551492"/>
                  <a:gd name="connsiteY32" fmla="*/ 259303 h 421851"/>
                  <a:gd name="connsiteX33" fmla="*/ 241581 w 551492"/>
                  <a:gd name="connsiteY33" fmla="*/ 279944 h 421851"/>
                  <a:gd name="connsiteX34" fmla="*/ 263543 w 551492"/>
                  <a:gd name="connsiteY34" fmla="*/ 279944 h 421851"/>
                  <a:gd name="connsiteX35" fmla="*/ 352682 w 551492"/>
                  <a:gd name="connsiteY35" fmla="*/ 368958 h 421851"/>
                  <a:gd name="connsiteX36" fmla="*/ 352682 w 551492"/>
                  <a:gd name="connsiteY36" fmla="*/ 393470 h 421851"/>
                  <a:gd name="connsiteX37" fmla="*/ 325553 w 551492"/>
                  <a:gd name="connsiteY37" fmla="*/ 421851 h 421851"/>
                  <a:gd name="connsiteX38" fmla="*/ 28421 w 551492"/>
                  <a:gd name="connsiteY38" fmla="*/ 421851 h 421851"/>
                  <a:gd name="connsiteX39" fmla="*/ 0 w 551492"/>
                  <a:gd name="connsiteY39" fmla="*/ 393470 h 421851"/>
                  <a:gd name="connsiteX40" fmla="*/ 0 w 551492"/>
                  <a:gd name="connsiteY40" fmla="*/ 368958 h 421851"/>
                  <a:gd name="connsiteX41" fmla="*/ 89139 w 551492"/>
                  <a:gd name="connsiteY41" fmla="*/ 279944 h 421851"/>
                  <a:gd name="connsiteX42" fmla="*/ 112393 w 551492"/>
                  <a:gd name="connsiteY42" fmla="*/ 279944 h 421851"/>
                  <a:gd name="connsiteX43" fmla="*/ 133063 w 551492"/>
                  <a:gd name="connsiteY43" fmla="*/ 259303 h 421851"/>
                  <a:gd name="connsiteX44" fmla="*/ 127896 w 551492"/>
                  <a:gd name="connsiteY44" fmla="*/ 247692 h 421851"/>
                  <a:gd name="connsiteX45" fmla="*/ 95599 w 551492"/>
                  <a:gd name="connsiteY45" fmla="*/ 198670 h 421851"/>
                  <a:gd name="connsiteX46" fmla="*/ 91723 w 551492"/>
                  <a:gd name="connsiteY46" fmla="*/ 199960 h 421851"/>
                  <a:gd name="connsiteX47" fmla="*/ 63302 w 551492"/>
                  <a:gd name="connsiteY47" fmla="*/ 152228 h 421851"/>
                  <a:gd name="connsiteX48" fmla="*/ 78804 w 551492"/>
                  <a:gd name="connsiteY48" fmla="*/ 117396 h 421851"/>
                  <a:gd name="connsiteX49" fmla="*/ 81388 w 551492"/>
                  <a:gd name="connsiteY49" fmla="*/ 117396 h 421851"/>
                  <a:gd name="connsiteX50" fmla="*/ 176987 w 551492"/>
                  <a:gd name="connsiteY50" fmla="*/ 0 h 42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551492" h="421851">
                    <a:moveTo>
                      <a:pt x="361794" y="308363"/>
                    </a:moveTo>
                    <a:lnTo>
                      <a:pt x="530845" y="308363"/>
                    </a:lnTo>
                    <a:cubicBezTo>
                      <a:pt x="541168" y="308363"/>
                      <a:pt x="551492" y="317411"/>
                      <a:pt x="551492" y="329044"/>
                    </a:cubicBezTo>
                    <a:lnTo>
                      <a:pt x="551492" y="362650"/>
                    </a:lnTo>
                    <a:cubicBezTo>
                      <a:pt x="551492" y="374283"/>
                      <a:pt x="541168" y="383331"/>
                      <a:pt x="530845" y="383331"/>
                    </a:cubicBezTo>
                    <a:lnTo>
                      <a:pt x="378570" y="383331"/>
                    </a:lnTo>
                    <a:lnTo>
                      <a:pt x="378570" y="369113"/>
                    </a:lnTo>
                    <a:cubicBezTo>
                      <a:pt x="378570" y="347140"/>
                      <a:pt x="372118" y="326459"/>
                      <a:pt x="361794" y="308363"/>
                    </a:cubicBezTo>
                    <a:close/>
                    <a:moveTo>
                      <a:pt x="313904" y="172924"/>
                    </a:moveTo>
                    <a:lnTo>
                      <a:pt x="530832" y="172924"/>
                    </a:lnTo>
                    <a:cubicBezTo>
                      <a:pt x="541162" y="172924"/>
                      <a:pt x="551492" y="181947"/>
                      <a:pt x="551492" y="193548"/>
                    </a:cubicBezTo>
                    <a:lnTo>
                      <a:pt x="551492" y="225772"/>
                    </a:lnTo>
                    <a:cubicBezTo>
                      <a:pt x="551492" y="237373"/>
                      <a:pt x="541162" y="247685"/>
                      <a:pt x="530832" y="247685"/>
                    </a:cubicBezTo>
                    <a:lnTo>
                      <a:pt x="271293" y="247685"/>
                    </a:lnTo>
                    <a:lnTo>
                      <a:pt x="271293" y="227061"/>
                    </a:lnTo>
                    <a:cubicBezTo>
                      <a:pt x="271293" y="225772"/>
                      <a:pt x="272584" y="225772"/>
                      <a:pt x="272584" y="224483"/>
                    </a:cubicBezTo>
                    <a:cubicBezTo>
                      <a:pt x="293244" y="218038"/>
                      <a:pt x="307448" y="194837"/>
                      <a:pt x="313904" y="172924"/>
                    </a:cubicBezTo>
                    <a:close/>
                    <a:moveTo>
                      <a:pt x="281648" y="36241"/>
                    </a:moveTo>
                    <a:lnTo>
                      <a:pt x="530834" y="36241"/>
                    </a:lnTo>
                    <a:cubicBezTo>
                      <a:pt x="541163" y="36241"/>
                      <a:pt x="551492" y="46553"/>
                      <a:pt x="551492" y="58154"/>
                    </a:cubicBezTo>
                    <a:lnTo>
                      <a:pt x="551492" y="90378"/>
                    </a:lnTo>
                    <a:cubicBezTo>
                      <a:pt x="551492" y="101979"/>
                      <a:pt x="541163" y="111002"/>
                      <a:pt x="530834" y="111002"/>
                    </a:cubicBezTo>
                    <a:lnTo>
                      <a:pt x="308761" y="111002"/>
                    </a:lnTo>
                    <a:cubicBezTo>
                      <a:pt x="304888" y="104557"/>
                      <a:pt x="301015" y="99401"/>
                      <a:pt x="295850" y="96823"/>
                    </a:cubicBezTo>
                    <a:cubicBezTo>
                      <a:pt x="293268" y="72333"/>
                      <a:pt x="288104" y="52998"/>
                      <a:pt x="281648" y="36241"/>
                    </a:cubicBezTo>
                    <a:close/>
                    <a:moveTo>
                      <a:pt x="176987" y="0"/>
                    </a:moveTo>
                    <a:cubicBezTo>
                      <a:pt x="257083" y="0"/>
                      <a:pt x="270002" y="64503"/>
                      <a:pt x="271294" y="117396"/>
                    </a:cubicBezTo>
                    <a:cubicBezTo>
                      <a:pt x="272586" y="117396"/>
                      <a:pt x="273878" y="117396"/>
                      <a:pt x="276461" y="117396"/>
                    </a:cubicBezTo>
                    <a:cubicBezTo>
                      <a:pt x="289380" y="117396"/>
                      <a:pt x="290672" y="132877"/>
                      <a:pt x="290672" y="152228"/>
                    </a:cubicBezTo>
                    <a:cubicBezTo>
                      <a:pt x="290672" y="171579"/>
                      <a:pt x="275169" y="199960"/>
                      <a:pt x="262251" y="199960"/>
                    </a:cubicBezTo>
                    <a:cubicBezTo>
                      <a:pt x="260959" y="199960"/>
                      <a:pt x="258375" y="198670"/>
                      <a:pt x="257083" y="197380"/>
                    </a:cubicBezTo>
                    <a:cubicBezTo>
                      <a:pt x="249332" y="216731"/>
                      <a:pt x="237705" y="233502"/>
                      <a:pt x="224786" y="247692"/>
                    </a:cubicBezTo>
                    <a:cubicBezTo>
                      <a:pt x="220911" y="250272"/>
                      <a:pt x="219619" y="254143"/>
                      <a:pt x="219619" y="259303"/>
                    </a:cubicBezTo>
                    <a:cubicBezTo>
                      <a:pt x="219619" y="270913"/>
                      <a:pt x="228662" y="279944"/>
                      <a:pt x="241581" y="279944"/>
                    </a:cubicBezTo>
                    <a:lnTo>
                      <a:pt x="263543" y="279944"/>
                    </a:lnTo>
                    <a:cubicBezTo>
                      <a:pt x="312634" y="279944"/>
                      <a:pt x="352682" y="319936"/>
                      <a:pt x="352682" y="368958"/>
                    </a:cubicBezTo>
                    <a:lnTo>
                      <a:pt x="352682" y="393470"/>
                    </a:lnTo>
                    <a:cubicBezTo>
                      <a:pt x="352682" y="408950"/>
                      <a:pt x="341055" y="421851"/>
                      <a:pt x="325553" y="421851"/>
                    </a:cubicBezTo>
                    <a:lnTo>
                      <a:pt x="28421" y="421851"/>
                    </a:lnTo>
                    <a:cubicBezTo>
                      <a:pt x="12919" y="421851"/>
                      <a:pt x="0" y="408950"/>
                      <a:pt x="0" y="393470"/>
                    </a:cubicBezTo>
                    <a:lnTo>
                      <a:pt x="0" y="368958"/>
                    </a:lnTo>
                    <a:cubicBezTo>
                      <a:pt x="0" y="319936"/>
                      <a:pt x="40048" y="279944"/>
                      <a:pt x="89139" y="279944"/>
                    </a:cubicBezTo>
                    <a:lnTo>
                      <a:pt x="112393" y="279944"/>
                    </a:lnTo>
                    <a:cubicBezTo>
                      <a:pt x="124020" y="279944"/>
                      <a:pt x="133063" y="270913"/>
                      <a:pt x="133063" y="259303"/>
                    </a:cubicBezTo>
                    <a:cubicBezTo>
                      <a:pt x="133063" y="254143"/>
                      <a:pt x="131771" y="250272"/>
                      <a:pt x="127896" y="247692"/>
                    </a:cubicBezTo>
                    <a:cubicBezTo>
                      <a:pt x="114977" y="234792"/>
                      <a:pt x="104642" y="216731"/>
                      <a:pt x="95599" y="198670"/>
                    </a:cubicBezTo>
                    <a:cubicBezTo>
                      <a:pt x="94307" y="199960"/>
                      <a:pt x="93015" y="199960"/>
                      <a:pt x="91723" y="199960"/>
                    </a:cubicBezTo>
                    <a:cubicBezTo>
                      <a:pt x="78804" y="199960"/>
                      <a:pt x="63302" y="171579"/>
                      <a:pt x="63302" y="152228"/>
                    </a:cubicBezTo>
                    <a:cubicBezTo>
                      <a:pt x="63302" y="132877"/>
                      <a:pt x="65886" y="117396"/>
                      <a:pt x="78804" y="117396"/>
                    </a:cubicBezTo>
                    <a:cubicBezTo>
                      <a:pt x="80096" y="117396"/>
                      <a:pt x="80096" y="117396"/>
                      <a:pt x="81388" y="117396"/>
                    </a:cubicBezTo>
                    <a:cubicBezTo>
                      <a:pt x="82680" y="64503"/>
                      <a:pt x="93015" y="0"/>
                      <a:pt x="176987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AEDD2"/>
                  </a:gs>
                  <a:gs pos="100000">
                    <a:srgbClr val="0383CD"/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" name="pyramid-chart_64746"/>
              <p:cNvSpPr>
                <a:spLocks noChangeAspect="1"/>
              </p:cNvSpPr>
              <p:nvPr/>
            </p:nvSpPr>
            <p:spPr bwMode="auto">
              <a:xfrm>
                <a:off x="642394" y="4701076"/>
                <a:ext cx="283365" cy="285131"/>
              </a:xfrm>
              <a:custGeom>
                <a:avLst/>
                <a:gdLst>
                  <a:gd name="connsiteX0" fmla="*/ 71397 w 599947"/>
                  <a:gd name="connsiteY0" fmla="*/ 336103 h 603687"/>
                  <a:gd name="connsiteX1" fmla="*/ 299914 w 599947"/>
                  <a:gd name="connsiteY1" fmla="*/ 451272 h 603687"/>
                  <a:gd name="connsiteX2" fmla="*/ 528432 w 599947"/>
                  <a:gd name="connsiteY2" fmla="*/ 336103 h 603687"/>
                  <a:gd name="connsiteX3" fmla="*/ 599947 w 599947"/>
                  <a:gd name="connsiteY3" fmla="*/ 431289 h 603687"/>
                  <a:gd name="connsiteX4" fmla="*/ 299914 w 599947"/>
                  <a:gd name="connsiteY4" fmla="*/ 603687 h 603687"/>
                  <a:gd name="connsiteX5" fmla="*/ 0 w 599947"/>
                  <a:gd name="connsiteY5" fmla="*/ 431289 h 603687"/>
                  <a:gd name="connsiteX6" fmla="*/ 175572 w 599947"/>
                  <a:gd name="connsiteY6" fmla="*/ 181494 h 603687"/>
                  <a:gd name="connsiteX7" fmla="*/ 299879 w 599947"/>
                  <a:gd name="connsiteY7" fmla="*/ 238829 h 603687"/>
                  <a:gd name="connsiteX8" fmla="*/ 424187 w 599947"/>
                  <a:gd name="connsiteY8" fmla="*/ 181494 h 603687"/>
                  <a:gd name="connsiteX9" fmla="*/ 507295 w 599947"/>
                  <a:gd name="connsiteY9" fmla="*/ 292263 h 603687"/>
                  <a:gd name="connsiteX10" fmla="*/ 299879 w 599947"/>
                  <a:gd name="connsiteY10" fmla="*/ 396648 h 603687"/>
                  <a:gd name="connsiteX11" fmla="*/ 92582 w 599947"/>
                  <a:gd name="connsiteY11" fmla="*/ 292263 h 603687"/>
                  <a:gd name="connsiteX12" fmla="*/ 299903 w 599947"/>
                  <a:gd name="connsiteY12" fmla="*/ 0 h 603687"/>
                  <a:gd name="connsiteX13" fmla="*/ 403846 w 599947"/>
                  <a:gd name="connsiteY13" fmla="*/ 138571 h 603687"/>
                  <a:gd name="connsiteX14" fmla="*/ 299903 w 599947"/>
                  <a:gd name="connsiteY14" fmla="*/ 186575 h 603687"/>
                  <a:gd name="connsiteX15" fmla="*/ 195960 w 599947"/>
                  <a:gd name="connsiteY15" fmla="*/ 138571 h 60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99947" h="603687">
                    <a:moveTo>
                      <a:pt x="71397" y="336103"/>
                    </a:moveTo>
                    <a:lnTo>
                      <a:pt x="299914" y="451272"/>
                    </a:lnTo>
                    <a:lnTo>
                      <a:pt x="528432" y="336103"/>
                    </a:lnTo>
                    <a:lnTo>
                      <a:pt x="599947" y="431289"/>
                    </a:lnTo>
                    <a:lnTo>
                      <a:pt x="299914" y="603687"/>
                    </a:lnTo>
                    <a:lnTo>
                      <a:pt x="0" y="431289"/>
                    </a:lnTo>
                    <a:close/>
                    <a:moveTo>
                      <a:pt x="175572" y="181494"/>
                    </a:moveTo>
                    <a:lnTo>
                      <a:pt x="299879" y="238829"/>
                    </a:lnTo>
                    <a:lnTo>
                      <a:pt x="424187" y="181494"/>
                    </a:lnTo>
                    <a:lnTo>
                      <a:pt x="507295" y="292263"/>
                    </a:lnTo>
                    <a:lnTo>
                      <a:pt x="299879" y="396648"/>
                    </a:lnTo>
                    <a:lnTo>
                      <a:pt x="92582" y="292263"/>
                    </a:lnTo>
                    <a:close/>
                    <a:moveTo>
                      <a:pt x="299903" y="0"/>
                    </a:moveTo>
                    <a:lnTo>
                      <a:pt x="403846" y="138571"/>
                    </a:lnTo>
                    <a:lnTo>
                      <a:pt x="299903" y="186575"/>
                    </a:lnTo>
                    <a:lnTo>
                      <a:pt x="195960" y="138571"/>
                    </a:lnTo>
                    <a:close/>
                  </a:path>
                </a:pathLst>
              </a:custGeom>
              <a:gradFill>
                <a:gsLst>
                  <a:gs pos="0">
                    <a:srgbClr val="0AEDD2"/>
                  </a:gs>
                  <a:gs pos="100000">
                    <a:srgbClr val="0383CD"/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6658723" y="662208"/>
            <a:ext cx="5109077" cy="5713568"/>
            <a:chOff x="6658723" y="662208"/>
            <a:chExt cx="5109077" cy="5713568"/>
          </a:xfrm>
        </p:grpSpPr>
        <p:grpSp>
          <p:nvGrpSpPr>
            <p:cNvPr id="5" name="组合 4"/>
            <p:cNvGrpSpPr/>
            <p:nvPr/>
          </p:nvGrpSpPr>
          <p:grpSpPr>
            <a:xfrm>
              <a:off x="6658723" y="662208"/>
              <a:ext cx="5109077" cy="5713568"/>
              <a:chOff x="6658723" y="662208"/>
              <a:chExt cx="5109077" cy="5713568"/>
            </a:xfrm>
          </p:grpSpPr>
          <p:pic>
            <p:nvPicPr>
              <p:cNvPr id="3" name="图片 2" descr="图片包含 草, 户外, 田地, 公园&#10;&#10;描述已自动生成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58723" y="673181"/>
                <a:ext cx="3720854" cy="5188981"/>
              </a:xfrm>
              <a:prstGeom prst="rect">
                <a:avLst/>
              </a:prstGeom>
            </p:spPr>
          </p:pic>
          <p:sp>
            <p:nvSpPr>
              <p:cNvPr id="6" name="矩形 5"/>
              <p:cNvSpPr/>
              <p:nvPr/>
            </p:nvSpPr>
            <p:spPr>
              <a:xfrm flipH="1">
                <a:off x="7146981" y="1156294"/>
                <a:ext cx="3711173" cy="5188980"/>
              </a:xfrm>
              <a:prstGeom prst="rect">
                <a:avLst/>
              </a:prstGeom>
              <a:gradFill flip="none" rotWithShape="0">
                <a:gsLst>
                  <a:gs pos="43000">
                    <a:srgbClr val="0AEDD2">
                      <a:alpha val="0"/>
                    </a:srgbClr>
                  </a:gs>
                  <a:gs pos="100000">
                    <a:srgbClr val="0380CD">
                      <a:alpha val="74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7" name="十字形 6"/>
              <p:cNvSpPr/>
              <p:nvPr/>
            </p:nvSpPr>
            <p:spPr>
              <a:xfrm>
                <a:off x="11353780" y="662208"/>
                <a:ext cx="368935" cy="368935"/>
              </a:xfrm>
              <a:prstGeom prst="plus">
                <a:avLst>
                  <a:gd name="adj" fmla="val 36138"/>
                </a:avLst>
              </a:prstGeom>
              <a:gradFill>
                <a:gsLst>
                  <a:gs pos="0">
                    <a:srgbClr val="0AEDD2">
                      <a:alpha val="85000"/>
                    </a:srgbClr>
                  </a:gs>
                  <a:gs pos="100000">
                    <a:srgbClr val="0380CD">
                      <a:alpha val="90000"/>
                    </a:srgbClr>
                  </a:gs>
                </a:gsLst>
                <a:lin ang="90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11398468" y="3913246"/>
                <a:ext cx="369332" cy="246253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dist"/>
                <a:r>
                  <a:rPr lang="zh-CN" altLang="en-US" sz="1200" dirty="0">
                    <a:solidFill>
                      <a:sysClr val="windowText" lastClr="000000"/>
                    </a:solidFill>
                    <a:effectLst/>
                    <a:cs typeface="+mn-ea"/>
                    <a:sym typeface="+mn-lt"/>
                  </a:rPr>
                  <a:t>语文精品课件</a:t>
                </a:r>
                <a:endParaRPr lang="en-US" altLang="zh-CN" sz="1200" dirty="0">
                  <a:solidFill>
                    <a:sysClr val="windowText" lastClr="000000"/>
                  </a:solidFill>
                  <a:effectLst/>
                  <a:cs typeface="+mn-ea"/>
                  <a:sym typeface="+mn-lt"/>
                </a:endParaRPr>
              </a:p>
            </p:txBody>
          </p:sp>
        </p:grpSp>
        <p:sp>
          <p:nvSpPr>
            <p:cNvPr id="28" name="文本框 27"/>
            <p:cNvSpPr txBox="1"/>
            <p:nvPr/>
          </p:nvSpPr>
          <p:spPr>
            <a:xfrm>
              <a:off x="7472516" y="5134222"/>
              <a:ext cx="29070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语文园地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交流平台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6653802" y="801278"/>
            <a:ext cx="1296035" cy="5237480"/>
            <a:chOff x="11267" y="416"/>
            <a:chExt cx="2041" cy="8803"/>
          </a:xfrm>
        </p:grpSpPr>
        <p:sp>
          <p:nvSpPr>
            <p:cNvPr id="8" name="椭圆 7"/>
            <p:cNvSpPr/>
            <p:nvPr/>
          </p:nvSpPr>
          <p:spPr>
            <a:xfrm>
              <a:off x="11267" y="6994"/>
              <a:ext cx="2041" cy="2225"/>
            </a:xfrm>
            <a:prstGeom prst="ellipse">
              <a:avLst/>
            </a:prstGeom>
            <a:gradFill flip="none" rotWithShape="1">
              <a:gsLst>
                <a:gs pos="0">
                  <a:srgbClr val="EEECE1">
                    <a:lumMod val="50000"/>
                    <a:shade val="30000"/>
                    <a:satMod val="115000"/>
                  </a:srgbClr>
                </a:gs>
                <a:gs pos="50000">
                  <a:srgbClr val="EEECE1">
                    <a:lumMod val="50000"/>
                    <a:shade val="67500"/>
                    <a:satMod val="115000"/>
                  </a:srgbClr>
                </a:gs>
                <a:gs pos="100000">
                  <a:srgbClr val="EEECE1">
                    <a:lumMod val="50000"/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 cap="flat" cmpd="sng" algn="ctr">
              <a:solidFill>
                <a:srgbClr val="FF9900"/>
              </a:solidFill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12700"/>
            </a:sp3d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9" name="组合 7"/>
            <p:cNvGrpSpPr/>
            <p:nvPr/>
          </p:nvGrpSpPr>
          <p:grpSpPr>
            <a:xfrm>
              <a:off x="12061" y="416"/>
              <a:ext cx="337" cy="6350"/>
              <a:chOff x="6948264" y="0"/>
              <a:chExt cx="141899" cy="4406651"/>
            </a:xfrm>
          </p:grpSpPr>
          <p:sp>
            <p:nvSpPr>
              <p:cNvPr id="10" name="圆角矩形 1"/>
              <p:cNvSpPr/>
              <p:nvPr/>
            </p:nvSpPr>
            <p:spPr>
              <a:xfrm rot="5400000">
                <a:off x="6786438" y="885631"/>
                <a:ext cx="460795" cy="137142"/>
              </a:xfrm>
              <a:custGeom>
                <a:avLst/>
                <a:gdLst/>
                <a:ahLst/>
                <a:cxnLst/>
                <a:rect l="l" t="t" r="r" b="b"/>
                <a:pathLst>
                  <a:path w="1008112" h="300033">
                    <a:moveTo>
                      <a:pt x="74675" y="151350"/>
                    </a:moveTo>
                    <a:cubicBezTo>
                      <a:pt x="74675" y="201798"/>
                      <a:pt x="115572" y="242694"/>
                      <a:pt x="166020" y="242694"/>
                    </a:cubicBezTo>
                    <a:lnTo>
                      <a:pt x="558960" y="242694"/>
                    </a:lnTo>
                    <a:cubicBezTo>
                      <a:pt x="609408" y="242694"/>
                      <a:pt x="650304" y="201798"/>
                      <a:pt x="650304" y="151350"/>
                    </a:cubicBezTo>
                    <a:cubicBezTo>
                      <a:pt x="650304" y="100903"/>
                      <a:pt x="609408" y="60006"/>
                      <a:pt x="558960" y="60006"/>
                    </a:cubicBezTo>
                    <a:lnTo>
                      <a:pt x="166020" y="60006"/>
                    </a:lnTo>
                    <a:cubicBezTo>
                      <a:pt x="115572" y="60006"/>
                      <a:pt x="74675" y="100903"/>
                      <a:pt x="74675" y="151350"/>
                    </a:cubicBezTo>
                    <a:close/>
                    <a:moveTo>
                      <a:pt x="0" y="150017"/>
                    </a:moveTo>
                    <a:cubicBezTo>
                      <a:pt x="0" y="67165"/>
                      <a:pt x="67165" y="0"/>
                      <a:pt x="150017" y="0"/>
                    </a:cubicBezTo>
                    <a:lnTo>
                      <a:pt x="570063" y="0"/>
                    </a:lnTo>
                    <a:cubicBezTo>
                      <a:pt x="639957" y="0"/>
                      <a:pt x="698687" y="47798"/>
                      <a:pt x="712645" y="113187"/>
                    </a:cubicBezTo>
                    <a:lnTo>
                      <a:pt x="996112" y="113187"/>
                    </a:lnTo>
                    <a:cubicBezTo>
                      <a:pt x="1002739" y="113187"/>
                      <a:pt x="1008112" y="118560"/>
                      <a:pt x="1008112" y="125187"/>
                    </a:cubicBezTo>
                    <a:lnTo>
                      <a:pt x="1008112" y="173187"/>
                    </a:lnTo>
                    <a:cubicBezTo>
                      <a:pt x="1008112" y="179814"/>
                      <a:pt x="1002739" y="185187"/>
                      <a:pt x="996112" y="185187"/>
                    </a:cubicBezTo>
                    <a:lnTo>
                      <a:pt x="712980" y="185187"/>
                    </a:lnTo>
                    <a:cubicBezTo>
                      <a:pt x="699696" y="251409"/>
                      <a:pt x="640558" y="300033"/>
                      <a:pt x="570063" y="300033"/>
                    </a:cubicBezTo>
                    <a:lnTo>
                      <a:pt x="150017" y="300033"/>
                    </a:lnTo>
                    <a:cubicBezTo>
                      <a:pt x="67165" y="300033"/>
                      <a:pt x="0" y="232869"/>
                      <a:pt x="0" y="150017"/>
                    </a:cubicBez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rgbClr val="FF990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" name="圆角矩形 1"/>
              <p:cNvSpPr/>
              <p:nvPr/>
            </p:nvSpPr>
            <p:spPr>
              <a:xfrm rot="5400000">
                <a:off x="6791194" y="1344504"/>
                <a:ext cx="460795" cy="137142"/>
              </a:xfrm>
              <a:custGeom>
                <a:avLst/>
                <a:gdLst/>
                <a:ahLst/>
                <a:cxnLst/>
                <a:rect l="l" t="t" r="r" b="b"/>
                <a:pathLst>
                  <a:path w="1008112" h="300033">
                    <a:moveTo>
                      <a:pt x="74675" y="151350"/>
                    </a:moveTo>
                    <a:cubicBezTo>
                      <a:pt x="74675" y="201798"/>
                      <a:pt x="115572" y="242694"/>
                      <a:pt x="166020" y="242694"/>
                    </a:cubicBezTo>
                    <a:lnTo>
                      <a:pt x="558960" y="242694"/>
                    </a:lnTo>
                    <a:cubicBezTo>
                      <a:pt x="609408" y="242694"/>
                      <a:pt x="650304" y="201798"/>
                      <a:pt x="650304" y="151350"/>
                    </a:cubicBezTo>
                    <a:cubicBezTo>
                      <a:pt x="650304" y="100903"/>
                      <a:pt x="609408" y="60006"/>
                      <a:pt x="558960" y="60006"/>
                    </a:cubicBezTo>
                    <a:lnTo>
                      <a:pt x="166020" y="60006"/>
                    </a:lnTo>
                    <a:cubicBezTo>
                      <a:pt x="115572" y="60006"/>
                      <a:pt x="74675" y="100903"/>
                      <a:pt x="74675" y="151350"/>
                    </a:cubicBezTo>
                    <a:close/>
                    <a:moveTo>
                      <a:pt x="0" y="150017"/>
                    </a:moveTo>
                    <a:cubicBezTo>
                      <a:pt x="0" y="67165"/>
                      <a:pt x="67165" y="0"/>
                      <a:pt x="150017" y="0"/>
                    </a:cubicBezTo>
                    <a:lnTo>
                      <a:pt x="570063" y="0"/>
                    </a:lnTo>
                    <a:cubicBezTo>
                      <a:pt x="639957" y="0"/>
                      <a:pt x="698687" y="47798"/>
                      <a:pt x="712645" y="113187"/>
                    </a:cubicBezTo>
                    <a:lnTo>
                      <a:pt x="996112" y="113187"/>
                    </a:lnTo>
                    <a:cubicBezTo>
                      <a:pt x="1002739" y="113187"/>
                      <a:pt x="1008112" y="118560"/>
                      <a:pt x="1008112" y="125187"/>
                    </a:cubicBezTo>
                    <a:lnTo>
                      <a:pt x="1008112" y="173187"/>
                    </a:lnTo>
                    <a:cubicBezTo>
                      <a:pt x="1008112" y="179814"/>
                      <a:pt x="1002739" y="185187"/>
                      <a:pt x="996112" y="185187"/>
                    </a:cubicBezTo>
                    <a:lnTo>
                      <a:pt x="712980" y="185187"/>
                    </a:lnTo>
                    <a:cubicBezTo>
                      <a:pt x="699696" y="251409"/>
                      <a:pt x="640558" y="300033"/>
                      <a:pt x="570063" y="300033"/>
                    </a:cubicBezTo>
                    <a:lnTo>
                      <a:pt x="150017" y="300033"/>
                    </a:lnTo>
                    <a:cubicBezTo>
                      <a:pt x="67165" y="300033"/>
                      <a:pt x="0" y="232869"/>
                      <a:pt x="0" y="150017"/>
                    </a:cubicBez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rgbClr val="FF990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" name="圆角矩形 1"/>
              <p:cNvSpPr/>
              <p:nvPr/>
            </p:nvSpPr>
            <p:spPr>
              <a:xfrm rot="5400000">
                <a:off x="6786438" y="1803377"/>
                <a:ext cx="460795" cy="137142"/>
              </a:xfrm>
              <a:custGeom>
                <a:avLst/>
                <a:gdLst/>
                <a:ahLst/>
                <a:cxnLst/>
                <a:rect l="l" t="t" r="r" b="b"/>
                <a:pathLst>
                  <a:path w="1008112" h="300033">
                    <a:moveTo>
                      <a:pt x="74675" y="151350"/>
                    </a:moveTo>
                    <a:cubicBezTo>
                      <a:pt x="74675" y="201798"/>
                      <a:pt x="115572" y="242694"/>
                      <a:pt x="166020" y="242694"/>
                    </a:cubicBezTo>
                    <a:lnTo>
                      <a:pt x="558960" y="242694"/>
                    </a:lnTo>
                    <a:cubicBezTo>
                      <a:pt x="609408" y="242694"/>
                      <a:pt x="650304" y="201798"/>
                      <a:pt x="650304" y="151350"/>
                    </a:cubicBezTo>
                    <a:cubicBezTo>
                      <a:pt x="650304" y="100903"/>
                      <a:pt x="609408" y="60006"/>
                      <a:pt x="558960" y="60006"/>
                    </a:cubicBezTo>
                    <a:lnTo>
                      <a:pt x="166020" y="60006"/>
                    </a:lnTo>
                    <a:cubicBezTo>
                      <a:pt x="115572" y="60006"/>
                      <a:pt x="74675" y="100903"/>
                      <a:pt x="74675" y="151350"/>
                    </a:cubicBezTo>
                    <a:close/>
                    <a:moveTo>
                      <a:pt x="0" y="150017"/>
                    </a:moveTo>
                    <a:cubicBezTo>
                      <a:pt x="0" y="67165"/>
                      <a:pt x="67165" y="0"/>
                      <a:pt x="150017" y="0"/>
                    </a:cubicBezTo>
                    <a:lnTo>
                      <a:pt x="570063" y="0"/>
                    </a:lnTo>
                    <a:cubicBezTo>
                      <a:pt x="639957" y="0"/>
                      <a:pt x="698687" y="47798"/>
                      <a:pt x="712645" y="113187"/>
                    </a:cubicBezTo>
                    <a:lnTo>
                      <a:pt x="996112" y="113187"/>
                    </a:lnTo>
                    <a:cubicBezTo>
                      <a:pt x="1002739" y="113187"/>
                      <a:pt x="1008112" y="118560"/>
                      <a:pt x="1008112" y="125187"/>
                    </a:cubicBezTo>
                    <a:lnTo>
                      <a:pt x="1008112" y="173187"/>
                    </a:lnTo>
                    <a:cubicBezTo>
                      <a:pt x="1008112" y="179814"/>
                      <a:pt x="1002739" y="185187"/>
                      <a:pt x="996112" y="185187"/>
                    </a:cubicBezTo>
                    <a:lnTo>
                      <a:pt x="712980" y="185187"/>
                    </a:lnTo>
                    <a:cubicBezTo>
                      <a:pt x="699696" y="251409"/>
                      <a:pt x="640558" y="300033"/>
                      <a:pt x="570063" y="300033"/>
                    </a:cubicBezTo>
                    <a:lnTo>
                      <a:pt x="150017" y="300033"/>
                    </a:lnTo>
                    <a:cubicBezTo>
                      <a:pt x="67165" y="300033"/>
                      <a:pt x="0" y="232869"/>
                      <a:pt x="0" y="150017"/>
                    </a:cubicBez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rgbClr val="FF990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圆角矩形 1"/>
              <p:cNvSpPr/>
              <p:nvPr/>
            </p:nvSpPr>
            <p:spPr>
              <a:xfrm rot="5400000">
                <a:off x="6786437" y="2262250"/>
                <a:ext cx="460795" cy="137142"/>
              </a:xfrm>
              <a:custGeom>
                <a:avLst/>
                <a:gdLst/>
                <a:ahLst/>
                <a:cxnLst/>
                <a:rect l="l" t="t" r="r" b="b"/>
                <a:pathLst>
                  <a:path w="1008112" h="300033">
                    <a:moveTo>
                      <a:pt x="74675" y="151350"/>
                    </a:moveTo>
                    <a:cubicBezTo>
                      <a:pt x="74675" y="201798"/>
                      <a:pt x="115572" y="242694"/>
                      <a:pt x="166020" y="242694"/>
                    </a:cubicBezTo>
                    <a:lnTo>
                      <a:pt x="558960" y="242694"/>
                    </a:lnTo>
                    <a:cubicBezTo>
                      <a:pt x="609408" y="242694"/>
                      <a:pt x="650304" y="201798"/>
                      <a:pt x="650304" y="151350"/>
                    </a:cubicBezTo>
                    <a:cubicBezTo>
                      <a:pt x="650304" y="100903"/>
                      <a:pt x="609408" y="60006"/>
                      <a:pt x="558960" y="60006"/>
                    </a:cubicBezTo>
                    <a:lnTo>
                      <a:pt x="166020" y="60006"/>
                    </a:lnTo>
                    <a:cubicBezTo>
                      <a:pt x="115572" y="60006"/>
                      <a:pt x="74675" y="100903"/>
                      <a:pt x="74675" y="151350"/>
                    </a:cubicBezTo>
                    <a:close/>
                    <a:moveTo>
                      <a:pt x="0" y="150017"/>
                    </a:moveTo>
                    <a:cubicBezTo>
                      <a:pt x="0" y="67165"/>
                      <a:pt x="67165" y="0"/>
                      <a:pt x="150017" y="0"/>
                    </a:cubicBezTo>
                    <a:lnTo>
                      <a:pt x="570063" y="0"/>
                    </a:lnTo>
                    <a:cubicBezTo>
                      <a:pt x="639957" y="0"/>
                      <a:pt x="698687" y="47798"/>
                      <a:pt x="712645" y="113187"/>
                    </a:cubicBezTo>
                    <a:lnTo>
                      <a:pt x="996112" y="113187"/>
                    </a:lnTo>
                    <a:cubicBezTo>
                      <a:pt x="1002739" y="113187"/>
                      <a:pt x="1008112" y="118560"/>
                      <a:pt x="1008112" y="125187"/>
                    </a:cubicBezTo>
                    <a:lnTo>
                      <a:pt x="1008112" y="173187"/>
                    </a:lnTo>
                    <a:cubicBezTo>
                      <a:pt x="1008112" y="179814"/>
                      <a:pt x="1002739" y="185187"/>
                      <a:pt x="996112" y="185187"/>
                    </a:cubicBezTo>
                    <a:lnTo>
                      <a:pt x="712980" y="185187"/>
                    </a:lnTo>
                    <a:cubicBezTo>
                      <a:pt x="699696" y="251409"/>
                      <a:pt x="640558" y="300033"/>
                      <a:pt x="570063" y="300033"/>
                    </a:cubicBezTo>
                    <a:lnTo>
                      <a:pt x="150017" y="300033"/>
                    </a:lnTo>
                    <a:cubicBezTo>
                      <a:pt x="67165" y="300033"/>
                      <a:pt x="0" y="232869"/>
                      <a:pt x="0" y="150017"/>
                    </a:cubicBez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rgbClr val="FF990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" name="圆角矩形 1"/>
              <p:cNvSpPr/>
              <p:nvPr/>
            </p:nvSpPr>
            <p:spPr>
              <a:xfrm rot="5400000">
                <a:off x="6786437" y="2721122"/>
                <a:ext cx="460795" cy="137142"/>
              </a:xfrm>
              <a:custGeom>
                <a:avLst/>
                <a:gdLst/>
                <a:ahLst/>
                <a:cxnLst/>
                <a:rect l="l" t="t" r="r" b="b"/>
                <a:pathLst>
                  <a:path w="1008112" h="300033">
                    <a:moveTo>
                      <a:pt x="74675" y="151350"/>
                    </a:moveTo>
                    <a:cubicBezTo>
                      <a:pt x="74675" y="201798"/>
                      <a:pt x="115572" y="242694"/>
                      <a:pt x="166020" y="242694"/>
                    </a:cubicBezTo>
                    <a:lnTo>
                      <a:pt x="558960" y="242694"/>
                    </a:lnTo>
                    <a:cubicBezTo>
                      <a:pt x="609408" y="242694"/>
                      <a:pt x="650304" y="201798"/>
                      <a:pt x="650304" y="151350"/>
                    </a:cubicBezTo>
                    <a:cubicBezTo>
                      <a:pt x="650304" y="100903"/>
                      <a:pt x="609408" y="60006"/>
                      <a:pt x="558960" y="60006"/>
                    </a:cubicBezTo>
                    <a:lnTo>
                      <a:pt x="166020" y="60006"/>
                    </a:lnTo>
                    <a:cubicBezTo>
                      <a:pt x="115572" y="60006"/>
                      <a:pt x="74675" y="100903"/>
                      <a:pt x="74675" y="151350"/>
                    </a:cubicBezTo>
                    <a:close/>
                    <a:moveTo>
                      <a:pt x="0" y="150017"/>
                    </a:moveTo>
                    <a:cubicBezTo>
                      <a:pt x="0" y="67165"/>
                      <a:pt x="67165" y="0"/>
                      <a:pt x="150017" y="0"/>
                    </a:cubicBezTo>
                    <a:lnTo>
                      <a:pt x="570063" y="0"/>
                    </a:lnTo>
                    <a:cubicBezTo>
                      <a:pt x="639957" y="0"/>
                      <a:pt x="698687" y="47798"/>
                      <a:pt x="712645" y="113187"/>
                    </a:cubicBezTo>
                    <a:lnTo>
                      <a:pt x="996112" y="113187"/>
                    </a:lnTo>
                    <a:cubicBezTo>
                      <a:pt x="1002739" y="113187"/>
                      <a:pt x="1008112" y="118560"/>
                      <a:pt x="1008112" y="125187"/>
                    </a:cubicBezTo>
                    <a:lnTo>
                      <a:pt x="1008112" y="173187"/>
                    </a:lnTo>
                    <a:cubicBezTo>
                      <a:pt x="1008112" y="179814"/>
                      <a:pt x="1002739" y="185187"/>
                      <a:pt x="996112" y="185187"/>
                    </a:cubicBezTo>
                    <a:lnTo>
                      <a:pt x="712980" y="185187"/>
                    </a:lnTo>
                    <a:cubicBezTo>
                      <a:pt x="699696" y="251409"/>
                      <a:pt x="640558" y="300033"/>
                      <a:pt x="570063" y="300033"/>
                    </a:cubicBezTo>
                    <a:lnTo>
                      <a:pt x="150017" y="300033"/>
                    </a:lnTo>
                    <a:cubicBezTo>
                      <a:pt x="67165" y="300033"/>
                      <a:pt x="0" y="232869"/>
                      <a:pt x="0" y="150017"/>
                    </a:cubicBez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rgbClr val="FF990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" name="圆角矩形 2"/>
              <p:cNvSpPr/>
              <p:nvPr/>
            </p:nvSpPr>
            <p:spPr>
              <a:xfrm>
                <a:off x="7005137" y="0"/>
                <a:ext cx="32911" cy="725727"/>
              </a:xfrm>
              <a:prstGeom prst="roundRect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rgbClr val="FF990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" name="圆角矩形 1"/>
              <p:cNvSpPr/>
              <p:nvPr/>
            </p:nvSpPr>
            <p:spPr>
              <a:xfrm rot="5400000">
                <a:off x="6786437" y="3176572"/>
                <a:ext cx="460795" cy="137142"/>
              </a:xfrm>
              <a:custGeom>
                <a:avLst/>
                <a:gdLst/>
                <a:ahLst/>
                <a:cxnLst/>
                <a:rect l="l" t="t" r="r" b="b"/>
                <a:pathLst>
                  <a:path w="1008112" h="300033">
                    <a:moveTo>
                      <a:pt x="74675" y="151350"/>
                    </a:moveTo>
                    <a:cubicBezTo>
                      <a:pt x="74675" y="201798"/>
                      <a:pt x="115572" y="242694"/>
                      <a:pt x="166020" y="242694"/>
                    </a:cubicBezTo>
                    <a:lnTo>
                      <a:pt x="558960" y="242694"/>
                    </a:lnTo>
                    <a:cubicBezTo>
                      <a:pt x="609408" y="242694"/>
                      <a:pt x="650304" y="201798"/>
                      <a:pt x="650304" y="151350"/>
                    </a:cubicBezTo>
                    <a:cubicBezTo>
                      <a:pt x="650304" y="100903"/>
                      <a:pt x="609408" y="60006"/>
                      <a:pt x="558960" y="60006"/>
                    </a:cubicBezTo>
                    <a:lnTo>
                      <a:pt x="166020" y="60006"/>
                    </a:lnTo>
                    <a:cubicBezTo>
                      <a:pt x="115572" y="60006"/>
                      <a:pt x="74675" y="100903"/>
                      <a:pt x="74675" y="151350"/>
                    </a:cubicBezTo>
                    <a:close/>
                    <a:moveTo>
                      <a:pt x="0" y="150017"/>
                    </a:moveTo>
                    <a:cubicBezTo>
                      <a:pt x="0" y="67165"/>
                      <a:pt x="67165" y="0"/>
                      <a:pt x="150017" y="0"/>
                    </a:cubicBezTo>
                    <a:lnTo>
                      <a:pt x="570063" y="0"/>
                    </a:lnTo>
                    <a:cubicBezTo>
                      <a:pt x="639957" y="0"/>
                      <a:pt x="698687" y="47798"/>
                      <a:pt x="712645" y="113187"/>
                    </a:cubicBezTo>
                    <a:lnTo>
                      <a:pt x="996112" y="113187"/>
                    </a:lnTo>
                    <a:cubicBezTo>
                      <a:pt x="1002739" y="113187"/>
                      <a:pt x="1008112" y="118560"/>
                      <a:pt x="1008112" y="125187"/>
                    </a:cubicBezTo>
                    <a:lnTo>
                      <a:pt x="1008112" y="173187"/>
                    </a:lnTo>
                    <a:cubicBezTo>
                      <a:pt x="1008112" y="179814"/>
                      <a:pt x="1002739" y="185187"/>
                      <a:pt x="996112" y="185187"/>
                    </a:cubicBezTo>
                    <a:lnTo>
                      <a:pt x="712980" y="185187"/>
                    </a:lnTo>
                    <a:cubicBezTo>
                      <a:pt x="699696" y="251409"/>
                      <a:pt x="640558" y="300033"/>
                      <a:pt x="570063" y="300033"/>
                    </a:cubicBezTo>
                    <a:lnTo>
                      <a:pt x="150017" y="300033"/>
                    </a:lnTo>
                    <a:cubicBezTo>
                      <a:pt x="67165" y="300033"/>
                      <a:pt x="0" y="232869"/>
                      <a:pt x="0" y="150017"/>
                    </a:cubicBez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rgbClr val="FF990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" name="圆角矩形 1"/>
              <p:cNvSpPr/>
              <p:nvPr/>
            </p:nvSpPr>
            <p:spPr>
              <a:xfrm rot="5400000">
                <a:off x="6786437" y="3646887"/>
                <a:ext cx="460795" cy="137142"/>
              </a:xfrm>
              <a:custGeom>
                <a:avLst/>
                <a:gdLst/>
                <a:ahLst/>
                <a:cxnLst/>
                <a:rect l="l" t="t" r="r" b="b"/>
                <a:pathLst>
                  <a:path w="1008112" h="300033">
                    <a:moveTo>
                      <a:pt x="74675" y="151350"/>
                    </a:moveTo>
                    <a:cubicBezTo>
                      <a:pt x="74675" y="201798"/>
                      <a:pt x="115572" y="242694"/>
                      <a:pt x="166020" y="242694"/>
                    </a:cubicBezTo>
                    <a:lnTo>
                      <a:pt x="558960" y="242694"/>
                    </a:lnTo>
                    <a:cubicBezTo>
                      <a:pt x="609408" y="242694"/>
                      <a:pt x="650304" y="201798"/>
                      <a:pt x="650304" y="151350"/>
                    </a:cubicBezTo>
                    <a:cubicBezTo>
                      <a:pt x="650304" y="100903"/>
                      <a:pt x="609408" y="60006"/>
                      <a:pt x="558960" y="60006"/>
                    </a:cubicBezTo>
                    <a:lnTo>
                      <a:pt x="166020" y="60006"/>
                    </a:lnTo>
                    <a:cubicBezTo>
                      <a:pt x="115572" y="60006"/>
                      <a:pt x="74675" y="100903"/>
                      <a:pt x="74675" y="151350"/>
                    </a:cubicBezTo>
                    <a:close/>
                    <a:moveTo>
                      <a:pt x="0" y="150017"/>
                    </a:moveTo>
                    <a:cubicBezTo>
                      <a:pt x="0" y="67165"/>
                      <a:pt x="67165" y="0"/>
                      <a:pt x="150017" y="0"/>
                    </a:cubicBezTo>
                    <a:lnTo>
                      <a:pt x="570063" y="0"/>
                    </a:lnTo>
                    <a:cubicBezTo>
                      <a:pt x="639957" y="0"/>
                      <a:pt x="698687" y="47798"/>
                      <a:pt x="712645" y="113187"/>
                    </a:cubicBezTo>
                    <a:lnTo>
                      <a:pt x="996112" y="113187"/>
                    </a:lnTo>
                    <a:cubicBezTo>
                      <a:pt x="1002739" y="113187"/>
                      <a:pt x="1008112" y="118560"/>
                      <a:pt x="1008112" y="125187"/>
                    </a:cubicBezTo>
                    <a:lnTo>
                      <a:pt x="1008112" y="173187"/>
                    </a:lnTo>
                    <a:cubicBezTo>
                      <a:pt x="1008112" y="179814"/>
                      <a:pt x="1002739" y="185187"/>
                      <a:pt x="996112" y="185187"/>
                    </a:cubicBezTo>
                    <a:lnTo>
                      <a:pt x="712980" y="185187"/>
                    </a:lnTo>
                    <a:cubicBezTo>
                      <a:pt x="699696" y="251409"/>
                      <a:pt x="640558" y="300033"/>
                      <a:pt x="570063" y="300033"/>
                    </a:cubicBezTo>
                    <a:lnTo>
                      <a:pt x="150017" y="300033"/>
                    </a:lnTo>
                    <a:cubicBezTo>
                      <a:pt x="67165" y="300033"/>
                      <a:pt x="0" y="232869"/>
                      <a:pt x="0" y="150017"/>
                    </a:cubicBez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rgbClr val="FF990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" name="圆角矩形 1"/>
              <p:cNvSpPr/>
              <p:nvPr/>
            </p:nvSpPr>
            <p:spPr>
              <a:xfrm rot="5400000">
                <a:off x="6786437" y="4107683"/>
                <a:ext cx="460795" cy="137142"/>
              </a:xfrm>
              <a:custGeom>
                <a:avLst/>
                <a:gdLst/>
                <a:ahLst/>
                <a:cxnLst/>
                <a:rect l="l" t="t" r="r" b="b"/>
                <a:pathLst>
                  <a:path w="1008112" h="300033">
                    <a:moveTo>
                      <a:pt x="74675" y="151350"/>
                    </a:moveTo>
                    <a:cubicBezTo>
                      <a:pt x="74675" y="201798"/>
                      <a:pt x="115572" y="242694"/>
                      <a:pt x="166020" y="242694"/>
                    </a:cubicBezTo>
                    <a:lnTo>
                      <a:pt x="558960" y="242694"/>
                    </a:lnTo>
                    <a:cubicBezTo>
                      <a:pt x="609408" y="242694"/>
                      <a:pt x="650304" y="201798"/>
                      <a:pt x="650304" y="151350"/>
                    </a:cubicBezTo>
                    <a:cubicBezTo>
                      <a:pt x="650304" y="100903"/>
                      <a:pt x="609408" y="60006"/>
                      <a:pt x="558960" y="60006"/>
                    </a:cubicBezTo>
                    <a:lnTo>
                      <a:pt x="166020" y="60006"/>
                    </a:lnTo>
                    <a:cubicBezTo>
                      <a:pt x="115572" y="60006"/>
                      <a:pt x="74675" y="100903"/>
                      <a:pt x="74675" y="151350"/>
                    </a:cubicBezTo>
                    <a:close/>
                    <a:moveTo>
                      <a:pt x="0" y="150017"/>
                    </a:moveTo>
                    <a:cubicBezTo>
                      <a:pt x="0" y="67165"/>
                      <a:pt x="67165" y="0"/>
                      <a:pt x="150017" y="0"/>
                    </a:cubicBezTo>
                    <a:lnTo>
                      <a:pt x="570063" y="0"/>
                    </a:lnTo>
                    <a:cubicBezTo>
                      <a:pt x="639957" y="0"/>
                      <a:pt x="698687" y="47798"/>
                      <a:pt x="712645" y="113187"/>
                    </a:cubicBezTo>
                    <a:lnTo>
                      <a:pt x="996112" y="113187"/>
                    </a:lnTo>
                    <a:cubicBezTo>
                      <a:pt x="1002739" y="113187"/>
                      <a:pt x="1008112" y="118560"/>
                      <a:pt x="1008112" y="125187"/>
                    </a:cubicBezTo>
                    <a:lnTo>
                      <a:pt x="1008112" y="173187"/>
                    </a:lnTo>
                    <a:cubicBezTo>
                      <a:pt x="1008112" y="179814"/>
                      <a:pt x="1002739" y="185187"/>
                      <a:pt x="996112" y="185187"/>
                    </a:cubicBezTo>
                    <a:lnTo>
                      <a:pt x="712980" y="185187"/>
                    </a:lnTo>
                    <a:cubicBezTo>
                      <a:pt x="699696" y="251409"/>
                      <a:pt x="640558" y="300033"/>
                      <a:pt x="570063" y="300033"/>
                    </a:cubicBezTo>
                    <a:lnTo>
                      <a:pt x="150017" y="300033"/>
                    </a:lnTo>
                    <a:cubicBezTo>
                      <a:pt x="67165" y="300033"/>
                      <a:pt x="0" y="232869"/>
                      <a:pt x="0" y="150017"/>
                    </a:cubicBez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rgbClr val="FF990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19" name="文本框 18"/>
          <p:cNvSpPr txBox="1"/>
          <p:nvPr/>
        </p:nvSpPr>
        <p:spPr>
          <a:xfrm>
            <a:off x="1068977" y="2105568"/>
            <a:ext cx="5321300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多么可爱的“小猫”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——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它的眼睛圆圆的，小小的鼻子下有一张三角嘴，小嘴两边有两撇漂亮的“八”字胡，圆圆的脑袋上竖起两只尖尖的耳朵，显得特别神气。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rcRect l="22710" t="9375" r="7588" b="18480"/>
          <a:stretch>
            <a:fillRect/>
          </a:stretch>
        </p:blipFill>
        <p:spPr>
          <a:xfrm>
            <a:off x="7949837" y="1906178"/>
            <a:ext cx="3227705" cy="2389505"/>
          </a:xfrm>
          <a:prstGeom prst="octagon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交流平台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69950" y="2299244"/>
            <a:ext cx="5080000" cy="28613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“鸟儿”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全身都是金黄的，它还有一双花椒粒一样大小的眼睛。我仿佛听到了它丰富多腔地叫唤，听，那叫声长短不同，粗细各异，变化多端，婉转动听。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t="7051" b="9691"/>
          <a:stretch>
            <a:fillRect/>
          </a:stretch>
        </p:blipFill>
        <p:spPr>
          <a:xfrm>
            <a:off x="6676572" y="2467982"/>
            <a:ext cx="4331335" cy="2692572"/>
          </a:xfrm>
          <a:prstGeom prst="round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交流平台</a:t>
            </a:r>
          </a:p>
        </p:txBody>
      </p:sp>
      <p:sp>
        <p:nvSpPr>
          <p:cNvPr id="3" name="棱台 1"/>
          <p:cNvSpPr/>
          <p:nvPr/>
        </p:nvSpPr>
        <p:spPr>
          <a:xfrm>
            <a:off x="641089" y="1810657"/>
            <a:ext cx="8153400" cy="759617"/>
          </a:xfrm>
          <a:prstGeom prst="bevel">
            <a:avLst/>
          </a:prstGeom>
          <a:solidFill>
            <a:srgbClr val="CFAFE7"/>
          </a:solidFill>
          <a:ln>
            <a:solidFill>
              <a:srgbClr val="F36D90"/>
            </a:solidFill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选一个开头，展开想象，大家一起接龙编故事。</a:t>
            </a:r>
          </a:p>
        </p:txBody>
      </p:sp>
      <p:sp>
        <p:nvSpPr>
          <p:cNvPr id="4" name="矩形 3"/>
          <p:cNvSpPr/>
          <p:nvPr/>
        </p:nvSpPr>
        <p:spPr>
          <a:xfrm>
            <a:off x="641089" y="2934290"/>
            <a:ext cx="10781654" cy="293554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夏天到了，瞌睡虫王国一片沸腾。它们纷纷飞出洞口，去寻找自己的朋友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……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一阵大风过后，小牧童被吹到了颠倒村。他睁开眼睛，只见树枝和树叶长进土里，树根却张牙舞爪地伸向天空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……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交流平台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143256" y="2358707"/>
            <a:ext cx="7350686" cy="2049761"/>
          </a:xfrm>
          <a:prstGeom prst="cube">
            <a:avLst>
              <a:gd name="adj" fmla="val 5042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45D1FF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我发现：这道题是训练我们展开想象，续编故事，续编的故事一定要顺着给出的开头发挥想象。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310" y="2090737"/>
            <a:ext cx="1146559" cy="41788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交流平台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12060" y="5269320"/>
            <a:ext cx="6311900" cy="602329"/>
          </a:xfrm>
          <a:prstGeom prst="plaque">
            <a:avLst/>
          </a:prstGeom>
          <a:solidFill>
            <a:srgbClr val="00B0F0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④续写部分要注意前后照应，防止自相矛盾。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97480" y="1719670"/>
            <a:ext cx="10551160" cy="600075"/>
          </a:xfrm>
          <a:prstGeom prst="plaque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①在读懂原文的基础上，以原文的结局为起点，写出故事情节的发展和变化。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94305" y="2524215"/>
            <a:ext cx="6933426" cy="600075"/>
          </a:xfrm>
          <a:prstGeom prst="plaque">
            <a:avLst/>
          </a:prstGeom>
          <a:solidFill>
            <a:srgbClr val="CFAFE7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②展开充分的想象，做到合情合理，真实生动。 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93340" y="3460840"/>
            <a:ext cx="10447655" cy="1317415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③续写要在主要任务思想行为、性格特点、语言特点个风格上与原文保持一致；续写部分的主题必须是健康的，有意义的。  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7638970" y="4198710"/>
            <a:ext cx="3044262" cy="1928495"/>
            <a:chOff x="12359" y="7115"/>
            <a:chExt cx="4305" cy="2430"/>
          </a:xfrm>
        </p:grpSpPr>
        <p:pic>
          <p:nvPicPr>
            <p:cNvPr id="13" name="图片 12" descr="图片1..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359" y="7115"/>
              <a:ext cx="4305" cy="2430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 rot="21120000">
              <a:off x="13304" y="8152"/>
              <a:ext cx="2667" cy="658"/>
            </a:xfrm>
            <a:prstGeom prst="rect">
              <a:avLst/>
            </a:prstGeom>
            <a:solidFill>
              <a:srgbClr val="F9BB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方法指导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范例欣赏</a:t>
            </a:r>
          </a:p>
        </p:txBody>
      </p:sp>
      <p:sp>
        <p:nvSpPr>
          <p:cNvPr id="15" name="矩形 14"/>
          <p:cNvSpPr/>
          <p:nvPr/>
        </p:nvSpPr>
        <p:spPr>
          <a:xfrm>
            <a:off x="969736" y="1687830"/>
            <a:ext cx="10670721" cy="3935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25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一天，不知道什么原因，小精怪念错了咒语，把自己变成了一个瘸子。</a:t>
            </a:r>
          </a:p>
          <a:p>
            <a:pPr marL="457200" marR="0" lvl="0" indent="-457200" algn="l" defTabSz="914400" rtl="0" eaLnBrk="1" fontAlgn="base" latinLnBrk="0" hangingPunct="1">
              <a:lnSpc>
                <a:spcPct val="25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小精怪一瘸一拐地在森林里走着，小兔子看见了，一路蹦跳过来，帮他提手中的东西。</a:t>
            </a:r>
          </a:p>
          <a:p>
            <a:pPr marL="457200" marR="0" lvl="0" indent="-457200" algn="l" defTabSz="914400" rtl="0" eaLnBrk="1" fontAlgn="base" latinLnBrk="0" hangingPunct="1">
              <a:lnSpc>
                <a:spcPct val="25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小猴子看到了，扶着他走下了高高的山坡。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课堂小结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382827" y="2508779"/>
            <a:ext cx="7932420" cy="186873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1"/>
            </a:solidFill>
            <a:prstDash val="lgDashDot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通过本节课的学习，我们交流了如何大胆想象创造出了现实中不存下的事物和景象，读这样的文章感觉真有意思。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374" y="2090737"/>
            <a:ext cx="1146559" cy="41788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板书设计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241710" y="2551430"/>
            <a:ext cx="6664960" cy="22159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        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语文园地五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 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交流平台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    </a:t>
            </a:r>
            <a:r>
              <a:rPr kumimoji="0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大胆想象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初试身手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    </a:t>
            </a:r>
            <a:r>
              <a:rPr kumimoji="0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手指画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  </a:t>
            </a:r>
            <a:r>
              <a:rPr kumimoji="0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故事接龙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8" name="图片 7" descr="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490" y="1998980"/>
            <a:ext cx="2859405" cy="28594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 flipH="1">
            <a:off x="752564" y="0"/>
            <a:ext cx="4346169" cy="1121790"/>
            <a:chOff x="7315842" y="0"/>
            <a:chExt cx="4346169" cy="1121790"/>
          </a:xfrm>
        </p:grpSpPr>
        <p:sp>
          <p:nvSpPr>
            <p:cNvPr id="14" name="矩形 13"/>
            <p:cNvSpPr/>
            <p:nvPr/>
          </p:nvSpPr>
          <p:spPr>
            <a:xfrm flipH="1">
              <a:off x="10788826" y="0"/>
              <a:ext cx="780934" cy="1121790"/>
            </a:xfrm>
            <a:prstGeom prst="rect">
              <a:avLst/>
            </a:prstGeom>
            <a:gradFill flip="none" rotWithShape="1">
              <a:gsLst>
                <a:gs pos="0">
                  <a:srgbClr val="0AEDD2"/>
                </a:gs>
                <a:gs pos="100000">
                  <a:srgbClr val="0383CD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 flipH="1">
              <a:off x="10696575" y="754144"/>
              <a:ext cx="9654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课前导读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 flipH="1">
              <a:off x="9448838" y="754144"/>
              <a:ext cx="11466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字词揭秘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 flipH="1">
              <a:off x="8382340" y="754144"/>
              <a:ext cx="9654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课文精讲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 flipH="1">
              <a:off x="7315842" y="754144"/>
              <a:ext cx="9654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课堂小结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658723" y="662208"/>
            <a:ext cx="5109077" cy="5713568"/>
            <a:chOff x="6658723" y="662208"/>
            <a:chExt cx="5109077" cy="5713568"/>
          </a:xfrm>
        </p:grpSpPr>
        <p:grpSp>
          <p:nvGrpSpPr>
            <p:cNvPr id="5" name="组合 4"/>
            <p:cNvGrpSpPr/>
            <p:nvPr/>
          </p:nvGrpSpPr>
          <p:grpSpPr>
            <a:xfrm>
              <a:off x="6658723" y="662208"/>
              <a:ext cx="5109077" cy="5713568"/>
              <a:chOff x="6658723" y="662208"/>
              <a:chExt cx="5109077" cy="5713568"/>
            </a:xfrm>
          </p:grpSpPr>
          <p:pic>
            <p:nvPicPr>
              <p:cNvPr id="3" name="图片 2" descr="图片包含 草, 户外, 田地, 公园&#10;&#10;描述已自动生成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58723" y="673181"/>
                <a:ext cx="3720854" cy="5188981"/>
              </a:xfrm>
              <a:prstGeom prst="rect">
                <a:avLst/>
              </a:prstGeom>
            </p:spPr>
          </p:pic>
          <p:sp>
            <p:nvSpPr>
              <p:cNvPr id="6" name="矩形 5"/>
              <p:cNvSpPr/>
              <p:nvPr/>
            </p:nvSpPr>
            <p:spPr>
              <a:xfrm flipH="1">
                <a:off x="7146981" y="1156294"/>
                <a:ext cx="3711173" cy="5188980"/>
              </a:xfrm>
              <a:prstGeom prst="rect">
                <a:avLst/>
              </a:prstGeom>
              <a:gradFill flip="none" rotWithShape="0">
                <a:gsLst>
                  <a:gs pos="43000">
                    <a:srgbClr val="0AEDD2">
                      <a:alpha val="0"/>
                    </a:srgbClr>
                  </a:gs>
                  <a:gs pos="100000">
                    <a:srgbClr val="0380CD">
                      <a:alpha val="74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7" name="十字形 6"/>
              <p:cNvSpPr/>
              <p:nvPr/>
            </p:nvSpPr>
            <p:spPr>
              <a:xfrm>
                <a:off x="11353780" y="662208"/>
                <a:ext cx="368935" cy="368935"/>
              </a:xfrm>
              <a:prstGeom prst="plus">
                <a:avLst>
                  <a:gd name="adj" fmla="val 36138"/>
                </a:avLst>
              </a:prstGeom>
              <a:gradFill>
                <a:gsLst>
                  <a:gs pos="0">
                    <a:srgbClr val="0AEDD2">
                      <a:alpha val="85000"/>
                    </a:srgbClr>
                  </a:gs>
                  <a:gs pos="100000">
                    <a:srgbClr val="0380CD">
                      <a:alpha val="90000"/>
                    </a:srgbClr>
                  </a:gs>
                </a:gsLst>
                <a:lin ang="90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11398468" y="3913246"/>
                <a:ext cx="369332" cy="246253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dist"/>
                <a:r>
                  <a:rPr lang="zh-CN" altLang="en-US" sz="1200" dirty="0">
                    <a:solidFill>
                      <a:sysClr val="windowText" lastClr="000000"/>
                    </a:solidFill>
                    <a:effectLst/>
                    <a:cs typeface="+mn-ea"/>
                    <a:sym typeface="+mn-lt"/>
                  </a:rPr>
                  <a:t>语文精品课件</a:t>
                </a:r>
                <a:endParaRPr lang="en-US" altLang="zh-CN" sz="1200" dirty="0">
                  <a:solidFill>
                    <a:sysClr val="windowText" lastClr="000000"/>
                  </a:solidFill>
                  <a:effectLst/>
                  <a:cs typeface="+mn-ea"/>
                  <a:sym typeface="+mn-lt"/>
                </a:endParaRPr>
              </a:p>
            </p:txBody>
          </p:sp>
        </p:grpSp>
        <p:sp>
          <p:nvSpPr>
            <p:cNvPr id="28" name="文本框 27"/>
            <p:cNvSpPr txBox="1"/>
            <p:nvPr/>
          </p:nvSpPr>
          <p:spPr>
            <a:xfrm>
              <a:off x="7901609" y="5134222"/>
              <a:ext cx="2477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语文园地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55032" y="2615940"/>
            <a:ext cx="4752082" cy="2251431"/>
            <a:chOff x="655032" y="2615940"/>
            <a:chExt cx="4752082" cy="2251431"/>
          </a:xfrm>
        </p:grpSpPr>
        <p:sp>
          <p:nvSpPr>
            <p:cNvPr id="30" name="文本框 29"/>
            <p:cNvSpPr txBox="1"/>
            <p:nvPr/>
          </p:nvSpPr>
          <p:spPr>
            <a:xfrm>
              <a:off x="655032" y="2615940"/>
              <a:ext cx="475208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zh-CN" altLang="en-US" sz="5400" dirty="0">
                  <a:gradFill flip="none" rotWithShape="1">
                    <a:gsLst>
                      <a:gs pos="0">
                        <a:srgbClr val="0AEDD2"/>
                      </a:gs>
                      <a:gs pos="100000">
                        <a:srgbClr val="0383CD"/>
                      </a:gs>
                    </a:gsLst>
                    <a:lin ang="2700000" scaled="1"/>
                    <a:tileRect/>
                  </a:gradFill>
                  <a:cs typeface="+mn-ea"/>
                  <a:sym typeface="+mn-lt"/>
                </a:rPr>
                <a:t>感谢各位聆听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0AEDD2"/>
                    </a:gs>
                    <a:gs pos="100000">
                      <a:srgbClr val="0383CD"/>
                    </a:gs>
                  </a:gsLst>
                  <a:lin ang="2700000" scaled="1"/>
                  <a:tileRect/>
                </a:gra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语文精品课件 三年级下册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授课老师：某某 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| 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授课时间：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矩形: 圆角 32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 flipH="1">
            <a:off x="847173" y="5144518"/>
            <a:ext cx="1384360" cy="1228448"/>
            <a:chOff x="10185400" y="4966718"/>
            <a:chExt cx="1384360" cy="1228448"/>
          </a:xfrm>
        </p:grpSpPr>
        <p:grpSp>
          <p:nvGrpSpPr>
            <p:cNvPr id="35" name="组合 34"/>
            <p:cNvGrpSpPr/>
            <p:nvPr/>
          </p:nvGrpSpPr>
          <p:grpSpPr>
            <a:xfrm>
              <a:off x="10185400" y="5873524"/>
              <a:ext cx="1384360" cy="321642"/>
              <a:chOff x="10185400" y="5731858"/>
              <a:chExt cx="1384360" cy="321642"/>
            </a:xfrm>
          </p:grpSpPr>
          <p:sp>
            <p:nvSpPr>
              <p:cNvPr id="40" name="矩形 39"/>
              <p:cNvSpPr/>
              <p:nvPr/>
            </p:nvSpPr>
            <p:spPr>
              <a:xfrm flipH="1">
                <a:off x="10185400" y="5731858"/>
                <a:ext cx="1384360" cy="321642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</a:ln>
              <a:effectLst>
                <a:outerShdw blurRad="381000" algn="ctr" rotWithShape="0">
                  <a:prstClr val="black">
                    <a:alpha val="2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 flipH="1">
                <a:off x="10458064" y="5778011"/>
                <a:ext cx="83903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某某小学</a:t>
                </a: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 flipH="1">
              <a:off x="10250176" y="4966718"/>
              <a:ext cx="1302893" cy="241281"/>
              <a:chOff x="642394" y="4701076"/>
              <a:chExt cx="1539683" cy="285131"/>
            </a:xfrm>
            <a:solidFill>
              <a:srgbClr val="ED7D31"/>
            </a:solidFill>
          </p:grpSpPr>
          <p:sp>
            <p:nvSpPr>
              <p:cNvPr id="37" name="two-coin-stacks_72132"/>
              <p:cNvSpPr>
                <a:spLocks noChangeAspect="1"/>
              </p:cNvSpPr>
              <p:nvPr/>
            </p:nvSpPr>
            <p:spPr bwMode="auto">
              <a:xfrm>
                <a:off x="1247958" y="4701076"/>
                <a:ext cx="285132" cy="281098"/>
              </a:xfrm>
              <a:custGeom>
                <a:avLst/>
                <a:gdLst>
                  <a:gd name="connsiteX0" fmla="*/ 261001 w 608698"/>
                  <a:gd name="connsiteY0" fmla="*/ 479068 h 600088"/>
                  <a:gd name="connsiteX1" fmla="*/ 432425 w 608698"/>
                  <a:gd name="connsiteY1" fmla="*/ 554184 h 600088"/>
                  <a:gd name="connsiteX2" fmla="*/ 603774 w 608698"/>
                  <a:gd name="connsiteY2" fmla="*/ 479068 h 600088"/>
                  <a:gd name="connsiteX3" fmla="*/ 608697 w 608698"/>
                  <a:gd name="connsiteY3" fmla="*/ 502020 h 600088"/>
                  <a:gd name="connsiteX4" fmla="*/ 432425 w 608698"/>
                  <a:gd name="connsiteY4" fmla="*/ 600088 h 600088"/>
                  <a:gd name="connsiteX5" fmla="*/ 256152 w 608698"/>
                  <a:gd name="connsiteY5" fmla="*/ 502020 h 600088"/>
                  <a:gd name="connsiteX6" fmla="*/ 261001 w 608698"/>
                  <a:gd name="connsiteY6" fmla="*/ 479068 h 600088"/>
                  <a:gd name="connsiteX7" fmla="*/ 4924 w 608698"/>
                  <a:gd name="connsiteY7" fmla="*/ 382605 h 600088"/>
                  <a:gd name="connsiteX8" fmla="*/ 176285 w 608698"/>
                  <a:gd name="connsiteY8" fmla="*/ 457793 h 600088"/>
                  <a:gd name="connsiteX9" fmla="*/ 236041 w 608698"/>
                  <a:gd name="connsiteY9" fmla="*/ 451980 h 600088"/>
                  <a:gd name="connsiteX10" fmla="*/ 231640 w 608698"/>
                  <a:gd name="connsiteY10" fmla="*/ 462264 h 600088"/>
                  <a:gd name="connsiteX11" fmla="*/ 225000 w 608698"/>
                  <a:gd name="connsiteY11" fmla="*/ 493412 h 600088"/>
                  <a:gd name="connsiteX12" fmla="*/ 225298 w 608698"/>
                  <a:gd name="connsiteY12" fmla="*/ 499820 h 600088"/>
                  <a:gd name="connsiteX13" fmla="*/ 176285 w 608698"/>
                  <a:gd name="connsiteY13" fmla="*/ 503695 h 600088"/>
                  <a:gd name="connsiteX14" fmla="*/ 0 w 608698"/>
                  <a:gd name="connsiteY14" fmla="*/ 405556 h 600088"/>
                  <a:gd name="connsiteX15" fmla="*/ 4924 w 608698"/>
                  <a:gd name="connsiteY15" fmla="*/ 382605 h 600088"/>
                  <a:gd name="connsiteX16" fmla="*/ 261001 w 608698"/>
                  <a:gd name="connsiteY16" fmla="*/ 375478 h 600088"/>
                  <a:gd name="connsiteX17" fmla="*/ 432425 w 608698"/>
                  <a:gd name="connsiteY17" fmla="*/ 450622 h 600088"/>
                  <a:gd name="connsiteX18" fmla="*/ 603774 w 608698"/>
                  <a:gd name="connsiteY18" fmla="*/ 375478 h 600088"/>
                  <a:gd name="connsiteX19" fmla="*/ 608697 w 608698"/>
                  <a:gd name="connsiteY19" fmla="*/ 398416 h 600088"/>
                  <a:gd name="connsiteX20" fmla="*/ 432425 w 608698"/>
                  <a:gd name="connsiteY20" fmla="*/ 496498 h 600088"/>
                  <a:gd name="connsiteX21" fmla="*/ 256152 w 608698"/>
                  <a:gd name="connsiteY21" fmla="*/ 398416 h 600088"/>
                  <a:gd name="connsiteX22" fmla="*/ 261001 w 608698"/>
                  <a:gd name="connsiteY22" fmla="*/ 375478 h 600088"/>
                  <a:gd name="connsiteX23" fmla="*/ 4924 w 608698"/>
                  <a:gd name="connsiteY23" fmla="*/ 279086 h 600088"/>
                  <a:gd name="connsiteX24" fmla="*/ 176285 w 608698"/>
                  <a:gd name="connsiteY24" fmla="*/ 354274 h 600088"/>
                  <a:gd name="connsiteX25" fmla="*/ 236041 w 608698"/>
                  <a:gd name="connsiteY25" fmla="*/ 348461 h 600088"/>
                  <a:gd name="connsiteX26" fmla="*/ 231640 w 608698"/>
                  <a:gd name="connsiteY26" fmla="*/ 358745 h 600088"/>
                  <a:gd name="connsiteX27" fmla="*/ 225000 w 608698"/>
                  <a:gd name="connsiteY27" fmla="*/ 389818 h 600088"/>
                  <a:gd name="connsiteX28" fmla="*/ 225298 w 608698"/>
                  <a:gd name="connsiteY28" fmla="*/ 396301 h 600088"/>
                  <a:gd name="connsiteX29" fmla="*/ 176285 w 608698"/>
                  <a:gd name="connsiteY29" fmla="*/ 400176 h 600088"/>
                  <a:gd name="connsiteX30" fmla="*/ 0 w 608698"/>
                  <a:gd name="connsiteY30" fmla="*/ 302037 h 600088"/>
                  <a:gd name="connsiteX31" fmla="*/ 4924 w 608698"/>
                  <a:gd name="connsiteY31" fmla="*/ 279086 h 600088"/>
                  <a:gd name="connsiteX32" fmla="*/ 261001 w 608698"/>
                  <a:gd name="connsiteY32" fmla="*/ 271959 h 600088"/>
                  <a:gd name="connsiteX33" fmla="*/ 432425 w 608698"/>
                  <a:gd name="connsiteY33" fmla="*/ 347103 h 600088"/>
                  <a:gd name="connsiteX34" fmla="*/ 603774 w 608698"/>
                  <a:gd name="connsiteY34" fmla="*/ 271959 h 600088"/>
                  <a:gd name="connsiteX35" fmla="*/ 608697 w 608698"/>
                  <a:gd name="connsiteY35" fmla="*/ 294897 h 600088"/>
                  <a:gd name="connsiteX36" fmla="*/ 432425 w 608698"/>
                  <a:gd name="connsiteY36" fmla="*/ 392979 h 600088"/>
                  <a:gd name="connsiteX37" fmla="*/ 256152 w 608698"/>
                  <a:gd name="connsiteY37" fmla="*/ 294897 h 600088"/>
                  <a:gd name="connsiteX38" fmla="*/ 261001 w 608698"/>
                  <a:gd name="connsiteY38" fmla="*/ 271959 h 600088"/>
                  <a:gd name="connsiteX39" fmla="*/ 4924 w 608698"/>
                  <a:gd name="connsiteY39" fmla="*/ 175567 h 600088"/>
                  <a:gd name="connsiteX40" fmla="*/ 176285 w 608698"/>
                  <a:gd name="connsiteY40" fmla="*/ 250713 h 600088"/>
                  <a:gd name="connsiteX41" fmla="*/ 236041 w 608698"/>
                  <a:gd name="connsiteY41" fmla="*/ 244904 h 600088"/>
                  <a:gd name="connsiteX42" fmla="*/ 231640 w 608698"/>
                  <a:gd name="connsiteY42" fmla="*/ 255182 h 600088"/>
                  <a:gd name="connsiteX43" fmla="*/ 225000 w 608698"/>
                  <a:gd name="connsiteY43" fmla="*/ 286238 h 600088"/>
                  <a:gd name="connsiteX44" fmla="*/ 225298 w 608698"/>
                  <a:gd name="connsiteY44" fmla="*/ 292718 h 600088"/>
                  <a:gd name="connsiteX45" fmla="*/ 176285 w 608698"/>
                  <a:gd name="connsiteY45" fmla="*/ 296516 h 600088"/>
                  <a:gd name="connsiteX46" fmla="*/ 0 w 608698"/>
                  <a:gd name="connsiteY46" fmla="*/ 198506 h 600088"/>
                  <a:gd name="connsiteX47" fmla="*/ 4924 w 608698"/>
                  <a:gd name="connsiteY47" fmla="*/ 175567 h 600088"/>
                  <a:gd name="connsiteX48" fmla="*/ 432425 w 608698"/>
                  <a:gd name="connsiteY48" fmla="*/ 96392 h 600088"/>
                  <a:gd name="connsiteX49" fmla="*/ 608698 w 608698"/>
                  <a:gd name="connsiteY49" fmla="*/ 194443 h 600088"/>
                  <a:gd name="connsiteX50" fmla="*/ 432425 w 608698"/>
                  <a:gd name="connsiteY50" fmla="*/ 292494 h 600088"/>
                  <a:gd name="connsiteX51" fmla="*/ 256152 w 608698"/>
                  <a:gd name="connsiteY51" fmla="*/ 194443 h 600088"/>
                  <a:gd name="connsiteX52" fmla="*/ 432425 w 608698"/>
                  <a:gd name="connsiteY52" fmla="*/ 96392 h 600088"/>
                  <a:gd name="connsiteX53" fmla="*/ 176258 w 608698"/>
                  <a:gd name="connsiteY53" fmla="*/ 0 h 600088"/>
                  <a:gd name="connsiteX54" fmla="*/ 347817 w 608698"/>
                  <a:gd name="connsiteY54" fmla="*/ 75446 h 600088"/>
                  <a:gd name="connsiteX55" fmla="*/ 224966 w 608698"/>
                  <a:gd name="connsiteY55" fmla="*/ 185823 h 600088"/>
                  <a:gd name="connsiteX56" fmla="*/ 225264 w 608698"/>
                  <a:gd name="connsiteY56" fmla="*/ 192228 h 600088"/>
                  <a:gd name="connsiteX57" fmla="*/ 176258 w 608698"/>
                  <a:gd name="connsiteY57" fmla="*/ 196101 h 600088"/>
                  <a:gd name="connsiteX58" fmla="*/ 0 w 608698"/>
                  <a:gd name="connsiteY58" fmla="*/ 98013 h 600088"/>
                  <a:gd name="connsiteX59" fmla="*/ 176258 w 608698"/>
                  <a:gd name="connsiteY59" fmla="*/ 0 h 600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08698" h="600088">
                    <a:moveTo>
                      <a:pt x="261001" y="479068"/>
                    </a:moveTo>
                    <a:cubicBezTo>
                      <a:pt x="279575" y="522140"/>
                      <a:pt x="349249" y="554184"/>
                      <a:pt x="432425" y="554184"/>
                    </a:cubicBezTo>
                    <a:cubicBezTo>
                      <a:pt x="515600" y="554184"/>
                      <a:pt x="585199" y="522140"/>
                      <a:pt x="603774" y="479068"/>
                    </a:cubicBezTo>
                    <a:cubicBezTo>
                      <a:pt x="606981" y="486371"/>
                      <a:pt x="608697" y="494046"/>
                      <a:pt x="608697" y="502020"/>
                    </a:cubicBezTo>
                    <a:cubicBezTo>
                      <a:pt x="608697" y="556196"/>
                      <a:pt x="529774" y="600088"/>
                      <a:pt x="432425" y="600088"/>
                    </a:cubicBezTo>
                    <a:cubicBezTo>
                      <a:pt x="335076" y="600088"/>
                      <a:pt x="256152" y="556196"/>
                      <a:pt x="256152" y="502020"/>
                    </a:cubicBezTo>
                    <a:cubicBezTo>
                      <a:pt x="256152" y="494046"/>
                      <a:pt x="257868" y="486371"/>
                      <a:pt x="261001" y="479068"/>
                    </a:cubicBezTo>
                    <a:close/>
                    <a:moveTo>
                      <a:pt x="4924" y="382605"/>
                    </a:moveTo>
                    <a:cubicBezTo>
                      <a:pt x="23425" y="425750"/>
                      <a:pt x="93103" y="457793"/>
                      <a:pt x="176285" y="457793"/>
                    </a:cubicBezTo>
                    <a:cubicBezTo>
                      <a:pt x="197248" y="457793"/>
                      <a:pt x="217391" y="455781"/>
                      <a:pt x="236041" y="451980"/>
                    </a:cubicBezTo>
                    <a:lnTo>
                      <a:pt x="231640" y="462264"/>
                    </a:lnTo>
                    <a:cubicBezTo>
                      <a:pt x="227238" y="472398"/>
                      <a:pt x="225000" y="482905"/>
                      <a:pt x="225000" y="493412"/>
                    </a:cubicBezTo>
                    <a:cubicBezTo>
                      <a:pt x="225000" y="495573"/>
                      <a:pt x="225149" y="497734"/>
                      <a:pt x="225298" y="499820"/>
                    </a:cubicBezTo>
                    <a:cubicBezTo>
                      <a:pt x="209781" y="502354"/>
                      <a:pt x="193294" y="503695"/>
                      <a:pt x="176285" y="503695"/>
                    </a:cubicBezTo>
                    <a:cubicBezTo>
                      <a:pt x="78929" y="503695"/>
                      <a:pt x="0" y="459730"/>
                      <a:pt x="0" y="405556"/>
                    </a:cubicBezTo>
                    <a:cubicBezTo>
                      <a:pt x="0" y="397657"/>
                      <a:pt x="1716" y="389982"/>
                      <a:pt x="4924" y="382605"/>
                    </a:cubicBezTo>
                    <a:close/>
                    <a:moveTo>
                      <a:pt x="261001" y="375478"/>
                    </a:moveTo>
                    <a:cubicBezTo>
                      <a:pt x="279575" y="418598"/>
                      <a:pt x="349249" y="450622"/>
                      <a:pt x="432425" y="450622"/>
                    </a:cubicBezTo>
                    <a:cubicBezTo>
                      <a:pt x="515600" y="450622"/>
                      <a:pt x="585199" y="418598"/>
                      <a:pt x="603774" y="375478"/>
                    </a:cubicBezTo>
                    <a:cubicBezTo>
                      <a:pt x="606981" y="382851"/>
                      <a:pt x="608697" y="390522"/>
                      <a:pt x="608697" y="398416"/>
                    </a:cubicBezTo>
                    <a:cubicBezTo>
                      <a:pt x="608697" y="452558"/>
                      <a:pt x="529774" y="496498"/>
                      <a:pt x="432425" y="496498"/>
                    </a:cubicBezTo>
                    <a:cubicBezTo>
                      <a:pt x="335076" y="496498"/>
                      <a:pt x="256152" y="452558"/>
                      <a:pt x="256152" y="398416"/>
                    </a:cubicBezTo>
                    <a:cubicBezTo>
                      <a:pt x="256152" y="390522"/>
                      <a:pt x="257868" y="382851"/>
                      <a:pt x="261001" y="375478"/>
                    </a:cubicBezTo>
                    <a:close/>
                    <a:moveTo>
                      <a:pt x="4924" y="279086"/>
                    </a:moveTo>
                    <a:cubicBezTo>
                      <a:pt x="23425" y="322231"/>
                      <a:pt x="93103" y="354274"/>
                      <a:pt x="176285" y="354274"/>
                    </a:cubicBezTo>
                    <a:cubicBezTo>
                      <a:pt x="197248" y="354274"/>
                      <a:pt x="217391" y="352187"/>
                      <a:pt x="236041" y="348461"/>
                    </a:cubicBezTo>
                    <a:lnTo>
                      <a:pt x="231640" y="358745"/>
                    </a:lnTo>
                    <a:cubicBezTo>
                      <a:pt x="227238" y="368879"/>
                      <a:pt x="225000" y="379311"/>
                      <a:pt x="225000" y="389818"/>
                    </a:cubicBezTo>
                    <a:cubicBezTo>
                      <a:pt x="225000" y="392054"/>
                      <a:pt x="225149" y="394140"/>
                      <a:pt x="225298" y="396301"/>
                    </a:cubicBezTo>
                    <a:cubicBezTo>
                      <a:pt x="209781" y="398835"/>
                      <a:pt x="193294" y="400176"/>
                      <a:pt x="176285" y="400176"/>
                    </a:cubicBezTo>
                    <a:cubicBezTo>
                      <a:pt x="78929" y="400176"/>
                      <a:pt x="0" y="356211"/>
                      <a:pt x="0" y="302037"/>
                    </a:cubicBezTo>
                    <a:cubicBezTo>
                      <a:pt x="0" y="294138"/>
                      <a:pt x="1716" y="286463"/>
                      <a:pt x="4924" y="279086"/>
                    </a:cubicBezTo>
                    <a:close/>
                    <a:moveTo>
                      <a:pt x="261001" y="271959"/>
                    </a:moveTo>
                    <a:cubicBezTo>
                      <a:pt x="279575" y="315079"/>
                      <a:pt x="349249" y="347103"/>
                      <a:pt x="432425" y="347103"/>
                    </a:cubicBezTo>
                    <a:cubicBezTo>
                      <a:pt x="515600" y="347103"/>
                      <a:pt x="585199" y="315079"/>
                      <a:pt x="603774" y="271959"/>
                    </a:cubicBezTo>
                    <a:cubicBezTo>
                      <a:pt x="606981" y="279332"/>
                      <a:pt x="608697" y="287003"/>
                      <a:pt x="608697" y="294897"/>
                    </a:cubicBezTo>
                    <a:cubicBezTo>
                      <a:pt x="608697" y="349039"/>
                      <a:pt x="529774" y="392979"/>
                      <a:pt x="432425" y="392979"/>
                    </a:cubicBezTo>
                    <a:cubicBezTo>
                      <a:pt x="335076" y="392979"/>
                      <a:pt x="256152" y="349039"/>
                      <a:pt x="256152" y="294897"/>
                    </a:cubicBezTo>
                    <a:cubicBezTo>
                      <a:pt x="256152" y="287003"/>
                      <a:pt x="257868" y="279332"/>
                      <a:pt x="261001" y="271959"/>
                    </a:cubicBezTo>
                    <a:close/>
                    <a:moveTo>
                      <a:pt x="4924" y="175567"/>
                    </a:moveTo>
                    <a:cubicBezTo>
                      <a:pt x="23425" y="218689"/>
                      <a:pt x="93103" y="250713"/>
                      <a:pt x="176285" y="250713"/>
                    </a:cubicBezTo>
                    <a:cubicBezTo>
                      <a:pt x="197248" y="250713"/>
                      <a:pt x="217391" y="248628"/>
                      <a:pt x="236041" y="244904"/>
                    </a:cubicBezTo>
                    <a:lnTo>
                      <a:pt x="231640" y="255182"/>
                    </a:lnTo>
                    <a:cubicBezTo>
                      <a:pt x="227238" y="265311"/>
                      <a:pt x="225000" y="275737"/>
                      <a:pt x="225000" y="286238"/>
                    </a:cubicBezTo>
                    <a:cubicBezTo>
                      <a:pt x="225000" y="288398"/>
                      <a:pt x="225149" y="290558"/>
                      <a:pt x="225298" y="292718"/>
                    </a:cubicBezTo>
                    <a:cubicBezTo>
                      <a:pt x="209781" y="295175"/>
                      <a:pt x="193294" y="296516"/>
                      <a:pt x="176285" y="296516"/>
                    </a:cubicBezTo>
                    <a:cubicBezTo>
                      <a:pt x="78929" y="296516"/>
                      <a:pt x="0" y="252650"/>
                      <a:pt x="0" y="198506"/>
                    </a:cubicBezTo>
                    <a:cubicBezTo>
                      <a:pt x="0" y="190611"/>
                      <a:pt x="1716" y="182940"/>
                      <a:pt x="4924" y="175567"/>
                    </a:cubicBezTo>
                    <a:close/>
                    <a:moveTo>
                      <a:pt x="432425" y="96392"/>
                    </a:moveTo>
                    <a:cubicBezTo>
                      <a:pt x="529778" y="96392"/>
                      <a:pt x="608698" y="140291"/>
                      <a:pt x="608698" y="194443"/>
                    </a:cubicBezTo>
                    <a:cubicBezTo>
                      <a:pt x="608698" y="248595"/>
                      <a:pt x="529778" y="292494"/>
                      <a:pt x="432425" y="292494"/>
                    </a:cubicBezTo>
                    <a:cubicBezTo>
                      <a:pt x="335072" y="292494"/>
                      <a:pt x="256152" y="248595"/>
                      <a:pt x="256152" y="194443"/>
                    </a:cubicBezTo>
                    <a:cubicBezTo>
                      <a:pt x="256152" y="140291"/>
                      <a:pt x="335072" y="96392"/>
                      <a:pt x="432425" y="96392"/>
                    </a:cubicBezTo>
                    <a:close/>
                    <a:moveTo>
                      <a:pt x="176258" y="0"/>
                    </a:moveTo>
                    <a:cubicBezTo>
                      <a:pt x="259651" y="0"/>
                      <a:pt x="329542" y="32175"/>
                      <a:pt x="347817" y="75446"/>
                    </a:cubicBezTo>
                    <a:cubicBezTo>
                      <a:pt x="275166" y="92800"/>
                      <a:pt x="224966" y="135103"/>
                      <a:pt x="224966" y="185823"/>
                    </a:cubicBezTo>
                    <a:cubicBezTo>
                      <a:pt x="224966" y="187983"/>
                      <a:pt x="225115" y="190143"/>
                      <a:pt x="225264" y="192228"/>
                    </a:cubicBezTo>
                    <a:cubicBezTo>
                      <a:pt x="209749" y="194760"/>
                      <a:pt x="193265" y="196101"/>
                      <a:pt x="176258" y="196101"/>
                    </a:cubicBezTo>
                    <a:cubicBezTo>
                      <a:pt x="78917" y="196101"/>
                      <a:pt x="0" y="152159"/>
                      <a:pt x="0" y="98013"/>
                    </a:cubicBezTo>
                    <a:cubicBezTo>
                      <a:pt x="0" y="43868"/>
                      <a:pt x="78917" y="0"/>
                      <a:pt x="176258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AEDD2"/>
                  </a:gs>
                  <a:gs pos="100000">
                    <a:srgbClr val="0383CD"/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personal-id-card-of-a-man_47848"/>
              <p:cNvSpPr>
                <a:spLocks noChangeAspect="1"/>
              </p:cNvSpPr>
              <p:nvPr/>
            </p:nvSpPr>
            <p:spPr bwMode="auto">
              <a:xfrm>
                <a:off x="1855288" y="4727562"/>
                <a:ext cx="326789" cy="249970"/>
              </a:xfrm>
              <a:custGeom>
                <a:avLst/>
                <a:gdLst>
                  <a:gd name="connsiteX0" fmla="*/ 361794 w 551492"/>
                  <a:gd name="connsiteY0" fmla="*/ 308363 h 421851"/>
                  <a:gd name="connsiteX1" fmla="*/ 530845 w 551492"/>
                  <a:gd name="connsiteY1" fmla="*/ 308363 h 421851"/>
                  <a:gd name="connsiteX2" fmla="*/ 551492 w 551492"/>
                  <a:gd name="connsiteY2" fmla="*/ 329044 h 421851"/>
                  <a:gd name="connsiteX3" fmla="*/ 551492 w 551492"/>
                  <a:gd name="connsiteY3" fmla="*/ 362650 h 421851"/>
                  <a:gd name="connsiteX4" fmla="*/ 530845 w 551492"/>
                  <a:gd name="connsiteY4" fmla="*/ 383331 h 421851"/>
                  <a:gd name="connsiteX5" fmla="*/ 378570 w 551492"/>
                  <a:gd name="connsiteY5" fmla="*/ 383331 h 421851"/>
                  <a:gd name="connsiteX6" fmla="*/ 378570 w 551492"/>
                  <a:gd name="connsiteY6" fmla="*/ 369113 h 421851"/>
                  <a:gd name="connsiteX7" fmla="*/ 361794 w 551492"/>
                  <a:gd name="connsiteY7" fmla="*/ 308363 h 421851"/>
                  <a:gd name="connsiteX8" fmla="*/ 313904 w 551492"/>
                  <a:gd name="connsiteY8" fmla="*/ 172924 h 421851"/>
                  <a:gd name="connsiteX9" fmla="*/ 530832 w 551492"/>
                  <a:gd name="connsiteY9" fmla="*/ 172924 h 421851"/>
                  <a:gd name="connsiteX10" fmla="*/ 551492 w 551492"/>
                  <a:gd name="connsiteY10" fmla="*/ 193548 h 421851"/>
                  <a:gd name="connsiteX11" fmla="*/ 551492 w 551492"/>
                  <a:gd name="connsiteY11" fmla="*/ 225772 h 421851"/>
                  <a:gd name="connsiteX12" fmla="*/ 530832 w 551492"/>
                  <a:gd name="connsiteY12" fmla="*/ 247685 h 421851"/>
                  <a:gd name="connsiteX13" fmla="*/ 271293 w 551492"/>
                  <a:gd name="connsiteY13" fmla="*/ 247685 h 421851"/>
                  <a:gd name="connsiteX14" fmla="*/ 271293 w 551492"/>
                  <a:gd name="connsiteY14" fmla="*/ 227061 h 421851"/>
                  <a:gd name="connsiteX15" fmla="*/ 272584 w 551492"/>
                  <a:gd name="connsiteY15" fmla="*/ 224483 h 421851"/>
                  <a:gd name="connsiteX16" fmla="*/ 313904 w 551492"/>
                  <a:gd name="connsiteY16" fmla="*/ 172924 h 421851"/>
                  <a:gd name="connsiteX17" fmla="*/ 281648 w 551492"/>
                  <a:gd name="connsiteY17" fmla="*/ 36241 h 421851"/>
                  <a:gd name="connsiteX18" fmla="*/ 530834 w 551492"/>
                  <a:gd name="connsiteY18" fmla="*/ 36241 h 421851"/>
                  <a:gd name="connsiteX19" fmla="*/ 551492 w 551492"/>
                  <a:gd name="connsiteY19" fmla="*/ 58154 h 421851"/>
                  <a:gd name="connsiteX20" fmla="*/ 551492 w 551492"/>
                  <a:gd name="connsiteY20" fmla="*/ 90378 h 421851"/>
                  <a:gd name="connsiteX21" fmla="*/ 530834 w 551492"/>
                  <a:gd name="connsiteY21" fmla="*/ 111002 h 421851"/>
                  <a:gd name="connsiteX22" fmla="*/ 308761 w 551492"/>
                  <a:gd name="connsiteY22" fmla="*/ 111002 h 421851"/>
                  <a:gd name="connsiteX23" fmla="*/ 295850 w 551492"/>
                  <a:gd name="connsiteY23" fmla="*/ 96823 h 421851"/>
                  <a:gd name="connsiteX24" fmla="*/ 281648 w 551492"/>
                  <a:gd name="connsiteY24" fmla="*/ 36241 h 421851"/>
                  <a:gd name="connsiteX25" fmla="*/ 176987 w 551492"/>
                  <a:gd name="connsiteY25" fmla="*/ 0 h 421851"/>
                  <a:gd name="connsiteX26" fmla="*/ 271294 w 551492"/>
                  <a:gd name="connsiteY26" fmla="*/ 117396 h 421851"/>
                  <a:gd name="connsiteX27" fmla="*/ 276461 w 551492"/>
                  <a:gd name="connsiteY27" fmla="*/ 117396 h 421851"/>
                  <a:gd name="connsiteX28" fmla="*/ 290672 w 551492"/>
                  <a:gd name="connsiteY28" fmla="*/ 152228 h 421851"/>
                  <a:gd name="connsiteX29" fmla="*/ 262251 w 551492"/>
                  <a:gd name="connsiteY29" fmla="*/ 199960 h 421851"/>
                  <a:gd name="connsiteX30" fmla="*/ 257083 w 551492"/>
                  <a:gd name="connsiteY30" fmla="*/ 197380 h 421851"/>
                  <a:gd name="connsiteX31" fmla="*/ 224786 w 551492"/>
                  <a:gd name="connsiteY31" fmla="*/ 247692 h 421851"/>
                  <a:gd name="connsiteX32" fmla="*/ 219619 w 551492"/>
                  <a:gd name="connsiteY32" fmla="*/ 259303 h 421851"/>
                  <a:gd name="connsiteX33" fmla="*/ 241581 w 551492"/>
                  <a:gd name="connsiteY33" fmla="*/ 279944 h 421851"/>
                  <a:gd name="connsiteX34" fmla="*/ 263543 w 551492"/>
                  <a:gd name="connsiteY34" fmla="*/ 279944 h 421851"/>
                  <a:gd name="connsiteX35" fmla="*/ 352682 w 551492"/>
                  <a:gd name="connsiteY35" fmla="*/ 368958 h 421851"/>
                  <a:gd name="connsiteX36" fmla="*/ 352682 w 551492"/>
                  <a:gd name="connsiteY36" fmla="*/ 393470 h 421851"/>
                  <a:gd name="connsiteX37" fmla="*/ 325553 w 551492"/>
                  <a:gd name="connsiteY37" fmla="*/ 421851 h 421851"/>
                  <a:gd name="connsiteX38" fmla="*/ 28421 w 551492"/>
                  <a:gd name="connsiteY38" fmla="*/ 421851 h 421851"/>
                  <a:gd name="connsiteX39" fmla="*/ 0 w 551492"/>
                  <a:gd name="connsiteY39" fmla="*/ 393470 h 421851"/>
                  <a:gd name="connsiteX40" fmla="*/ 0 w 551492"/>
                  <a:gd name="connsiteY40" fmla="*/ 368958 h 421851"/>
                  <a:gd name="connsiteX41" fmla="*/ 89139 w 551492"/>
                  <a:gd name="connsiteY41" fmla="*/ 279944 h 421851"/>
                  <a:gd name="connsiteX42" fmla="*/ 112393 w 551492"/>
                  <a:gd name="connsiteY42" fmla="*/ 279944 h 421851"/>
                  <a:gd name="connsiteX43" fmla="*/ 133063 w 551492"/>
                  <a:gd name="connsiteY43" fmla="*/ 259303 h 421851"/>
                  <a:gd name="connsiteX44" fmla="*/ 127896 w 551492"/>
                  <a:gd name="connsiteY44" fmla="*/ 247692 h 421851"/>
                  <a:gd name="connsiteX45" fmla="*/ 95599 w 551492"/>
                  <a:gd name="connsiteY45" fmla="*/ 198670 h 421851"/>
                  <a:gd name="connsiteX46" fmla="*/ 91723 w 551492"/>
                  <a:gd name="connsiteY46" fmla="*/ 199960 h 421851"/>
                  <a:gd name="connsiteX47" fmla="*/ 63302 w 551492"/>
                  <a:gd name="connsiteY47" fmla="*/ 152228 h 421851"/>
                  <a:gd name="connsiteX48" fmla="*/ 78804 w 551492"/>
                  <a:gd name="connsiteY48" fmla="*/ 117396 h 421851"/>
                  <a:gd name="connsiteX49" fmla="*/ 81388 w 551492"/>
                  <a:gd name="connsiteY49" fmla="*/ 117396 h 421851"/>
                  <a:gd name="connsiteX50" fmla="*/ 176987 w 551492"/>
                  <a:gd name="connsiteY50" fmla="*/ 0 h 42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551492" h="421851">
                    <a:moveTo>
                      <a:pt x="361794" y="308363"/>
                    </a:moveTo>
                    <a:lnTo>
                      <a:pt x="530845" y="308363"/>
                    </a:lnTo>
                    <a:cubicBezTo>
                      <a:pt x="541168" y="308363"/>
                      <a:pt x="551492" y="317411"/>
                      <a:pt x="551492" y="329044"/>
                    </a:cubicBezTo>
                    <a:lnTo>
                      <a:pt x="551492" y="362650"/>
                    </a:lnTo>
                    <a:cubicBezTo>
                      <a:pt x="551492" y="374283"/>
                      <a:pt x="541168" y="383331"/>
                      <a:pt x="530845" y="383331"/>
                    </a:cubicBezTo>
                    <a:lnTo>
                      <a:pt x="378570" y="383331"/>
                    </a:lnTo>
                    <a:lnTo>
                      <a:pt x="378570" y="369113"/>
                    </a:lnTo>
                    <a:cubicBezTo>
                      <a:pt x="378570" y="347140"/>
                      <a:pt x="372118" y="326459"/>
                      <a:pt x="361794" y="308363"/>
                    </a:cubicBezTo>
                    <a:close/>
                    <a:moveTo>
                      <a:pt x="313904" y="172924"/>
                    </a:moveTo>
                    <a:lnTo>
                      <a:pt x="530832" y="172924"/>
                    </a:lnTo>
                    <a:cubicBezTo>
                      <a:pt x="541162" y="172924"/>
                      <a:pt x="551492" y="181947"/>
                      <a:pt x="551492" y="193548"/>
                    </a:cubicBezTo>
                    <a:lnTo>
                      <a:pt x="551492" y="225772"/>
                    </a:lnTo>
                    <a:cubicBezTo>
                      <a:pt x="551492" y="237373"/>
                      <a:pt x="541162" y="247685"/>
                      <a:pt x="530832" y="247685"/>
                    </a:cubicBezTo>
                    <a:lnTo>
                      <a:pt x="271293" y="247685"/>
                    </a:lnTo>
                    <a:lnTo>
                      <a:pt x="271293" y="227061"/>
                    </a:lnTo>
                    <a:cubicBezTo>
                      <a:pt x="271293" y="225772"/>
                      <a:pt x="272584" y="225772"/>
                      <a:pt x="272584" y="224483"/>
                    </a:cubicBezTo>
                    <a:cubicBezTo>
                      <a:pt x="293244" y="218038"/>
                      <a:pt x="307448" y="194837"/>
                      <a:pt x="313904" y="172924"/>
                    </a:cubicBezTo>
                    <a:close/>
                    <a:moveTo>
                      <a:pt x="281648" y="36241"/>
                    </a:moveTo>
                    <a:lnTo>
                      <a:pt x="530834" y="36241"/>
                    </a:lnTo>
                    <a:cubicBezTo>
                      <a:pt x="541163" y="36241"/>
                      <a:pt x="551492" y="46553"/>
                      <a:pt x="551492" y="58154"/>
                    </a:cubicBezTo>
                    <a:lnTo>
                      <a:pt x="551492" y="90378"/>
                    </a:lnTo>
                    <a:cubicBezTo>
                      <a:pt x="551492" y="101979"/>
                      <a:pt x="541163" y="111002"/>
                      <a:pt x="530834" y="111002"/>
                    </a:cubicBezTo>
                    <a:lnTo>
                      <a:pt x="308761" y="111002"/>
                    </a:lnTo>
                    <a:cubicBezTo>
                      <a:pt x="304888" y="104557"/>
                      <a:pt x="301015" y="99401"/>
                      <a:pt x="295850" y="96823"/>
                    </a:cubicBezTo>
                    <a:cubicBezTo>
                      <a:pt x="293268" y="72333"/>
                      <a:pt x="288104" y="52998"/>
                      <a:pt x="281648" y="36241"/>
                    </a:cubicBezTo>
                    <a:close/>
                    <a:moveTo>
                      <a:pt x="176987" y="0"/>
                    </a:moveTo>
                    <a:cubicBezTo>
                      <a:pt x="257083" y="0"/>
                      <a:pt x="270002" y="64503"/>
                      <a:pt x="271294" y="117396"/>
                    </a:cubicBezTo>
                    <a:cubicBezTo>
                      <a:pt x="272586" y="117396"/>
                      <a:pt x="273878" y="117396"/>
                      <a:pt x="276461" y="117396"/>
                    </a:cubicBezTo>
                    <a:cubicBezTo>
                      <a:pt x="289380" y="117396"/>
                      <a:pt x="290672" y="132877"/>
                      <a:pt x="290672" y="152228"/>
                    </a:cubicBezTo>
                    <a:cubicBezTo>
                      <a:pt x="290672" y="171579"/>
                      <a:pt x="275169" y="199960"/>
                      <a:pt x="262251" y="199960"/>
                    </a:cubicBezTo>
                    <a:cubicBezTo>
                      <a:pt x="260959" y="199960"/>
                      <a:pt x="258375" y="198670"/>
                      <a:pt x="257083" y="197380"/>
                    </a:cubicBezTo>
                    <a:cubicBezTo>
                      <a:pt x="249332" y="216731"/>
                      <a:pt x="237705" y="233502"/>
                      <a:pt x="224786" y="247692"/>
                    </a:cubicBezTo>
                    <a:cubicBezTo>
                      <a:pt x="220911" y="250272"/>
                      <a:pt x="219619" y="254143"/>
                      <a:pt x="219619" y="259303"/>
                    </a:cubicBezTo>
                    <a:cubicBezTo>
                      <a:pt x="219619" y="270913"/>
                      <a:pt x="228662" y="279944"/>
                      <a:pt x="241581" y="279944"/>
                    </a:cubicBezTo>
                    <a:lnTo>
                      <a:pt x="263543" y="279944"/>
                    </a:lnTo>
                    <a:cubicBezTo>
                      <a:pt x="312634" y="279944"/>
                      <a:pt x="352682" y="319936"/>
                      <a:pt x="352682" y="368958"/>
                    </a:cubicBezTo>
                    <a:lnTo>
                      <a:pt x="352682" y="393470"/>
                    </a:lnTo>
                    <a:cubicBezTo>
                      <a:pt x="352682" y="408950"/>
                      <a:pt x="341055" y="421851"/>
                      <a:pt x="325553" y="421851"/>
                    </a:cubicBezTo>
                    <a:lnTo>
                      <a:pt x="28421" y="421851"/>
                    </a:lnTo>
                    <a:cubicBezTo>
                      <a:pt x="12919" y="421851"/>
                      <a:pt x="0" y="408950"/>
                      <a:pt x="0" y="393470"/>
                    </a:cubicBezTo>
                    <a:lnTo>
                      <a:pt x="0" y="368958"/>
                    </a:lnTo>
                    <a:cubicBezTo>
                      <a:pt x="0" y="319936"/>
                      <a:pt x="40048" y="279944"/>
                      <a:pt x="89139" y="279944"/>
                    </a:cubicBezTo>
                    <a:lnTo>
                      <a:pt x="112393" y="279944"/>
                    </a:lnTo>
                    <a:cubicBezTo>
                      <a:pt x="124020" y="279944"/>
                      <a:pt x="133063" y="270913"/>
                      <a:pt x="133063" y="259303"/>
                    </a:cubicBezTo>
                    <a:cubicBezTo>
                      <a:pt x="133063" y="254143"/>
                      <a:pt x="131771" y="250272"/>
                      <a:pt x="127896" y="247692"/>
                    </a:cubicBezTo>
                    <a:cubicBezTo>
                      <a:pt x="114977" y="234792"/>
                      <a:pt x="104642" y="216731"/>
                      <a:pt x="95599" y="198670"/>
                    </a:cubicBezTo>
                    <a:cubicBezTo>
                      <a:pt x="94307" y="199960"/>
                      <a:pt x="93015" y="199960"/>
                      <a:pt x="91723" y="199960"/>
                    </a:cubicBezTo>
                    <a:cubicBezTo>
                      <a:pt x="78804" y="199960"/>
                      <a:pt x="63302" y="171579"/>
                      <a:pt x="63302" y="152228"/>
                    </a:cubicBezTo>
                    <a:cubicBezTo>
                      <a:pt x="63302" y="132877"/>
                      <a:pt x="65886" y="117396"/>
                      <a:pt x="78804" y="117396"/>
                    </a:cubicBezTo>
                    <a:cubicBezTo>
                      <a:pt x="80096" y="117396"/>
                      <a:pt x="80096" y="117396"/>
                      <a:pt x="81388" y="117396"/>
                    </a:cubicBezTo>
                    <a:cubicBezTo>
                      <a:pt x="82680" y="64503"/>
                      <a:pt x="93015" y="0"/>
                      <a:pt x="176987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AEDD2"/>
                  </a:gs>
                  <a:gs pos="100000">
                    <a:srgbClr val="0383CD"/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" name="pyramid-chart_64746"/>
              <p:cNvSpPr>
                <a:spLocks noChangeAspect="1"/>
              </p:cNvSpPr>
              <p:nvPr/>
            </p:nvSpPr>
            <p:spPr bwMode="auto">
              <a:xfrm>
                <a:off x="642394" y="4701076"/>
                <a:ext cx="283365" cy="285131"/>
              </a:xfrm>
              <a:custGeom>
                <a:avLst/>
                <a:gdLst>
                  <a:gd name="connsiteX0" fmla="*/ 71397 w 599947"/>
                  <a:gd name="connsiteY0" fmla="*/ 336103 h 603687"/>
                  <a:gd name="connsiteX1" fmla="*/ 299914 w 599947"/>
                  <a:gd name="connsiteY1" fmla="*/ 451272 h 603687"/>
                  <a:gd name="connsiteX2" fmla="*/ 528432 w 599947"/>
                  <a:gd name="connsiteY2" fmla="*/ 336103 h 603687"/>
                  <a:gd name="connsiteX3" fmla="*/ 599947 w 599947"/>
                  <a:gd name="connsiteY3" fmla="*/ 431289 h 603687"/>
                  <a:gd name="connsiteX4" fmla="*/ 299914 w 599947"/>
                  <a:gd name="connsiteY4" fmla="*/ 603687 h 603687"/>
                  <a:gd name="connsiteX5" fmla="*/ 0 w 599947"/>
                  <a:gd name="connsiteY5" fmla="*/ 431289 h 603687"/>
                  <a:gd name="connsiteX6" fmla="*/ 175572 w 599947"/>
                  <a:gd name="connsiteY6" fmla="*/ 181494 h 603687"/>
                  <a:gd name="connsiteX7" fmla="*/ 299879 w 599947"/>
                  <a:gd name="connsiteY7" fmla="*/ 238829 h 603687"/>
                  <a:gd name="connsiteX8" fmla="*/ 424187 w 599947"/>
                  <a:gd name="connsiteY8" fmla="*/ 181494 h 603687"/>
                  <a:gd name="connsiteX9" fmla="*/ 507295 w 599947"/>
                  <a:gd name="connsiteY9" fmla="*/ 292263 h 603687"/>
                  <a:gd name="connsiteX10" fmla="*/ 299879 w 599947"/>
                  <a:gd name="connsiteY10" fmla="*/ 396648 h 603687"/>
                  <a:gd name="connsiteX11" fmla="*/ 92582 w 599947"/>
                  <a:gd name="connsiteY11" fmla="*/ 292263 h 603687"/>
                  <a:gd name="connsiteX12" fmla="*/ 299903 w 599947"/>
                  <a:gd name="connsiteY12" fmla="*/ 0 h 603687"/>
                  <a:gd name="connsiteX13" fmla="*/ 403846 w 599947"/>
                  <a:gd name="connsiteY13" fmla="*/ 138571 h 603687"/>
                  <a:gd name="connsiteX14" fmla="*/ 299903 w 599947"/>
                  <a:gd name="connsiteY14" fmla="*/ 186575 h 603687"/>
                  <a:gd name="connsiteX15" fmla="*/ 195960 w 599947"/>
                  <a:gd name="connsiteY15" fmla="*/ 138571 h 60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99947" h="603687">
                    <a:moveTo>
                      <a:pt x="71397" y="336103"/>
                    </a:moveTo>
                    <a:lnTo>
                      <a:pt x="299914" y="451272"/>
                    </a:lnTo>
                    <a:lnTo>
                      <a:pt x="528432" y="336103"/>
                    </a:lnTo>
                    <a:lnTo>
                      <a:pt x="599947" y="431289"/>
                    </a:lnTo>
                    <a:lnTo>
                      <a:pt x="299914" y="603687"/>
                    </a:lnTo>
                    <a:lnTo>
                      <a:pt x="0" y="431289"/>
                    </a:lnTo>
                    <a:close/>
                    <a:moveTo>
                      <a:pt x="175572" y="181494"/>
                    </a:moveTo>
                    <a:lnTo>
                      <a:pt x="299879" y="238829"/>
                    </a:lnTo>
                    <a:lnTo>
                      <a:pt x="424187" y="181494"/>
                    </a:lnTo>
                    <a:lnTo>
                      <a:pt x="507295" y="292263"/>
                    </a:lnTo>
                    <a:lnTo>
                      <a:pt x="299879" y="396648"/>
                    </a:lnTo>
                    <a:lnTo>
                      <a:pt x="92582" y="292263"/>
                    </a:lnTo>
                    <a:close/>
                    <a:moveTo>
                      <a:pt x="299903" y="0"/>
                    </a:moveTo>
                    <a:lnTo>
                      <a:pt x="403846" y="138571"/>
                    </a:lnTo>
                    <a:lnTo>
                      <a:pt x="299903" y="186575"/>
                    </a:lnTo>
                    <a:lnTo>
                      <a:pt x="195960" y="138571"/>
                    </a:lnTo>
                    <a:close/>
                  </a:path>
                </a:pathLst>
              </a:custGeom>
              <a:gradFill>
                <a:gsLst>
                  <a:gs pos="0">
                    <a:srgbClr val="0AEDD2"/>
                  </a:gs>
                  <a:gs pos="100000">
                    <a:srgbClr val="0383CD"/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课文导读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86155" y="1864711"/>
            <a:ext cx="10639788" cy="671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同学们，今天我们一起发挥想象编写故事，创造自己的想象世界吧。</a:t>
            </a:r>
          </a:p>
        </p:txBody>
      </p:sp>
      <p:pic>
        <p:nvPicPr>
          <p:cNvPr id="4" name="图片 2"/>
          <p:cNvPicPr>
            <a:picLocks noChangeAspect="1" noChangeArrowheads="1"/>
          </p:cNvPicPr>
          <p:nvPr/>
        </p:nvPicPr>
        <p:blipFill>
          <a:blip r:embed="rId3" cstate="print"/>
          <a:srcRect l="2818" t="7625" r="2213" b="10794"/>
          <a:stretch>
            <a:fillRect/>
          </a:stretch>
        </p:blipFill>
        <p:spPr bwMode="auto">
          <a:xfrm>
            <a:off x="3352884" y="3060292"/>
            <a:ext cx="5906330" cy="2618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交流平台</a:t>
            </a:r>
          </a:p>
        </p:txBody>
      </p:sp>
      <p:pic>
        <p:nvPicPr>
          <p:cNvPr id="5" name="图片 2"/>
          <p:cNvPicPr>
            <a:picLocks noChangeAspect="1"/>
          </p:cNvPicPr>
          <p:nvPr/>
        </p:nvPicPr>
        <p:blipFill>
          <a:blip r:embed="rId3"/>
          <a:srcRect t="21484" r="73471" b="16702"/>
          <a:stretch>
            <a:fillRect/>
          </a:stretch>
        </p:blipFill>
        <p:spPr>
          <a:xfrm>
            <a:off x="1427389" y="2536918"/>
            <a:ext cx="2371725" cy="3175000"/>
          </a:xfrm>
          <a:prstGeom prst="ellipse">
            <a:avLst/>
          </a:prstGeom>
          <a:noFill/>
          <a:ln w="9525">
            <a:noFill/>
          </a:ln>
        </p:spPr>
      </p:pic>
      <p:grpSp>
        <p:nvGrpSpPr>
          <p:cNvPr id="7" name="组合 6"/>
          <p:cNvGrpSpPr/>
          <p:nvPr/>
        </p:nvGrpSpPr>
        <p:grpSpPr>
          <a:xfrm>
            <a:off x="3213100" y="801278"/>
            <a:ext cx="7473950" cy="1339850"/>
            <a:chOff x="2405" y="988"/>
            <a:chExt cx="11770" cy="2110"/>
          </a:xfrm>
        </p:grpSpPr>
        <p:pic>
          <p:nvPicPr>
            <p:cNvPr id="8" name="图片 7" descr="图片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05" y="988"/>
              <a:ext cx="11771" cy="211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2405" y="1786"/>
              <a:ext cx="8000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看到下列事物，你能想到什么？</a:t>
              </a: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0749" y="4104098"/>
            <a:ext cx="2633345" cy="1847850"/>
          </a:xfrm>
          <a:prstGeom prst="hexagon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4189" y="3136993"/>
            <a:ext cx="2311400" cy="2214880"/>
          </a:xfrm>
          <a:prstGeom prst="round2Same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交流平台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41089" y="1806575"/>
            <a:ext cx="10529570" cy="130888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《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我变成了一棵树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一文，“我”变成了一棵树，长满了各种形状的鸟窝，小动物们和妈妈住在鸟窝里。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41089" y="1806575"/>
            <a:ext cx="10529570" cy="130888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《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我变成了一棵树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一文，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“我”变成了一棵树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，长满了各种形状的鸟窝，小动物们和妈妈住在鸟窝里。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这样的想象真奇特。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156834" y="3898265"/>
            <a:ext cx="5969000" cy="1255805"/>
          </a:xfrm>
          <a:prstGeom prst="wedgeRoundRectCallout">
            <a:avLst>
              <a:gd name="adj1" fmla="val 62765"/>
              <a:gd name="adj2" fmla="val 45545"/>
              <a:gd name="adj3" fmla="val 16667"/>
            </a:avLst>
          </a:prstGeom>
          <a:noFill/>
          <a:ln w="38100">
            <a:solidFill>
              <a:srgbClr val="FF66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大胆想象创造出了现实中不存下的事物和 景象，读这样的文章感觉真有意思。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665" y="3596341"/>
            <a:ext cx="854804" cy="31154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交流平台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480435" y="2090737"/>
            <a:ext cx="765556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《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小真的长头发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一文，小真的长头发可以用来钓鱼、当晾衣绳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……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看来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在想象的世界里没有什么做不到的。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大胆想象可以实现美好的愿望，拥有奇异的经历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374" y="2090737"/>
            <a:ext cx="1146559" cy="41788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交流平台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858770" y="1935389"/>
            <a:ext cx="8493760" cy="3617444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dashDot"/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童话故事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就是作者大胆想象创编的，阅读童话故事时心情总是很愉快的，那些可爱的精灵、仙女、有生命的花草树木和日月星辰，让人可以暂时忘却很多现实生活中的不如意，让平日超载的心，留出一分纯净的天空。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很多童话也是在用一些简单的比喻阐述一些道理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，比如用长鼻子的匹诺曹教我们不要说谎；用人鱼公主的故事教我们懂得付出,读完这些故事，会心一笑之余也能有所感悟，比枯燥的说教好得多了。建议同学们有空的时候多看点童话故事。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374" y="2090737"/>
            <a:ext cx="1146559" cy="41788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初试身手</a:t>
            </a:r>
          </a:p>
        </p:txBody>
      </p:sp>
      <p:sp>
        <p:nvSpPr>
          <p:cNvPr id="2" name="矩形 1"/>
          <p:cNvSpPr/>
          <p:nvPr/>
        </p:nvSpPr>
        <p:spPr>
          <a:xfrm>
            <a:off x="666750" y="1785167"/>
            <a:ext cx="10858500" cy="60696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在纸上按出自己的手指印，再把它画成想象中的事物，看谁想的新奇。</a:t>
            </a:r>
          </a:p>
        </p:txBody>
      </p:sp>
      <p:pic>
        <p:nvPicPr>
          <p:cNvPr id="4" name="图片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4320" y="2787197"/>
            <a:ext cx="7276465" cy="30010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交流平台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16730" y="2729865"/>
            <a:ext cx="2483485" cy="2132330"/>
          </a:xfrm>
          <a:prstGeom prst="round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t="7051" b="9691"/>
          <a:stretch>
            <a:fillRect/>
          </a:stretch>
        </p:blipFill>
        <p:spPr>
          <a:xfrm>
            <a:off x="8348345" y="3209925"/>
            <a:ext cx="2583815" cy="1606550"/>
          </a:xfrm>
          <a:prstGeom prst="round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rcRect l="19735" t="11463" r="15146"/>
          <a:stretch>
            <a:fillRect/>
          </a:stretch>
        </p:blipFill>
        <p:spPr>
          <a:xfrm>
            <a:off x="6272530" y="4493260"/>
            <a:ext cx="2134870" cy="1797685"/>
          </a:xfrm>
          <a:prstGeom prst="ellipse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rcRect l="26577" r="25028" b="-455"/>
          <a:stretch>
            <a:fillRect/>
          </a:stretch>
        </p:blipFill>
        <p:spPr>
          <a:xfrm>
            <a:off x="510540" y="2829560"/>
            <a:ext cx="1957070" cy="2153285"/>
          </a:xfrm>
          <a:prstGeom prst="snip2Diag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rcRect l="22710" t="9375" r="7588" b="18480"/>
          <a:stretch>
            <a:fillRect/>
          </a:stretch>
        </p:blipFill>
        <p:spPr>
          <a:xfrm>
            <a:off x="2642870" y="4661535"/>
            <a:ext cx="2176780" cy="1611630"/>
          </a:xfrm>
          <a:prstGeom prst="octagon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37235" y="1489981"/>
            <a:ext cx="10858500" cy="60696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在纸上按出自己的手指印，再把它画成想象中的事物，看谁想的新奇。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交流平台</a:t>
            </a:r>
          </a:p>
        </p:txBody>
      </p:sp>
      <p:sp>
        <p:nvSpPr>
          <p:cNvPr id="3" name="圆角矩形标注 14"/>
          <p:cNvSpPr/>
          <p:nvPr/>
        </p:nvSpPr>
        <p:spPr bwMode="auto">
          <a:xfrm>
            <a:off x="3126105" y="2664460"/>
            <a:ext cx="6039485" cy="2830830"/>
          </a:xfrm>
          <a:prstGeom prst="wedgeRoundRectCallout">
            <a:avLst>
              <a:gd name="adj1" fmla="val 56811"/>
              <a:gd name="adj2" fmla="val 14167"/>
              <a:gd name="adj3" fmla="val 16667"/>
            </a:avLst>
          </a:prstGeom>
          <a:ln w="38100">
            <a:solidFill>
              <a:srgbClr val="F36D9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多美的“笑脸”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——他的脸好像绽开的白兰花，笑意写在脸上，溢着满足的愉悦，嘴角上扬显得有些傲气。</a:t>
            </a:r>
          </a:p>
        </p:txBody>
      </p:sp>
      <p:pic>
        <p:nvPicPr>
          <p:cNvPr id="4" name="图片 3" descr="1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624060" y="3345180"/>
            <a:ext cx="1971675" cy="2679065"/>
          </a:xfrm>
          <a:prstGeom prst="rect">
            <a:avLst/>
          </a:prstGeom>
        </p:spPr>
      </p:pic>
      <p:pic>
        <p:nvPicPr>
          <p:cNvPr id="5" name="图片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48" t="-12335" r="75063" b="12335"/>
          <a:stretch>
            <a:fillRect/>
          </a:stretch>
        </p:blipFill>
        <p:spPr>
          <a:xfrm>
            <a:off x="962025" y="2066290"/>
            <a:ext cx="2164080" cy="26485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xwftdgx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752</Words>
  <Application>Microsoft Office PowerPoint</Application>
  <PresentationFormat>宽屏</PresentationFormat>
  <Paragraphs>80</Paragraphs>
  <Slides>18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3" baseType="lpstr">
      <vt:lpstr>Arial</vt:lpstr>
      <vt:lpstr>Wingdings</vt:lpstr>
      <vt:lpstr>思源黑体 CN Bold</vt:lpstr>
      <vt:lpstr>思源黑体 CN Regular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2021-05-10T00:49:36Z</dcterms:created>
  <dcterms:modified xsi:type="dcterms:W3CDTF">2023-01-10T07:13:13Z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82FB366FD39A4F45A9A09801F1623A00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