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notesSlides/notesSlide8.xml" ContentType="application/vnd.openxmlformats-officedocument.presentationml.notesSlide+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notesSlides/notesSlide17.xml" ContentType="application/vnd.openxmlformats-officedocument.presentationml.notesSlide+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4">
          <p15:clr>
            <a:srgbClr val="A4A3A4"/>
          </p15:clr>
        </p15:guide>
        <p15:guide id="2" pos="37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A81D"/>
    <a:srgbClr val="2D5B1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244"/>
        <p:guide pos="379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2023-01-11</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2023-01-11</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2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2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6.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2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2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2.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8.xml"/><Relationship Id="rId7" Type="http://schemas.openxmlformats.org/officeDocument/2006/relationships/notesSlide" Target="../notesSlides/notesSlide6.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10" Type="http://schemas.openxmlformats.org/officeDocument/2006/relationships/image" Target="../media/image10.png"/><Relationship Id="rId4" Type="http://schemas.openxmlformats.org/officeDocument/2006/relationships/tags" Target="../tags/tag69.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70261" y="2460372"/>
            <a:ext cx="7141210" cy="1198880"/>
          </a:xfrm>
          <a:prstGeom prst="rect">
            <a:avLst/>
          </a:prstGeom>
          <a:noFill/>
        </p:spPr>
        <p:txBody>
          <a:bodyPr wrap="none" rtlCol="0">
            <a:spAutoFit/>
          </a:bodyPr>
          <a:lstStyle/>
          <a:p>
            <a:pPr algn="ctr"/>
            <a:r>
              <a:rPr lang="zh-CN" altLang="en-US" sz="7200" b="1" spc="-15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公司产品介绍</a:t>
            </a:r>
            <a:r>
              <a:rPr lang="en-US" altLang="zh-CN" sz="7200" b="1" spc="-15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PPT</a:t>
            </a:r>
          </a:p>
        </p:txBody>
      </p:sp>
      <p:sp>
        <p:nvSpPr>
          <p:cNvPr id="21" name="PA_文本框 38"/>
          <p:cNvSpPr>
            <a:spLocks noChangeArrowheads="1"/>
          </p:cNvSpPr>
          <p:nvPr>
            <p:custDataLst>
              <p:tags r:id="rId2"/>
            </p:custDataLst>
          </p:nvPr>
        </p:nvSpPr>
        <p:spPr bwMode="auto">
          <a:xfrm>
            <a:off x="370205" y="3659505"/>
            <a:ext cx="572198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公司简介</a:t>
            </a: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企业宣传</a:t>
            </a: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新品上市</a:t>
            </a: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 [PPT</a:t>
            </a:r>
            <a:r>
              <a:rPr lang="zh-CN" altLang="en-US"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演示</a:t>
            </a: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a:t>
            </a:r>
          </a:p>
        </p:txBody>
      </p:sp>
      <p:sp>
        <p:nvSpPr>
          <p:cNvPr id="19" name="PA_文本框 18"/>
          <p:cNvSpPr txBox="1"/>
          <p:nvPr>
            <p:custDataLst>
              <p:tags r:id="rId3"/>
            </p:custDataLst>
          </p:nvPr>
        </p:nvSpPr>
        <p:spPr>
          <a:xfrm>
            <a:off x="287081" y="306730"/>
            <a:ext cx="1215654" cy="707886"/>
          </a:xfrm>
          <a:prstGeom prst="rect">
            <a:avLst/>
          </a:prstGeom>
          <a:noFill/>
        </p:spPr>
        <p:txBody>
          <a:bodyPr wrap="none" rtlCol="0">
            <a:spAutoFit/>
          </a:bodyPr>
          <a:lstStyle/>
          <a:p>
            <a:r>
              <a:rPr lang="en-US" altLang="zh-CN" sz="4000" dirty="0">
                <a:solidFill>
                  <a:srgbClr val="2D5B10"/>
                </a:solidFill>
                <a:latin typeface="Impact" panose="020B0806030902050204" pitchFamily="34" charset="0"/>
                <a:ea typeface="宋体" panose="02010600030101010101" pitchFamily="2" charset="-122"/>
              </a:rPr>
              <a:t>LOGO</a:t>
            </a:r>
          </a:p>
        </p:txBody>
      </p:sp>
      <p:grpSp>
        <p:nvGrpSpPr>
          <p:cNvPr id="16" name="组合 15"/>
          <p:cNvGrpSpPr/>
          <p:nvPr/>
        </p:nvGrpSpPr>
        <p:grpSpPr>
          <a:xfrm>
            <a:off x="370333" y="4195594"/>
            <a:ext cx="5504037" cy="342349"/>
            <a:chOff x="1835696" y="3741569"/>
            <a:chExt cx="5504037" cy="342349"/>
          </a:xfrm>
        </p:grpSpPr>
        <p:sp>
          <p:nvSpPr>
            <p:cNvPr id="67" name="TextBox 66"/>
            <p:cNvSpPr txBox="1"/>
            <p:nvPr/>
          </p:nvSpPr>
          <p:spPr>
            <a:xfrm>
              <a:off x="1835696" y="3741569"/>
              <a:ext cx="2736305" cy="337185"/>
            </a:xfrm>
            <a:prstGeom prst="rect">
              <a:avLst/>
            </a:prstGeom>
            <a:noFill/>
          </p:spPr>
          <p:txBody>
            <a:bodyPr wrap="square" rtlCol="0">
              <a:spAutoFit/>
            </a:bodyPr>
            <a:lstStyle/>
            <a:p>
              <a:pPr algn="l"/>
              <a:r>
                <a:rPr lang="zh-CN" altLang="en-US" sz="1600" smtClean="0">
                  <a:solidFill>
                    <a:srgbClr val="2D5B10"/>
                  </a:solidFill>
                  <a:latin typeface="阿里巴巴普惠体 R" panose="00020600040101010101" charset="-122"/>
                  <a:ea typeface="阿里巴巴普惠体 R" panose="00020600040101010101" charset="-122"/>
                  <a:cs typeface="阿里巴巴普惠体 R" panose="00020600040101010101" charset="-122"/>
                </a:rPr>
                <a:t>汇报人：</a:t>
              </a:r>
              <a:r>
                <a:rPr lang="en-US" altLang="zh-CN" sz="1600" smtClean="0">
                  <a:solidFill>
                    <a:srgbClr val="2D5B10"/>
                  </a:solidFill>
                  <a:latin typeface="阿里巴巴普惠体 R" panose="00020600040101010101" charset="-122"/>
                  <a:ea typeface="阿里巴巴普惠体 R" panose="00020600040101010101" charset="-122"/>
                  <a:cs typeface="阿里巴巴普惠体 R" panose="00020600040101010101" charset="-122"/>
                </a:rPr>
                <a:t>PPT818</a:t>
              </a:r>
              <a:endParaRPr lang="en-US" altLang="zh-CN" sz="1600" dirty="0">
                <a:solidFill>
                  <a:srgbClr val="2D5B1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8" name="TextBox 67"/>
            <p:cNvSpPr txBox="1"/>
            <p:nvPr/>
          </p:nvSpPr>
          <p:spPr>
            <a:xfrm>
              <a:off x="4603428" y="3745364"/>
              <a:ext cx="2736305" cy="338554"/>
            </a:xfrm>
            <a:prstGeom prst="rect">
              <a:avLst/>
            </a:prstGeom>
            <a:noFill/>
          </p:spPr>
          <p:txBody>
            <a:bodyPr wrap="square" rtlCol="0">
              <a:spAutoFit/>
            </a:bodyPr>
            <a:lstStyle/>
            <a:p>
              <a:pPr algn="l"/>
              <a:r>
                <a:rPr lang="zh-CN" altLang="en-US" sz="160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日期：</a:t>
              </a:r>
              <a:r>
                <a:rPr lang="en-US" altLang="zh-CN" sz="160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20XX</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6" name="图片 45"/>
          <p:cNvPicPr>
            <a:picLocks noChangeAspect="1"/>
          </p:cNvPicPr>
          <p:nvPr/>
        </p:nvPicPr>
        <p:blipFill>
          <a:blip r:embed="rId5"/>
          <a:srcRect l="15019" t="4414" r="9481" b="6620"/>
          <a:stretch>
            <a:fillRect/>
          </a:stretch>
        </p:blipFill>
        <p:spPr>
          <a:xfrm>
            <a:off x="7733488" y="2214266"/>
            <a:ext cx="2316572" cy="1997042"/>
          </a:xfrm>
          <a:custGeom>
            <a:avLst/>
            <a:gdLst/>
            <a:ahLst/>
            <a:cxnLst>
              <a:cxn ang="3">
                <a:pos x="hc" y="t"/>
              </a:cxn>
              <a:cxn ang="cd2">
                <a:pos x="l" y="vc"/>
              </a:cxn>
              <a:cxn ang="cd4">
                <a:pos x="hc" y="b"/>
              </a:cxn>
              <a:cxn ang="0">
                <a:pos x="r" y="vc"/>
              </a:cxn>
            </a:cxnLst>
            <a:rect l="l" t="t" r="r" b="b"/>
            <a:pathLst>
              <a:path w="3648" h="3145">
                <a:moveTo>
                  <a:pt x="786" y="0"/>
                </a:moveTo>
                <a:lnTo>
                  <a:pt x="2862" y="0"/>
                </a:lnTo>
                <a:lnTo>
                  <a:pt x="3648" y="1572"/>
                </a:lnTo>
                <a:lnTo>
                  <a:pt x="2862" y="3145"/>
                </a:lnTo>
                <a:lnTo>
                  <a:pt x="786" y="3145"/>
                </a:lnTo>
                <a:lnTo>
                  <a:pt x="0" y="1572"/>
                </a:lnTo>
                <a:lnTo>
                  <a:pt x="786" y="0"/>
                </a:lnTo>
                <a:close/>
              </a:path>
            </a:pathLst>
          </a:custGeom>
        </p:spPr>
      </p:pic>
      <p:pic>
        <p:nvPicPr>
          <p:cNvPr id="45" name="图片 44"/>
          <p:cNvPicPr>
            <a:picLocks noChangeAspect="1"/>
          </p:cNvPicPr>
          <p:nvPr/>
        </p:nvPicPr>
        <p:blipFill>
          <a:blip r:embed="rId6"/>
          <a:srcRect l="25190" t="6733" r="14007" b="5542"/>
          <a:stretch>
            <a:fillRect/>
          </a:stretch>
        </p:blipFill>
        <p:spPr>
          <a:xfrm>
            <a:off x="5820044" y="3251429"/>
            <a:ext cx="2316572" cy="1997042"/>
          </a:xfrm>
          <a:custGeom>
            <a:avLst/>
            <a:gdLst/>
            <a:ahLst/>
            <a:cxnLst>
              <a:cxn ang="3">
                <a:pos x="hc" y="t"/>
              </a:cxn>
              <a:cxn ang="cd2">
                <a:pos x="l" y="vc"/>
              </a:cxn>
              <a:cxn ang="cd4">
                <a:pos x="hc" y="b"/>
              </a:cxn>
              <a:cxn ang="0">
                <a:pos x="r" y="vc"/>
              </a:cxn>
            </a:cxnLst>
            <a:rect l="l" t="t" r="r" b="b"/>
            <a:pathLst>
              <a:path w="3648" h="3145">
                <a:moveTo>
                  <a:pt x="786" y="0"/>
                </a:moveTo>
                <a:lnTo>
                  <a:pt x="2862" y="0"/>
                </a:lnTo>
                <a:lnTo>
                  <a:pt x="3648" y="1572"/>
                </a:lnTo>
                <a:lnTo>
                  <a:pt x="2862" y="3145"/>
                </a:lnTo>
                <a:lnTo>
                  <a:pt x="786" y="3145"/>
                </a:lnTo>
                <a:lnTo>
                  <a:pt x="0" y="1572"/>
                </a:lnTo>
                <a:lnTo>
                  <a:pt x="786" y="0"/>
                </a:lnTo>
                <a:close/>
              </a:path>
            </a:pathLst>
          </a:custGeom>
        </p:spPr>
      </p:pic>
      <p:pic>
        <p:nvPicPr>
          <p:cNvPr id="44" name="图片 43"/>
          <p:cNvPicPr>
            <a:picLocks noChangeAspect="1"/>
          </p:cNvPicPr>
          <p:nvPr/>
        </p:nvPicPr>
        <p:blipFill>
          <a:blip r:embed="rId7"/>
          <a:srcRect l="4563" t="2486" r="28559" b="10541"/>
          <a:stretch>
            <a:fillRect/>
          </a:stretch>
        </p:blipFill>
        <p:spPr>
          <a:xfrm>
            <a:off x="3907751" y="2214808"/>
            <a:ext cx="2316572" cy="1997042"/>
          </a:xfrm>
          <a:custGeom>
            <a:avLst/>
            <a:gdLst/>
            <a:ahLst/>
            <a:cxnLst>
              <a:cxn ang="3">
                <a:pos x="hc" y="t"/>
              </a:cxn>
              <a:cxn ang="cd2">
                <a:pos x="l" y="vc"/>
              </a:cxn>
              <a:cxn ang="cd4">
                <a:pos x="hc" y="b"/>
              </a:cxn>
              <a:cxn ang="0">
                <a:pos x="r" y="vc"/>
              </a:cxn>
            </a:cxnLst>
            <a:rect l="l" t="t" r="r" b="b"/>
            <a:pathLst>
              <a:path w="3648" h="3145">
                <a:moveTo>
                  <a:pt x="786" y="0"/>
                </a:moveTo>
                <a:lnTo>
                  <a:pt x="2862" y="0"/>
                </a:lnTo>
                <a:lnTo>
                  <a:pt x="3648" y="1572"/>
                </a:lnTo>
                <a:lnTo>
                  <a:pt x="2862" y="3145"/>
                </a:lnTo>
                <a:lnTo>
                  <a:pt x="786" y="3145"/>
                </a:lnTo>
                <a:lnTo>
                  <a:pt x="0" y="1572"/>
                </a:lnTo>
                <a:lnTo>
                  <a:pt x="786" y="0"/>
                </a:lnTo>
                <a:close/>
              </a:path>
            </a:pathLst>
          </a:custGeom>
        </p:spPr>
      </p:pic>
      <p:pic>
        <p:nvPicPr>
          <p:cNvPr id="43" name="图片 42"/>
          <p:cNvPicPr>
            <a:picLocks noChangeAspect="1"/>
          </p:cNvPicPr>
          <p:nvPr/>
        </p:nvPicPr>
        <p:blipFill>
          <a:blip r:embed="rId8"/>
          <a:srcRect l="4092" t="9494" r="26867" b="9471"/>
          <a:stretch>
            <a:fillRect/>
          </a:stretch>
        </p:blipFill>
        <p:spPr>
          <a:xfrm>
            <a:off x="1996564" y="3289597"/>
            <a:ext cx="2316572" cy="1997042"/>
          </a:xfrm>
          <a:custGeom>
            <a:avLst/>
            <a:gdLst/>
            <a:ahLst/>
            <a:cxnLst>
              <a:cxn ang="3">
                <a:pos x="hc" y="t"/>
              </a:cxn>
              <a:cxn ang="cd2">
                <a:pos x="l" y="vc"/>
              </a:cxn>
              <a:cxn ang="cd4">
                <a:pos x="hc" y="b"/>
              </a:cxn>
              <a:cxn ang="0">
                <a:pos x="r" y="vc"/>
              </a:cxn>
            </a:cxnLst>
            <a:rect l="l" t="t" r="r" b="b"/>
            <a:pathLst>
              <a:path w="3648" h="3145">
                <a:moveTo>
                  <a:pt x="786" y="0"/>
                </a:moveTo>
                <a:lnTo>
                  <a:pt x="2862" y="0"/>
                </a:lnTo>
                <a:lnTo>
                  <a:pt x="3648" y="1572"/>
                </a:lnTo>
                <a:lnTo>
                  <a:pt x="2862" y="3145"/>
                </a:lnTo>
                <a:lnTo>
                  <a:pt x="786" y="3145"/>
                </a:lnTo>
                <a:lnTo>
                  <a:pt x="0" y="1572"/>
                </a:lnTo>
                <a:lnTo>
                  <a:pt x="786" y="0"/>
                </a:lnTo>
                <a:close/>
              </a:path>
            </a:pathLst>
          </a:custGeom>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grpSp>
        <p:nvGrpSpPr>
          <p:cNvPr id="15" name="Group 31"/>
          <p:cNvGrpSpPr/>
          <p:nvPr/>
        </p:nvGrpSpPr>
        <p:grpSpPr>
          <a:xfrm>
            <a:off x="1777264" y="3347577"/>
            <a:ext cx="821877" cy="821877"/>
            <a:chOff x="2138721" y="2867884"/>
            <a:chExt cx="616408" cy="616408"/>
          </a:xfrm>
        </p:grpSpPr>
        <p:grpSp>
          <p:nvGrpSpPr>
            <p:cNvPr id="16" name="Group 21"/>
            <p:cNvGrpSpPr/>
            <p:nvPr/>
          </p:nvGrpSpPr>
          <p:grpSpPr>
            <a:xfrm>
              <a:off x="2138721" y="2867884"/>
              <a:ext cx="616408" cy="616408"/>
              <a:chOff x="2786183" y="1189182"/>
              <a:chExt cx="921712" cy="921712"/>
            </a:xfrm>
          </p:grpSpPr>
          <p:sp>
            <p:nvSpPr>
              <p:cNvPr id="17" name="Oval 22"/>
              <p:cNvSpPr/>
              <p:nvPr/>
            </p:nvSpPr>
            <p:spPr>
              <a:xfrm>
                <a:off x="2786183" y="1189182"/>
                <a:ext cx="921712" cy="921712"/>
              </a:xfrm>
              <a:prstGeom prst="ellipse">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8" name="Oval 23"/>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grpSp>
        <p:sp>
          <p:nvSpPr>
            <p:cNvPr id="19" name="Freeform 9"/>
            <p:cNvSpPr>
              <a:spLocks noEditPoints="1"/>
            </p:cNvSpPr>
            <p:nvPr/>
          </p:nvSpPr>
          <p:spPr bwMode="auto">
            <a:xfrm>
              <a:off x="2299058" y="2994314"/>
              <a:ext cx="284074" cy="324058"/>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rgbClr val="5FA81D"/>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grpSp>
      <p:grpSp>
        <p:nvGrpSpPr>
          <p:cNvPr id="20" name="Group 32"/>
          <p:cNvGrpSpPr/>
          <p:nvPr/>
        </p:nvGrpSpPr>
        <p:grpSpPr>
          <a:xfrm>
            <a:off x="4655097" y="1830220"/>
            <a:ext cx="821877" cy="821877"/>
            <a:chOff x="6412691" y="2896967"/>
            <a:chExt cx="616408" cy="616408"/>
          </a:xfrm>
        </p:grpSpPr>
        <p:grpSp>
          <p:nvGrpSpPr>
            <p:cNvPr id="21" name="Group 25"/>
            <p:cNvGrpSpPr/>
            <p:nvPr/>
          </p:nvGrpSpPr>
          <p:grpSpPr>
            <a:xfrm>
              <a:off x="6412691" y="2896967"/>
              <a:ext cx="616408" cy="616408"/>
              <a:chOff x="2786183" y="1189182"/>
              <a:chExt cx="921712" cy="921712"/>
            </a:xfrm>
          </p:grpSpPr>
          <p:sp>
            <p:nvSpPr>
              <p:cNvPr id="24" name="Oval 26"/>
              <p:cNvSpPr/>
              <p:nvPr/>
            </p:nvSpPr>
            <p:spPr>
              <a:xfrm>
                <a:off x="2786183" y="1189182"/>
                <a:ext cx="921712" cy="921712"/>
              </a:xfrm>
              <a:prstGeom prst="ellipse">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25" name="Oval 2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grpSp>
        <p:grpSp>
          <p:nvGrpSpPr>
            <p:cNvPr id="22" name="Group 28"/>
            <p:cNvGrpSpPr/>
            <p:nvPr/>
          </p:nvGrpSpPr>
          <p:grpSpPr>
            <a:xfrm>
              <a:off x="6566423" y="3063819"/>
              <a:ext cx="319678" cy="300106"/>
              <a:chOff x="504825" y="971550"/>
              <a:chExt cx="1089026" cy="1022350"/>
            </a:xfrm>
            <a:solidFill>
              <a:schemeClr val="accent4"/>
            </a:solidFill>
          </p:grpSpPr>
          <p:sp>
            <p:nvSpPr>
              <p:cNvPr id="23"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solidFill>
                <a:srgbClr val="2D5B10"/>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sp>
            <p:nvSpPr>
              <p:cNvPr id="26"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3">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solidFill>
                <a:srgbClr val="2D5B10"/>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grpSp>
      </p:grpSp>
      <p:grpSp>
        <p:nvGrpSpPr>
          <p:cNvPr id="28" name="Group 33"/>
          <p:cNvGrpSpPr/>
          <p:nvPr/>
        </p:nvGrpSpPr>
        <p:grpSpPr>
          <a:xfrm>
            <a:off x="6567170" y="4826635"/>
            <a:ext cx="821690" cy="821690"/>
            <a:chOff x="2786183" y="1189182"/>
            <a:chExt cx="921712" cy="921712"/>
          </a:xfrm>
        </p:grpSpPr>
        <p:sp>
          <p:nvSpPr>
            <p:cNvPr id="33" name="Oval 34"/>
            <p:cNvSpPr/>
            <p:nvPr/>
          </p:nvSpPr>
          <p:spPr>
            <a:xfrm>
              <a:off x="2786183" y="1189182"/>
              <a:ext cx="921712" cy="921712"/>
            </a:xfrm>
            <a:prstGeom prst="ellipse">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34" name="Oval 3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grpSp>
      <p:sp>
        <p:nvSpPr>
          <p:cNvPr id="30" name="Freeform 17"/>
          <p:cNvSpPr>
            <a:spLocks noEditPoints="1"/>
          </p:cNvSpPr>
          <p:nvPr/>
        </p:nvSpPr>
        <p:spPr bwMode="auto">
          <a:xfrm>
            <a:off x="6786245" y="5087620"/>
            <a:ext cx="411480" cy="311150"/>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close/>
                <a:moveTo>
                  <a:pt x="354" y="262"/>
                </a:moveTo>
                <a:lnTo>
                  <a:pt x="24" y="262"/>
                </a:lnTo>
                <a:lnTo>
                  <a:pt x="24" y="24"/>
                </a:lnTo>
                <a:lnTo>
                  <a:pt x="354" y="24"/>
                </a:lnTo>
                <a:lnTo>
                  <a:pt x="354" y="262"/>
                </a:lnTo>
                <a:close/>
                <a:moveTo>
                  <a:pt x="354" y="262"/>
                </a:moveTo>
                <a:lnTo>
                  <a:pt x="354" y="262"/>
                </a:lnTo>
                <a:close/>
              </a:path>
            </a:pathLst>
          </a:custGeom>
          <a:solidFill>
            <a:srgbClr val="5FA81D"/>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sp>
        <p:nvSpPr>
          <p:cNvPr id="31" name="Freeform 18"/>
          <p:cNvSpPr>
            <a:spLocks noEditPoints="1"/>
          </p:cNvSpPr>
          <p:nvPr/>
        </p:nvSpPr>
        <p:spPr bwMode="auto">
          <a:xfrm>
            <a:off x="6786245" y="5087620"/>
            <a:ext cx="411480" cy="311150"/>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moveTo>
                  <a:pt x="354" y="262"/>
                </a:moveTo>
                <a:lnTo>
                  <a:pt x="24" y="262"/>
                </a:lnTo>
                <a:lnTo>
                  <a:pt x="24" y="24"/>
                </a:lnTo>
                <a:lnTo>
                  <a:pt x="354" y="24"/>
                </a:lnTo>
                <a:lnTo>
                  <a:pt x="354" y="262"/>
                </a:lnTo>
                <a:moveTo>
                  <a:pt x="354" y="262"/>
                </a:moveTo>
                <a:lnTo>
                  <a:pt x="354" y="262"/>
                </a:lnTo>
              </a:path>
            </a:pathLst>
          </a:custGeom>
          <a:solidFill>
            <a:srgbClr val="5FA81D"/>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sp>
        <p:nvSpPr>
          <p:cNvPr id="32" name="Freeform 19"/>
          <p:cNvSpPr>
            <a:spLocks noEditPoints="1"/>
          </p:cNvSpPr>
          <p:nvPr/>
        </p:nvSpPr>
        <p:spPr bwMode="auto">
          <a:xfrm>
            <a:off x="7069455" y="5139690"/>
            <a:ext cx="76200" cy="77470"/>
          </a:xfrm>
          <a:custGeom>
            <a:avLst/>
            <a:gdLst/>
            <a:ahLst/>
            <a:cxnLst>
              <a:cxn ang="0">
                <a:pos x="29" y="15"/>
              </a:cxn>
              <a:cxn ang="0">
                <a:pos x="15" y="29"/>
              </a:cxn>
              <a:cxn ang="0">
                <a:pos x="0" y="15"/>
              </a:cxn>
              <a:cxn ang="0">
                <a:pos x="15" y="0"/>
              </a:cxn>
              <a:cxn ang="0">
                <a:pos x="29" y="15"/>
              </a:cxn>
              <a:cxn ang="0">
                <a:pos x="29" y="15"/>
              </a:cxn>
              <a:cxn ang="0">
                <a:pos x="29" y="15"/>
              </a:cxn>
            </a:cxnLst>
            <a:rect l="0" t="0" r="r" b="b"/>
            <a:pathLst>
              <a:path w="29" h="29">
                <a:moveTo>
                  <a:pt x="29" y="15"/>
                </a:moveTo>
                <a:cubicBezTo>
                  <a:pt x="29" y="23"/>
                  <a:pt x="23" y="29"/>
                  <a:pt x="15" y="29"/>
                </a:cubicBezTo>
                <a:cubicBezTo>
                  <a:pt x="7" y="29"/>
                  <a:pt x="0" y="23"/>
                  <a:pt x="0" y="15"/>
                </a:cubicBezTo>
                <a:cubicBezTo>
                  <a:pt x="0" y="7"/>
                  <a:pt x="7" y="0"/>
                  <a:pt x="15" y="0"/>
                </a:cubicBezTo>
                <a:cubicBezTo>
                  <a:pt x="23" y="0"/>
                  <a:pt x="29" y="7"/>
                  <a:pt x="29" y="15"/>
                </a:cubicBezTo>
                <a:close/>
                <a:moveTo>
                  <a:pt x="29" y="15"/>
                </a:moveTo>
                <a:cubicBezTo>
                  <a:pt x="29" y="15"/>
                  <a:pt x="29" y="15"/>
                  <a:pt x="29" y="15"/>
                </a:cubicBezTo>
              </a:path>
            </a:pathLst>
          </a:custGeom>
          <a:solidFill>
            <a:srgbClr val="5FA81D"/>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sp>
        <p:nvSpPr>
          <p:cNvPr id="35" name="Freeform 20"/>
          <p:cNvSpPr>
            <a:spLocks noEditPoints="1"/>
          </p:cNvSpPr>
          <p:nvPr/>
        </p:nvSpPr>
        <p:spPr bwMode="auto">
          <a:xfrm>
            <a:off x="6838315" y="5165725"/>
            <a:ext cx="312420" cy="182880"/>
          </a:xfrm>
          <a:custGeom>
            <a:avLst/>
            <a:gdLst/>
            <a:ahLst/>
            <a:cxnLst>
              <a:cxn ang="0">
                <a:pos x="79" y="29"/>
              </a:cxn>
              <a:cxn ang="0">
                <a:pos x="59" y="48"/>
              </a:cxn>
              <a:cxn ang="0">
                <a:pos x="25" y="0"/>
              </a:cxn>
              <a:cxn ang="0">
                <a:pos x="0" y="69"/>
              </a:cxn>
              <a:cxn ang="0">
                <a:pos x="119" y="69"/>
              </a:cxn>
              <a:cxn ang="0">
                <a:pos x="79" y="29"/>
              </a:cxn>
              <a:cxn ang="0">
                <a:pos x="79" y="29"/>
              </a:cxn>
              <a:cxn ang="0">
                <a:pos x="79" y="29"/>
              </a:cxn>
            </a:cxnLst>
            <a:rect l="0" t="0" r="r" b="b"/>
            <a:pathLst>
              <a:path w="119" h="69">
                <a:moveTo>
                  <a:pt x="79" y="29"/>
                </a:moveTo>
                <a:cubicBezTo>
                  <a:pt x="70" y="29"/>
                  <a:pt x="71" y="48"/>
                  <a:pt x="59" y="48"/>
                </a:cubicBezTo>
                <a:cubicBezTo>
                  <a:pt x="47" y="48"/>
                  <a:pt x="40" y="0"/>
                  <a:pt x="25" y="0"/>
                </a:cubicBezTo>
                <a:cubicBezTo>
                  <a:pt x="10" y="0"/>
                  <a:pt x="0" y="69"/>
                  <a:pt x="0" y="69"/>
                </a:cubicBezTo>
                <a:cubicBezTo>
                  <a:pt x="119" y="69"/>
                  <a:pt x="119" y="69"/>
                  <a:pt x="119" y="69"/>
                </a:cubicBezTo>
                <a:cubicBezTo>
                  <a:pt x="119" y="69"/>
                  <a:pt x="88" y="29"/>
                  <a:pt x="79" y="29"/>
                </a:cubicBezTo>
                <a:close/>
                <a:moveTo>
                  <a:pt x="79" y="29"/>
                </a:moveTo>
                <a:cubicBezTo>
                  <a:pt x="79" y="29"/>
                  <a:pt x="79" y="29"/>
                  <a:pt x="79" y="29"/>
                </a:cubicBezTo>
              </a:path>
            </a:pathLst>
          </a:custGeom>
          <a:solidFill>
            <a:srgbClr val="5FA81D"/>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grpSp>
        <p:nvGrpSpPr>
          <p:cNvPr id="37" name="Group 42"/>
          <p:cNvGrpSpPr/>
          <p:nvPr/>
        </p:nvGrpSpPr>
        <p:grpSpPr>
          <a:xfrm>
            <a:off x="9443085" y="2255520"/>
            <a:ext cx="842645" cy="842645"/>
            <a:chOff x="2786183" y="1189182"/>
            <a:chExt cx="921712" cy="921712"/>
          </a:xfrm>
        </p:grpSpPr>
        <p:sp>
          <p:nvSpPr>
            <p:cNvPr id="40" name="Oval 43"/>
            <p:cNvSpPr/>
            <p:nvPr/>
          </p:nvSpPr>
          <p:spPr>
            <a:xfrm>
              <a:off x="2786183" y="1189182"/>
              <a:ext cx="921712" cy="921712"/>
            </a:xfrm>
            <a:prstGeom prst="ellipse">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41" name="Oval 4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grpSp>
      <p:sp>
        <p:nvSpPr>
          <p:cNvPr id="39" name="Freeform 36"/>
          <p:cNvSpPr>
            <a:spLocks noEditPoints="1"/>
          </p:cNvSpPr>
          <p:nvPr/>
        </p:nvSpPr>
        <p:spPr bwMode="auto">
          <a:xfrm>
            <a:off x="9761220" y="2473325"/>
            <a:ext cx="207010" cy="335915"/>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solidFill>
            <a:srgbClr val="2D5B10"/>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sp>
        <p:nvSpPr>
          <p:cNvPr id="42" name="Freeform 37"/>
          <p:cNvSpPr>
            <a:spLocks noEditPoints="1"/>
          </p:cNvSpPr>
          <p:nvPr/>
        </p:nvSpPr>
        <p:spPr bwMode="auto">
          <a:xfrm>
            <a:off x="9724390" y="2436495"/>
            <a:ext cx="280670" cy="480695"/>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solidFill>
            <a:srgbClr val="2D5B10"/>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sp>
        <p:nvSpPr>
          <p:cNvPr id="53" name="Text Placeholder 3"/>
          <p:cNvSpPr txBox="1"/>
          <p:nvPr/>
        </p:nvSpPr>
        <p:spPr>
          <a:xfrm>
            <a:off x="1688077" y="2205953"/>
            <a:ext cx="2062118" cy="80791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8565">
              <a:spcBef>
                <a:spcPct val="20000"/>
              </a:spcBef>
              <a:defRPr/>
            </a:pPr>
            <a:r>
              <a:rPr lang="zh-CN" altLang="en-US" sz="1800" b="1" dirty="0">
                <a:solidFill>
                  <a:schemeClr val="tx1">
                    <a:lumMod val="75000"/>
                    <a:lumOff val="25000"/>
                  </a:schemeClr>
                </a:solidFill>
                <a:latin typeface="阿里巴巴普惠体 R" panose="00020600040101010101" charset="-122"/>
                <a:ea typeface="阿里巴巴普惠体 R" panose="00020600040101010101" charset="-122"/>
              </a:rPr>
              <a:t>添加标题</a:t>
            </a:r>
            <a:endParaRPr lang="en-US" altLang="zh-CN" sz="1800" b="1" dirty="0">
              <a:solidFill>
                <a:schemeClr val="tx1">
                  <a:lumMod val="75000"/>
                  <a:lumOff val="25000"/>
                </a:schemeClr>
              </a:solidFill>
              <a:latin typeface="阿里巴巴普惠体 R" panose="00020600040101010101" charset="-122"/>
              <a:ea typeface="阿里巴巴普惠体 R" panose="00020600040101010101" charset="-122"/>
            </a:endParaRPr>
          </a:p>
          <a:p>
            <a:pPr lvl="0" algn="r">
              <a:lnSpc>
                <a:spcPct val="150000"/>
              </a:lnSpc>
            </a:pPr>
            <a:r>
              <a:rPr lang="zh-CN" altLang="en-US" sz="11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a:t>
            </a:r>
            <a:endParaRPr lang="en-US" altLang="zh-CN" sz="1200" dirty="0">
              <a:solidFill>
                <a:prstClr val="black">
                  <a:lumMod val="75000"/>
                  <a:lumOff val="25000"/>
                </a:prstClr>
              </a:solidFill>
              <a:latin typeface="阿里巴巴普惠体 R" panose="00020600040101010101" charset="-122"/>
              <a:ea typeface="阿里巴巴普惠体 R" panose="00020600040101010101" charset="-122"/>
            </a:endParaRPr>
          </a:p>
        </p:txBody>
      </p:sp>
      <p:sp>
        <p:nvSpPr>
          <p:cNvPr id="54" name="Text Placeholder 3"/>
          <p:cNvSpPr txBox="1"/>
          <p:nvPr/>
        </p:nvSpPr>
        <p:spPr>
          <a:xfrm>
            <a:off x="3937748" y="4514348"/>
            <a:ext cx="2062118" cy="8077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8565">
              <a:spcBef>
                <a:spcPct val="20000"/>
              </a:spcBef>
              <a:defRPr/>
            </a:pPr>
            <a:r>
              <a:rPr lang="zh-CN" altLang="en-US" sz="1800" b="1" dirty="0">
                <a:solidFill>
                  <a:schemeClr val="tx1">
                    <a:lumMod val="75000"/>
                    <a:lumOff val="25000"/>
                  </a:schemeClr>
                </a:solidFill>
                <a:latin typeface="阿里巴巴普惠体 R" panose="00020600040101010101" charset="-122"/>
                <a:ea typeface="阿里巴巴普惠体 R" panose="00020600040101010101" charset="-122"/>
              </a:rPr>
              <a:t>添加标题</a:t>
            </a:r>
            <a:endParaRPr lang="en-US" altLang="zh-CN" sz="1800" b="1" dirty="0">
              <a:solidFill>
                <a:schemeClr val="tx1">
                  <a:lumMod val="75000"/>
                  <a:lumOff val="25000"/>
                </a:schemeClr>
              </a:solidFill>
              <a:latin typeface="阿里巴巴普惠体 R" panose="00020600040101010101" charset="-122"/>
              <a:ea typeface="阿里巴巴普惠体 R" panose="00020600040101010101" charset="-122"/>
            </a:endParaRPr>
          </a:p>
          <a:p>
            <a:pPr lvl="0" algn="r">
              <a:lnSpc>
                <a:spcPct val="150000"/>
              </a:lnSpc>
            </a:pPr>
            <a:r>
              <a:rPr lang="zh-CN" altLang="en-US" sz="11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a:t>
            </a:r>
            <a:endParaRPr lang="en-US" altLang="zh-CN" sz="1200" dirty="0">
              <a:solidFill>
                <a:prstClr val="black">
                  <a:lumMod val="75000"/>
                  <a:lumOff val="25000"/>
                </a:prstClr>
              </a:solidFill>
              <a:latin typeface="阿里巴巴普惠体 R" panose="00020600040101010101" charset="-122"/>
              <a:ea typeface="阿里巴巴普惠体 R" panose="00020600040101010101" charset="-122"/>
            </a:endParaRPr>
          </a:p>
        </p:txBody>
      </p:sp>
      <p:sp>
        <p:nvSpPr>
          <p:cNvPr id="55" name="Text Placeholder 3"/>
          <p:cNvSpPr txBox="1"/>
          <p:nvPr/>
        </p:nvSpPr>
        <p:spPr>
          <a:xfrm>
            <a:off x="6028825" y="2006826"/>
            <a:ext cx="1905063" cy="10849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8565">
              <a:spcBef>
                <a:spcPct val="20000"/>
              </a:spcBef>
              <a:defRPr/>
            </a:pPr>
            <a:r>
              <a:rPr lang="zh-CN" altLang="en-US" sz="1800" b="1" dirty="0">
                <a:solidFill>
                  <a:schemeClr val="tx1">
                    <a:lumMod val="75000"/>
                    <a:lumOff val="25000"/>
                  </a:schemeClr>
                </a:solidFill>
                <a:latin typeface="阿里巴巴普惠体 R" panose="00020600040101010101" charset="-122"/>
                <a:ea typeface="阿里巴巴普惠体 R" panose="00020600040101010101" charset="-122"/>
              </a:rPr>
              <a:t>添加标题</a:t>
            </a:r>
            <a:endParaRPr lang="en-US" altLang="zh-CN" sz="1800" b="1" dirty="0">
              <a:solidFill>
                <a:schemeClr val="tx1">
                  <a:lumMod val="75000"/>
                  <a:lumOff val="25000"/>
                </a:schemeClr>
              </a:solidFill>
              <a:latin typeface="阿里巴巴普惠体 R" panose="00020600040101010101" charset="-122"/>
              <a:ea typeface="阿里巴巴普惠体 R" panose="00020600040101010101" charset="-122"/>
            </a:endParaRPr>
          </a:p>
          <a:p>
            <a:pPr lvl="0">
              <a:lnSpc>
                <a:spcPct val="150000"/>
              </a:lnSpc>
            </a:pPr>
            <a:r>
              <a:rPr lang="zh-CN" altLang="en-US" sz="11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a:t>
            </a:r>
            <a:endParaRPr lang="en-US" altLang="zh-CN" sz="1200" dirty="0">
              <a:solidFill>
                <a:prstClr val="black">
                  <a:lumMod val="75000"/>
                  <a:lumOff val="25000"/>
                </a:prstClr>
              </a:solidFill>
              <a:latin typeface="阿里巴巴普惠体 R" panose="00020600040101010101" charset="-122"/>
              <a:ea typeface="阿里巴巴普惠体 R" panose="00020600040101010101" charset="-122"/>
            </a:endParaRPr>
          </a:p>
        </p:txBody>
      </p:sp>
      <p:sp>
        <p:nvSpPr>
          <p:cNvPr id="56" name="Text Placeholder 3"/>
          <p:cNvSpPr txBox="1"/>
          <p:nvPr/>
        </p:nvSpPr>
        <p:spPr>
          <a:xfrm>
            <a:off x="8278496" y="4453623"/>
            <a:ext cx="2062118" cy="80791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8565">
              <a:spcBef>
                <a:spcPct val="20000"/>
              </a:spcBef>
              <a:defRPr/>
            </a:pPr>
            <a:r>
              <a:rPr lang="zh-CN" altLang="en-US" sz="1800" b="1" dirty="0">
                <a:solidFill>
                  <a:schemeClr val="tx1">
                    <a:lumMod val="75000"/>
                    <a:lumOff val="25000"/>
                  </a:schemeClr>
                </a:solidFill>
                <a:latin typeface="阿里巴巴普惠体 R" panose="00020600040101010101" charset="-122"/>
                <a:ea typeface="阿里巴巴普惠体 R" panose="00020600040101010101" charset="-122"/>
              </a:rPr>
              <a:t>添加标题</a:t>
            </a:r>
            <a:endParaRPr lang="en-US" altLang="zh-CN" sz="1800" b="1" dirty="0">
              <a:solidFill>
                <a:schemeClr val="tx1">
                  <a:lumMod val="75000"/>
                  <a:lumOff val="25000"/>
                </a:schemeClr>
              </a:solidFill>
              <a:latin typeface="阿里巴巴普惠体 R" panose="00020600040101010101" charset="-122"/>
              <a:ea typeface="阿里巴巴普惠体 R" panose="00020600040101010101" charset="-122"/>
            </a:endParaRPr>
          </a:p>
          <a:p>
            <a:pPr lvl="0" algn="r">
              <a:lnSpc>
                <a:spcPct val="150000"/>
              </a:lnSpc>
            </a:pPr>
            <a:r>
              <a:rPr lang="zh-CN" altLang="en-US" sz="11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a:t>
            </a:r>
            <a:endParaRPr lang="en-US" altLang="zh-CN" sz="1200" dirty="0">
              <a:solidFill>
                <a:prstClr val="black">
                  <a:lumMod val="75000"/>
                  <a:lumOff val="25000"/>
                </a:prstClr>
              </a:solidFill>
              <a:latin typeface="阿里巴巴普惠体 R" panose="00020600040101010101" charset="-122"/>
              <a:ea typeface="阿里巴巴普惠体 R"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534618" y="2722876"/>
            <a:ext cx="6853027" cy="768645"/>
          </a:xfrm>
          <a:prstGeom prst="rect">
            <a:avLst/>
          </a:prstGeom>
        </p:spPr>
        <p:txBody>
          <a:bodyPr vert="horz" wrap="none" lIns="0" tIns="0" rIns="0" bIns="0">
            <a:noAutofit/>
          </a:bodyPr>
          <a:lstStyle/>
          <a:p>
            <a:pPr algn="ctr"/>
            <a:r>
              <a:rPr lang="en-US" altLang="zh-CN" sz="4800" b="1" kern="90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03.</a:t>
            </a:r>
            <a:r>
              <a:rPr lang="zh-CN" altLang="en-US" sz="4800" b="1" kern="90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产品和服务</a:t>
            </a:r>
          </a:p>
        </p:txBody>
      </p:sp>
      <p:sp>
        <p:nvSpPr>
          <p:cNvPr id="4" name="PA_文本框 10"/>
          <p:cNvSpPr txBox="1"/>
          <p:nvPr>
            <p:custDataLst>
              <p:tags r:id="rId3"/>
            </p:custDataLst>
          </p:nvPr>
        </p:nvSpPr>
        <p:spPr>
          <a:xfrm>
            <a:off x="534618" y="355981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rgbClr val="5FA81D"/>
                </a:solidFill>
                <a:ea typeface="宋体" panose="02010600030101010101" pitchFamily="2" charset="-122"/>
              </a:rPr>
              <a:t>点击输入替换内容点击输入替换内容</a:t>
            </a:r>
            <a:endParaRPr lang="en-US" altLang="zh-CN" sz="1100" dirty="0">
              <a:solidFill>
                <a:srgbClr val="5FA81D"/>
              </a:solidFill>
              <a:ea typeface="宋体" panose="02010600030101010101" pitchFamily="2" charset="-122"/>
            </a:endParaRPr>
          </a:p>
          <a:p>
            <a:pPr lvl="0" algn="ctr">
              <a:lnSpc>
                <a:spcPct val="120000"/>
              </a:lnSpc>
            </a:pPr>
            <a:r>
              <a:rPr lang="zh-CN" altLang="en-US" sz="1100" dirty="0">
                <a:solidFill>
                  <a:srgbClr val="5FA81D"/>
                </a:solidFill>
                <a:ea typeface="宋体" panose="02010600030101010101" pitchFamily="2" charset="-122"/>
              </a:rPr>
              <a:t>如需更改请在（设置形状格式）菜单下（文本选项）中调整</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Freeform 86"/>
          <p:cNvSpPr/>
          <p:nvPr/>
        </p:nvSpPr>
        <p:spPr>
          <a:xfrm>
            <a:off x="1884680" y="1772285"/>
            <a:ext cx="1945640" cy="4132580"/>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pic>
        <p:nvPicPr>
          <p:cNvPr id="3" name="图片 2"/>
          <p:cNvPicPr>
            <a:picLocks noChangeAspect="1"/>
          </p:cNvPicPr>
          <p:nvPr/>
        </p:nvPicPr>
        <p:blipFill>
          <a:blip r:embed="rId5"/>
          <a:srcRect l="14382" t="7357" r="14436" b="6854"/>
          <a:stretch>
            <a:fillRect/>
          </a:stretch>
        </p:blipFill>
        <p:spPr>
          <a:xfrm>
            <a:off x="2019300" y="2329180"/>
            <a:ext cx="1675130" cy="3035935"/>
          </a:xfrm>
          <a:custGeom>
            <a:avLst/>
            <a:gdLst/>
            <a:ahLst/>
            <a:cxnLst>
              <a:cxn ang="3">
                <a:pos x="hc" y="t"/>
              </a:cxn>
              <a:cxn ang="cd2">
                <a:pos x="l" y="vc"/>
              </a:cxn>
              <a:cxn ang="cd4">
                <a:pos x="hc" y="b"/>
              </a:cxn>
              <a:cxn ang="0">
                <a:pos x="r" y="vc"/>
              </a:cxn>
            </a:cxnLst>
            <a:rect l="l" t="t" r="r" b="b"/>
            <a:pathLst>
              <a:path w="2638" h="4781">
                <a:moveTo>
                  <a:pt x="0" y="0"/>
                </a:moveTo>
                <a:lnTo>
                  <a:pt x="2638" y="0"/>
                </a:lnTo>
                <a:lnTo>
                  <a:pt x="2638" y="4781"/>
                </a:lnTo>
                <a:lnTo>
                  <a:pt x="0" y="4781"/>
                </a:lnTo>
                <a:lnTo>
                  <a:pt x="0" y="0"/>
                </a:lnTo>
                <a:close/>
              </a:path>
            </a:pathLst>
          </a:custGeom>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grpSp>
        <p:nvGrpSpPr>
          <p:cNvPr id="12" name="Group 20"/>
          <p:cNvGrpSpPr/>
          <p:nvPr/>
        </p:nvGrpSpPr>
        <p:grpSpPr>
          <a:xfrm>
            <a:off x="1863090" y="2321560"/>
            <a:ext cx="31750" cy="861060"/>
            <a:chOff x="3392428" y="1951545"/>
            <a:chExt cx="27432" cy="735419"/>
          </a:xfrm>
          <a:solidFill>
            <a:schemeClr val="bg2">
              <a:lumMod val="25000"/>
            </a:schemeClr>
          </a:solidFill>
        </p:grpSpPr>
        <p:sp>
          <p:nvSpPr>
            <p:cNvPr id="18" name="Rectangle 108"/>
            <p:cNvSpPr/>
            <p:nvPr/>
          </p:nvSpPr>
          <p:spPr>
            <a:xfrm>
              <a:off x="3392428" y="1951545"/>
              <a:ext cx="18288" cy="172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9" name="Rectangle 117"/>
            <p:cNvSpPr/>
            <p:nvPr/>
          </p:nvSpPr>
          <p:spPr>
            <a:xfrm>
              <a:off x="3401572" y="2289545"/>
              <a:ext cx="18288"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20" name="Rectangle 118"/>
            <p:cNvSpPr/>
            <p:nvPr/>
          </p:nvSpPr>
          <p:spPr>
            <a:xfrm>
              <a:off x="3401572" y="2568092"/>
              <a:ext cx="18288"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grpSp>
      <p:sp>
        <p:nvSpPr>
          <p:cNvPr id="13" name="Freeform 93"/>
          <p:cNvSpPr/>
          <p:nvPr/>
        </p:nvSpPr>
        <p:spPr>
          <a:xfrm>
            <a:off x="2686050" y="5443220"/>
            <a:ext cx="342265" cy="347980"/>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solidFill>
            <a:schemeClr val="bg2">
              <a:lumMod val="2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5" name="Freeform 99"/>
          <p:cNvSpPr/>
          <p:nvPr/>
        </p:nvSpPr>
        <p:spPr>
          <a:xfrm>
            <a:off x="2673350" y="2098675"/>
            <a:ext cx="368300" cy="42545"/>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2">
              <a:lumMod val="2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6" name="Freeform 103"/>
          <p:cNvSpPr/>
          <p:nvPr/>
        </p:nvSpPr>
        <p:spPr>
          <a:xfrm>
            <a:off x="2825750" y="1938655"/>
            <a:ext cx="62230" cy="63500"/>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7" name="Freeform 104"/>
          <p:cNvSpPr/>
          <p:nvPr/>
        </p:nvSpPr>
        <p:spPr>
          <a:xfrm>
            <a:off x="3334385" y="1749425"/>
            <a:ext cx="264795" cy="53340"/>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grpSp>
        <p:nvGrpSpPr>
          <p:cNvPr id="21" name="Group 49"/>
          <p:cNvGrpSpPr/>
          <p:nvPr/>
        </p:nvGrpSpPr>
        <p:grpSpPr>
          <a:xfrm>
            <a:off x="7011097" y="1807023"/>
            <a:ext cx="3480585" cy="763109"/>
            <a:chOff x="1270277" y="1192718"/>
            <a:chExt cx="2610439" cy="572331"/>
          </a:xfrm>
        </p:grpSpPr>
        <p:sp>
          <p:nvSpPr>
            <p:cNvPr id="22" name="Text Placeholder 3"/>
            <p:cNvSpPr txBox="1"/>
            <p:nvPr/>
          </p:nvSpPr>
          <p:spPr>
            <a:xfrm>
              <a:off x="1270277" y="1192718"/>
              <a:ext cx="714375" cy="21526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865" b="1" dirty="0">
                  <a:solidFill>
                    <a:srgbClr val="2D5B10"/>
                  </a:solidFill>
                  <a:latin typeface="阿里巴巴普惠体 R" panose="00020600040101010101" charset="-122"/>
                  <a:ea typeface="阿里巴巴普惠体 R" panose="00020600040101010101" charset="-122"/>
                </a:rPr>
                <a:t>你的标题</a:t>
              </a:r>
            </a:p>
          </p:txBody>
        </p:sp>
        <p:sp>
          <p:nvSpPr>
            <p:cNvPr id="23" name="Text Placeholder 3"/>
            <p:cNvSpPr txBox="1"/>
            <p:nvPr/>
          </p:nvSpPr>
          <p:spPr>
            <a:xfrm>
              <a:off x="1270278" y="1418801"/>
              <a:ext cx="2610438"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00" dirty="0">
                  <a:solidFill>
                    <a:prstClr val="black">
                      <a:lumMod val="75000"/>
                      <a:lumOff val="25000"/>
                    </a:prstClr>
                  </a:solidFill>
                  <a:latin typeface="阿里巴巴普惠体 R" panose="00020600040101010101" charset="-122"/>
                  <a:ea typeface="阿里巴巴普惠体 R" panose="00020600040101010101" charset="-122"/>
                </a:rPr>
                <a:t>在此添加相关内容的文字在此添加相关内容的文字在此添加相关内容的文字在此添加相关内容的文字</a:t>
              </a:r>
            </a:p>
          </p:txBody>
        </p:sp>
      </p:grpSp>
      <p:grpSp>
        <p:nvGrpSpPr>
          <p:cNvPr id="24" name="Group 52"/>
          <p:cNvGrpSpPr/>
          <p:nvPr/>
        </p:nvGrpSpPr>
        <p:grpSpPr>
          <a:xfrm>
            <a:off x="7011097" y="2897619"/>
            <a:ext cx="3480585" cy="763109"/>
            <a:chOff x="1270277" y="2114430"/>
            <a:chExt cx="2610439" cy="572331"/>
          </a:xfrm>
        </p:grpSpPr>
        <p:sp>
          <p:nvSpPr>
            <p:cNvPr id="25" name="Text Placeholder 3"/>
            <p:cNvSpPr txBox="1"/>
            <p:nvPr/>
          </p:nvSpPr>
          <p:spPr>
            <a:xfrm>
              <a:off x="1270277" y="2114430"/>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865" b="1" dirty="0">
                  <a:solidFill>
                    <a:srgbClr val="5FA81D"/>
                  </a:solidFill>
                  <a:latin typeface="阿里巴巴普惠体 R" panose="00020600040101010101" charset="-122"/>
                  <a:ea typeface="阿里巴巴普惠体 R" panose="00020600040101010101" charset="-122"/>
                </a:rPr>
                <a:t>你的标题</a:t>
              </a:r>
            </a:p>
          </p:txBody>
        </p:sp>
        <p:sp>
          <p:nvSpPr>
            <p:cNvPr id="26" name="Text Placeholder 3"/>
            <p:cNvSpPr txBox="1"/>
            <p:nvPr/>
          </p:nvSpPr>
          <p:spPr>
            <a:xfrm>
              <a:off x="1270277" y="2340513"/>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00" dirty="0">
                  <a:solidFill>
                    <a:prstClr val="black">
                      <a:lumMod val="75000"/>
                      <a:lumOff val="25000"/>
                    </a:prstClr>
                  </a:solidFill>
                  <a:latin typeface="阿里巴巴普惠体 R" panose="00020600040101010101" charset="-122"/>
                  <a:ea typeface="阿里巴巴普惠体 R" panose="00020600040101010101" charset="-122"/>
                </a:rPr>
                <a:t>在此添加相关内容的文字在此添加相关内容的文字在此添加相关内容的文字在此添加相关内容的文字</a:t>
              </a:r>
            </a:p>
          </p:txBody>
        </p:sp>
      </p:grpSp>
      <p:grpSp>
        <p:nvGrpSpPr>
          <p:cNvPr id="27" name="Group 58"/>
          <p:cNvGrpSpPr/>
          <p:nvPr/>
        </p:nvGrpSpPr>
        <p:grpSpPr>
          <a:xfrm>
            <a:off x="7011097" y="3988215"/>
            <a:ext cx="3480585" cy="763109"/>
            <a:chOff x="1270277" y="3036142"/>
            <a:chExt cx="2610439" cy="572331"/>
          </a:xfrm>
        </p:grpSpPr>
        <p:sp>
          <p:nvSpPr>
            <p:cNvPr id="28" name="Text Placeholder 3"/>
            <p:cNvSpPr txBox="1"/>
            <p:nvPr/>
          </p:nvSpPr>
          <p:spPr>
            <a:xfrm>
              <a:off x="1270277" y="3036142"/>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865" b="1" dirty="0">
                  <a:solidFill>
                    <a:srgbClr val="2D5B10"/>
                  </a:solidFill>
                  <a:latin typeface="阿里巴巴普惠体 R" panose="00020600040101010101" charset="-122"/>
                  <a:ea typeface="阿里巴巴普惠体 R" panose="00020600040101010101" charset="-122"/>
                </a:rPr>
                <a:t>你的标题</a:t>
              </a:r>
            </a:p>
          </p:txBody>
        </p:sp>
        <p:sp>
          <p:nvSpPr>
            <p:cNvPr id="29" name="Text Placeholder 3"/>
            <p:cNvSpPr txBox="1"/>
            <p:nvPr/>
          </p:nvSpPr>
          <p:spPr>
            <a:xfrm>
              <a:off x="1270277" y="3262225"/>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00" dirty="0">
                  <a:solidFill>
                    <a:prstClr val="black">
                      <a:lumMod val="75000"/>
                      <a:lumOff val="25000"/>
                    </a:prstClr>
                  </a:solidFill>
                  <a:latin typeface="阿里巴巴普惠体 R" panose="00020600040101010101" charset="-122"/>
                  <a:ea typeface="阿里巴巴普惠体 R" panose="00020600040101010101" charset="-122"/>
                </a:rPr>
                <a:t>在此添加相关内容的文字在此添加相关内容的文字在此添加相关内容的文字在此添加相关内容的文字</a:t>
              </a:r>
            </a:p>
          </p:txBody>
        </p:sp>
      </p:grpSp>
      <p:grpSp>
        <p:nvGrpSpPr>
          <p:cNvPr id="30" name="Group 61"/>
          <p:cNvGrpSpPr/>
          <p:nvPr/>
        </p:nvGrpSpPr>
        <p:grpSpPr>
          <a:xfrm>
            <a:off x="7011097" y="5078809"/>
            <a:ext cx="3480585" cy="747845"/>
            <a:chOff x="1270277" y="3047590"/>
            <a:chExt cx="2610439" cy="560883"/>
          </a:xfrm>
        </p:grpSpPr>
        <p:sp>
          <p:nvSpPr>
            <p:cNvPr id="31" name="Text Placeholder 3"/>
            <p:cNvSpPr txBox="1"/>
            <p:nvPr/>
          </p:nvSpPr>
          <p:spPr>
            <a:xfrm>
              <a:off x="1270277" y="3047590"/>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865" b="1" dirty="0">
                  <a:solidFill>
                    <a:srgbClr val="5FA81D"/>
                  </a:solidFill>
                  <a:latin typeface="阿里巴巴普惠体 R" panose="00020600040101010101" charset="-122"/>
                  <a:ea typeface="阿里巴巴普惠体 R" panose="00020600040101010101" charset="-122"/>
                </a:rPr>
                <a:t>你的标题</a:t>
              </a:r>
            </a:p>
          </p:txBody>
        </p:sp>
        <p:sp>
          <p:nvSpPr>
            <p:cNvPr id="32" name="Text Placeholder 3"/>
            <p:cNvSpPr txBox="1"/>
            <p:nvPr/>
          </p:nvSpPr>
          <p:spPr>
            <a:xfrm>
              <a:off x="1270277" y="3262225"/>
              <a:ext cx="2610439" cy="346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00" dirty="0">
                  <a:solidFill>
                    <a:prstClr val="black">
                      <a:lumMod val="75000"/>
                      <a:lumOff val="25000"/>
                    </a:prstClr>
                  </a:solidFill>
                  <a:latin typeface="阿里巴巴普惠体 R" panose="00020600040101010101" charset="-122"/>
                  <a:ea typeface="阿里巴巴普惠体 R" panose="00020600040101010101" charset="-122"/>
                </a:rPr>
                <a:t>在此添加相关内容的文字在此添加相关内容的文字在此添加相关内容的文字在此添加相关内容的文字</a:t>
              </a:r>
            </a:p>
          </p:txBody>
        </p:sp>
      </p:grpSp>
      <p:sp>
        <p:nvSpPr>
          <p:cNvPr id="33" name="Freeform 45"/>
          <p:cNvSpPr>
            <a:spLocks noEditPoints="1"/>
          </p:cNvSpPr>
          <p:nvPr/>
        </p:nvSpPr>
        <p:spPr bwMode="auto">
          <a:xfrm>
            <a:off x="6482898" y="202366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D5B10"/>
          </a:solidFill>
          <a:ln w="9525">
            <a:noFill/>
            <a:round/>
          </a:ln>
        </p:spPr>
        <p:txBody>
          <a:bodyPr vert="horz" wrap="square" lIns="121920" tIns="60960" rIns="121920" bIns="60960" numCol="1" anchor="t" anchorCtr="0" compatLnSpc="1"/>
          <a:lstStyle/>
          <a:p>
            <a:endParaRPr lang="en-US" sz="2400">
              <a:latin typeface="阿里巴巴普惠体 R" panose="00020600040101010101" charset="-122"/>
              <a:ea typeface="阿里巴巴普惠体 R" panose="00020600040101010101" charset="-122"/>
            </a:endParaRPr>
          </a:p>
        </p:txBody>
      </p:sp>
      <p:sp>
        <p:nvSpPr>
          <p:cNvPr id="34" name="Freeform 45"/>
          <p:cNvSpPr>
            <a:spLocks noEditPoints="1"/>
          </p:cNvSpPr>
          <p:nvPr/>
        </p:nvSpPr>
        <p:spPr bwMode="auto">
          <a:xfrm>
            <a:off x="6482898" y="31074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FA81D"/>
          </a:solidFill>
          <a:ln w="9525">
            <a:noFill/>
            <a:round/>
          </a:ln>
        </p:spPr>
        <p:txBody>
          <a:bodyPr vert="horz" wrap="square" lIns="121920" tIns="60960" rIns="121920" bIns="60960" numCol="1" anchor="t" anchorCtr="0" compatLnSpc="1"/>
          <a:lstStyle/>
          <a:p>
            <a:endParaRPr lang="en-US" sz="2400">
              <a:latin typeface="阿里巴巴普惠体 R" panose="00020600040101010101" charset="-122"/>
              <a:ea typeface="阿里巴巴普惠体 R" panose="00020600040101010101" charset="-122"/>
            </a:endParaRPr>
          </a:p>
        </p:txBody>
      </p:sp>
      <p:sp>
        <p:nvSpPr>
          <p:cNvPr id="35" name="Freeform 45"/>
          <p:cNvSpPr>
            <a:spLocks noEditPoints="1"/>
          </p:cNvSpPr>
          <p:nvPr/>
        </p:nvSpPr>
        <p:spPr bwMode="auto">
          <a:xfrm>
            <a:off x="6482898" y="419122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D5B10"/>
          </a:solidFill>
          <a:ln w="9525">
            <a:noFill/>
            <a:round/>
          </a:ln>
        </p:spPr>
        <p:txBody>
          <a:bodyPr vert="horz" wrap="square" lIns="121920" tIns="60960" rIns="121920" bIns="60960" numCol="1" anchor="t" anchorCtr="0" compatLnSpc="1"/>
          <a:lstStyle/>
          <a:p>
            <a:endParaRPr lang="en-US" sz="2400">
              <a:latin typeface="阿里巴巴普惠体 R" panose="00020600040101010101" charset="-122"/>
              <a:ea typeface="阿里巴巴普惠体 R" panose="00020600040101010101" charset="-122"/>
            </a:endParaRPr>
          </a:p>
        </p:txBody>
      </p:sp>
      <p:sp>
        <p:nvSpPr>
          <p:cNvPr id="36" name="Freeform 45"/>
          <p:cNvSpPr>
            <a:spLocks noEditPoints="1"/>
          </p:cNvSpPr>
          <p:nvPr/>
        </p:nvSpPr>
        <p:spPr bwMode="auto">
          <a:xfrm>
            <a:off x="6482898" y="527499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FA81D"/>
          </a:solidFill>
          <a:ln w="9525">
            <a:noFill/>
            <a:round/>
          </a:ln>
        </p:spPr>
        <p:txBody>
          <a:bodyPr vert="horz" wrap="square" lIns="121920" tIns="60960" rIns="121920" bIns="60960" numCol="1" anchor="t" anchorCtr="0" compatLnSpc="1"/>
          <a:lstStyle/>
          <a:p>
            <a:endParaRPr lang="en-US" sz="2400">
              <a:latin typeface="阿里巴巴普惠体 R" panose="00020600040101010101" charset="-122"/>
              <a:ea typeface="阿里巴巴普惠体 R"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P spid="3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5"/>
          <a:srcRect l="31379" t="11581" r="24316" b="3352"/>
          <a:stretch>
            <a:fillRect/>
          </a:stretch>
        </p:blipFill>
        <p:spPr>
          <a:xfrm>
            <a:off x="5312410" y="2715895"/>
            <a:ext cx="1358265" cy="4142105"/>
          </a:xfrm>
          <a:custGeom>
            <a:avLst/>
            <a:gdLst/>
            <a:ahLst/>
            <a:cxnLst>
              <a:cxn ang="3">
                <a:pos x="hc" y="t"/>
              </a:cxn>
              <a:cxn ang="cd2">
                <a:pos x="l" y="vc"/>
              </a:cxn>
              <a:cxn ang="cd4">
                <a:pos x="hc" y="b"/>
              </a:cxn>
              <a:cxn ang="0">
                <a:pos x="r" y="vc"/>
              </a:cxn>
            </a:cxnLst>
            <a:rect l="l" t="t" r="r" b="b"/>
            <a:pathLst>
              <a:path w="2139" h="6523">
                <a:moveTo>
                  <a:pt x="0" y="0"/>
                </a:moveTo>
                <a:lnTo>
                  <a:pt x="2139" y="0"/>
                </a:lnTo>
                <a:lnTo>
                  <a:pt x="2139" y="6523"/>
                </a:lnTo>
                <a:lnTo>
                  <a:pt x="0" y="6523"/>
                </a:lnTo>
                <a:lnTo>
                  <a:pt x="0" y="0"/>
                </a:lnTo>
                <a:close/>
              </a:path>
            </a:pathLst>
          </a:custGeom>
        </p:spPr>
      </p:pic>
      <p:pic>
        <p:nvPicPr>
          <p:cNvPr id="4" name="图片 3"/>
          <p:cNvPicPr>
            <a:picLocks noChangeAspect="1"/>
          </p:cNvPicPr>
          <p:nvPr/>
        </p:nvPicPr>
        <p:blipFill>
          <a:blip r:embed="rId6"/>
          <a:srcRect l="13962" t="9786" r="19956" b="24304"/>
          <a:stretch>
            <a:fillRect/>
          </a:stretch>
        </p:blipFill>
        <p:spPr>
          <a:xfrm>
            <a:off x="4843780" y="1407160"/>
            <a:ext cx="2296160" cy="1308735"/>
          </a:xfrm>
          <a:custGeom>
            <a:avLst/>
            <a:gdLst/>
            <a:ahLst/>
            <a:cxnLst>
              <a:cxn ang="3">
                <a:pos x="hc" y="t"/>
              </a:cxn>
              <a:cxn ang="cd2">
                <a:pos x="l" y="vc"/>
              </a:cxn>
              <a:cxn ang="cd4">
                <a:pos x="hc" y="b"/>
              </a:cxn>
              <a:cxn ang="0">
                <a:pos x="r" y="vc"/>
              </a:cxn>
            </a:cxnLst>
            <a:rect l="l" t="t" r="r" b="b"/>
            <a:pathLst>
              <a:path w="3616" h="2061">
                <a:moveTo>
                  <a:pt x="1808" y="0"/>
                </a:moveTo>
                <a:lnTo>
                  <a:pt x="3616" y="2061"/>
                </a:lnTo>
                <a:lnTo>
                  <a:pt x="0" y="2061"/>
                </a:lnTo>
                <a:lnTo>
                  <a:pt x="1808" y="0"/>
                </a:lnTo>
                <a:close/>
              </a:path>
            </a:pathLst>
          </a:custGeom>
        </p:spPr>
      </p:pic>
      <p:grpSp>
        <p:nvGrpSpPr>
          <p:cNvPr id="41" name="Group 24"/>
          <p:cNvGrpSpPr/>
          <p:nvPr/>
        </p:nvGrpSpPr>
        <p:grpSpPr>
          <a:xfrm>
            <a:off x="3169920" y="4202430"/>
            <a:ext cx="876300" cy="2653030"/>
            <a:chOff x="3122689" y="4202558"/>
            <a:chExt cx="876434" cy="2652949"/>
          </a:xfrm>
          <a:solidFill>
            <a:srgbClr val="2D5B10"/>
          </a:solidFill>
        </p:grpSpPr>
        <p:sp>
          <p:nvSpPr>
            <p:cNvPr id="70" name="Rectangle 10"/>
            <p:cNvSpPr/>
            <p:nvPr/>
          </p:nvSpPr>
          <p:spPr>
            <a:xfrm rot="16200000">
              <a:off x="2948918" y="5805302"/>
              <a:ext cx="1770117" cy="330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grpSp>
          <p:nvGrpSpPr>
            <p:cNvPr id="71" name="Group 11"/>
            <p:cNvGrpSpPr/>
            <p:nvPr/>
          </p:nvGrpSpPr>
          <p:grpSpPr>
            <a:xfrm rot="18900000">
              <a:off x="3122689" y="4202558"/>
              <a:ext cx="695778" cy="1170121"/>
              <a:chOff x="4378193" y="2821330"/>
              <a:chExt cx="521834" cy="877591"/>
            </a:xfrm>
            <a:grpFill/>
          </p:grpSpPr>
          <p:sp>
            <p:nvSpPr>
              <p:cNvPr id="72" name="Isosceles Triangle 12"/>
              <p:cNvSpPr/>
              <p:nvPr/>
            </p:nvSpPr>
            <p:spPr>
              <a:xfrm>
                <a:off x="4378193" y="2821330"/>
                <a:ext cx="521834" cy="4498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sp>
            <p:nvSpPr>
              <p:cNvPr id="73" name="Rectangle 13"/>
              <p:cNvSpPr/>
              <p:nvPr/>
            </p:nvSpPr>
            <p:spPr>
              <a:xfrm rot="16200000">
                <a:off x="4370209" y="3306161"/>
                <a:ext cx="537801" cy="247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grpSp>
      </p:grpSp>
      <p:grpSp>
        <p:nvGrpSpPr>
          <p:cNvPr id="43" name="Group 31"/>
          <p:cNvGrpSpPr/>
          <p:nvPr/>
        </p:nvGrpSpPr>
        <p:grpSpPr>
          <a:xfrm>
            <a:off x="3979545" y="2980055"/>
            <a:ext cx="876300" cy="3875405"/>
            <a:chOff x="3897395" y="2980360"/>
            <a:chExt cx="876433" cy="3875146"/>
          </a:xfrm>
          <a:solidFill>
            <a:srgbClr val="5FA81D"/>
          </a:solidFill>
        </p:grpSpPr>
        <p:sp>
          <p:nvSpPr>
            <p:cNvPr id="66" name="Rectangle 27"/>
            <p:cNvSpPr/>
            <p:nvPr/>
          </p:nvSpPr>
          <p:spPr>
            <a:xfrm rot="5400000" flipH="1" flipV="1">
              <a:off x="3112522" y="5194200"/>
              <a:ext cx="2992319" cy="330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grpSp>
          <p:nvGrpSpPr>
            <p:cNvPr id="67" name="Group 28"/>
            <p:cNvGrpSpPr/>
            <p:nvPr/>
          </p:nvGrpSpPr>
          <p:grpSpPr>
            <a:xfrm rot="8100000" flipH="1" flipV="1">
              <a:off x="3897395" y="2980360"/>
              <a:ext cx="695779" cy="1170121"/>
              <a:chOff x="4792710" y="2406814"/>
              <a:chExt cx="521834" cy="877591"/>
            </a:xfrm>
            <a:grpFill/>
          </p:grpSpPr>
          <p:sp>
            <p:nvSpPr>
              <p:cNvPr id="68" name="Isosceles Triangle 29"/>
              <p:cNvSpPr/>
              <p:nvPr/>
            </p:nvSpPr>
            <p:spPr>
              <a:xfrm>
                <a:off x="4792710" y="2406814"/>
                <a:ext cx="521834" cy="4498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sp>
            <p:nvSpPr>
              <p:cNvPr id="69" name="Rectangle 30"/>
              <p:cNvSpPr/>
              <p:nvPr/>
            </p:nvSpPr>
            <p:spPr>
              <a:xfrm rot="16200000">
                <a:off x="4784726" y="2891645"/>
                <a:ext cx="537801" cy="247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grpSp>
      </p:grpSp>
      <p:grpSp>
        <p:nvGrpSpPr>
          <p:cNvPr id="44" name="Group 32"/>
          <p:cNvGrpSpPr/>
          <p:nvPr/>
        </p:nvGrpSpPr>
        <p:grpSpPr>
          <a:xfrm flipH="1">
            <a:off x="7883525" y="4202430"/>
            <a:ext cx="876300" cy="2653030"/>
            <a:chOff x="3122689" y="4202558"/>
            <a:chExt cx="876434" cy="2652949"/>
          </a:xfrm>
          <a:solidFill>
            <a:srgbClr val="2D5B10"/>
          </a:solidFill>
        </p:grpSpPr>
        <p:sp>
          <p:nvSpPr>
            <p:cNvPr id="62" name="Rectangle 33"/>
            <p:cNvSpPr/>
            <p:nvPr/>
          </p:nvSpPr>
          <p:spPr>
            <a:xfrm rot="16200000">
              <a:off x="2948918" y="5805302"/>
              <a:ext cx="1770117" cy="330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grpSp>
          <p:nvGrpSpPr>
            <p:cNvPr id="63" name="Group 34"/>
            <p:cNvGrpSpPr/>
            <p:nvPr/>
          </p:nvGrpSpPr>
          <p:grpSpPr>
            <a:xfrm rot="18900000">
              <a:off x="3122689" y="4202558"/>
              <a:ext cx="695778" cy="1170121"/>
              <a:chOff x="4378193" y="2821330"/>
              <a:chExt cx="521834" cy="877591"/>
            </a:xfrm>
            <a:grpFill/>
          </p:grpSpPr>
          <p:sp>
            <p:nvSpPr>
              <p:cNvPr id="64" name="Isosceles Triangle 35"/>
              <p:cNvSpPr/>
              <p:nvPr/>
            </p:nvSpPr>
            <p:spPr>
              <a:xfrm>
                <a:off x="4378193" y="2821330"/>
                <a:ext cx="521834" cy="4498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sp>
            <p:nvSpPr>
              <p:cNvPr id="65" name="Rectangle 36"/>
              <p:cNvSpPr/>
              <p:nvPr/>
            </p:nvSpPr>
            <p:spPr>
              <a:xfrm rot="16200000">
                <a:off x="4370209" y="3306161"/>
                <a:ext cx="537801" cy="247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grpSp>
      </p:grpSp>
      <p:grpSp>
        <p:nvGrpSpPr>
          <p:cNvPr id="45" name="Group 50"/>
          <p:cNvGrpSpPr/>
          <p:nvPr/>
        </p:nvGrpSpPr>
        <p:grpSpPr>
          <a:xfrm>
            <a:off x="7087235" y="2787650"/>
            <a:ext cx="1170305" cy="4068445"/>
            <a:chOff x="7097269" y="2787374"/>
            <a:chExt cx="1170121" cy="4068131"/>
          </a:xfrm>
          <a:solidFill>
            <a:srgbClr val="5FA81D"/>
          </a:solidFill>
        </p:grpSpPr>
        <p:sp>
          <p:nvSpPr>
            <p:cNvPr id="58" name="Rectangle 38"/>
            <p:cNvSpPr/>
            <p:nvPr/>
          </p:nvSpPr>
          <p:spPr>
            <a:xfrm rot="16200000" flipV="1">
              <a:off x="5607694" y="4979120"/>
              <a:ext cx="3422476" cy="330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grpSp>
          <p:nvGrpSpPr>
            <p:cNvPr id="59" name="Group 39"/>
            <p:cNvGrpSpPr/>
            <p:nvPr/>
          </p:nvGrpSpPr>
          <p:grpSpPr>
            <a:xfrm rot="13500000" flipV="1">
              <a:off x="7334440" y="2550203"/>
              <a:ext cx="695779" cy="1170121"/>
              <a:chOff x="4792710" y="2406814"/>
              <a:chExt cx="521834" cy="877591"/>
            </a:xfrm>
            <a:grpFill/>
          </p:grpSpPr>
          <p:sp>
            <p:nvSpPr>
              <p:cNvPr id="60" name="Isosceles Triangle 40"/>
              <p:cNvSpPr/>
              <p:nvPr/>
            </p:nvSpPr>
            <p:spPr>
              <a:xfrm>
                <a:off x="4792710" y="2406814"/>
                <a:ext cx="521834" cy="4498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sp>
            <p:nvSpPr>
              <p:cNvPr id="61" name="Rectangle 41"/>
              <p:cNvSpPr/>
              <p:nvPr/>
            </p:nvSpPr>
            <p:spPr>
              <a:xfrm rot="16200000">
                <a:off x="4784726" y="2891645"/>
                <a:ext cx="537801" cy="247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a:latin typeface="阿里巴巴普惠体 R" panose="00020600040101010101" charset="-122"/>
                  <a:ea typeface="阿里巴巴普惠体 R" panose="00020600040101010101" charset="-122"/>
                </a:endParaRPr>
              </a:p>
            </p:txBody>
          </p:sp>
        </p:grpSp>
      </p:grpSp>
      <p:sp>
        <p:nvSpPr>
          <p:cNvPr id="46" name="TextBox 45"/>
          <p:cNvSpPr txBox="1"/>
          <p:nvPr/>
        </p:nvSpPr>
        <p:spPr bwMode="auto">
          <a:xfrm>
            <a:off x="1663065" y="2310130"/>
            <a:ext cx="2110740" cy="281305"/>
          </a:xfrm>
          <a:prstGeom prst="rect">
            <a:avLst/>
          </a:prstGeom>
          <a:noFill/>
          <a:sp3d prstMaterial="matte">
            <a:bevelT w="1270" h="1270"/>
          </a:sp3d>
        </p:spPr>
        <p:txBody>
          <a:bodyPr wrap="none" lIns="0" tIns="0" rIns="0" bIns="0" anchor="ctr" anchorCtr="0">
            <a:normAutofit fontScale="92500" lnSpcReduction="10000"/>
            <a:scene3d>
              <a:camera prst="orthographicFront"/>
              <a:lightRig rig="threePt" dir="t"/>
            </a:scene3d>
            <a:sp3d>
              <a:bevelT w="0" h="0"/>
            </a:sp3d>
          </a:bodyPr>
          <a:lstStyle/>
          <a:p>
            <a:pPr>
              <a:buClr>
                <a:prstClr val="white"/>
              </a:buClr>
              <a:defRPr/>
            </a:pPr>
            <a:r>
              <a:rPr lang="zh-CN" altLang="en-US" sz="2135" b="1">
                <a:solidFill>
                  <a:srgbClr val="5FA81D"/>
                </a:solidFill>
                <a:latin typeface="阿里巴巴普惠体 R" panose="00020600040101010101" charset="-122"/>
                <a:ea typeface="阿里巴巴普惠体 R" panose="00020600040101010101" charset="-122"/>
              </a:rPr>
              <a:t>标题文本预设</a:t>
            </a:r>
          </a:p>
        </p:txBody>
      </p:sp>
      <p:sp>
        <p:nvSpPr>
          <p:cNvPr id="47" name="TextBox 46"/>
          <p:cNvSpPr txBox="1"/>
          <p:nvPr/>
        </p:nvSpPr>
        <p:spPr bwMode="auto">
          <a:xfrm>
            <a:off x="1663065" y="2591435"/>
            <a:ext cx="2110740" cy="560070"/>
          </a:xfrm>
          <a:prstGeom prst="rect">
            <a:avLst/>
          </a:prstGeom>
        </p:spPr>
        <p:txBody>
          <a:bodyPr wrap="square" lIns="0" tIns="0" rIns="0" bIns="0" anchor="ctr" anchorCtr="0">
            <a:normAutofit fontScale="92500"/>
            <a:scene3d>
              <a:camera prst="orthographicFront"/>
              <a:lightRig rig="threePt" dir="t"/>
            </a:scene3d>
            <a:sp3d>
              <a:bevelT w="0" h="0"/>
            </a:sp3d>
          </a:bodyPr>
          <a:lstStyle/>
          <a:p>
            <a:pPr defTabSz="1218565">
              <a:spcBef>
                <a:spcPct val="20000"/>
              </a:spcBef>
              <a:defRPr/>
            </a:pPr>
            <a:r>
              <a:rPr lang="zh-CN" altLang="en-US" sz="14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49" name="Freeform: Shape 53"/>
          <p:cNvSpPr/>
          <p:nvPr/>
        </p:nvSpPr>
        <p:spPr bwMode="auto">
          <a:xfrm>
            <a:off x="8895080" y="4132580"/>
            <a:ext cx="633095" cy="633095"/>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rgbClr val="2D5B10"/>
          </a:solidFill>
          <a:ln>
            <a:noFill/>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50" name="Freeform: Shape 55"/>
          <p:cNvSpPr/>
          <p:nvPr/>
        </p:nvSpPr>
        <p:spPr bwMode="auto">
          <a:xfrm>
            <a:off x="2242820" y="4142105"/>
            <a:ext cx="633095" cy="63309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2D5B10"/>
          </a:solidFill>
          <a:ln>
            <a:noFill/>
          </a:ln>
        </p:spPr>
        <p:txBody>
          <a:bodyPr anchor="ctr"/>
          <a:lstStyle/>
          <a:p>
            <a:pPr algn="ctr"/>
            <a:endParaRPr sz="3200">
              <a:latin typeface="阿里巴巴普惠体 R" panose="00020600040101010101" charset="-122"/>
              <a:ea typeface="阿里巴巴普惠体 R" panose="00020600040101010101" charset="-122"/>
            </a:endParaRPr>
          </a:p>
        </p:txBody>
      </p:sp>
      <p:grpSp>
        <p:nvGrpSpPr>
          <p:cNvPr id="3" name="组合 2"/>
          <p:cNvGrpSpPr/>
          <p:nvPr/>
        </p:nvGrpSpPr>
        <p:grpSpPr>
          <a:xfrm>
            <a:off x="3044825" y="1640840"/>
            <a:ext cx="6049645" cy="662305"/>
            <a:chOff x="4795" y="2584"/>
            <a:chExt cx="9527" cy="1043"/>
          </a:xfrm>
        </p:grpSpPr>
        <p:sp>
          <p:nvSpPr>
            <p:cNvPr id="48" name="Freeform: Shape 52"/>
            <p:cNvSpPr/>
            <p:nvPr/>
          </p:nvSpPr>
          <p:spPr bwMode="auto">
            <a:xfrm>
              <a:off x="13326" y="2584"/>
              <a:ext cx="997" cy="99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rgbClr val="5FA81D"/>
            </a:solidFill>
            <a:ln>
              <a:noFill/>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51" name="Freeform: Shape 56"/>
            <p:cNvSpPr/>
            <p:nvPr/>
          </p:nvSpPr>
          <p:spPr bwMode="auto">
            <a:xfrm>
              <a:off x="4795" y="2631"/>
              <a:ext cx="997" cy="99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5FA81D"/>
            </a:solidFill>
            <a:ln>
              <a:noFill/>
            </a:ln>
          </p:spPr>
          <p:txBody>
            <a:bodyPr anchor="ctr"/>
            <a:lstStyle/>
            <a:p>
              <a:pPr algn="ctr"/>
              <a:endParaRPr sz="3200">
                <a:latin typeface="阿里巴巴普惠体 R" panose="00020600040101010101" charset="-122"/>
                <a:ea typeface="阿里巴巴普惠体 R" panose="00020600040101010101" charset="-122"/>
              </a:endParaRPr>
            </a:p>
          </p:txBody>
        </p:sp>
      </p:grpSp>
      <p:sp>
        <p:nvSpPr>
          <p:cNvPr id="52" name="TextBox 57"/>
          <p:cNvSpPr txBox="1"/>
          <p:nvPr/>
        </p:nvSpPr>
        <p:spPr bwMode="auto">
          <a:xfrm>
            <a:off x="1055370" y="4819015"/>
            <a:ext cx="2110740" cy="281305"/>
          </a:xfrm>
          <a:prstGeom prst="rect">
            <a:avLst/>
          </a:prstGeom>
          <a:noFill/>
          <a:sp3d prstMaterial="matte">
            <a:bevelT w="1270" h="1270"/>
          </a:sp3d>
        </p:spPr>
        <p:txBody>
          <a:bodyPr wrap="none" lIns="0" tIns="0" rIns="0" bIns="0" anchor="ctr" anchorCtr="0">
            <a:normAutofit fontScale="92500" lnSpcReduction="10000"/>
            <a:scene3d>
              <a:camera prst="orthographicFront"/>
              <a:lightRig rig="threePt" dir="t"/>
            </a:scene3d>
            <a:sp3d>
              <a:bevelT w="0" h="0"/>
            </a:sp3d>
          </a:bodyPr>
          <a:lstStyle/>
          <a:p>
            <a:pPr>
              <a:buClr>
                <a:prstClr val="white"/>
              </a:buClr>
              <a:defRPr/>
            </a:pPr>
            <a:r>
              <a:rPr lang="zh-CN" altLang="en-US" sz="2135" b="1">
                <a:solidFill>
                  <a:srgbClr val="2D5B10"/>
                </a:solidFill>
                <a:latin typeface="阿里巴巴普惠体 R" panose="00020600040101010101" charset="-122"/>
                <a:ea typeface="阿里巴巴普惠体 R" panose="00020600040101010101" charset="-122"/>
              </a:rPr>
              <a:t>标题文本预设</a:t>
            </a:r>
          </a:p>
        </p:txBody>
      </p:sp>
      <p:sp>
        <p:nvSpPr>
          <p:cNvPr id="53" name="TextBox 58"/>
          <p:cNvSpPr txBox="1"/>
          <p:nvPr/>
        </p:nvSpPr>
        <p:spPr bwMode="auto">
          <a:xfrm>
            <a:off x="1055370" y="5100320"/>
            <a:ext cx="2110740" cy="560070"/>
          </a:xfrm>
          <a:prstGeom prst="rect">
            <a:avLst/>
          </a:prstGeom>
        </p:spPr>
        <p:txBody>
          <a:bodyPr wrap="square" lIns="0" tIns="0" rIns="0" bIns="0" anchor="ctr" anchorCtr="0">
            <a:normAutofit fontScale="92500"/>
            <a:scene3d>
              <a:camera prst="orthographicFront"/>
              <a:lightRig rig="threePt" dir="t"/>
            </a:scene3d>
            <a:sp3d>
              <a:bevelT w="0" h="0"/>
            </a:sp3d>
          </a:bodyPr>
          <a:lstStyle/>
          <a:p>
            <a:pPr defTabSz="1218565">
              <a:spcBef>
                <a:spcPct val="20000"/>
              </a:spcBef>
              <a:defRPr/>
            </a:pPr>
            <a:r>
              <a:rPr lang="zh-CN" altLang="en-US" sz="14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54" name="TextBox 60"/>
          <p:cNvSpPr txBox="1"/>
          <p:nvPr/>
        </p:nvSpPr>
        <p:spPr bwMode="auto">
          <a:xfrm>
            <a:off x="8479790" y="2357120"/>
            <a:ext cx="2110740" cy="281305"/>
          </a:xfrm>
          <a:prstGeom prst="rect">
            <a:avLst/>
          </a:prstGeom>
          <a:noFill/>
          <a:sp3d prstMaterial="matte">
            <a:bevelT w="1270" h="1270"/>
          </a:sp3d>
        </p:spPr>
        <p:txBody>
          <a:bodyPr wrap="none" lIns="0" tIns="0" rIns="0" bIns="0" anchor="ctr" anchorCtr="0">
            <a:normAutofit fontScale="92500" lnSpcReduction="10000"/>
            <a:scene3d>
              <a:camera prst="orthographicFront"/>
              <a:lightRig rig="threePt" dir="t"/>
            </a:scene3d>
            <a:sp3d>
              <a:bevelT w="0" h="0"/>
            </a:sp3d>
          </a:bodyPr>
          <a:lstStyle/>
          <a:p>
            <a:pPr algn="r">
              <a:buClr>
                <a:prstClr val="white"/>
              </a:buClr>
              <a:defRPr/>
            </a:pPr>
            <a:r>
              <a:rPr lang="zh-CN" altLang="en-US" sz="2135" b="1">
                <a:solidFill>
                  <a:srgbClr val="5FA81D"/>
                </a:solidFill>
                <a:latin typeface="阿里巴巴普惠体 R" panose="00020600040101010101" charset="-122"/>
                <a:ea typeface="阿里巴巴普惠体 R" panose="00020600040101010101" charset="-122"/>
              </a:rPr>
              <a:t>标题文本预设</a:t>
            </a:r>
          </a:p>
        </p:txBody>
      </p:sp>
      <p:sp>
        <p:nvSpPr>
          <p:cNvPr id="55" name="TextBox 61"/>
          <p:cNvSpPr txBox="1"/>
          <p:nvPr/>
        </p:nvSpPr>
        <p:spPr bwMode="auto">
          <a:xfrm>
            <a:off x="8479790" y="2638425"/>
            <a:ext cx="2110740" cy="560070"/>
          </a:xfrm>
          <a:prstGeom prst="rect">
            <a:avLst/>
          </a:prstGeom>
        </p:spPr>
        <p:txBody>
          <a:bodyPr wrap="square" lIns="0" tIns="0" rIns="0" bIns="0" anchor="ctr" anchorCtr="0">
            <a:normAutofit fontScale="92500"/>
            <a:scene3d>
              <a:camera prst="orthographicFront"/>
              <a:lightRig rig="threePt" dir="t"/>
            </a:scene3d>
            <a:sp3d>
              <a:bevelT w="0" h="0"/>
            </a:sp3d>
          </a:bodyPr>
          <a:lstStyle/>
          <a:p>
            <a:pPr defTabSz="1218565">
              <a:spcBef>
                <a:spcPct val="20000"/>
              </a:spcBef>
              <a:defRPr/>
            </a:pPr>
            <a:r>
              <a:rPr lang="zh-CN" altLang="en-US" sz="14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56" name="TextBox 63"/>
          <p:cNvSpPr txBox="1"/>
          <p:nvPr/>
        </p:nvSpPr>
        <p:spPr bwMode="auto">
          <a:xfrm>
            <a:off x="8895080" y="4787265"/>
            <a:ext cx="2110740" cy="281305"/>
          </a:xfrm>
          <a:prstGeom prst="rect">
            <a:avLst/>
          </a:prstGeom>
          <a:noFill/>
          <a:sp3d prstMaterial="matte">
            <a:bevelT w="1270" h="1270"/>
          </a:sp3d>
        </p:spPr>
        <p:txBody>
          <a:bodyPr wrap="none" lIns="0" tIns="0" rIns="0" bIns="0" anchor="ctr" anchorCtr="0">
            <a:normAutofit fontScale="92500" lnSpcReduction="10000"/>
            <a:scene3d>
              <a:camera prst="orthographicFront"/>
              <a:lightRig rig="threePt" dir="t"/>
            </a:scene3d>
            <a:sp3d>
              <a:bevelT w="0" h="0"/>
            </a:sp3d>
          </a:bodyPr>
          <a:lstStyle/>
          <a:p>
            <a:pPr algn="r">
              <a:buClr>
                <a:prstClr val="white"/>
              </a:buClr>
              <a:defRPr/>
            </a:pPr>
            <a:r>
              <a:rPr lang="zh-CN" altLang="en-US" sz="2135" b="1">
                <a:solidFill>
                  <a:srgbClr val="2D5B10"/>
                </a:solidFill>
                <a:latin typeface="阿里巴巴普惠体 R" panose="00020600040101010101" charset="-122"/>
                <a:ea typeface="阿里巴巴普惠体 R" panose="00020600040101010101" charset="-122"/>
              </a:rPr>
              <a:t>标题文本预设</a:t>
            </a:r>
          </a:p>
        </p:txBody>
      </p:sp>
      <p:sp>
        <p:nvSpPr>
          <p:cNvPr id="57" name="TextBox 64"/>
          <p:cNvSpPr txBox="1"/>
          <p:nvPr/>
        </p:nvSpPr>
        <p:spPr bwMode="auto">
          <a:xfrm>
            <a:off x="8895080" y="5068570"/>
            <a:ext cx="2110740" cy="560070"/>
          </a:xfrm>
          <a:prstGeom prst="rect">
            <a:avLst/>
          </a:prstGeom>
        </p:spPr>
        <p:txBody>
          <a:bodyPr wrap="square" lIns="0" tIns="0" rIns="0" bIns="0" anchor="ctr" anchorCtr="0">
            <a:normAutofit fontScale="92500"/>
            <a:scene3d>
              <a:camera prst="orthographicFront"/>
              <a:lightRig rig="threePt" dir="t"/>
            </a:scene3d>
            <a:sp3d>
              <a:bevelT w="0" h="0"/>
            </a:sp3d>
          </a:bodyPr>
          <a:lstStyle/>
          <a:p>
            <a:pPr defTabSz="1218565">
              <a:spcBef>
                <a:spcPct val="20000"/>
              </a:spcBef>
              <a:defRPr/>
            </a:pPr>
            <a:r>
              <a:rPr lang="zh-CN" altLang="en-US" sz="14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2" name="图片 61"/>
          <p:cNvPicPr>
            <a:picLocks noChangeAspect="1"/>
          </p:cNvPicPr>
          <p:nvPr/>
        </p:nvPicPr>
        <p:blipFill>
          <a:blip r:embed="rId5"/>
          <a:srcRect l="49851" t="53214" r="15680" b="896"/>
          <a:stretch>
            <a:fillRect/>
          </a:stretch>
        </p:blipFill>
        <p:spPr>
          <a:xfrm>
            <a:off x="6042660" y="3696335"/>
            <a:ext cx="1464310" cy="1464310"/>
          </a:xfrm>
          <a:custGeom>
            <a:avLst/>
            <a:gdLst/>
            <a:ahLst/>
            <a:cxnLst>
              <a:cxn ang="3">
                <a:pos x="hc" y="t"/>
              </a:cxn>
              <a:cxn ang="cd2">
                <a:pos x="l" y="vc"/>
              </a:cxn>
              <a:cxn ang="cd4">
                <a:pos x="hc" y="b"/>
              </a:cxn>
              <a:cxn ang="0">
                <a:pos x="r" y="vc"/>
              </a:cxn>
            </a:cxnLst>
            <a:rect l="l" t="t" r="r" b="b"/>
            <a:pathLst>
              <a:path w="2306" h="2306">
                <a:moveTo>
                  <a:pt x="384" y="0"/>
                </a:moveTo>
                <a:lnTo>
                  <a:pt x="1922" y="0"/>
                </a:lnTo>
                <a:cubicBezTo>
                  <a:pt x="2134" y="0"/>
                  <a:pt x="2306" y="172"/>
                  <a:pt x="2306" y="384"/>
                </a:cubicBezTo>
                <a:lnTo>
                  <a:pt x="2306" y="1922"/>
                </a:lnTo>
                <a:cubicBezTo>
                  <a:pt x="2306" y="2134"/>
                  <a:pt x="2134" y="2306"/>
                  <a:pt x="1922" y="2306"/>
                </a:cubicBezTo>
                <a:lnTo>
                  <a:pt x="384" y="2306"/>
                </a:lnTo>
                <a:cubicBezTo>
                  <a:pt x="172" y="2306"/>
                  <a:pt x="0" y="2134"/>
                  <a:pt x="0" y="1922"/>
                </a:cubicBezTo>
                <a:lnTo>
                  <a:pt x="0" y="384"/>
                </a:lnTo>
                <a:cubicBezTo>
                  <a:pt x="0" y="172"/>
                  <a:pt x="172" y="0"/>
                  <a:pt x="384" y="0"/>
                </a:cubicBezTo>
                <a:close/>
              </a:path>
            </a:pathLst>
          </a:custGeom>
          <a:ln w="22225">
            <a:solidFill>
              <a:srgbClr val="5FA81D"/>
            </a:solidFill>
          </a:ln>
        </p:spPr>
      </p:pic>
      <p:pic>
        <p:nvPicPr>
          <p:cNvPr id="63" name="图片 62"/>
          <p:cNvPicPr>
            <a:picLocks noChangeAspect="1"/>
          </p:cNvPicPr>
          <p:nvPr/>
        </p:nvPicPr>
        <p:blipFill>
          <a:blip r:embed="rId5"/>
          <a:srcRect l="9865" t="53214" r="55665" b="896"/>
          <a:stretch>
            <a:fillRect/>
          </a:stretch>
        </p:blipFill>
        <p:spPr>
          <a:xfrm>
            <a:off x="4344035" y="3696335"/>
            <a:ext cx="1464310" cy="1464310"/>
          </a:xfrm>
          <a:custGeom>
            <a:avLst/>
            <a:gdLst/>
            <a:ahLst/>
            <a:cxnLst>
              <a:cxn ang="3">
                <a:pos x="hc" y="t"/>
              </a:cxn>
              <a:cxn ang="cd2">
                <a:pos x="l" y="vc"/>
              </a:cxn>
              <a:cxn ang="cd4">
                <a:pos x="hc" y="b"/>
              </a:cxn>
              <a:cxn ang="0">
                <a:pos x="r" y="vc"/>
              </a:cxn>
            </a:cxnLst>
            <a:rect l="l" t="t" r="r" b="b"/>
            <a:pathLst>
              <a:path w="2306" h="2306">
                <a:moveTo>
                  <a:pt x="384" y="0"/>
                </a:moveTo>
                <a:lnTo>
                  <a:pt x="1922" y="0"/>
                </a:lnTo>
                <a:cubicBezTo>
                  <a:pt x="2134" y="0"/>
                  <a:pt x="2306" y="172"/>
                  <a:pt x="2306" y="384"/>
                </a:cubicBezTo>
                <a:lnTo>
                  <a:pt x="2306" y="1922"/>
                </a:lnTo>
                <a:cubicBezTo>
                  <a:pt x="2306" y="2134"/>
                  <a:pt x="2134" y="2306"/>
                  <a:pt x="1922" y="2306"/>
                </a:cubicBezTo>
                <a:lnTo>
                  <a:pt x="384" y="2306"/>
                </a:lnTo>
                <a:cubicBezTo>
                  <a:pt x="172" y="2306"/>
                  <a:pt x="0" y="2134"/>
                  <a:pt x="0" y="1922"/>
                </a:cubicBezTo>
                <a:lnTo>
                  <a:pt x="0" y="384"/>
                </a:lnTo>
                <a:cubicBezTo>
                  <a:pt x="0" y="172"/>
                  <a:pt x="172" y="0"/>
                  <a:pt x="384" y="0"/>
                </a:cubicBezTo>
                <a:close/>
              </a:path>
            </a:pathLst>
          </a:custGeom>
          <a:ln w="22225">
            <a:solidFill>
              <a:srgbClr val="5FA81D"/>
            </a:solidFill>
          </a:ln>
        </p:spPr>
      </p:pic>
      <p:pic>
        <p:nvPicPr>
          <p:cNvPr id="64" name="图片 63"/>
          <p:cNvPicPr>
            <a:picLocks noChangeAspect="1"/>
          </p:cNvPicPr>
          <p:nvPr/>
        </p:nvPicPr>
        <p:blipFill>
          <a:blip r:embed="rId5"/>
          <a:srcRect l="9865" t="876" r="55665" b="53234"/>
          <a:stretch>
            <a:fillRect/>
          </a:stretch>
        </p:blipFill>
        <p:spPr>
          <a:xfrm>
            <a:off x="4344035" y="2026285"/>
            <a:ext cx="1464310" cy="1464310"/>
          </a:xfrm>
          <a:custGeom>
            <a:avLst/>
            <a:gdLst/>
            <a:ahLst/>
            <a:cxnLst>
              <a:cxn ang="3">
                <a:pos x="hc" y="t"/>
              </a:cxn>
              <a:cxn ang="cd2">
                <a:pos x="l" y="vc"/>
              </a:cxn>
              <a:cxn ang="cd4">
                <a:pos x="hc" y="b"/>
              </a:cxn>
              <a:cxn ang="0">
                <a:pos x="r" y="vc"/>
              </a:cxn>
            </a:cxnLst>
            <a:rect l="l" t="t" r="r" b="b"/>
            <a:pathLst>
              <a:path w="2306" h="2306">
                <a:moveTo>
                  <a:pt x="384" y="0"/>
                </a:moveTo>
                <a:lnTo>
                  <a:pt x="1922" y="0"/>
                </a:lnTo>
                <a:cubicBezTo>
                  <a:pt x="2134" y="0"/>
                  <a:pt x="2306" y="172"/>
                  <a:pt x="2306" y="384"/>
                </a:cubicBezTo>
                <a:lnTo>
                  <a:pt x="2306" y="1922"/>
                </a:lnTo>
                <a:cubicBezTo>
                  <a:pt x="2306" y="2134"/>
                  <a:pt x="2134" y="2306"/>
                  <a:pt x="1922" y="2306"/>
                </a:cubicBezTo>
                <a:lnTo>
                  <a:pt x="384" y="2306"/>
                </a:lnTo>
                <a:cubicBezTo>
                  <a:pt x="172" y="2306"/>
                  <a:pt x="0" y="2134"/>
                  <a:pt x="0" y="1922"/>
                </a:cubicBezTo>
                <a:lnTo>
                  <a:pt x="0" y="384"/>
                </a:lnTo>
                <a:cubicBezTo>
                  <a:pt x="0" y="172"/>
                  <a:pt x="172" y="0"/>
                  <a:pt x="384" y="0"/>
                </a:cubicBezTo>
                <a:close/>
              </a:path>
            </a:pathLst>
          </a:custGeom>
          <a:ln w="22225">
            <a:solidFill>
              <a:srgbClr val="5FA81D"/>
            </a:solidFill>
          </a:ln>
        </p:spPr>
      </p:pic>
      <p:pic>
        <p:nvPicPr>
          <p:cNvPr id="65" name="图片 64"/>
          <p:cNvPicPr>
            <a:picLocks noChangeAspect="1"/>
          </p:cNvPicPr>
          <p:nvPr/>
        </p:nvPicPr>
        <p:blipFill>
          <a:blip r:embed="rId5"/>
          <a:srcRect l="49851" t="876" r="15680" b="53234"/>
          <a:stretch>
            <a:fillRect/>
          </a:stretch>
        </p:blipFill>
        <p:spPr>
          <a:xfrm>
            <a:off x="6042660" y="2026285"/>
            <a:ext cx="1464310" cy="1464310"/>
          </a:xfrm>
          <a:custGeom>
            <a:avLst/>
            <a:gdLst/>
            <a:ahLst/>
            <a:cxnLst>
              <a:cxn ang="3">
                <a:pos x="hc" y="t"/>
              </a:cxn>
              <a:cxn ang="cd2">
                <a:pos x="l" y="vc"/>
              </a:cxn>
              <a:cxn ang="cd4">
                <a:pos x="hc" y="b"/>
              </a:cxn>
              <a:cxn ang="0">
                <a:pos x="r" y="vc"/>
              </a:cxn>
            </a:cxnLst>
            <a:rect l="l" t="t" r="r" b="b"/>
            <a:pathLst>
              <a:path w="2306" h="2306">
                <a:moveTo>
                  <a:pt x="384" y="0"/>
                </a:moveTo>
                <a:lnTo>
                  <a:pt x="1922" y="0"/>
                </a:lnTo>
                <a:cubicBezTo>
                  <a:pt x="2134" y="0"/>
                  <a:pt x="2306" y="172"/>
                  <a:pt x="2306" y="384"/>
                </a:cubicBezTo>
                <a:lnTo>
                  <a:pt x="2306" y="1922"/>
                </a:lnTo>
                <a:cubicBezTo>
                  <a:pt x="2306" y="2134"/>
                  <a:pt x="2134" y="2306"/>
                  <a:pt x="1922" y="2306"/>
                </a:cubicBezTo>
                <a:lnTo>
                  <a:pt x="384" y="2306"/>
                </a:lnTo>
                <a:cubicBezTo>
                  <a:pt x="172" y="2306"/>
                  <a:pt x="0" y="2134"/>
                  <a:pt x="0" y="1922"/>
                </a:cubicBezTo>
                <a:lnTo>
                  <a:pt x="0" y="384"/>
                </a:lnTo>
                <a:cubicBezTo>
                  <a:pt x="0" y="172"/>
                  <a:pt x="172" y="0"/>
                  <a:pt x="384" y="0"/>
                </a:cubicBezTo>
                <a:close/>
              </a:path>
            </a:pathLst>
          </a:custGeom>
          <a:ln w="22225">
            <a:solidFill>
              <a:srgbClr val="5FA81D"/>
            </a:solidFill>
          </a:ln>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grpSp>
        <p:nvGrpSpPr>
          <p:cNvPr id="19" name="组合 18"/>
          <p:cNvGrpSpPr/>
          <p:nvPr/>
        </p:nvGrpSpPr>
        <p:grpSpPr>
          <a:xfrm>
            <a:off x="1132574" y="2271406"/>
            <a:ext cx="2801636" cy="2814909"/>
            <a:chOff x="586064" y="1593064"/>
            <a:chExt cx="2101227" cy="2111182"/>
          </a:xfrm>
        </p:grpSpPr>
        <p:sp>
          <p:nvSpPr>
            <p:cNvPr id="20" name="Oval 25"/>
            <p:cNvSpPr/>
            <p:nvPr/>
          </p:nvSpPr>
          <p:spPr bwMode="auto">
            <a:xfrm>
              <a:off x="588445" y="3266724"/>
              <a:ext cx="342900" cy="342900"/>
            </a:xfrm>
            <a:prstGeom prst="ellipse">
              <a:avLst/>
            </a:prstGeom>
            <a:solidFill>
              <a:srgbClr val="2D5B1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3200" dirty="0">
                <a:ea typeface="宋体" panose="02010600030101010101" pitchFamily="2" charset="-122"/>
              </a:endParaRPr>
            </a:p>
          </p:txBody>
        </p:sp>
        <p:sp>
          <p:nvSpPr>
            <p:cNvPr id="21" name="Oval 52"/>
            <p:cNvSpPr/>
            <p:nvPr/>
          </p:nvSpPr>
          <p:spPr bwMode="auto">
            <a:xfrm>
              <a:off x="586064" y="1651440"/>
              <a:ext cx="342900" cy="342900"/>
            </a:xfrm>
            <a:prstGeom prst="ellipse">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ea typeface="宋体" panose="02010600030101010101" pitchFamily="2" charset="-122"/>
              </a:endParaRPr>
            </a:p>
          </p:txBody>
        </p:sp>
        <p:sp>
          <p:nvSpPr>
            <p:cNvPr id="22" name="Oval 55"/>
            <p:cNvSpPr/>
            <p:nvPr/>
          </p:nvSpPr>
          <p:spPr bwMode="auto">
            <a:xfrm>
              <a:off x="586064" y="2459082"/>
              <a:ext cx="342900" cy="342900"/>
            </a:xfrm>
            <a:prstGeom prst="ellipse">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ea typeface="宋体" panose="02010600030101010101" pitchFamily="2" charset="-122"/>
              </a:endParaRPr>
            </a:p>
          </p:txBody>
        </p:sp>
        <p:grpSp>
          <p:nvGrpSpPr>
            <p:cNvPr id="23" name="Group 41"/>
            <p:cNvGrpSpPr/>
            <p:nvPr/>
          </p:nvGrpSpPr>
          <p:grpSpPr>
            <a:xfrm>
              <a:off x="928965" y="1593064"/>
              <a:ext cx="1758326" cy="530914"/>
              <a:chOff x="1523492" y="2821689"/>
              <a:chExt cx="2327662" cy="707886"/>
            </a:xfrm>
          </p:grpSpPr>
          <p:sp>
            <p:nvSpPr>
              <p:cNvPr id="29" name="TextBox 42"/>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dirty="0">
                    <a:solidFill>
                      <a:srgbClr val="2D5B10"/>
                    </a:solidFill>
                    <a:ea typeface="宋体" panose="02010600030101010101" pitchFamily="2" charset="-122"/>
                  </a:rPr>
                  <a:t>标题文本预设 </a:t>
                </a:r>
              </a:p>
            </p:txBody>
          </p:sp>
          <p:sp>
            <p:nvSpPr>
              <p:cNvPr id="30" name="TextBox 43"/>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ea typeface="宋体" panose="02010600030101010101" pitchFamily="2" charset="-122"/>
                  </a:rPr>
                  <a:t>在此添加相关内容在此添加相关内容在此添加相关内容</a:t>
                </a:r>
              </a:p>
            </p:txBody>
          </p:sp>
        </p:grpSp>
        <p:grpSp>
          <p:nvGrpSpPr>
            <p:cNvPr id="24" name="Group 44"/>
            <p:cNvGrpSpPr/>
            <p:nvPr/>
          </p:nvGrpSpPr>
          <p:grpSpPr>
            <a:xfrm>
              <a:off x="928965" y="2383198"/>
              <a:ext cx="1758326" cy="530914"/>
              <a:chOff x="1523492" y="2821689"/>
              <a:chExt cx="2327662" cy="707886"/>
            </a:xfrm>
          </p:grpSpPr>
          <p:sp>
            <p:nvSpPr>
              <p:cNvPr id="27" name="TextBox 45"/>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dirty="0">
                    <a:solidFill>
                      <a:srgbClr val="5FA81D"/>
                    </a:solidFill>
                    <a:ea typeface="宋体" panose="02010600030101010101" pitchFamily="2" charset="-122"/>
                  </a:rPr>
                  <a:t>标题文本预设 </a:t>
                </a:r>
              </a:p>
            </p:txBody>
          </p:sp>
          <p:sp>
            <p:nvSpPr>
              <p:cNvPr id="28" name="TextBox 46"/>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ea typeface="宋体" panose="02010600030101010101" pitchFamily="2" charset="-122"/>
                  </a:rPr>
                  <a:t>在此添加相关内容在此添加相关内容在此添加相关内容</a:t>
                </a:r>
              </a:p>
            </p:txBody>
          </p:sp>
        </p:grpSp>
        <p:grpSp>
          <p:nvGrpSpPr>
            <p:cNvPr id="25" name="Group 47"/>
            <p:cNvGrpSpPr/>
            <p:nvPr/>
          </p:nvGrpSpPr>
          <p:grpSpPr>
            <a:xfrm>
              <a:off x="928965" y="3173332"/>
              <a:ext cx="1758326" cy="530914"/>
              <a:chOff x="1523492" y="2821689"/>
              <a:chExt cx="2327662" cy="707886"/>
            </a:xfrm>
          </p:grpSpPr>
          <p:sp>
            <p:nvSpPr>
              <p:cNvPr id="26" name="TextBox 48"/>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dirty="0">
                    <a:solidFill>
                      <a:srgbClr val="2D5B10"/>
                    </a:solidFill>
                    <a:ea typeface="宋体" panose="02010600030101010101" pitchFamily="2" charset="-122"/>
                  </a:rPr>
                  <a:t>标题文本预设 </a:t>
                </a:r>
              </a:p>
            </p:txBody>
          </p:sp>
          <p:sp>
            <p:nvSpPr>
              <p:cNvPr id="31" name="TextBox 49"/>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ea typeface="宋体" panose="02010600030101010101" pitchFamily="2" charset="-122"/>
                  </a:rPr>
                  <a:t>在此添加相关内容在此添加相关内容在此添加相关内容</a:t>
                </a:r>
              </a:p>
            </p:txBody>
          </p:sp>
        </p:grpSp>
      </p:grpSp>
      <p:grpSp>
        <p:nvGrpSpPr>
          <p:cNvPr id="45" name="组合 44"/>
          <p:cNvGrpSpPr/>
          <p:nvPr/>
        </p:nvGrpSpPr>
        <p:grpSpPr>
          <a:xfrm>
            <a:off x="8420469" y="2271406"/>
            <a:ext cx="2801636" cy="2814909"/>
            <a:chOff x="586064" y="1593064"/>
            <a:chExt cx="2101227" cy="2111182"/>
          </a:xfrm>
        </p:grpSpPr>
        <p:sp>
          <p:nvSpPr>
            <p:cNvPr id="46" name="Oval 25"/>
            <p:cNvSpPr/>
            <p:nvPr/>
          </p:nvSpPr>
          <p:spPr bwMode="auto">
            <a:xfrm>
              <a:off x="588445" y="3266724"/>
              <a:ext cx="342900" cy="342900"/>
            </a:xfrm>
            <a:prstGeom prst="ellipse">
              <a:avLst/>
            </a:prstGeom>
            <a:solidFill>
              <a:srgbClr val="2D5B1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3200" dirty="0">
                <a:ea typeface="宋体" panose="02010600030101010101" pitchFamily="2" charset="-122"/>
              </a:endParaRPr>
            </a:p>
          </p:txBody>
        </p:sp>
        <p:sp>
          <p:nvSpPr>
            <p:cNvPr id="47" name="Oval 52"/>
            <p:cNvSpPr/>
            <p:nvPr/>
          </p:nvSpPr>
          <p:spPr bwMode="auto">
            <a:xfrm>
              <a:off x="586064" y="1651440"/>
              <a:ext cx="342900" cy="342900"/>
            </a:xfrm>
            <a:prstGeom prst="ellipse">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ea typeface="宋体" panose="02010600030101010101" pitchFamily="2" charset="-122"/>
              </a:endParaRPr>
            </a:p>
          </p:txBody>
        </p:sp>
        <p:sp>
          <p:nvSpPr>
            <p:cNvPr id="48" name="Oval 55"/>
            <p:cNvSpPr/>
            <p:nvPr/>
          </p:nvSpPr>
          <p:spPr bwMode="auto">
            <a:xfrm>
              <a:off x="586064" y="2459082"/>
              <a:ext cx="342900" cy="342900"/>
            </a:xfrm>
            <a:prstGeom prst="ellipse">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200" dirty="0">
                <a:ea typeface="宋体" panose="02010600030101010101" pitchFamily="2" charset="-122"/>
              </a:endParaRPr>
            </a:p>
          </p:txBody>
        </p:sp>
        <p:grpSp>
          <p:nvGrpSpPr>
            <p:cNvPr id="49" name="Group 41"/>
            <p:cNvGrpSpPr/>
            <p:nvPr/>
          </p:nvGrpSpPr>
          <p:grpSpPr>
            <a:xfrm>
              <a:off x="928965" y="1593064"/>
              <a:ext cx="1758326" cy="530914"/>
              <a:chOff x="1523492" y="2821689"/>
              <a:chExt cx="2327662" cy="707886"/>
            </a:xfrm>
          </p:grpSpPr>
          <p:sp>
            <p:nvSpPr>
              <p:cNvPr id="50" name="TextBox 42"/>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dirty="0">
                    <a:solidFill>
                      <a:srgbClr val="2D5B10"/>
                    </a:solidFill>
                    <a:ea typeface="宋体" panose="02010600030101010101" pitchFamily="2" charset="-122"/>
                  </a:rPr>
                  <a:t>标题文本预设 </a:t>
                </a:r>
              </a:p>
            </p:txBody>
          </p:sp>
          <p:sp>
            <p:nvSpPr>
              <p:cNvPr id="51" name="TextBox 43"/>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ea typeface="宋体" panose="02010600030101010101" pitchFamily="2" charset="-122"/>
                  </a:rPr>
                  <a:t>在此添加相关内容在此添加相关内容在此添加相关内容</a:t>
                </a:r>
              </a:p>
            </p:txBody>
          </p:sp>
        </p:grpSp>
        <p:grpSp>
          <p:nvGrpSpPr>
            <p:cNvPr id="52" name="Group 44"/>
            <p:cNvGrpSpPr/>
            <p:nvPr/>
          </p:nvGrpSpPr>
          <p:grpSpPr>
            <a:xfrm>
              <a:off x="928965" y="2383198"/>
              <a:ext cx="1758326" cy="530914"/>
              <a:chOff x="1523492" y="2821689"/>
              <a:chExt cx="2327662" cy="707886"/>
            </a:xfrm>
          </p:grpSpPr>
          <p:sp>
            <p:nvSpPr>
              <p:cNvPr id="53" name="TextBox 45"/>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dirty="0">
                    <a:solidFill>
                      <a:srgbClr val="5FA81D"/>
                    </a:solidFill>
                    <a:ea typeface="宋体" panose="02010600030101010101" pitchFamily="2" charset="-122"/>
                  </a:rPr>
                  <a:t>标题文本预设 </a:t>
                </a:r>
              </a:p>
            </p:txBody>
          </p:sp>
          <p:sp>
            <p:nvSpPr>
              <p:cNvPr id="54" name="TextBox 46"/>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ea typeface="宋体" panose="02010600030101010101" pitchFamily="2" charset="-122"/>
                  </a:rPr>
                  <a:t>在此添加相关内容在此添加相关内容在此添加相关内容</a:t>
                </a:r>
              </a:p>
            </p:txBody>
          </p:sp>
        </p:grpSp>
        <p:grpSp>
          <p:nvGrpSpPr>
            <p:cNvPr id="55" name="Group 47"/>
            <p:cNvGrpSpPr/>
            <p:nvPr/>
          </p:nvGrpSpPr>
          <p:grpSpPr>
            <a:xfrm>
              <a:off x="928965" y="3173332"/>
              <a:ext cx="1758326" cy="530914"/>
              <a:chOff x="1523492" y="2821689"/>
              <a:chExt cx="2327662" cy="707886"/>
            </a:xfrm>
          </p:grpSpPr>
          <p:sp>
            <p:nvSpPr>
              <p:cNvPr id="56" name="TextBox 48"/>
              <p:cNvSpPr txBox="1"/>
              <p:nvPr/>
            </p:nvSpPr>
            <p:spPr bwMode="auto">
              <a:xfrm>
                <a:off x="1523492" y="2821689"/>
                <a:ext cx="1712692" cy="246221"/>
              </a:xfrm>
              <a:prstGeom prst="rect">
                <a:avLst/>
              </a:prstGeom>
              <a:noFill/>
              <a:ln w="9525">
                <a:noFill/>
                <a:miter lim="800000"/>
              </a:ln>
            </p:spPr>
            <p:txBody>
              <a:bodyPr wrap="none" lIns="288000" tIns="0" rIns="288000" bIns="0" anchor="ctr" anchorCtr="0">
                <a:normAutofit fontScale="92500" lnSpcReduction="20000"/>
                <a:scene3d>
                  <a:camera prst="orthographicFront"/>
                  <a:lightRig rig="threePt" dir="t"/>
                </a:scene3d>
                <a:sp3d>
                  <a:bevelT w="0" h="0"/>
                </a:sp3d>
              </a:bodyPr>
              <a:lstStyle/>
              <a:p>
                <a:pPr marL="0" lvl="1"/>
                <a:r>
                  <a:rPr lang="zh-CN" altLang="en-US" sz="2135" b="1" dirty="0">
                    <a:solidFill>
                      <a:srgbClr val="2D5B10"/>
                    </a:solidFill>
                    <a:ea typeface="宋体" panose="02010600030101010101" pitchFamily="2" charset="-122"/>
                  </a:rPr>
                  <a:t>标题文本预设 </a:t>
                </a:r>
              </a:p>
            </p:txBody>
          </p:sp>
          <p:sp>
            <p:nvSpPr>
              <p:cNvPr id="57" name="TextBox 49"/>
              <p:cNvSpPr txBox="1"/>
              <p:nvPr/>
            </p:nvSpPr>
            <p:spPr bwMode="auto">
              <a:xfrm>
                <a:off x="1523492" y="3067910"/>
                <a:ext cx="2327662" cy="461665"/>
              </a:xfrm>
              <a:prstGeom prst="rect">
                <a:avLst/>
              </a:prstGeom>
              <a:noFill/>
              <a:ln w="9525">
                <a:noFill/>
                <a:miter lim="800000"/>
              </a:ln>
            </p:spPr>
            <p:txBody>
              <a:bodyPr wrap="square" lIns="288000" tIns="0" rIns="288000" bIns="0" anchor="ctr" anchorCtr="0">
                <a:normAutofit fontScale="85000" lnSpcReduction="10000"/>
                <a:scene3d>
                  <a:camera prst="orthographicFront"/>
                  <a:lightRig rig="threePt" dir="t"/>
                </a:scene3d>
                <a:sp3d>
                  <a:bevelT w="0" h="0"/>
                </a:sp3d>
              </a:bodyPr>
              <a:lstStyle/>
              <a:p>
                <a:pPr>
                  <a:lnSpc>
                    <a:spcPct val="120000"/>
                  </a:lnSpc>
                </a:pPr>
                <a:r>
                  <a:rPr lang="zh-CN" altLang="en-US" sz="1335" dirty="0">
                    <a:solidFill>
                      <a:schemeClr val="bg2">
                        <a:lumMod val="25000"/>
                      </a:schemeClr>
                    </a:solidFill>
                    <a:ea typeface="宋体" panose="02010600030101010101" pitchFamily="2" charset="-122"/>
                  </a:rPr>
                  <a:t>在此添加相关内容在此添加相关内容在此添加相关内容</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534618" y="2722876"/>
            <a:ext cx="6853027" cy="768645"/>
          </a:xfrm>
          <a:prstGeom prst="rect">
            <a:avLst/>
          </a:prstGeom>
        </p:spPr>
        <p:txBody>
          <a:bodyPr vert="horz" wrap="none" lIns="0" tIns="0" rIns="0" bIns="0">
            <a:noAutofit/>
          </a:bodyPr>
          <a:lstStyle/>
          <a:p>
            <a:pPr algn="ctr"/>
            <a:r>
              <a:rPr lang="en-US" altLang="zh-CN" sz="4800" b="1" kern="90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04.</a:t>
            </a:r>
            <a:r>
              <a:rPr lang="zh-CN" altLang="en-US" sz="4800" b="1" kern="90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展望未来</a:t>
            </a:r>
          </a:p>
        </p:txBody>
      </p:sp>
      <p:sp>
        <p:nvSpPr>
          <p:cNvPr id="4" name="PA_文本框 10"/>
          <p:cNvSpPr txBox="1"/>
          <p:nvPr>
            <p:custDataLst>
              <p:tags r:id="rId3"/>
            </p:custDataLst>
          </p:nvPr>
        </p:nvSpPr>
        <p:spPr>
          <a:xfrm>
            <a:off x="534618" y="355981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rgbClr val="5FA81D"/>
                </a:solidFill>
                <a:ea typeface="宋体" panose="02010600030101010101" pitchFamily="2" charset="-122"/>
              </a:rPr>
              <a:t>点击输入替换内容点击输入替换内容</a:t>
            </a:r>
            <a:endParaRPr lang="en-US" altLang="zh-CN" sz="1100" dirty="0">
              <a:solidFill>
                <a:srgbClr val="5FA81D"/>
              </a:solidFill>
              <a:ea typeface="宋体" panose="02010600030101010101" pitchFamily="2" charset="-122"/>
            </a:endParaRPr>
          </a:p>
          <a:p>
            <a:pPr lvl="0" algn="ctr">
              <a:lnSpc>
                <a:spcPct val="120000"/>
              </a:lnSpc>
            </a:pPr>
            <a:r>
              <a:rPr lang="zh-CN" altLang="en-US" sz="1100" dirty="0">
                <a:solidFill>
                  <a:srgbClr val="5FA81D"/>
                </a:solidFill>
                <a:ea typeface="宋体" panose="02010600030101010101" pitchFamily="2" charset="-122"/>
              </a:rPr>
              <a:t>如需更改请在（设置形状格式）菜单下（文本选项）中调整</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Oval 11"/>
          <p:cNvSpPr/>
          <p:nvPr/>
        </p:nvSpPr>
        <p:spPr>
          <a:xfrm rot="10800000" flipH="1">
            <a:off x="3689350" y="2851150"/>
            <a:ext cx="1876425" cy="1876425"/>
          </a:xfrm>
          <a:prstGeom prst="ellipse">
            <a:avLst/>
          </a:prstGeom>
          <a:solidFill>
            <a:srgbClr val="2D5B10"/>
          </a:solidFill>
          <a:ln w="12700">
            <a:miter lim="400000"/>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16" name="Oval 20"/>
          <p:cNvSpPr/>
          <p:nvPr/>
        </p:nvSpPr>
        <p:spPr>
          <a:xfrm rot="10800000" flipH="1">
            <a:off x="8178165" y="2851150"/>
            <a:ext cx="1876425" cy="1876425"/>
          </a:xfrm>
          <a:prstGeom prst="ellipse">
            <a:avLst/>
          </a:prstGeom>
          <a:solidFill>
            <a:srgbClr val="2D5B10"/>
          </a:solidFill>
          <a:ln w="12700">
            <a:miter lim="400000"/>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24" name="Oval 18"/>
          <p:cNvSpPr/>
          <p:nvPr/>
        </p:nvSpPr>
        <p:spPr>
          <a:xfrm>
            <a:off x="5933440" y="2763520"/>
            <a:ext cx="1876425" cy="1876425"/>
          </a:xfrm>
          <a:prstGeom prst="ellipse">
            <a:avLst/>
          </a:prstGeom>
          <a:solidFill>
            <a:srgbClr val="5FA81D"/>
          </a:solidFill>
          <a:ln w="12700">
            <a:miter lim="400000"/>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32" name="Oval 9"/>
          <p:cNvSpPr/>
          <p:nvPr/>
        </p:nvSpPr>
        <p:spPr>
          <a:xfrm>
            <a:off x="1444625" y="2763520"/>
            <a:ext cx="1876425" cy="1876425"/>
          </a:xfrm>
          <a:prstGeom prst="ellipse">
            <a:avLst/>
          </a:prstGeom>
          <a:solidFill>
            <a:srgbClr val="5FA81D"/>
          </a:solidFill>
          <a:ln w="12700">
            <a:miter lim="400000"/>
          </a:ln>
        </p:spPr>
        <p:txBody>
          <a:bodyPr anchor="ctr"/>
          <a:lstStyle/>
          <a:p>
            <a:pPr algn="ctr"/>
            <a:endParaRPr sz="3200">
              <a:latin typeface="阿里巴巴普惠体 R" panose="00020600040101010101" charset="-122"/>
              <a:ea typeface="阿里巴巴普惠体 R" panose="00020600040101010101" charset="-122"/>
            </a:endParaRPr>
          </a:p>
        </p:txBody>
      </p:sp>
      <p:pic>
        <p:nvPicPr>
          <p:cNvPr id="40" name="图片 39"/>
          <p:cNvPicPr>
            <a:picLocks noChangeAspect="1"/>
          </p:cNvPicPr>
          <p:nvPr/>
        </p:nvPicPr>
        <p:blipFill>
          <a:blip r:embed="rId5"/>
          <a:srcRect l="19627" t="8890" r="18173" b="9018"/>
          <a:stretch>
            <a:fillRect/>
          </a:stretch>
        </p:blipFill>
        <p:spPr>
          <a:xfrm>
            <a:off x="8301355" y="2974340"/>
            <a:ext cx="1630045" cy="1630045"/>
          </a:xfrm>
          <a:custGeom>
            <a:avLst/>
            <a:gdLst/>
            <a:ahLst/>
            <a:cxnLst>
              <a:cxn ang="3">
                <a:pos x="hc" y="t"/>
              </a:cxn>
              <a:cxn ang="cd2">
                <a:pos x="l" y="vc"/>
              </a:cxn>
              <a:cxn ang="cd4">
                <a:pos x="hc" y="b"/>
              </a:cxn>
              <a:cxn ang="0">
                <a:pos x="r" y="vc"/>
              </a:cxn>
            </a:cxnLst>
            <a:rect l="l" t="t" r="r" b="b"/>
            <a:pathLst>
              <a:path w="2567" h="2567">
                <a:moveTo>
                  <a:pt x="1284" y="0"/>
                </a:moveTo>
                <a:cubicBezTo>
                  <a:pt x="1992" y="0"/>
                  <a:pt x="2567" y="575"/>
                  <a:pt x="2567" y="1284"/>
                </a:cubicBezTo>
                <a:cubicBezTo>
                  <a:pt x="2567" y="1992"/>
                  <a:pt x="1992" y="2567"/>
                  <a:pt x="1284" y="2567"/>
                </a:cubicBezTo>
                <a:cubicBezTo>
                  <a:pt x="575" y="2567"/>
                  <a:pt x="0" y="1992"/>
                  <a:pt x="0" y="1284"/>
                </a:cubicBezTo>
                <a:cubicBezTo>
                  <a:pt x="0" y="575"/>
                  <a:pt x="575" y="0"/>
                  <a:pt x="1284" y="0"/>
                </a:cubicBezTo>
                <a:close/>
              </a:path>
            </a:pathLst>
          </a:custGeom>
        </p:spPr>
      </p:pic>
      <p:pic>
        <p:nvPicPr>
          <p:cNvPr id="39" name="图片 38"/>
          <p:cNvPicPr>
            <a:picLocks noChangeAspect="1"/>
          </p:cNvPicPr>
          <p:nvPr/>
        </p:nvPicPr>
        <p:blipFill>
          <a:blip r:embed="rId6"/>
          <a:srcRect l="21045" t="10762" r="22858" b="7746"/>
          <a:stretch>
            <a:fillRect/>
          </a:stretch>
        </p:blipFill>
        <p:spPr>
          <a:xfrm>
            <a:off x="6057265" y="2886710"/>
            <a:ext cx="1630045" cy="1630045"/>
          </a:xfrm>
          <a:custGeom>
            <a:avLst/>
            <a:gdLst/>
            <a:ahLst/>
            <a:cxnLst>
              <a:cxn ang="3">
                <a:pos x="hc" y="t"/>
              </a:cxn>
              <a:cxn ang="cd2">
                <a:pos x="l" y="vc"/>
              </a:cxn>
              <a:cxn ang="cd4">
                <a:pos x="hc" y="b"/>
              </a:cxn>
              <a:cxn ang="0">
                <a:pos x="r" y="vc"/>
              </a:cxn>
            </a:cxnLst>
            <a:rect l="l" t="t" r="r" b="b"/>
            <a:pathLst>
              <a:path w="2567" h="2567">
                <a:moveTo>
                  <a:pt x="1284" y="0"/>
                </a:moveTo>
                <a:cubicBezTo>
                  <a:pt x="1992" y="0"/>
                  <a:pt x="2567" y="575"/>
                  <a:pt x="2567" y="1284"/>
                </a:cubicBezTo>
                <a:cubicBezTo>
                  <a:pt x="2567" y="1992"/>
                  <a:pt x="1992" y="2567"/>
                  <a:pt x="1284" y="2567"/>
                </a:cubicBezTo>
                <a:cubicBezTo>
                  <a:pt x="575" y="2567"/>
                  <a:pt x="0" y="1992"/>
                  <a:pt x="0" y="1284"/>
                </a:cubicBezTo>
                <a:cubicBezTo>
                  <a:pt x="0" y="575"/>
                  <a:pt x="575" y="0"/>
                  <a:pt x="1284" y="0"/>
                </a:cubicBezTo>
                <a:close/>
              </a:path>
            </a:pathLst>
          </a:custGeom>
        </p:spPr>
      </p:pic>
      <p:pic>
        <p:nvPicPr>
          <p:cNvPr id="38" name="图片 37"/>
          <p:cNvPicPr>
            <a:picLocks noChangeAspect="1"/>
          </p:cNvPicPr>
          <p:nvPr/>
        </p:nvPicPr>
        <p:blipFill>
          <a:blip r:embed="rId7"/>
          <a:srcRect l="10995" t="12696" r="20496" b="12725"/>
          <a:stretch>
            <a:fillRect/>
          </a:stretch>
        </p:blipFill>
        <p:spPr>
          <a:xfrm>
            <a:off x="3815715" y="2975610"/>
            <a:ext cx="1630045" cy="1630045"/>
          </a:xfrm>
          <a:custGeom>
            <a:avLst/>
            <a:gdLst/>
            <a:ahLst/>
            <a:cxnLst>
              <a:cxn ang="3">
                <a:pos x="hc" y="t"/>
              </a:cxn>
              <a:cxn ang="cd2">
                <a:pos x="l" y="vc"/>
              </a:cxn>
              <a:cxn ang="cd4">
                <a:pos x="hc" y="b"/>
              </a:cxn>
              <a:cxn ang="0">
                <a:pos x="r" y="vc"/>
              </a:cxn>
            </a:cxnLst>
            <a:rect l="l" t="t" r="r" b="b"/>
            <a:pathLst>
              <a:path w="2567" h="2567">
                <a:moveTo>
                  <a:pt x="1284" y="0"/>
                </a:moveTo>
                <a:cubicBezTo>
                  <a:pt x="1992" y="0"/>
                  <a:pt x="2567" y="575"/>
                  <a:pt x="2567" y="1284"/>
                </a:cubicBezTo>
                <a:cubicBezTo>
                  <a:pt x="2567" y="1992"/>
                  <a:pt x="1992" y="2567"/>
                  <a:pt x="1284" y="2567"/>
                </a:cubicBezTo>
                <a:cubicBezTo>
                  <a:pt x="575" y="2567"/>
                  <a:pt x="0" y="1992"/>
                  <a:pt x="0" y="1284"/>
                </a:cubicBezTo>
                <a:cubicBezTo>
                  <a:pt x="0" y="575"/>
                  <a:pt x="575" y="0"/>
                  <a:pt x="1284" y="0"/>
                </a:cubicBezTo>
                <a:close/>
              </a:path>
            </a:pathLst>
          </a:custGeom>
        </p:spPr>
      </p:pic>
      <p:pic>
        <p:nvPicPr>
          <p:cNvPr id="37" name="图片 36"/>
          <p:cNvPicPr>
            <a:picLocks noChangeAspect="1"/>
          </p:cNvPicPr>
          <p:nvPr/>
        </p:nvPicPr>
        <p:blipFill>
          <a:blip r:embed="rId8"/>
          <a:srcRect l="14091" t="10119" r="19902" b="13254"/>
          <a:stretch>
            <a:fillRect/>
          </a:stretch>
        </p:blipFill>
        <p:spPr>
          <a:xfrm>
            <a:off x="1567815" y="2886710"/>
            <a:ext cx="1630045" cy="1630045"/>
          </a:xfrm>
          <a:custGeom>
            <a:avLst/>
            <a:gdLst/>
            <a:ahLst/>
            <a:cxnLst>
              <a:cxn ang="3">
                <a:pos x="hc" y="t"/>
              </a:cxn>
              <a:cxn ang="cd2">
                <a:pos x="l" y="vc"/>
              </a:cxn>
              <a:cxn ang="cd4">
                <a:pos x="hc" y="b"/>
              </a:cxn>
              <a:cxn ang="0">
                <a:pos x="r" y="vc"/>
              </a:cxn>
            </a:cxnLst>
            <a:rect l="l" t="t" r="r" b="b"/>
            <a:pathLst>
              <a:path w="2567" h="2567">
                <a:moveTo>
                  <a:pt x="1284" y="0"/>
                </a:moveTo>
                <a:cubicBezTo>
                  <a:pt x="1992" y="0"/>
                  <a:pt x="2567" y="575"/>
                  <a:pt x="2567" y="1284"/>
                </a:cubicBezTo>
                <a:cubicBezTo>
                  <a:pt x="2567" y="1992"/>
                  <a:pt x="1992" y="2567"/>
                  <a:pt x="1284" y="2567"/>
                </a:cubicBezTo>
                <a:cubicBezTo>
                  <a:pt x="575" y="2567"/>
                  <a:pt x="0" y="1992"/>
                  <a:pt x="0" y="1284"/>
                </a:cubicBezTo>
                <a:cubicBezTo>
                  <a:pt x="0" y="575"/>
                  <a:pt x="575" y="0"/>
                  <a:pt x="1284" y="0"/>
                </a:cubicBezTo>
                <a:close/>
              </a:path>
            </a:pathLst>
          </a:custGeom>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sp>
        <p:nvSpPr>
          <p:cNvPr id="4" name="TextBox 1"/>
          <p:cNvSpPr txBox="1"/>
          <p:nvPr/>
        </p:nvSpPr>
        <p:spPr>
          <a:xfrm>
            <a:off x="3950970" y="1653540"/>
            <a:ext cx="2616200" cy="408940"/>
          </a:xfrm>
          <a:prstGeom prst="rect">
            <a:avLst/>
          </a:prstGeom>
          <a:ln w="12700">
            <a:miter lim="400000"/>
          </a:ln>
        </p:spPr>
        <p:txBody>
          <a:bodyPr lIns="0" tIns="0" rIns="0" bIns="0">
            <a:normAutofit/>
          </a:bodyPr>
          <a:lstStyle/>
          <a:p>
            <a:pPr lvl="0"/>
            <a:r>
              <a:rPr lang="zh-CN" altLang="en-US" sz="2400" dirty="0">
                <a:solidFill>
                  <a:srgbClr val="E7E6E6">
                    <a:lumMod val="25000"/>
                  </a:srgbClr>
                </a:solidFill>
                <a:latin typeface="阿里巴巴普惠体 R" panose="00020600040101010101" charset="-122"/>
                <a:ea typeface="阿里巴巴普惠体 R" panose="00020600040101010101" charset="-122"/>
              </a:rPr>
              <a:t>添加您的标题</a:t>
            </a:r>
          </a:p>
        </p:txBody>
      </p:sp>
      <p:sp>
        <p:nvSpPr>
          <p:cNvPr id="5" name="TextBox 2"/>
          <p:cNvSpPr txBox="1"/>
          <p:nvPr/>
        </p:nvSpPr>
        <p:spPr>
          <a:xfrm>
            <a:off x="3949065" y="2087245"/>
            <a:ext cx="2659380" cy="525145"/>
          </a:xfrm>
          <a:prstGeom prst="rect">
            <a:avLst/>
          </a:prstGeom>
          <a:ln w="12700">
            <a:miter lim="400000"/>
          </a:ln>
        </p:spPr>
        <p:txBody>
          <a:bodyPr wrap="square" lIns="0" tIns="0" rIns="0" bIns="0">
            <a:normAutofit/>
          </a:bodyPr>
          <a:lstStyle/>
          <a:p>
            <a:pPr lvl="0">
              <a:lnSpc>
                <a:spcPct val="120000"/>
              </a:lnSpc>
            </a:pPr>
            <a:r>
              <a:rPr lang="zh-CN" altLang="en-US" sz="1335" dirty="0">
                <a:solidFill>
                  <a:srgbClr val="E7E6E6">
                    <a:lumMod val="25000"/>
                  </a:srgb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7" name="Freeform: Shape 12"/>
          <p:cNvSpPr/>
          <p:nvPr/>
        </p:nvSpPr>
        <p:spPr>
          <a:xfrm>
            <a:off x="3763010" y="2763520"/>
            <a:ext cx="1691005" cy="523240"/>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2D5B10"/>
          </a:solidFill>
          <a:ln w="12700">
            <a:miter lim="400000"/>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14" name="Rectangle 7"/>
          <p:cNvSpPr/>
          <p:nvPr/>
        </p:nvSpPr>
        <p:spPr>
          <a:xfrm>
            <a:off x="8227695" y="2078990"/>
            <a:ext cx="2489200" cy="592455"/>
          </a:xfrm>
          <a:prstGeom prst="rect">
            <a:avLst/>
          </a:prstGeom>
          <a:ln w="12700">
            <a:miter lim="400000"/>
          </a:ln>
        </p:spPr>
        <p:txBody>
          <a:bodyPr wrap="square" lIns="0" tIns="0" rIns="0" bIns="0">
            <a:normAutofit/>
          </a:bodyPr>
          <a:lstStyle/>
          <a:p>
            <a:pPr lvl="0">
              <a:lnSpc>
                <a:spcPct val="120000"/>
              </a:lnSpc>
            </a:pPr>
            <a:r>
              <a:rPr lang="zh-CN" altLang="en-US" sz="1335" dirty="0">
                <a:solidFill>
                  <a:srgbClr val="E7E6E6">
                    <a:lumMod val="25000"/>
                  </a:srgb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15" name="Rectangle 8"/>
          <p:cNvSpPr/>
          <p:nvPr/>
        </p:nvSpPr>
        <p:spPr>
          <a:xfrm>
            <a:off x="8227695" y="1690370"/>
            <a:ext cx="1800225" cy="285750"/>
          </a:xfrm>
          <a:prstGeom prst="rect">
            <a:avLst/>
          </a:prstGeom>
          <a:ln w="12700">
            <a:miter lim="400000"/>
          </a:ln>
        </p:spPr>
        <p:txBody>
          <a:bodyPr lIns="0" tIns="0" rIns="0" bIns="0">
            <a:normAutofit fontScale="92500" lnSpcReduction="20000"/>
          </a:bodyPr>
          <a:lstStyle/>
          <a:p>
            <a:pPr lvl="0"/>
            <a:r>
              <a:rPr lang="zh-CN" altLang="en-US" sz="2400" dirty="0">
                <a:solidFill>
                  <a:srgbClr val="E7E6E6">
                    <a:lumMod val="25000"/>
                  </a:srgbClr>
                </a:solidFill>
                <a:latin typeface="阿里巴巴普惠体 R" panose="00020600040101010101" charset="-122"/>
                <a:ea typeface="阿里巴巴普惠体 R" panose="00020600040101010101" charset="-122"/>
              </a:rPr>
              <a:t>添加您的标题</a:t>
            </a:r>
          </a:p>
        </p:txBody>
      </p:sp>
      <p:sp>
        <p:nvSpPr>
          <p:cNvPr id="17" name="Freeform: Shape 21"/>
          <p:cNvSpPr/>
          <p:nvPr/>
        </p:nvSpPr>
        <p:spPr>
          <a:xfrm>
            <a:off x="8251825" y="2763520"/>
            <a:ext cx="1691005" cy="523240"/>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2D5B10"/>
          </a:solidFill>
          <a:ln w="12700">
            <a:miter lim="400000"/>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22" name="Rectangle 5"/>
          <p:cNvSpPr/>
          <p:nvPr/>
        </p:nvSpPr>
        <p:spPr>
          <a:xfrm>
            <a:off x="6142355" y="5243195"/>
            <a:ext cx="2489200" cy="592455"/>
          </a:xfrm>
          <a:prstGeom prst="rect">
            <a:avLst/>
          </a:prstGeom>
          <a:ln w="12700">
            <a:miter lim="400000"/>
          </a:ln>
        </p:spPr>
        <p:txBody>
          <a:bodyPr wrap="square" lIns="0" tIns="0" rIns="0" bIns="0">
            <a:normAutofit/>
          </a:bodyPr>
          <a:lstStyle/>
          <a:p>
            <a:pPr lvl="0">
              <a:lnSpc>
                <a:spcPct val="120000"/>
              </a:lnSpc>
            </a:pPr>
            <a:r>
              <a:rPr lang="zh-CN" altLang="en-US" sz="1335" dirty="0">
                <a:solidFill>
                  <a:srgbClr val="E7E6E6">
                    <a:lumMod val="25000"/>
                  </a:srgb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23" name="Rectangle 6"/>
          <p:cNvSpPr/>
          <p:nvPr/>
        </p:nvSpPr>
        <p:spPr>
          <a:xfrm>
            <a:off x="6142355" y="4854575"/>
            <a:ext cx="1800225" cy="285750"/>
          </a:xfrm>
          <a:prstGeom prst="rect">
            <a:avLst/>
          </a:prstGeom>
          <a:ln w="12700">
            <a:miter lim="400000"/>
          </a:ln>
        </p:spPr>
        <p:txBody>
          <a:bodyPr lIns="0" tIns="0" rIns="0" bIns="0">
            <a:normAutofit fontScale="92500" lnSpcReduction="20000"/>
          </a:bodyPr>
          <a:lstStyle/>
          <a:p>
            <a:pPr lvl="0"/>
            <a:r>
              <a:rPr lang="zh-CN" altLang="en-US" sz="2400" dirty="0">
                <a:solidFill>
                  <a:srgbClr val="E7E6E6">
                    <a:lumMod val="25000"/>
                  </a:srgbClr>
                </a:solidFill>
                <a:latin typeface="阿里巴巴普惠体 R" panose="00020600040101010101" charset="-122"/>
                <a:ea typeface="阿里巴巴普惠体 R" panose="00020600040101010101" charset="-122"/>
              </a:rPr>
              <a:t>添加您的标题</a:t>
            </a:r>
          </a:p>
        </p:txBody>
      </p:sp>
      <p:sp>
        <p:nvSpPr>
          <p:cNvPr id="25" name="Freeform: Shape 19"/>
          <p:cNvSpPr/>
          <p:nvPr/>
        </p:nvSpPr>
        <p:spPr>
          <a:xfrm rot="10800000" flipH="1">
            <a:off x="6007100" y="4204335"/>
            <a:ext cx="1691005" cy="523240"/>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5FA81D"/>
          </a:solidFill>
          <a:ln w="12700">
            <a:miter lim="400000"/>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30" name="Rectangle 3"/>
          <p:cNvSpPr/>
          <p:nvPr/>
        </p:nvSpPr>
        <p:spPr>
          <a:xfrm>
            <a:off x="1756410" y="5243195"/>
            <a:ext cx="2489200" cy="592455"/>
          </a:xfrm>
          <a:prstGeom prst="rect">
            <a:avLst/>
          </a:prstGeom>
          <a:ln w="12700">
            <a:miter lim="400000"/>
          </a:ln>
        </p:spPr>
        <p:txBody>
          <a:bodyPr wrap="square" lIns="0" tIns="0" rIns="0" bIns="0">
            <a:normAutofit/>
          </a:bodyPr>
          <a:lstStyle/>
          <a:p>
            <a:pPr>
              <a:lnSpc>
                <a:spcPct val="120000"/>
              </a:lnSpc>
            </a:pPr>
            <a:r>
              <a:rPr lang="zh-CN" altLang="en-US" sz="1335" dirty="0">
                <a:solidFill>
                  <a:schemeClr val="bg2">
                    <a:lumMod val="25000"/>
                  </a:scheme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31" name="Rectangle 4"/>
          <p:cNvSpPr/>
          <p:nvPr/>
        </p:nvSpPr>
        <p:spPr>
          <a:xfrm>
            <a:off x="1756410" y="4854575"/>
            <a:ext cx="1800225" cy="285750"/>
          </a:xfrm>
          <a:prstGeom prst="rect">
            <a:avLst/>
          </a:prstGeom>
          <a:ln w="12700">
            <a:miter lim="400000"/>
          </a:ln>
        </p:spPr>
        <p:txBody>
          <a:bodyPr lIns="0" tIns="0" rIns="0" bIns="0">
            <a:normAutofit fontScale="92500" lnSpcReduction="20000"/>
          </a:bodyPr>
          <a:lstStyle/>
          <a:p>
            <a:r>
              <a:rPr lang="zh-CN" altLang="en-US" sz="2335" dirty="0">
                <a:solidFill>
                  <a:schemeClr val="bg2">
                    <a:lumMod val="25000"/>
                  </a:schemeClr>
                </a:solidFill>
                <a:latin typeface="阿里巴巴普惠体 R" panose="00020600040101010101" charset="-122"/>
                <a:ea typeface="阿里巴巴普惠体 R" panose="00020600040101010101" charset="-122"/>
              </a:rPr>
              <a:t>添加您的标题</a:t>
            </a:r>
          </a:p>
        </p:txBody>
      </p:sp>
      <p:sp>
        <p:nvSpPr>
          <p:cNvPr id="33" name="Freeform: Shape 10"/>
          <p:cNvSpPr/>
          <p:nvPr/>
        </p:nvSpPr>
        <p:spPr>
          <a:xfrm rot="10800000" flipH="1">
            <a:off x="1518285" y="4204335"/>
            <a:ext cx="1691005" cy="523240"/>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5FA81D"/>
          </a:solidFill>
          <a:ln w="12700">
            <a:miter lim="400000"/>
          </a:ln>
        </p:spPr>
        <p:txBody>
          <a:bodyPr anchor="ctr"/>
          <a:lstStyle/>
          <a:p>
            <a:pPr algn="ctr"/>
            <a:endParaRPr sz="3200">
              <a:latin typeface="阿里巴巴普惠体 R" panose="00020600040101010101" charset="-122"/>
              <a:ea typeface="阿里巴巴普惠体 R" panose="00020600040101010101"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a:srcRect l="11072" t="1874" r="14427"/>
          <a:stretch>
            <a:fillRect/>
          </a:stretch>
        </p:blipFill>
        <p:spPr>
          <a:xfrm>
            <a:off x="1268730" y="1772920"/>
            <a:ext cx="4597400" cy="4256405"/>
          </a:xfrm>
          <a:custGeom>
            <a:avLst/>
            <a:gdLst/>
            <a:ahLst/>
            <a:cxnLst>
              <a:cxn ang="3">
                <a:pos x="hc" y="t"/>
              </a:cxn>
              <a:cxn ang="cd2">
                <a:pos x="l" y="vc"/>
              </a:cxn>
              <a:cxn ang="cd4">
                <a:pos x="hc" y="b"/>
              </a:cxn>
              <a:cxn ang="0">
                <a:pos x="r" y="vc"/>
              </a:cxn>
            </a:cxnLst>
            <a:rect l="l" t="t" r="r" b="b"/>
            <a:pathLst>
              <a:path w="7240" h="6703">
                <a:moveTo>
                  <a:pt x="0" y="0"/>
                </a:moveTo>
                <a:lnTo>
                  <a:pt x="6123" y="0"/>
                </a:lnTo>
                <a:lnTo>
                  <a:pt x="7240" y="1117"/>
                </a:lnTo>
                <a:lnTo>
                  <a:pt x="7240" y="6703"/>
                </a:lnTo>
                <a:lnTo>
                  <a:pt x="1117" y="6703"/>
                </a:lnTo>
                <a:lnTo>
                  <a:pt x="0" y="5586"/>
                </a:lnTo>
                <a:lnTo>
                  <a:pt x="0" y="0"/>
                </a:lnTo>
                <a:close/>
              </a:path>
            </a:pathLst>
          </a:custGeom>
          <a:ln w="25400">
            <a:solidFill>
              <a:srgbClr val="5FA81D"/>
            </a:solidFill>
          </a:ln>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grpSp>
        <p:nvGrpSpPr>
          <p:cNvPr id="41" name="组合 40"/>
          <p:cNvGrpSpPr/>
          <p:nvPr/>
        </p:nvGrpSpPr>
        <p:grpSpPr>
          <a:xfrm>
            <a:off x="6603987" y="1688528"/>
            <a:ext cx="4876496" cy="4512097"/>
            <a:chOff x="4947275" y="1006839"/>
            <a:chExt cx="3657372" cy="3384073"/>
          </a:xfrm>
        </p:grpSpPr>
        <p:sp>
          <p:nvSpPr>
            <p:cNvPr id="42" name="Freeform: Shape 42"/>
            <p:cNvSpPr/>
            <p:nvPr/>
          </p:nvSpPr>
          <p:spPr bwMode="auto">
            <a:xfrm>
              <a:off x="4952771" y="1069563"/>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FA81D"/>
            </a:solidFill>
            <a:ln w="9525">
              <a:noFill/>
              <a:round/>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43" name="Freeform: Shape 43"/>
            <p:cNvSpPr/>
            <p:nvPr/>
          </p:nvSpPr>
          <p:spPr bwMode="auto">
            <a:xfrm>
              <a:off x="4952771" y="1802918"/>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D5B10"/>
            </a:solidFill>
            <a:ln w="9525">
              <a:noFill/>
              <a:round/>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44" name="Freeform: Shape 44"/>
            <p:cNvSpPr/>
            <p:nvPr/>
          </p:nvSpPr>
          <p:spPr bwMode="auto">
            <a:xfrm>
              <a:off x="4952771" y="2536273"/>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FA81D"/>
            </a:solidFill>
            <a:ln w="9525">
              <a:noFill/>
              <a:round/>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45" name="Freeform: Shape 45"/>
            <p:cNvSpPr/>
            <p:nvPr/>
          </p:nvSpPr>
          <p:spPr bwMode="auto">
            <a:xfrm>
              <a:off x="4950139" y="3269628"/>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D5B10"/>
            </a:solidFill>
            <a:ln w="9525">
              <a:noFill/>
              <a:round/>
            </a:ln>
          </p:spPr>
          <p:txBody>
            <a:bodyPr anchor="ctr"/>
            <a:lstStyle/>
            <a:p>
              <a:pPr algn="ctr"/>
              <a:endParaRPr sz="3200">
                <a:latin typeface="阿里巴巴普惠体 R" panose="00020600040101010101" charset="-122"/>
                <a:ea typeface="阿里巴巴普惠体 R" panose="00020600040101010101" charset="-122"/>
              </a:endParaRPr>
            </a:p>
          </p:txBody>
        </p:sp>
        <p:sp>
          <p:nvSpPr>
            <p:cNvPr id="46" name="Freeform: Shape 46"/>
            <p:cNvSpPr/>
            <p:nvPr/>
          </p:nvSpPr>
          <p:spPr bwMode="auto">
            <a:xfrm>
              <a:off x="4947275" y="4002985"/>
              <a:ext cx="316808" cy="31934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FA81D"/>
            </a:solidFill>
            <a:ln w="9525">
              <a:noFill/>
              <a:round/>
            </a:ln>
          </p:spPr>
          <p:txBody>
            <a:bodyPr anchor="ctr"/>
            <a:lstStyle/>
            <a:p>
              <a:pPr algn="ctr"/>
              <a:endParaRPr sz="3200">
                <a:latin typeface="阿里巴巴普惠体 R" panose="00020600040101010101" charset="-122"/>
                <a:ea typeface="阿里巴巴普惠体 R" panose="00020600040101010101" charset="-122"/>
              </a:endParaRPr>
            </a:p>
          </p:txBody>
        </p:sp>
        <p:grpSp>
          <p:nvGrpSpPr>
            <p:cNvPr id="47" name="Group 3"/>
            <p:cNvGrpSpPr/>
            <p:nvPr/>
          </p:nvGrpSpPr>
          <p:grpSpPr>
            <a:xfrm>
              <a:off x="5269578" y="1006839"/>
              <a:ext cx="3335069" cy="444788"/>
              <a:chOff x="7026124" y="1263543"/>
              <a:chExt cx="4446739" cy="593048"/>
            </a:xfrm>
          </p:grpSpPr>
          <p:sp>
            <p:nvSpPr>
              <p:cNvPr id="60" name="TextBox 50"/>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61" name="Rectangle 2"/>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5FA81D"/>
                    </a:solidFill>
                    <a:latin typeface="阿里巴巴普惠体 R" panose="00020600040101010101" charset="-122"/>
                    <a:ea typeface="阿里巴巴普惠体 R" panose="00020600040101010101" charset="-122"/>
                  </a:rPr>
                  <a:t>标题文本预设</a:t>
                </a:r>
              </a:p>
            </p:txBody>
          </p:sp>
        </p:grpSp>
        <p:grpSp>
          <p:nvGrpSpPr>
            <p:cNvPr id="48" name="Group 59"/>
            <p:cNvGrpSpPr/>
            <p:nvPr/>
          </p:nvGrpSpPr>
          <p:grpSpPr>
            <a:xfrm>
              <a:off x="5269578" y="1740269"/>
              <a:ext cx="3335069" cy="444788"/>
              <a:chOff x="7026124" y="1263543"/>
              <a:chExt cx="4446739" cy="593048"/>
            </a:xfrm>
          </p:grpSpPr>
          <p:sp>
            <p:nvSpPr>
              <p:cNvPr id="58" name="TextBox 60"/>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59" name="Rectangle 61"/>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2D5B10"/>
                    </a:solidFill>
                    <a:latin typeface="阿里巴巴普惠体 R" panose="00020600040101010101" charset="-122"/>
                    <a:ea typeface="阿里巴巴普惠体 R" panose="00020600040101010101" charset="-122"/>
                  </a:rPr>
                  <a:t>标题文本预设</a:t>
                </a:r>
              </a:p>
            </p:txBody>
          </p:sp>
        </p:grpSp>
        <p:grpSp>
          <p:nvGrpSpPr>
            <p:cNvPr id="49" name="Group 62"/>
            <p:cNvGrpSpPr/>
            <p:nvPr/>
          </p:nvGrpSpPr>
          <p:grpSpPr>
            <a:xfrm>
              <a:off x="5269578" y="2472974"/>
              <a:ext cx="3335069" cy="444788"/>
              <a:chOff x="7026124" y="1263543"/>
              <a:chExt cx="4446739" cy="593048"/>
            </a:xfrm>
          </p:grpSpPr>
          <p:sp>
            <p:nvSpPr>
              <p:cNvPr id="56" name="TextBox 63"/>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57" name="Rectangle 64"/>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5FA81D"/>
                    </a:solidFill>
                    <a:latin typeface="阿里巴巴普惠体 R" panose="00020600040101010101" charset="-122"/>
                    <a:ea typeface="阿里巴巴普惠体 R" panose="00020600040101010101" charset="-122"/>
                  </a:rPr>
                  <a:t>标题文本预设</a:t>
                </a:r>
              </a:p>
            </p:txBody>
          </p:sp>
        </p:grpSp>
        <p:grpSp>
          <p:nvGrpSpPr>
            <p:cNvPr id="50" name="Group 65"/>
            <p:cNvGrpSpPr/>
            <p:nvPr/>
          </p:nvGrpSpPr>
          <p:grpSpPr>
            <a:xfrm>
              <a:off x="5269578" y="3208772"/>
              <a:ext cx="3335069" cy="444788"/>
              <a:chOff x="7026124" y="1263543"/>
              <a:chExt cx="4446739" cy="593048"/>
            </a:xfrm>
          </p:grpSpPr>
          <p:sp>
            <p:nvSpPr>
              <p:cNvPr id="54" name="TextBox 66"/>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55" name="Rectangle 67"/>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2D5B10"/>
                    </a:solidFill>
                    <a:latin typeface="阿里巴巴普惠体 R" panose="00020600040101010101" charset="-122"/>
                    <a:ea typeface="阿里巴巴普惠体 R" panose="00020600040101010101" charset="-122"/>
                  </a:rPr>
                  <a:t>标题文本预设</a:t>
                </a:r>
              </a:p>
            </p:txBody>
          </p:sp>
        </p:grpSp>
        <p:grpSp>
          <p:nvGrpSpPr>
            <p:cNvPr id="51" name="Group 68"/>
            <p:cNvGrpSpPr/>
            <p:nvPr/>
          </p:nvGrpSpPr>
          <p:grpSpPr>
            <a:xfrm>
              <a:off x="5269578" y="3946124"/>
              <a:ext cx="3335069" cy="444788"/>
              <a:chOff x="7026124" y="1263543"/>
              <a:chExt cx="4446739" cy="593048"/>
            </a:xfrm>
          </p:grpSpPr>
          <p:sp>
            <p:nvSpPr>
              <p:cNvPr id="52" name="TextBox 69"/>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53" name="Rectangle 70"/>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5FA81D"/>
                    </a:solidFill>
                    <a:latin typeface="阿里巴巴普惠体 R" panose="00020600040101010101" charset="-122"/>
                    <a:ea typeface="阿里巴巴普惠体 R" panose="00020600040101010101" charset="-122"/>
                  </a:rPr>
                  <a:t>标题文本预设</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a:blip r:embed="rId5"/>
          <a:srcRect l="25138" t="1340" r="13577" b="1358"/>
          <a:stretch>
            <a:fillRect/>
          </a:stretch>
        </p:blipFill>
        <p:spPr>
          <a:xfrm>
            <a:off x="4436745" y="2136140"/>
            <a:ext cx="3319145" cy="3457575"/>
          </a:xfrm>
          <a:custGeom>
            <a:avLst/>
            <a:gdLst/>
            <a:ahLst/>
            <a:cxnLst>
              <a:cxn ang="3">
                <a:pos x="hc" y="t"/>
              </a:cxn>
              <a:cxn ang="cd2">
                <a:pos x="l" y="vc"/>
              </a:cxn>
              <a:cxn ang="cd4">
                <a:pos x="hc" y="b"/>
              </a:cxn>
              <a:cxn ang="0">
                <a:pos x="r" y="vc"/>
              </a:cxn>
            </a:cxnLst>
            <a:rect l="l" t="t" r="r" b="b"/>
            <a:pathLst>
              <a:path w="5227" h="5445">
                <a:moveTo>
                  <a:pt x="521" y="0"/>
                </a:moveTo>
                <a:lnTo>
                  <a:pt x="4706" y="0"/>
                </a:lnTo>
                <a:cubicBezTo>
                  <a:pt x="4994" y="0"/>
                  <a:pt x="5227" y="233"/>
                  <a:pt x="5227" y="521"/>
                </a:cubicBezTo>
                <a:lnTo>
                  <a:pt x="5227" y="4924"/>
                </a:lnTo>
                <a:cubicBezTo>
                  <a:pt x="5227" y="5212"/>
                  <a:pt x="4994" y="5445"/>
                  <a:pt x="4706" y="5445"/>
                </a:cubicBezTo>
                <a:lnTo>
                  <a:pt x="521" y="5445"/>
                </a:lnTo>
                <a:cubicBezTo>
                  <a:pt x="233" y="5445"/>
                  <a:pt x="0" y="5212"/>
                  <a:pt x="0" y="4924"/>
                </a:cubicBezTo>
                <a:lnTo>
                  <a:pt x="0" y="521"/>
                </a:lnTo>
                <a:cubicBezTo>
                  <a:pt x="0" y="233"/>
                  <a:pt x="233" y="0"/>
                  <a:pt x="521" y="0"/>
                </a:cubicBezTo>
                <a:close/>
              </a:path>
            </a:pathLst>
          </a:custGeom>
          <a:ln w="25400">
            <a:solidFill>
              <a:srgbClr val="5FA81D"/>
            </a:solidFill>
          </a:ln>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grpSp>
        <p:nvGrpSpPr>
          <p:cNvPr id="35" name="组合 34"/>
          <p:cNvGrpSpPr/>
          <p:nvPr/>
        </p:nvGrpSpPr>
        <p:grpSpPr>
          <a:xfrm>
            <a:off x="1322073" y="2136271"/>
            <a:ext cx="2713720" cy="3463424"/>
            <a:chOff x="980601" y="1434087"/>
            <a:chExt cx="2035290" cy="2597568"/>
          </a:xfrm>
        </p:grpSpPr>
        <p:grpSp>
          <p:nvGrpSpPr>
            <p:cNvPr id="36" name="Group 24"/>
            <p:cNvGrpSpPr/>
            <p:nvPr/>
          </p:nvGrpSpPr>
          <p:grpSpPr>
            <a:xfrm>
              <a:off x="1057508" y="1434087"/>
              <a:ext cx="1958383" cy="2597568"/>
              <a:chOff x="1193500" y="1491637"/>
              <a:chExt cx="3761195" cy="3463424"/>
            </a:xfrm>
          </p:grpSpPr>
          <p:grpSp>
            <p:nvGrpSpPr>
              <p:cNvPr id="39" name="Group 25"/>
              <p:cNvGrpSpPr/>
              <p:nvPr/>
            </p:nvGrpSpPr>
            <p:grpSpPr>
              <a:xfrm>
                <a:off x="1193500" y="1491637"/>
                <a:ext cx="3761195" cy="815608"/>
                <a:chOff x="1317257" y="1824875"/>
                <a:chExt cx="3761195" cy="815608"/>
              </a:xfrm>
            </p:grpSpPr>
            <p:sp>
              <p:nvSpPr>
                <p:cNvPr id="46" name="TextBox 4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ea typeface="宋体" panose="02010600030101010101" pitchFamily="2" charset="-122"/>
                    </a:rPr>
                    <a:t>此部分内容作为文字排版占位显示</a:t>
                  </a:r>
                  <a:br>
                    <a:rPr lang="zh-CN" altLang="en-US" sz="1335" dirty="0">
                      <a:ea typeface="宋体" panose="02010600030101010101" pitchFamily="2" charset="-122"/>
                    </a:rPr>
                  </a:br>
                  <a:r>
                    <a:rPr lang="zh-CN" altLang="en-US" sz="1335" dirty="0">
                      <a:ea typeface="宋体" panose="02010600030101010101" pitchFamily="2" charset="-122"/>
                    </a:rPr>
                    <a:t>（建议使用主题字体）</a:t>
                  </a:r>
                </a:p>
              </p:txBody>
            </p:sp>
            <p:sp>
              <p:nvSpPr>
                <p:cNvPr id="47" name="Rectangle 48"/>
                <p:cNvSpPr/>
                <p:nvPr/>
              </p:nvSpPr>
              <p:spPr>
                <a:xfrm>
                  <a:off x="1317257" y="1824875"/>
                  <a:ext cx="3761195" cy="307777"/>
                </a:xfrm>
                <a:prstGeom prst="rect">
                  <a:avLst/>
                </a:prstGeom>
              </p:spPr>
              <p:txBody>
                <a:bodyPr wrap="none" lIns="0" tIns="0" rIns="0" bIns="0">
                  <a:normAutofit lnSpcReduction="10000"/>
                </a:bodyPr>
                <a:lstStyle/>
                <a:p>
                  <a:r>
                    <a:rPr lang="zh-CN" altLang="en-US" sz="2135" b="1" dirty="0">
                      <a:solidFill>
                        <a:srgbClr val="2D5B10"/>
                      </a:solidFill>
                      <a:ea typeface="宋体" panose="02010600030101010101" pitchFamily="2" charset="-122"/>
                    </a:rPr>
                    <a:t>标题文本预设</a:t>
                  </a:r>
                </a:p>
              </p:txBody>
            </p:sp>
          </p:grpSp>
          <p:grpSp>
            <p:nvGrpSpPr>
              <p:cNvPr id="40" name="Group 29"/>
              <p:cNvGrpSpPr/>
              <p:nvPr/>
            </p:nvGrpSpPr>
            <p:grpSpPr>
              <a:xfrm>
                <a:off x="1193500" y="2815545"/>
                <a:ext cx="3761195" cy="815608"/>
                <a:chOff x="1317257" y="1824875"/>
                <a:chExt cx="3761195" cy="815608"/>
              </a:xfrm>
            </p:grpSpPr>
            <p:sp>
              <p:nvSpPr>
                <p:cNvPr id="44" name="TextBox 44"/>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ea typeface="宋体" panose="02010600030101010101" pitchFamily="2" charset="-122"/>
                    </a:rPr>
                    <a:t>此部分内容作为文字排版占位显示</a:t>
                  </a:r>
                  <a:br>
                    <a:rPr lang="zh-CN" altLang="en-US" sz="1335" dirty="0">
                      <a:ea typeface="宋体" panose="02010600030101010101" pitchFamily="2" charset="-122"/>
                    </a:rPr>
                  </a:br>
                  <a:r>
                    <a:rPr lang="zh-CN" altLang="en-US" sz="1335" dirty="0">
                      <a:ea typeface="宋体" panose="02010600030101010101" pitchFamily="2" charset="-122"/>
                    </a:rPr>
                    <a:t>（建议使用主题字体）</a:t>
                  </a:r>
                </a:p>
              </p:txBody>
            </p:sp>
            <p:sp>
              <p:nvSpPr>
                <p:cNvPr id="45" name="Rectangle 46"/>
                <p:cNvSpPr/>
                <p:nvPr/>
              </p:nvSpPr>
              <p:spPr>
                <a:xfrm>
                  <a:off x="1317257" y="1824875"/>
                  <a:ext cx="3761195" cy="307777"/>
                </a:xfrm>
                <a:prstGeom prst="rect">
                  <a:avLst/>
                </a:prstGeom>
              </p:spPr>
              <p:txBody>
                <a:bodyPr wrap="none" lIns="0" tIns="0" rIns="0" bIns="0">
                  <a:normAutofit lnSpcReduction="10000"/>
                </a:bodyPr>
                <a:lstStyle/>
                <a:p>
                  <a:r>
                    <a:rPr lang="zh-CN" altLang="en-US" sz="2135" b="1" dirty="0">
                      <a:solidFill>
                        <a:srgbClr val="5FA81D"/>
                      </a:solidFill>
                      <a:ea typeface="宋体" panose="02010600030101010101" pitchFamily="2" charset="-122"/>
                    </a:rPr>
                    <a:t>标题文本预设</a:t>
                  </a:r>
                </a:p>
              </p:txBody>
            </p:sp>
          </p:grpSp>
          <p:grpSp>
            <p:nvGrpSpPr>
              <p:cNvPr id="41" name="Group 30"/>
              <p:cNvGrpSpPr/>
              <p:nvPr/>
            </p:nvGrpSpPr>
            <p:grpSpPr>
              <a:xfrm>
                <a:off x="1193500" y="4139453"/>
                <a:ext cx="3761195" cy="815608"/>
                <a:chOff x="1317257" y="1824875"/>
                <a:chExt cx="3761195" cy="815608"/>
              </a:xfrm>
            </p:grpSpPr>
            <p:sp>
              <p:nvSpPr>
                <p:cNvPr id="42" name="TextBox 3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ea typeface="宋体" panose="02010600030101010101" pitchFamily="2" charset="-122"/>
                    </a:rPr>
                    <a:t>此部分内容作为文字排版占位显示</a:t>
                  </a:r>
                  <a:br>
                    <a:rPr lang="zh-CN" altLang="en-US" sz="1335" dirty="0">
                      <a:ea typeface="宋体" panose="02010600030101010101" pitchFamily="2" charset="-122"/>
                    </a:rPr>
                  </a:br>
                  <a:r>
                    <a:rPr lang="zh-CN" altLang="en-US" sz="1335" dirty="0">
                      <a:ea typeface="宋体" panose="02010600030101010101" pitchFamily="2" charset="-122"/>
                    </a:rPr>
                    <a:t>（建议使用主题字体）</a:t>
                  </a:r>
                </a:p>
              </p:txBody>
            </p:sp>
            <p:sp>
              <p:nvSpPr>
                <p:cNvPr id="43" name="Rectangle 43"/>
                <p:cNvSpPr/>
                <p:nvPr/>
              </p:nvSpPr>
              <p:spPr>
                <a:xfrm>
                  <a:off x="1317257" y="1824875"/>
                  <a:ext cx="3761195" cy="307777"/>
                </a:xfrm>
                <a:prstGeom prst="rect">
                  <a:avLst/>
                </a:prstGeom>
              </p:spPr>
              <p:txBody>
                <a:bodyPr wrap="none" lIns="0" tIns="0" rIns="0" bIns="0">
                  <a:normAutofit lnSpcReduction="10000"/>
                </a:bodyPr>
                <a:lstStyle/>
                <a:p>
                  <a:r>
                    <a:rPr lang="zh-CN" altLang="en-US" sz="2135" b="1" dirty="0">
                      <a:solidFill>
                        <a:srgbClr val="2D5B10"/>
                      </a:solidFill>
                      <a:ea typeface="宋体" panose="02010600030101010101" pitchFamily="2" charset="-122"/>
                    </a:rPr>
                    <a:t>标题文本预设</a:t>
                  </a:r>
                </a:p>
              </p:txBody>
            </p:sp>
          </p:grpSp>
        </p:grpSp>
        <p:grpSp>
          <p:nvGrpSpPr>
            <p:cNvPr id="37" name="Group 68"/>
            <p:cNvGrpSpPr/>
            <p:nvPr/>
          </p:nvGrpSpPr>
          <p:grpSpPr>
            <a:xfrm>
              <a:off x="980601" y="2193708"/>
              <a:ext cx="1836204" cy="1004060"/>
              <a:chOff x="1307468" y="2924944"/>
              <a:chExt cx="2448272" cy="1338747"/>
            </a:xfrm>
          </p:grpSpPr>
          <p:cxnSp>
            <p:nvCxnSpPr>
              <p:cNvPr id="38" name="Straight Connector 69"/>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70"/>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组合 48"/>
          <p:cNvGrpSpPr/>
          <p:nvPr/>
        </p:nvGrpSpPr>
        <p:grpSpPr>
          <a:xfrm>
            <a:off x="8155308" y="2136906"/>
            <a:ext cx="2713720" cy="3463424"/>
            <a:chOff x="980601" y="1434087"/>
            <a:chExt cx="2035290" cy="2597568"/>
          </a:xfrm>
        </p:grpSpPr>
        <p:grpSp>
          <p:nvGrpSpPr>
            <p:cNvPr id="50" name="Group 24"/>
            <p:cNvGrpSpPr/>
            <p:nvPr/>
          </p:nvGrpSpPr>
          <p:grpSpPr>
            <a:xfrm>
              <a:off x="1057508" y="1434087"/>
              <a:ext cx="1958383" cy="2597568"/>
              <a:chOff x="1193500" y="1491637"/>
              <a:chExt cx="3761195" cy="3463424"/>
            </a:xfrm>
          </p:grpSpPr>
          <p:grpSp>
            <p:nvGrpSpPr>
              <p:cNvPr id="51" name="Group 25"/>
              <p:cNvGrpSpPr/>
              <p:nvPr/>
            </p:nvGrpSpPr>
            <p:grpSpPr>
              <a:xfrm>
                <a:off x="1193500" y="1491637"/>
                <a:ext cx="3761195" cy="815608"/>
                <a:chOff x="1317257" y="1824875"/>
                <a:chExt cx="3761195" cy="815608"/>
              </a:xfrm>
            </p:grpSpPr>
            <p:sp>
              <p:nvSpPr>
                <p:cNvPr id="52" name="TextBox 4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ea typeface="宋体" panose="02010600030101010101" pitchFamily="2" charset="-122"/>
                    </a:rPr>
                    <a:t>此部分内容作为文字排版占位显示</a:t>
                  </a:r>
                  <a:br>
                    <a:rPr lang="zh-CN" altLang="en-US" sz="1335" dirty="0">
                      <a:ea typeface="宋体" panose="02010600030101010101" pitchFamily="2" charset="-122"/>
                    </a:rPr>
                  </a:br>
                  <a:r>
                    <a:rPr lang="zh-CN" altLang="en-US" sz="1335" dirty="0">
                      <a:ea typeface="宋体" panose="02010600030101010101" pitchFamily="2" charset="-122"/>
                    </a:rPr>
                    <a:t>（建议使用主题字体）</a:t>
                  </a:r>
                </a:p>
              </p:txBody>
            </p:sp>
            <p:sp>
              <p:nvSpPr>
                <p:cNvPr id="53" name="Rectangle 48"/>
                <p:cNvSpPr/>
                <p:nvPr/>
              </p:nvSpPr>
              <p:spPr>
                <a:xfrm>
                  <a:off x="1317257" y="1824875"/>
                  <a:ext cx="3761195" cy="307777"/>
                </a:xfrm>
                <a:prstGeom prst="rect">
                  <a:avLst/>
                </a:prstGeom>
              </p:spPr>
              <p:txBody>
                <a:bodyPr wrap="none" lIns="0" tIns="0" rIns="0" bIns="0">
                  <a:normAutofit lnSpcReduction="10000"/>
                </a:bodyPr>
                <a:lstStyle/>
                <a:p>
                  <a:r>
                    <a:rPr lang="zh-CN" altLang="en-US" sz="2135" b="1" dirty="0">
                      <a:solidFill>
                        <a:srgbClr val="2D5B10"/>
                      </a:solidFill>
                      <a:ea typeface="宋体" panose="02010600030101010101" pitchFamily="2" charset="-122"/>
                    </a:rPr>
                    <a:t>标题文本预设</a:t>
                  </a:r>
                </a:p>
              </p:txBody>
            </p:sp>
          </p:grpSp>
          <p:grpSp>
            <p:nvGrpSpPr>
              <p:cNvPr id="54" name="Group 29"/>
              <p:cNvGrpSpPr/>
              <p:nvPr/>
            </p:nvGrpSpPr>
            <p:grpSpPr>
              <a:xfrm>
                <a:off x="1193500" y="2815545"/>
                <a:ext cx="3761195" cy="815608"/>
                <a:chOff x="1317257" y="1824875"/>
                <a:chExt cx="3761195" cy="815608"/>
              </a:xfrm>
            </p:grpSpPr>
            <p:sp>
              <p:nvSpPr>
                <p:cNvPr id="55" name="TextBox 44"/>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ea typeface="宋体" panose="02010600030101010101" pitchFamily="2" charset="-122"/>
                    </a:rPr>
                    <a:t>此部分内容作为文字排版占位显示</a:t>
                  </a:r>
                  <a:br>
                    <a:rPr lang="zh-CN" altLang="en-US" sz="1335" dirty="0">
                      <a:ea typeface="宋体" panose="02010600030101010101" pitchFamily="2" charset="-122"/>
                    </a:rPr>
                  </a:br>
                  <a:r>
                    <a:rPr lang="zh-CN" altLang="en-US" sz="1335" dirty="0">
                      <a:ea typeface="宋体" panose="02010600030101010101" pitchFamily="2" charset="-122"/>
                    </a:rPr>
                    <a:t>（建议使用主题字体）</a:t>
                  </a:r>
                </a:p>
              </p:txBody>
            </p:sp>
            <p:sp>
              <p:nvSpPr>
                <p:cNvPr id="56" name="Rectangle 46"/>
                <p:cNvSpPr/>
                <p:nvPr/>
              </p:nvSpPr>
              <p:spPr>
                <a:xfrm>
                  <a:off x="1317257" y="1824875"/>
                  <a:ext cx="3761195" cy="307777"/>
                </a:xfrm>
                <a:prstGeom prst="rect">
                  <a:avLst/>
                </a:prstGeom>
              </p:spPr>
              <p:txBody>
                <a:bodyPr wrap="none" lIns="0" tIns="0" rIns="0" bIns="0">
                  <a:normAutofit lnSpcReduction="10000"/>
                </a:bodyPr>
                <a:lstStyle/>
                <a:p>
                  <a:r>
                    <a:rPr lang="zh-CN" altLang="en-US" sz="2135" b="1" dirty="0">
                      <a:solidFill>
                        <a:srgbClr val="5FA81D"/>
                      </a:solidFill>
                      <a:ea typeface="宋体" panose="02010600030101010101" pitchFamily="2" charset="-122"/>
                    </a:rPr>
                    <a:t>标题文本预设</a:t>
                  </a:r>
                </a:p>
              </p:txBody>
            </p:sp>
          </p:grpSp>
          <p:grpSp>
            <p:nvGrpSpPr>
              <p:cNvPr id="57" name="Group 30"/>
              <p:cNvGrpSpPr/>
              <p:nvPr/>
            </p:nvGrpSpPr>
            <p:grpSpPr>
              <a:xfrm>
                <a:off x="1193500" y="4139453"/>
                <a:ext cx="3761195" cy="815608"/>
                <a:chOff x="1317257" y="1824875"/>
                <a:chExt cx="3761195" cy="815608"/>
              </a:xfrm>
            </p:grpSpPr>
            <p:sp>
              <p:nvSpPr>
                <p:cNvPr id="58" name="TextBox 3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ea typeface="宋体" panose="02010600030101010101" pitchFamily="2" charset="-122"/>
                    </a:rPr>
                    <a:t>此部分内容作为文字排版占位显示</a:t>
                  </a:r>
                  <a:br>
                    <a:rPr lang="zh-CN" altLang="en-US" sz="1335" dirty="0">
                      <a:ea typeface="宋体" panose="02010600030101010101" pitchFamily="2" charset="-122"/>
                    </a:rPr>
                  </a:br>
                  <a:r>
                    <a:rPr lang="zh-CN" altLang="en-US" sz="1335" dirty="0">
                      <a:ea typeface="宋体" panose="02010600030101010101" pitchFamily="2" charset="-122"/>
                    </a:rPr>
                    <a:t>（建议使用主题字体）</a:t>
                  </a:r>
                </a:p>
              </p:txBody>
            </p:sp>
            <p:sp>
              <p:nvSpPr>
                <p:cNvPr id="59" name="Rectangle 43"/>
                <p:cNvSpPr/>
                <p:nvPr/>
              </p:nvSpPr>
              <p:spPr>
                <a:xfrm>
                  <a:off x="1317257" y="1824875"/>
                  <a:ext cx="3761195" cy="307777"/>
                </a:xfrm>
                <a:prstGeom prst="rect">
                  <a:avLst/>
                </a:prstGeom>
              </p:spPr>
              <p:txBody>
                <a:bodyPr wrap="none" lIns="0" tIns="0" rIns="0" bIns="0">
                  <a:normAutofit lnSpcReduction="10000"/>
                </a:bodyPr>
                <a:lstStyle/>
                <a:p>
                  <a:r>
                    <a:rPr lang="zh-CN" altLang="en-US" sz="2135" b="1" dirty="0">
                      <a:solidFill>
                        <a:srgbClr val="2D5B10"/>
                      </a:solidFill>
                      <a:ea typeface="宋体" panose="02010600030101010101" pitchFamily="2" charset="-122"/>
                    </a:rPr>
                    <a:t>标题文本预设</a:t>
                  </a:r>
                </a:p>
              </p:txBody>
            </p:sp>
          </p:grpSp>
        </p:grpSp>
        <p:grpSp>
          <p:nvGrpSpPr>
            <p:cNvPr id="60" name="Group 68"/>
            <p:cNvGrpSpPr/>
            <p:nvPr/>
          </p:nvGrpSpPr>
          <p:grpSpPr>
            <a:xfrm>
              <a:off x="980601" y="2193708"/>
              <a:ext cx="1836204" cy="1004060"/>
              <a:chOff x="1307468" y="2924944"/>
              <a:chExt cx="2448272" cy="1338747"/>
            </a:xfrm>
          </p:grpSpPr>
          <p:cxnSp>
            <p:nvCxnSpPr>
              <p:cNvPr id="61" name="Straight Connector 69"/>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70"/>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70261" y="2460372"/>
            <a:ext cx="5562600" cy="1198880"/>
          </a:xfrm>
          <a:prstGeom prst="rect">
            <a:avLst/>
          </a:prstGeom>
          <a:noFill/>
        </p:spPr>
        <p:txBody>
          <a:bodyPr wrap="none" rtlCol="0">
            <a:spAutoFit/>
          </a:bodyPr>
          <a:lstStyle/>
          <a:p>
            <a:pPr algn="ctr"/>
            <a:r>
              <a:rPr lang="zh-CN" altLang="en-US" sz="7200" b="1" spc="-15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感谢您的观看</a:t>
            </a:r>
          </a:p>
        </p:txBody>
      </p:sp>
      <p:sp>
        <p:nvSpPr>
          <p:cNvPr id="21" name="PA_文本框 38"/>
          <p:cNvSpPr>
            <a:spLocks noChangeArrowheads="1"/>
          </p:cNvSpPr>
          <p:nvPr>
            <p:custDataLst>
              <p:tags r:id="rId2"/>
            </p:custDataLst>
          </p:nvPr>
        </p:nvSpPr>
        <p:spPr bwMode="auto">
          <a:xfrm>
            <a:off x="370205" y="3659505"/>
            <a:ext cx="577977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公司简介</a:t>
            </a: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企业宣传</a:t>
            </a: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新品上市</a:t>
            </a: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 [PPT</a:t>
            </a:r>
            <a:r>
              <a:rPr lang="zh-CN" altLang="en-US"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演示</a:t>
            </a:r>
            <a:r>
              <a:rPr lang="en-US" altLang="zh-CN" sz="1800" spc="15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a:t>
            </a:r>
          </a:p>
        </p:txBody>
      </p:sp>
      <p:sp>
        <p:nvSpPr>
          <p:cNvPr id="19" name="PA_文本框 18"/>
          <p:cNvSpPr txBox="1"/>
          <p:nvPr>
            <p:custDataLst>
              <p:tags r:id="rId3"/>
            </p:custDataLst>
          </p:nvPr>
        </p:nvSpPr>
        <p:spPr>
          <a:xfrm>
            <a:off x="287081" y="306730"/>
            <a:ext cx="1215654" cy="707886"/>
          </a:xfrm>
          <a:prstGeom prst="rect">
            <a:avLst/>
          </a:prstGeom>
          <a:noFill/>
        </p:spPr>
        <p:txBody>
          <a:bodyPr wrap="none" rtlCol="0">
            <a:spAutoFit/>
          </a:bodyPr>
          <a:lstStyle/>
          <a:p>
            <a:r>
              <a:rPr lang="en-US" altLang="zh-CN" sz="4000" dirty="0">
                <a:solidFill>
                  <a:srgbClr val="2D5B10"/>
                </a:solidFill>
                <a:latin typeface="Impact" panose="020B0806030902050204" pitchFamily="34" charset="0"/>
                <a:ea typeface="宋体" panose="02010600030101010101" pitchFamily="2" charset="-122"/>
              </a:rPr>
              <a:t>LOGO</a:t>
            </a:r>
          </a:p>
        </p:txBody>
      </p:sp>
      <p:grpSp>
        <p:nvGrpSpPr>
          <p:cNvPr id="16" name="组合 15"/>
          <p:cNvGrpSpPr/>
          <p:nvPr/>
        </p:nvGrpSpPr>
        <p:grpSpPr>
          <a:xfrm>
            <a:off x="370333" y="4195594"/>
            <a:ext cx="5504037" cy="342349"/>
            <a:chOff x="1835696" y="3741569"/>
            <a:chExt cx="5504037" cy="342349"/>
          </a:xfrm>
        </p:grpSpPr>
        <p:sp>
          <p:nvSpPr>
            <p:cNvPr id="67" name="TextBox 66"/>
            <p:cNvSpPr txBox="1"/>
            <p:nvPr/>
          </p:nvSpPr>
          <p:spPr>
            <a:xfrm>
              <a:off x="1835696" y="3741569"/>
              <a:ext cx="2736305" cy="337185"/>
            </a:xfrm>
            <a:prstGeom prst="rect">
              <a:avLst/>
            </a:prstGeom>
            <a:noFill/>
          </p:spPr>
          <p:txBody>
            <a:bodyPr wrap="square" rtlCol="0">
              <a:spAutoFit/>
            </a:bodyPr>
            <a:lstStyle/>
            <a:p>
              <a:pPr algn="l"/>
              <a:r>
                <a:rPr lang="zh-CN" altLang="en-US" sz="1600" smtClean="0">
                  <a:solidFill>
                    <a:srgbClr val="2D5B10"/>
                  </a:solidFill>
                  <a:latin typeface="阿里巴巴普惠体 R" panose="00020600040101010101" charset="-122"/>
                  <a:ea typeface="阿里巴巴普惠体 R" panose="00020600040101010101" charset="-122"/>
                  <a:cs typeface="阿里巴巴普惠体 R" panose="00020600040101010101" charset="-122"/>
                </a:rPr>
                <a:t>汇报人：</a:t>
              </a:r>
              <a:r>
                <a:rPr lang="en-US" altLang="zh-CN" sz="1600" smtClean="0">
                  <a:solidFill>
                    <a:srgbClr val="2D5B10"/>
                  </a:solidFill>
                  <a:latin typeface="阿里巴巴普惠体 R" panose="00020600040101010101" charset="-122"/>
                  <a:ea typeface="阿里巴巴普惠体 R" panose="00020600040101010101" charset="-122"/>
                  <a:cs typeface="阿里巴巴普惠体 R" panose="00020600040101010101" charset="-122"/>
                </a:rPr>
                <a:t>PPT818</a:t>
              </a:r>
              <a:endParaRPr lang="en-US" altLang="zh-CN" sz="1600" dirty="0">
                <a:solidFill>
                  <a:srgbClr val="2D5B1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8" name="TextBox 67"/>
            <p:cNvSpPr txBox="1"/>
            <p:nvPr/>
          </p:nvSpPr>
          <p:spPr>
            <a:xfrm>
              <a:off x="4603428" y="3745364"/>
              <a:ext cx="2736305" cy="338554"/>
            </a:xfrm>
            <a:prstGeom prst="rect">
              <a:avLst/>
            </a:prstGeom>
            <a:noFill/>
          </p:spPr>
          <p:txBody>
            <a:bodyPr wrap="square" rtlCol="0">
              <a:spAutoFit/>
            </a:bodyPr>
            <a:lstStyle/>
            <a:p>
              <a:pPr algn="l"/>
              <a:r>
                <a:rPr lang="zh-CN" altLang="en-US" sz="160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日期：</a:t>
              </a:r>
              <a:r>
                <a:rPr lang="en-US" altLang="zh-CN" sz="1600" dirty="0">
                  <a:solidFill>
                    <a:srgbClr val="2D5B10"/>
                  </a:solidFill>
                  <a:latin typeface="阿里巴巴普惠体 R" panose="00020600040101010101" charset="-122"/>
                  <a:ea typeface="阿里巴巴普惠体 R" panose="00020600040101010101" charset="-122"/>
                  <a:cs typeface="阿里巴巴普惠体 R" panose="00020600040101010101" charset="-122"/>
                </a:rPr>
                <a:t>20XX</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ou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58447" y="2024134"/>
            <a:ext cx="5766874" cy="837932"/>
            <a:chOff x="1123" y="3110"/>
            <a:chExt cx="6977" cy="1014"/>
          </a:xfrm>
        </p:grpSpPr>
        <p:sp>
          <p:nvSpPr>
            <p:cNvPr id="12" name="Diamond 32"/>
            <p:cNvSpPr/>
            <p:nvPr/>
          </p:nvSpPr>
          <p:spPr>
            <a:xfrm>
              <a:off x="1123" y="3110"/>
              <a:ext cx="983" cy="983"/>
            </a:xfrm>
            <a:prstGeom prst="diamond">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2400" dirty="0">
                  <a:solidFill>
                    <a:schemeClr val="bg1"/>
                  </a:solidFill>
                  <a:latin typeface="Impact" panose="020B0806030902050204" pitchFamily="34" charset="0"/>
                  <a:ea typeface="宋体" panose="02010600030101010101" pitchFamily="2" charset="-122"/>
                </a:rPr>
                <a:t>01</a:t>
              </a:r>
            </a:p>
          </p:txBody>
        </p:sp>
        <p:grpSp>
          <p:nvGrpSpPr>
            <p:cNvPr id="13" name="Group 33"/>
            <p:cNvGrpSpPr/>
            <p:nvPr/>
          </p:nvGrpSpPr>
          <p:grpSpPr>
            <a:xfrm>
              <a:off x="1859" y="3341"/>
              <a:ext cx="6240" cy="783"/>
              <a:chOff x="6444107" y="1585519"/>
              <a:chExt cx="4232109" cy="497172"/>
            </a:xfrm>
          </p:grpSpPr>
          <p:sp>
            <p:nvSpPr>
              <p:cNvPr id="15" name="TextBox 34"/>
              <p:cNvSpPr txBox="1"/>
              <p:nvPr/>
            </p:nvSpPr>
            <p:spPr>
              <a:xfrm>
                <a:off x="6444107" y="1585519"/>
                <a:ext cx="4232109" cy="242864"/>
              </a:xfrm>
              <a:prstGeom prst="rect">
                <a:avLst/>
              </a:prstGeom>
              <a:noFill/>
            </p:spPr>
            <p:txBody>
              <a:bodyPr wrap="none" lIns="360000" tIns="0" rIns="0" bIns="0" anchor="b" anchorCtr="0">
                <a:noAutofit/>
              </a:bodyPr>
              <a:lstStyle/>
              <a:p>
                <a:r>
                  <a:rPr lang="zh-CN" altLang="en-US" sz="2800" b="1" dirty="0">
                    <a:solidFill>
                      <a:srgbClr val="2D5B10"/>
                    </a:solidFill>
                    <a:latin typeface="阿里巴巴普惠体 R" panose="00020600040101010101" charset="-122"/>
                    <a:ea typeface="阿里巴巴普惠体 R" panose="00020600040101010101" charset="-122"/>
                  </a:rPr>
                  <a:t>关于我们</a:t>
                </a:r>
              </a:p>
            </p:txBody>
          </p:sp>
          <p:sp>
            <p:nvSpPr>
              <p:cNvPr id="16" name="TextBox 36"/>
              <p:cNvSpPr txBox="1"/>
              <p:nvPr/>
            </p:nvSpPr>
            <p:spPr>
              <a:xfrm>
                <a:off x="6444107" y="1762323"/>
                <a:ext cx="4232109" cy="320368"/>
              </a:xfrm>
              <a:prstGeom prst="rect">
                <a:avLst/>
              </a:prstGeom>
            </p:spPr>
            <p:txBody>
              <a:bodyPr vert="horz" wrap="square" lIns="360000" tIns="0" rIns="0" bIns="0" anchor="ctr" anchorCtr="0">
                <a:normAutofit/>
              </a:bodyPr>
              <a:lstStyle/>
              <a:p>
                <a:pPr algn="l">
                  <a:lnSpc>
                    <a:spcPct val="120000"/>
                  </a:lnSpc>
                </a:pPr>
                <a:r>
                  <a:rPr lang="zh-CN" altLang="en-US" sz="1400" dirty="0">
                    <a:solidFill>
                      <a:schemeClr val="dk1">
                        <a:lumMod val="100000"/>
                      </a:schemeClr>
                    </a:solidFill>
                    <a:latin typeface="阿里巴巴普惠体 L" panose="00020600040101010101" charset="-122"/>
                    <a:ea typeface="阿里巴巴普惠体 L" panose="00020600040101010101" charset="-122"/>
                    <a:cs typeface="阿里巴巴普惠体 L" panose="00020600040101010101" charset="-122"/>
                  </a:rPr>
                  <a:t>此部分内容作为文字排版占位显示 （建议使用主题字体）</a:t>
                </a:r>
              </a:p>
            </p:txBody>
          </p:sp>
        </p:grpSp>
      </p:grpSp>
      <p:grpSp>
        <p:nvGrpSpPr>
          <p:cNvPr id="3" name="组合 2"/>
          <p:cNvGrpSpPr/>
          <p:nvPr/>
        </p:nvGrpSpPr>
        <p:grpSpPr>
          <a:xfrm>
            <a:off x="858447" y="3085586"/>
            <a:ext cx="5766874" cy="837565"/>
            <a:chOff x="1123" y="3110"/>
            <a:chExt cx="6977" cy="1014"/>
          </a:xfrm>
        </p:grpSpPr>
        <p:sp>
          <p:nvSpPr>
            <p:cNvPr id="4" name="Diamond 32"/>
            <p:cNvSpPr/>
            <p:nvPr/>
          </p:nvSpPr>
          <p:spPr>
            <a:xfrm>
              <a:off x="1123" y="3110"/>
              <a:ext cx="983" cy="983"/>
            </a:xfrm>
            <a:prstGeom prst="diamond">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2400" dirty="0">
                  <a:solidFill>
                    <a:schemeClr val="bg1"/>
                  </a:solidFill>
                  <a:latin typeface="Impact" panose="020B0806030902050204" pitchFamily="34" charset="0"/>
                  <a:ea typeface="宋体" panose="02010600030101010101" pitchFamily="2" charset="-122"/>
                </a:rPr>
                <a:t>02</a:t>
              </a:r>
            </a:p>
          </p:txBody>
        </p:sp>
        <p:grpSp>
          <p:nvGrpSpPr>
            <p:cNvPr id="5" name="Group 33"/>
            <p:cNvGrpSpPr/>
            <p:nvPr/>
          </p:nvGrpSpPr>
          <p:grpSpPr>
            <a:xfrm>
              <a:off x="1859" y="3341"/>
              <a:ext cx="6240" cy="783"/>
              <a:chOff x="6444107" y="1585519"/>
              <a:chExt cx="4232109" cy="497172"/>
            </a:xfrm>
          </p:grpSpPr>
          <p:sp>
            <p:nvSpPr>
              <p:cNvPr id="6" name="TextBox 34"/>
              <p:cNvSpPr txBox="1"/>
              <p:nvPr/>
            </p:nvSpPr>
            <p:spPr>
              <a:xfrm>
                <a:off x="6444107" y="1585519"/>
                <a:ext cx="4232109" cy="242864"/>
              </a:xfrm>
              <a:prstGeom prst="rect">
                <a:avLst/>
              </a:prstGeom>
              <a:noFill/>
            </p:spPr>
            <p:txBody>
              <a:bodyPr wrap="none" lIns="360000" tIns="0" rIns="0" bIns="0" anchor="b" anchorCtr="0">
                <a:noAutofit/>
              </a:bodyPr>
              <a:lstStyle/>
              <a:p>
                <a:r>
                  <a:rPr lang="zh-CN" altLang="en-US" sz="2800" b="1" dirty="0">
                    <a:solidFill>
                      <a:srgbClr val="5FA81D"/>
                    </a:solidFill>
                    <a:latin typeface="阿里巴巴普惠体 R" panose="00020600040101010101" charset="-122"/>
                    <a:ea typeface="阿里巴巴普惠体 R" panose="00020600040101010101" charset="-122"/>
                  </a:rPr>
                  <a:t>企业文化</a:t>
                </a:r>
              </a:p>
            </p:txBody>
          </p:sp>
          <p:sp>
            <p:nvSpPr>
              <p:cNvPr id="7" name="TextBox 36"/>
              <p:cNvSpPr txBox="1"/>
              <p:nvPr/>
            </p:nvSpPr>
            <p:spPr>
              <a:xfrm>
                <a:off x="6444107" y="1762323"/>
                <a:ext cx="4232109" cy="320368"/>
              </a:xfrm>
              <a:prstGeom prst="rect">
                <a:avLst/>
              </a:prstGeom>
            </p:spPr>
            <p:txBody>
              <a:bodyPr vert="horz" wrap="square" lIns="360000" tIns="0" rIns="0" bIns="0" anchor="ctr" anchorCtr="0">
                <a:normAutofit/>
              </a:bodyPr>
              <a:lstStyle/>
              <a:p>
                <a:pPr algn="l">
                  <a:lnSpc>
                    <a:spcPct val="120000"/>
                  </a:lnSpc>
                </a:pPr>
                <a:r>
                  <a:rPr lang="zh-CN" altLang="en-US" sz="1400" dirty="0">
                    <a:solidFill>
                      <a:schemeClr val="dk1">
                        <a:lumMod val="100000"/>
                      </a:schemeClr>
                    </a:solidFill>
                    <a:latin typeface="阿里巴巴普惠体 L" panose="00020600040101010101" charset="-122"/>
                    <a:ea typeface="阿里巴巴普惠体 L" panose="00020600040101010101" charset="-122"/>
                    <a:cs typeface="阿里巴巴普惠体 L" panose="00020600040101010101" charset="-122"/>
                  </a:rPr>
                  <a:t>此部分内容作为文字排版占位显示 （建议使用主题字体）</a:t>
                </a:r>
              </a:p>
            </p:txBody>
          </p:sp>
        </p:grpSp>
      </p:grpSp>
      <p:grpSp>
        <p:nvGrpSpPr>
          <p:cNvPr id="8" name="组合 7"/>
          <p:cNvGrpSpPr/>
          <p:nvPr/>
        </p:nvGrpSpPr>
        <p:grpSpPr>
          <a:xfrm>
            <a:off x="858447" y="4146671"/>
            <a:ext cx="5766874" cy="837565"/>
            <a:chOff x="1123" y="3110"/>
            <a:chExt cx="6977" cy="1014"/>
          </a:xfrm>
        </p:grpSpPr>
        <p:sp>
          <p:nvSpPr>
            <p:cNvPr id="9" name="Diamond 32"/>
            <p:cNvSpPr/>
            <p:nvPr/>
          </p:nvSpPr>
          <p:spPr>
            <a:xfrm>
              <a:off x="1123" y="3110"/>
              <a:ext cx="983" cy="983"/>
            </a:xfrm>
            <a:prstGeom prst="diamond">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2400" dirty="0">
                  <a:solidFill>
                    <a:schemeClr val="bg1"/>
                  </a:solidFill>
                  <a:latin typeface="Impact" panose="020B0806030902050204" pitchFamily="34" charset="0"/>
                  <a:ea typeface="宋体" panose="02010600030101010101" pitchFamily="2" charset="-122"/>
                </a:rPr>
                <a:t>03</a:t>
              </a:r>
            </a:p>
          </p:txBody>
        </p:sp>
        <p:grpSp>
          <p:nvGrpSpPr>
            <p:cNvPr id="10" name="Group 33"/>
            <p:cNvGrpSpPr/>
            <p:nvPr/>
          </p:nvGrpSpPr>
          <p:grpSpPr>
            <a:xfrm>
              <a:off x="1859" y="3341"/>
              <a:ext cx="6240" cy="783"/>
              <a:chOff x="6444107" y="1585519"/>
              <a:chExt cx="4232109" cy="497172"/>
            </a:xfrm>
          </p:grpSpPr>
          <p:sp>
            <p:nvSpPr>
              <p:cNvPr id="11" name="TextBox 34"/>
              <p:cNvSpPr txBox="1"/>
              <p:nvPr/>
            </p:nvSpPr>
            <p:spPr>
              <a:xfrm>
                <a:off x="6444107" y="1585519"/>
                <a:ext cx="4232109" cy="242864"/>
              </a:xfrm>
              <a:prstGeom prst="rect">
                <a:avLst/>
              </a:prstGeom>
              <a:noFill/>
            </p:spPr>
            <p:txBody>
              <a:bodyPr wrap="none" lIns="360000" tIns="0" rIns="0" bIns="0" anchor="b" anchorCtr="0">
                <a:noAutofit/>
              </a:bodyPr>
              <a:lstStyle/>
              <a:p>
                <a:r>
                  <a:rPr lang="zh-CN" altLang="en-US" sz="2800" b="1" dirty="0">
                    <a:solidFill>
                      <a:srgbClr val="2D5B10"/>
                    </a:solidFill>
                    <a:latin typeface="阿里巴巴普惠体 R" panose="00020600040101010101" charset="-122"/>
                    <a:ea typeface="阿里巴巴普惠体 R" panose="00020600040101010101" charset="-122"/>
                  </a:rPr>
                  <a:t>产品和服务</a:t>
                </a:r>
              </a:p>
            </p:txBody>
          </p:sp>
          <p:sp>
            <p:nvSpPr>
              <p:cNvPr id="14" name="TextBox 36"/>
              <p:cNvSpPr txBox="1"/>
              <p:nvPr/>
            </p:nvSpPr>
            <p:spPr>
              <a:xfrm>
                <a:off x="6444107" y="1762323"/>
                <a:ext cx="4232109" cy="320368"/>
              </a:xfrm>
              <a:prstGeom prst="rect">
                <a:avLst/>
              </a:prstGeom>
            </p:spPr>
            <p:txBody>
              <a:bodyPr vert="horz" wrap="square" lIns="360000" tIns="0" rIns="0" bIns="0" anchor="ctr" anchorCtr="0">
                <a:normAutofit/>
              </a:bodyPr>
              <a:lstStyle/>
              <a:p>
                <a:pPr algn="l">
                  <a:lnSpc>
                    <a:spcPct val="120000"/>
                  </a:lnSpc>
                </a:pPr>
                <a:r>
                  <a:rPr lang="zh-CN" altLang="en-US" sz="1400" dirty="0">
                    <a:solidFill>
                      <a:schemeClr val="dk1">
                        <a:lumMod val="100000"/>
                      </a:schemeClr>
                    </a:solidFill>
                    <a:latin typeface="阿里巴巴普惠体 L" panose="00020600040101010101" charset="-122"/>
                    <a:ea typeface="阿里巴巴普惠体 L" panose="00020600040101010101" charset="-122"/>
                    <a:cs typeface="阿里巴巴普惠体 L" panose="00020600040101010101" charset="-122"/>
                  </a:rPr>
                  <a:t>此部分内容作为文字排版占位显示 （建议使用主题字体）</a:t>
                </a:r>
              </a:p>
            </p:txBody>
          </p:sp>
        </p:grpSp>
      </p:grpSp>
      <p:grpSp>
        <p:nvGrpSpPr>
          <p:cNvPr id="17" name="组合 16"/>
          <p:cNvGrpSpPr/>
          <p:nvPr/>
        </p:nvGrpSpPr>
        <p:grpSpPr>
          <a:xfrm>
            <a:off x="858447" y="5207756"/>
            <a:ext cx="5766874" cy="837565"/>
            <a:chOff x="1123" y="3110"/>
            <a:chExt cx="6977" cy="1014"/>
          </a:xfrm>
        </p:grpSpPr>
        <p:sp>
          <p:nvSpPr>
            <p:cNvPr id="18" name="Diamond 32"/>
            <p:cNvSpPr/>
            <p:nvPr/>
          </p:nvSpPr>
          <p:spPr>
            <a:xfrm>
              <a:off x="1123" y="3110"/>
              <a:ext cx="983" cy="983"/>
            </a:xfrm>
            <a:prstGeom prst="diamond">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2400" dirty="0">
                  <a:solidFill>
                    <a:schemeClr val="bg1"/>
                  </a:solidFill>
                  <a:latin typeface="Impact" panose="020B0806030902050204" pitchFamily="34" charset="0"/>
                  <a:ea typeface="宋体" panose="02010600030101010101" pitchFamily="2" charset="-122"/>
                </a:rPr>
                <a:t>04</a:t>
              </a:r>
            </a:p>
          </p:txBody>
        </p:sp>
        <p:grpSp>
          <p:nvGrpSpPr>
            <p:cNvPr id="19" name="Group 33"/>
            <p:cNvGrpSpPr/>
            <p:nvPr/>
          </p:nvGrpSpPr>
          <p:grpSpPr>
            <a:xfrm>
              <a:off x="1859" y="3341"/>
              <a:ext cx="6240" cy="783"/>
              <a:chOff x="6444107" y="1585519"/>
              <a:chExt cx="4232109" cy="497172"/>
            </a:xfrm>
          </p:grpSpPr>
          <p:sp>
            <p:nvSpPr>
              <p:cNvPr id="20" name="TextBox 34"/>
              <p:cNvSpPr txBox="1"/>
              <p:nvPr/>
            </p:nvSpPr>
            <p:spPr>
              <a:xfrm>
                <a:off x="6444107" y="1585519"/>
                <a:ext cx="4232109" cy="242864"/>
              </a:xfrm>
              <a:prstGeom prst="rect">
                <a:avLst/>
              </a:prstGeom>
              <a:noFill/>
            </p:spPr>
            <p:txBody>
              <a:bodyPr wrap="none" lIns="360000" tIns="0" rIns="0" bIns="0" anchor="b" anchorCtr="0">
                <a:noAutofit/>
              </a:bodyPr>
              <a:lstStyle/>
              <a:p>
                <a:r>
                  <a:rPr lang="zh-CN" altLang="en-US" sz="2800" b="1" dirty="0">
                    <a:solidFill>
                      <a:srgbClr val="5FA81D"/>
                    </a:solidFill>
                    <a:latin typeface="阿里巴巴普惠体 R" panose="00020600040101010101" charset="-122"/>
                    <a:ea typeface="阿里巴巴普惠体 R" panose="00020600040101010101" charset="-122"/>
                  </a:rPr>
                  <a:t>展望未来</a:t>
                </a:r>
              </a:p>
            </p:txBody>
          </p:sp>
          <p:sp>
            <p:nvSpPr>
              <p:cNvPr id="21" name="TextBox 36"/>
              <p:cNvSpPr txBox="1"/>
              <p:nvPr/>
            </p:nvSpPr>
            <p:spPr>
              <a:xfrm>
                <a:off x="6444107" y="1762323"/>
                <a:ext cx="4232109" cy="320368"/>
              </a:xfrm>
              <a:prstGeom prst="rect">
                <a:avLst/>
              </a:prstGeom>
            </p:spPr>
            <p:txBody>
              <a:bodyPr vert="horz" wrap="square" lIns="360000" tIns="0" rIns="0" bIns="0" anchor="ctr" anchorCtr="0">
                <a:normAutofit/>
              </a:bodyPr>
              <a:lstStyle/>
              <a:p>
                <a:pPr algn="l">
                  <a:lnSpc>
                    <a:spcPct val="120000"/>
                  </a:lnSpc>
                </a:pPr>
                <a:r>
                  <a:rPr lang="zh-CN" altLang="en-US" sz="1400" dirty="0">
                    <a:solidFill>
                      <a:schemeClr val="dk1">
                        <a:lumMod val="100000"/>
                      </a:schemeClr>
                    </a:solidFill>
                    <a:latin typeface="阿里巴巴普惠体 L" panose="00020600040101010101" charset="-122"/>
                    <a:ea typeface="阿里巴巴普惠体 L" panose="00020600040101010101" charset="-122"/>
                    <a:cs typeface="阿里巴巴普惠体 L" panose="00020600040101010101" charset="-122"/>
                  </a:rPr>
                  <a:t>此部分内容作为文字排版占位显示 （建议使用主题字体）</a:t>
                </a:r>
              </a:p>
            </p:txBody>
          </p:sp>
        </p:grpSp>
      </p:grpSp>
      <p:sp>
        <p:nvSpPr>
          <p:cNvPr id="24" name="Rectangle 51"/>
          <p:cNvSpPr/>
          <p:nvPr/>
        </p:nvSpPr>
        <p:spPr>
          <a:xfrm>
            <a:off x="1731734" y="509669"/>
            <a:ext cx="3736523" cy="923330"/>
          </a:xfrm>
          <a:prstGeom prst="rect">
            <a:avLst/>
          </a:prstGeom>
        </p:spPr>
        <p:txBody>
          <a:bodyPr wrap="square">
            <a:normAutofit fontScale="97500"/>
          </a:bodyPr>
          <a:lstStyle/>
          <a:p>
            <a:pPr algn="l"/>
            <a:r>
              <a:rPr lang="zh-CN" altLang="en-US" sz="5400" b="1" spc="300" dirty="0">
                <a:solidFill>
                  <a:srgbClr val="2D5B10"/>
                </a:solidFill>
                <a:ea typeface="宋体" panose="02010600030101010101" pitchFamily="2" charset="-122"/>
              </a:rPr>
              <a:t>目录</a:t>
            </a:r>
          </a:p>
        </p:txBody>
      </p:sp>
      <p:sp>
        <p:nvSpPr>
          <p:cNvPr id="22" name="Rectangle 4"/>
          <p:cNvSpPr/>
          <p:nvPr/>
        </p:nvSpPr>
        <p:spPr>
          <a:xfrm>
            <a:off x="1731734" y="1354171"/>
            <a:ext cx="1569660" cy="369332"/>
          </a:xfrm>
          <a:prstGeom prst="rect">
            <a:avLst/>
          </a:prstGeom>
        </p:spPr>
        <p:txBody>
          <a:bodyPr wrap="none">
            <a:normAutofit/>
          </a:bodyPr>
          <a:lstStyle/>
          <a:p>
            <a:pPr algn="l"/>
            <a:r>
              <a:rPr lang="en-US" altLang="zh-CN" b="1" spc="300" dirty="0">
                <a:solidFill>
                  <a:srgbClr val="2D5B10"/>
                </a:solidFill>
                <a:ea typeface="宋体" panose="02010600030101010101" pitchFamily="2" charset="-122"/>
              </a:rPr>
              <a:t>CONTENT</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534618" y="2722876"/>
            <a:ext cx="6853027" cy="768645"/>
          </a:xfrm>
          <a:prstGeom prst="rect">
            <a:avLst/>
          </a:prstGeom>
        </p:spPr>
        <p:txBody>
          <a:bodyPr vert="horz" wrap="none" lIns="0" tIns="0" rIns="0" bIns="0">
            <a:noAutofit/>
          </a:bodyPr>
          <a:lstStyle/>
          <a:p>
            <a:pPr algn="ctr"/>
            <a:r>
              <a:rPr lang="en-US" altLang="zh-CN" sz="4800" b="1" kern="90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01.</a:t>
            </a:r>
            <a:r>
              <a:rPr lang="zh-CN" altLang="en-US" sz="4800" b="1" kern="90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关于我们</a:t>
            </a:r>
          </a:p>
        </p:txBody>
      </p:sp>
      <p:sp>
        <p:nvSpPr>
          <p:cNvPr id="4" name="PA_文本框 10"/>
          <p:cNvSpPr txBox="1"/>
          <p:nvPr>
            <p:custDataLst>
              <p:tags r:id="rId3"/>
            </p:custDataLst>
          </p:nvPr>
        </p:nvSpPr>
        <p:spPr>
          <a:xfrm>
            <a:off x="534618" y="355981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rgbClr val="5FA81D"/>
                </a:solidFill>
                <a:ea typeface="宋体" panose="02010600030101010101" pitchFamily="2" charset="-122"/>
              </a:rPr>
              <a:t>点击输入替换内容点击输入替换内容</a:t>
            </a:r>
            <a:endParaRPr lang="en-US" altLang="zh-CN" sz="1100" dirty="0">
              <a:solidFill>
                <a:srgbClr val="5FA81D"/>
              </a:solidFill>
              <a:ea typeface="宋体" panose="02010600030101010101" pitchFamily="2" charset="-122"/>
            </a:endParaRPr>
          </a:p>
          <a:p>
            <a:pPr lvl="0" algn="ctr">
              <a:lnSpc>
                <a:spcPct val="120000"/>
              </a:lnSpc>
            </a:pPr>
            <a:r>
              <a:rPr lang="zh-CN" altLang="en-US" sz="1100" dirty="0">
                <a:solidFill>
                  <a:srgbClr val="5FA81D"/>
                </a:solidFill>
                <a:ea typeface="宋体" panose="02010600030101010101" pitchFamily="2" charset="-122"/>
              </a:rPr>
              <a:t>如需更改请在（设置形状格式）菜单下（文本选项）中调整</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a:srcRect l="10188" t="1403" r="12106" b="1419"/>
          <a:stretch>
            <a:fillRect/>
          </a:stretch>
        </p:blipFill>
        <p:spPr>
          <a:xfrm>
            <a:off x="917575" y="2075815"/>
            <a:ext cx="3651885" cy="3651885"/>
          </a:xfrm>
          <a:custGeom>
            <a:avLst/>
            <a:gdLst/>
            <a:ahLst/>
            <a:cxnLst>
              <a:cxn ang="3">
                <a:pos x="hc" y="t"/>
              </a:cxn>
              <a:cxn ang="cd2">
                <a:pos x="l" y="vc"/>
              </a:cxn>
              <a:cxn ang="cd4">
                <a:pos x="hc" y="b"/>
              </a:cxn>
              <a:cxn ang="0">
                <a:pos x="r" y="vc"/>
              </a:cxn>
            </a:cxnLst>
            <a:rect l="l" t="t" r="r" b="b"/>
            <a:pathLst>
              <a:path w="5751" h="5751">
                <a:moveTo>
                  <a:pt x="2876" y="0"/>
                </a:moveTo>
                <a:cubicBezTo>
                  <a:pt x="4464" y="0"/>
                  <a:pt x="5751" y="1287"/>
                  <a:pt x="5751" y="2876"/>
                </a:cubicBezTo>
                <a:cubicBezTo>
                  <a:pt x="5751" y="4464"/>
                  <a:pt x="4464" y="5751"/>
                  <a:pt x="2876" y="5751"/>
                </a:cubicBezTo>
                <a:cubicBezTo>
                  <a:pt x="1287" y="5751"/>
                  <a:pt x="0" y="4464"/>
                  <a:pt x="0" y="2876"/>
                </a:cubicBezTo>
                <a:cubicBezTo>
                  <a:pt x="0" y="1287"/>
                  <a:pt x="1287" y="0"/>
                  <a:pt x="2876" y="0"/>
                </a:cubicBezTo>
                <a:close/>
              </a:path>
            </a:pathLst>
          </a:custGeom>
          <a:ln w="25400">
            <a:solidFill>
              <a:srgbClr val="5FA81D"/>
            </a:solidFill>
          </a:ln>
        </p:spPr>
      </p:pic>
      <p:sp>
        <p:nvSpPr>
          <p:cNvPr id="77" name="Arc 140"/>
          <p:cNvSpPr/>
          <p:nvPr/>
        </p:nvSpPr>
        <p:spPr>
          <a:xfrm>
            <a:off x="557653" y="1670615"/>
            <a:ext cx="4461827" cy="4461824"/>
          </a:xfrm>
          <a:prstGeom prst="arc">
            <a:avLst>
              <a:gd name="adj1" fmla="val 16200000"/>
              <a:gd name="adj2" fmla="val 568677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ea typeface="宋体" panose="02010600030101010101" pitchFamily="2" charset="-122"/>
            </a:endParaRPr>
          </a:p>
        </p:txBody>
      </p:sp>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sp>
        <p:nvSpPr>
          <p:cNvPr id="78" name="Oval 142"/>
          <p:cNvSpPr/>
          <p:nvPr/>
        </p:nvSpPr>
        <p:spPr>
          <a:xfrm>
            <a:off x="2548648" y="1410038"/>
            <a:ext cx="479085" cy="479085"/>
          </a:xfrm>
          <a:prstGeom prst="ellipse">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79" name="Oval 143"/>
          <p:cNvSpPr/>
          <p:nvPr/>
        </p:nvSpPr>
        <p:spPr>
          <a:xfrm>
            <a:off x="4013920" y="1970418"/>
            <a:ext cx="479085" cy="479085"/>
          </a:xfrm>
          <a:prstGeom prst="ellipse">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80" name="Oval 144"/>
          <p:cNvSpPr/>
          <p:nvPr/>
        </p:nvSpPr>
        <p:spPr>
          <a:xfrm>
            <a:off x="4722688" y="3040543"/>
            <a:ext cx="479085" cy="479085"/>
          </a:xfrm>
          <a:prstGeom prst="ellipse">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81" name="Oval 145"/>
          <p:cNvSpPr/>
          <p:nvPr/>
        </p:nvSpPr>
        <p:spPr>
          <a:xfrm>
            <a:off x="4740917" y="4278225"/>
            <a:ext cx="479085" cy="479085"/>
          </a:xfrm>
          <a:prstGeom prst="ellipse">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82" name="Oval 146"/>
          <p:cNvSpPr/>
          <p:nvPr/>
        </p:nvSpPr>
        <p:spPr>
          <a:xfrm>
            <a:off x="3877785" y="5445067"/>
            <a:ext cx="479085" cy="479085"/>
          </a:xfrm>
          <a:prstGeom prst="ellipse">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83" name="Oval 148"/>
          <p:cNvSpPr/>
          <p:nvPr/>
        </p:nvSpPr>
        <p:spPr>
          <a:xfrm>
            <a:off x="2548648" y="5903691"/>
            <a:ext cx="479085" cy="479085"/>
          </a:xfrm>
          <a:prstGeom prst="ellipse">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84" name="Text Placeholder 3"/>
          <p:cNvSpPr txBox="1"/>
          <p:nvPr/>
        </p:nvSpPr>
        <p:spPr>
          <a:xfrm>
            <a:off x="6100804" y="1937201"/>
            <a:ext cx="1221740" cy="36893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400" b="1" dirty="0">
                <a:solidFill>
                  <a:srgbClr val="2D5B10"/>
                </a:solidFill>
                <a:latin typeface="阿里巴巴普惠体 M" panose="00020600040101010101" charset="-122"/>
                <a:ea typeface="阿里巴巴普惠体 M" panose="00020600040101010101" charset="-122"/>
              </a:rPr>
              <a:t>企业简介</a:t>
            </a:r>
          </a:p>
        </p:txBody>
      </p:sp>
      <p:sp>
        <p:nvSpPr>
          <p:cNvPr id="85" name="Text Placeholder 3"/>
          <p:cNvSpPr txBox="1"/>
          <p:nvPr/>
        </p:nvSpPr>
        <p:spPr>
          <a:xfrm>
            <a:off x="6100804" y="2306371"/>
            <a:ext cx="5261137" cy="14770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dirty="0">
                <a:solidFill>
                  <a:prstClr val="black">
                    <a:lumMod val="75000"/>
                    <a:lumOff val="25000"/>
                  </a:prstClr>
                </a:solidFill>
                <a:ea typeface="宋体" panose="02010600030101010101" pitchFamily="2" charset="-122"/>
                <a:sym typeface="+mn-ea"/>
              </a:rPr>
              <a:t>在此添加相关内容在此添加相关内容在此添加相关内容在此添加相关内容在此添加相关内容在此添加相关内容在此添加相关内容在此添加相关内容在此添加相关内容在此添加相关内容在此添加相关内容在此添加相关内容</a:t>
            </a:r>
            <a:endParaRPr lang="zh-CN" altLang="en-US" dirty="0">
              <a:solidFill>
                <a:prstClr val="black">
                  <a:lumMod val="75000"/>
                  <a:lumOff val="25000"/>
                </a:prstClr>
              </a:solidFill>
              <a:ea typeface="宋体" panose="02010600030101010101" pitchFamily="2" charset="-122"/>
            </a:endParaRPr>
          </a:p>
        </p:txBody>
      </p:sp>
      <p:sp>
        <p:nvSpPr>
          <p:cNvPr id="5" name="Text Placeholder 3"/>
          <p:cNvSpPr txBox="1"/>
          <p:nvPr/>
        </p:nvSpPr>
        <p:spPr>
          <a:xfrm>
            <a:off x="6100804" y="3968166"/>
            <a:ext cx="5261137" cy="14770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dirty="0">
                <a:solidFill>
                  <a:prstClr val="black">
                    <a:lumMod val="75000"/>
                    <a:lumOff val="25000"/>
                  </a:prstClr>
                </a:solidFill>
                <a:ea typeface="宋体" panose="02010600030101010101" pitchFamily="2" charset="-122"/>
                <a:sym typeface="+mn-ea"/>
              </a:rPr>
              <a:t>在此添加相关内容在此添加相关内容在此添加相关内容在此添加相关内容在此添加相关内容在此添加相关内容在此添加相关内容在此添加相关内容在此添加相关内容在此添加相关内容在此添加相关内容在此添加相关内容</a:t>
            </a:r>
            <a:endParaRPr lang="zh-CN" altLang="en-US" dirty="0">
              <a:solidFill>
                <a:prstClr val="black">
                  <a:lumMod val="75000"/>
                  <a:lumOff val="25000"/>
                </a:prstClr>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500" fill="hold"/>
                                        <p:tgtEl>
                                          <p:spTgt spid="79"/>
                                        </p:tgtEl>
                                        <p:attrNameLst>
                                          <p:attrName>ppt_w</p:attrName>
                                        </p:attrNameLst>
                                      </p:cBhvr>
                                      <p:tavLst>
                                        <p:tav tm="0">
                                          <p:val>
                                            <p:fltVal val="0"/>
                                          </p:val>
                                        </p:tav>
                                        <p:tav tm="100000">
                                          <p:val>
                                            <p:strVal val="#ppt_w"/>
                                          </p:val>
                                        </p:tav>
                                      </p:tavLst>
                                    </p:anim>
                                    <p:anim calcmode="lin" valueType="num">
                                      <p:cBhvr>
                                        <p:cTn id="13" dur="500" fill="hold"/>
                                        <p:tgtEl>
                                          <p:spTgt spid="79"/>
                                        </p:tgtEl>
                                        <p:attrNameLst>
                                          <p:attrName>ppt_h</p:attrName>
                                        </p:attrNameLst>
                                      </p:cBhvr>
                                      <p:tavLst>
                                        <p:tav tm="0">
                                          <p:val>
                                            <p:fltVal val="0"/>
                                          </p:val>
                                        </p:tav>
                                        <p:tav tm="100000">
                                          <p:val>
                                            <p:strVal val="#ppt_h"/>
                                          </p:val>
                                        </p:tav>
                                      </p:tavLst>
                                    </p:anim>
                                    <p:animEffect transition="in" filter="fade">
                                      <p:cBhvr>
                                        <p:cTn id="14" dur="500"/>
                                        <p:tgtEl>
                                          <p:spTgt spid="7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ppt_w</p:attrName>
                                        </p:attrNameLst>
                                      </p:cBhvr>
                                      <p:tavLst>
                                        <p:tav tm="0">
                                          <p:val>
                                            <p:fltVal val="0"/>
                                          </p:val>
                                        </p:tav>
                                        <p:tav tm="100000">
                                          <p:val>
                                            <p:strVal val="#ppt_w"/>
                                          </p:val>
                                        </p:tav>
                                      </p:tavLst>
                                    </p:anim>
                                    <p:anim calcmode="lin" valueType="num">
                                      <p:cBhvr>
                                        <p:cTn id="23" dur="500" fill="hold"/>
                                        <p:tgtEl>
                                          <p:spTgt spid="81"/>
                                        </p:tgtEl>
                                        <p:attrNameLst>
                                          <p:attrName>ppt_h</p:attrName>
                                        </p:attrNameLst>
                                      </p:cBhvr>
                                      <p:tavLst>
                                        <p:tav tm="0">
                                          <p:val>
                                            <p:fltVal val="0"/>
                                          </p:val>
                                        </p:tav>
                                        <p:tav tm="100000">
                                          <p:val>
                                            <p:strVal val="#ppt_h"/>
                                          </p:val>
                                        </p:tav>
                                      </p:tavLst>
                                    </p:anim>
                                    <p:animEffect transition="in" filter="fade">
                                      <p:cBhvr>
                                        <p:cTn id="24" dur="500"/>
                                        <p:tgtEl>
                                          <p:spTgt spid="8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p:cTn id="27" dur="500" fill="hold"/>
                                        <p:tgtEl>
                                          <p:spTgt spid="82"/>
                                        </p:tgtEl>
                                        <p:attrNameLst>
                                          <p:attrName>ppt_w</p:attrName>
                                        </p:attrNameLst>
                                      </p:cBhvr>
                                      <p:tavLst>
                                        <p:tav tm="0">
                                          <p:val>
                                            <p:fltVal val="0"/>
                                          </p:val>
                                        </p:tav>
                                        <p:tav tm="100000">
                                          <p:val>
                                            <p:strVal val="#ppt_w"/>
                                          </p:val>
                                        </p:tav>
                                      </p:tavLst>
                                    </p:anim>
                                    <p:anim calcmode="lin" valueType="num">
                                      <p:cBhvr>
                                        <p:cTn id="28" dur="500" fill="hold"/>
                                        <p:tgtEl>
                                          <p:spTgt spid="82"/>
                                        </p:tgtEl>
                                        <p:attrNameLst>
                                          <p:attrName>ppt_h</p:attrName>
                                        </p:attrNameLst>
                                      </p:cBhvr>
                                      <p:tavLst>
                                        <p:tav tm="0">
                                          <p:val>
                                            <p:fltVal val="0"/>
                                          </p:val>
                                        </p:tav>
                                        <p:tav tm="100000">
                                          <p:val>
                                            <p:strVal val="#ppt_h"/>
                                          </p:val>
                                        </p:tav>
                                      </p:tavLst>
                                    </p:anim>
                                    <p:animEffect transition="in" filter="fade">
                                      <p:cBhvr>
                                        <p:cTn id="29" dur="500"/>
                                        <p:tgtEl>
                                          <p:spTgt spid="8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p:cTn id="32" dur="500" fill="hold"/>
                                        <p:tgtEl>
                                          <p:spTgt spid="83"/>
                                        </p:tgtEl>
                                        <p:attrNameLst>
                                          <p:attrName>ppt_w</p:attrName>
                                        </p:attrNameLst>
                                      </p:cBhvr>
                                      <p:tavLst>
                                        <p:tav tm="0">
                                          <p:val>
                                            <p:fltVal val="0"/>
                                          </p:val>
                                        </p:tav>
                                        <p:tav tm="100000">
                                          <p:val>
                                            <p:strVal val="#ppt_w"/>
                                          </p:val>
                                        </p:tav>
                                      </p:tavLst>
                                    </p:anim>
                                    <p:anim calcmode="lin" valueType="num">
                                      <p:cBhvr>
                                        <p:cTn id="33" dur="500" fill="hold"/>
                                        <p:tgtEl>
                                          <p:spTgt spid="83"/>
                                        </p:tgtEl>
                                        <p:attrNameLst>
                                          <p:attrName>ppt_h</p:attrName>
                                        </p:attrNameLst>
                                      </p:cBhvr>
                                      <p:tavLst>
                                        <p:tav tm="0">
                                          <p:val>
                                            <p:fltVal val="0"/>
                                          </p:val>
                                        </p:tav>
                                        <p:tav tm="100000">
                                          <p:val>
                                            <p:strVal val="#ppt_h"/>
                                          </p:val>
                                        </p:tav>
                                      </p:tavLst>
                                    </p:anim>
                                    <p:animEffect transition="in" filter="fade">
                                      <p:cBhvr>
                                        <p:cTn id="34" dur="500"/>
                                        <p:tgtEl>
                                          <p:spTgt spid="83"/>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500" fill="hold"/>
                                        <p:tgtEl>
                                          <p:spTgt spid="84"/>
                                        </p:tgtEl>
                                        <p:attrNameLst>
                                          <p:attrName>ppt_x</p:attrName>
                                        </p:attrNameLst>
                                      </p:cBhvr>
                                      <p:tavLst>
                                        <p:tav tm="0">
                                          <p:val>
                                            <p:strVal val="0-#ppt_w/2"/>
                                          </p:val>
                                        </p:tav>
                                        <p:tav tm="100000">
                                          <p:val>
                                            <p:strVal val="#ppt_x"/>
                                          </p:val>
                                        </p:tav>
                                      </p:tavLst>
                                    </p:anim>
                                    <p:anim calcmode="lin" valueType="num">
                                      <p:cBhvr additive="base">
                                        <p:cTn id="38" dur="500" fill="hold"/>
                                        <p:tgtEl>
                                          <p:spTgt spid="8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500" fill="hold"/>
                                        <p:tgtEl>
                                          <p:spTgt spid="85"/>
                                        </p:tgtEl>
                                        <p:attrNameLst>
                                          <p:attrName>ppt_x</p:attrName>
                                        </p:attrNameLst>
                                      </p:cBhvr>
                                      <p:tavLst>
                                        <p:tav tm="0">
                                          <p:val>
                                            <p:strVal val="0-#ppt_w/2"/>
                                          </p:val>
                                        </p:tav>
                                        <p:tav tm="100000">
                                          <p:val>
                                            <p:strVal val="#ppt_x"/>
                                          </p:val>
                                        </p:tav>
                                      </p:tavLst>
                                    </p:anim>
                                    <p:anim calcmode="lin" valueType="num">
                                      <p:cBhvr additive="base">
                                        <p:cTn id="42" dur="500" fill="hold"/>
                                        <p:tgtEl>
                                          <p:spTgt spid="8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bldLvl="0" animBg="1"/>
      <p:bldP spid="80" grpId="0" bldLvl="0" animBg="1"/>
      <p:bldP spid="81" grpId="0" bldLvl="0" animBg="1"/>
      <p:bldP spid="82" grpId="0" bldLvl="0" animBg="1"/>
      <p:bldP spid="83" grpId="0" bldLvl="0" animBg="1"/>
      <p:bldP spid="84" grpId="0"/>
      <p:bldP spid="85"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5"/>
          <a:srcRect l="12950" t="6923" r="12084" b="6893"/>
          <a:stretch>
            <a:fillRect/>
          </a:stretch>
        </p:blipFill>
        <p:spPr>
          <a:xfrm>
            <a:off x="8978900" y="1896110"/>
            <a:ext cx="2418715" cy="1849755"/>
          </a:xfrm>
          <a:custGeom>
            <a:avLst/>
            <a:gdLst/>
            <a:ahLst/>
            <a:cxnLst>
              <a:cxn ang="3">
                <a:pos x="hc" y="t"/>
              </a:cxn>
              <a:cxn ang="cd2">
                <a:pos x="l" y="vc"/>
              </a:cxn>
              <a:cxn ang="cd4">
                <a:pos x="hc" y="b"/>
              </a:cxn>
              <a:cxn ang="0">
                <a:pos x="r" y="vc"/>
              </a:cxn>
            </a:cxnLst>
            <a:rect l="l" t="t" r="r" b="b"/>
            <a:pathLst>
              <a:path w="3809" h="2913">
                <a:moveTo>
                  <a:pt x="0" y="0"/>
                </a:moveTo>
                <a:lnTo>
                  <a:pt x="3809" y="0"/>
                </a:lnTo>
                <a:lnTo>
                  <a:pt x="3809" y="2913"/>
                </a:lnTo>
                <a:lnTo>
                  <a:pt x="0" y="2913"/>
                </a:lnTo>
                <a:lnTo>
                  <a:pt x="0" y="0"/>
                </a:lnTo>
                <a:close/>
              </a:path>
            </a:pathLst>
          </a:custGeom>
          <a:ln w="22225">
            <a:solidFill>
              <a:srgbClr val="5FA81D"/>
            </a:solidFill>
          </a:ln>
        </p:spPr>
      </p:pic>
      <p:pic>
        <p:nvPicPr>
          <p:cNvPr id="22" name="图片 21"/>
          <p:cNvPicPr>
            <a:picLocks noChangeAspect="1"/>
          </p:cNvPicPr>
          <p:nvPr/>
        </p:nvPicPr>
        <p:blipFill>
          <a:blip r:embed="rId6"/>
          <a:srcRect l="9370" t="2940" r="10423" b="2940"/>
          <a:stretch>
            <a:fillRect/>
          </a:stretch>
        </p:blipFill>
        <p:spPr>
          <a:xfrm>
            <a:off x="6277610" y="1896110"/>
            <a:ext cx="2418715" cy="1849755"/>
          </a:xfrm>
          <a:custGeom>
            <a:avLst/>
            <a:gdLst/>
            <a:ahLst/>
            <a:cxnLst>
              <a:cxn ang="3">
                <a:pos x="hc" y="t"/>
              </a:cxn>
              <a:cxn ang="cd2">
                <a:pos x="l" y="vc"/>
              </a:cxn>
              <a:cxn ang="cd4">
                <a:pos x="hc" y="b"/>
              </a:cxn>
              <a:cxn ang="0">
                <a:pos x="r" y="vc"/>
              </a:cxn>
            </a:cxnLst>
            <a:rect l="l" t="t" r="r" b="b"/>
            <a:pathLst>
              <a:path w="3809" h="2913">
                <a:moveTo>
                  <a:pt x="0" y="0"/>
                </a:moveTo>
                <a:lnTo>
                  <a:pt x="3809" y="0"/>
                </a:lnTo>
                <a:lnTo>
                  <a:pt x="3809" y="2913"/>
                </a:lnTo>
                <a:lnTo>
                  <a:pt x="0" y="2913"/>
                </a:lnTo>
                <a:lnTo>
                  <a:pt x="0" y="0"/>
                </a:lnTo>
                <a:close/>
              </a:path>
            </a:pathLst>
          </a:custGeom>
          <a:ln w="22225">
            <a:solidFill>
              <a:srgbClr val="5FA81D"/>
            </a:solidFill>
          </a:ln>
        </p:spPr>
      </p:pic>
      <p:pic>
        <p:nvPicPr>
          <p:cNvPr id="21" name="图片 20"/>
          <p:cNvPicPr>
            <a:picLocks noChangeAspect="1"/>
          </p:cNvPicPr>
          <p:nvPr/>
        </p:nvPicPr>
        <p:blipFill>
          <a:blip r:embed="rId7"/>
          <a:srcRect l="10966" t="4383" r="10075" b="4415"/>
          <a:stretch>
            <a:fillRect/>
          </a:stretch>
        </p:blipFill>
        <p:spPr>
          <a:xfrm>
            <a:off x="3576320" y="1896110"/>
            <a:ext cx="2418715" cy="1849755"/>
          </a:xfrm>
          <a:custGeom>
            <a:avLst/>
            <a:gdLst/>
            <a:ahLst/>
            <a:cxnLst>
              <a:cxn ang="3">
                <a:pos x="hc" y="t"/>
              </a:cxn>
              <a:cxn ang="cd2">
                <a:pos x="l" y="vc"/>
              </a:cxn>
              <a:cxn ang="cd4">
                <a:pos x="hc" y="b"/>
              </a:cxn>
              <a:cxn ang="0">
                <a:pos x="r" y="vc"/>
              </a:cxn>
            </a:cxnLst>
            <a:rect l="l" t="t" r="r" b="b"/>
            <a:pathLst>
              <a:path w="3809" h="2913">
                <a:moveTo>
                  <a:pt x="0" y="0"/>
                </a:moveTo>
                <a:lnTo>
                  <a:pt x="3809" y="0"/>
                </a:lnTo>
                <a:lnTo>
                  <a:pt x="3809" y="2913"/>
                </a:lnTo>
                <a:lnTo>
                  <a:pt x="0" y="2913"/>
                </a:lnTo>
                <a:lnTo>
                  <a:pt x="0" y="0"/>
                </a:lnTo>
                <a:close/>
              </a:path>
            </a:pathLst>
          </a:custGeom>
          <a:ln w="22225">
            <a:solidFill>
              <a:srgbClr val="5FA81D"/>
            </a:solidFill>
          </a:ln>
        </p:spPr>
      </p:pic>
      <p:pic>
        <p:nvPicPr>
          <p:cNvPr id="20" name="图片 19"/>
          <p:cNvPicPr>
            <a:picLocks noChangeAspect="1"/>
          </p:cNvPicPr>
          <p:nvPr/>
        </p:nvPicPr>
        <p:blipFill>
          <a:blip r:embed="rId8"/>
          <a:srcRect l="10165" t="2909" r="10165" b="2941"/>
          <a:stretch>
            <a:fillRect/>
          </a:stretch>
        </p:blipFill>
        <p:spPr>
          <a:xfrm>
            <a:off x="875030" y="1896110"/>
            <a:ext cx="2418715" cy="1849755"/>
          </a:xfrm>
          <a:custGeom>
            <a:avLst/>
            <a:gdLst/>
            <a:ahLst/>
            <a:cxnLst>
              <a:cxn ang="3">
                <a:pos x="hc" y="t"/>
              </a:cxn>
              <a:cxn ang="cd2">
                <a:pos x="l" y="vc"/>
              </a:cxn>
              <a:cxn ang="cd4">
                <a:pos x="hc" y="b"/>
              </a:cxn>
              <a:cxn ang="0">
                <a:pos x="r" y="vc"/>
              </a:cxn>
            </a:cxnLst>
            <a:rect l="l" t="t" r="r" b="b"/>
            <a:pathLst>
              <a:path w="3809" h="2913">
                <a:moveTo>
                  <a:pt x="0" y="0"/>
                </a:moveTo>
                <a:lnTo>
                  <a:pt x="3809" y="0"/>
                </a:lnTo>
                <a:lnTo>
                  <a:pt x="3809" y="2913"/>
                </a:lnTo>
                <a:lnTo>
                  <a:pt x="0" y="2913"/>
                </a:lnTo>
                <a:lnTo>
                  <a:pt x="0" y="0"/>
                </a:lnTo>
                <a:close/>
              </a:path>
            </a:pathLst>
          </a:custGeom>
          <a:ln w="22225">
            <a:solidFill>
              <a:srgbClr val="5FA81D"/>
            </a:solidFill>
          </a:ln>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grpSp>
        <p:nvGrpSpPr>
          <p:cNvPr id="3" name="组合 2"/>
          <p:cNvGrpSpPr/>
          <p:nvPr/>
        </p:nvGrpSpPr>
        <p:grpSpPr>
          <a:xfrm>
            <a:off x="871855" y="3957955"/>
            <a:ext cx="2418715" cy="1593850"/>
            <a:chOff x="1281" y="5824"/>
            <a:chExt cx="3809" cy="2510"/>
          </a:xfrm>
        </p:grpSpPr>
        <p:sp>
          <p:nvSpPr>
            <p:cNvPr id="40" name="Freeform: Shape 8"/>
            <p:cNvSpPr/>
            <p:nvPr/>
          </p:nvSpPr>
          <p:spPr bwMode="auto">
            <a:xfrm>
              <a:off x="1281" y="6574"/>
              <a:ext cx="2659" cy="1755"/>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rgbClr val="5FA81D"/>
            </a:solidFill>
            <a:ln>
              <a:noFill/>
            </a:ln>
            <a:effectLst/>
          </p:spPr>
          <p:txBody>
            <a:bodyPr anchor="ctr"/>
            <a:lstStyle/>
            <a:p>
              <a:pPr algn="ctr"/>
              <a:endParaRPr sz="3200">
                <a:latin typeface="阿里巴巴普惠体 M" panose="00020600040101010101" charset="-122"/>
                <a:ea typeface="阿里巴巴普惠体 M" panose="00020600040101010101" charset="-122"/>
              </a:endParaRPr>
            </a:p>
          </p:txBody>
        </p:sp>
        <p:sp>
          <p:nvSpPr>
            <p:cNvPr id="41" name="Freeform: Shape 9"/>
            <p:cNvSpPr/>
            <p:nvPr/>
          </p:nvSpPr>
          <p:spPr bwMode="auto">
            <a:xfrm flipH="1">
              <a:off x="1286" y="5824"/>
              <a:ext cx="3805" cy="2511"/>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rgbClr val="2D5B10"/>
            </a:solidFill>
            <a:ln>
              <a:noFill/>
            </a:ln>
            <a:effectLst/>
          </p:spPr>
          <p:txBody>
            <a:bodyPr anchor="ctr"/>
            <a:lstStyle/>
            <a:p>
              <a:pPr algn="ctr"/>
              <a:endParaRPr sz="3200">
                <a:latin typeface="阿里巴巴普惠体 M" panose="00020600040101010101" charset="-122"/>
                <a:ea typeface="阿里巴巴普惠体 M" panose="00020600040101010101" charset="-122"/>
              </a:endParaRPr>
            </a:p>
          </p:txBody>
        </p:sp>
        <p:sp>
          <p:nvSpPr>
            <p:cNvPr id="43" name="Freeform: Shape 34"/>
            <p:cNvSpPr/>
            <p:nvPr/>
          </p:nvSpPr>
          <p:spPr bwMode="auto">
            <a:xfrm>
              <a:off x="1587" y="7540"/>
              <a:ext cx="3163" cy="5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80000" lnSpcReduction="20000"/>
            </a:bodyPr>
            <a:lstStyle/>
            <a:p>
              <a:pPr defTabSz="778510">
                <a:defRPr/>
              </a:pPr>
              <a:r>
                <a:rPr lang="zh-CN" altLang="en-US" sz="3200" b="1">
                  <a:solidFill>
                    <a:srgbClr val="FFFFFF"/>
                  </a:solidFill>
                  <a:latin typeface="阿里巴巴普惠体 M" panose="00020600040101010101" charset="-122"/>
                  <a:ea typeface="阿里巴巴普惠体 M" panose="00020600040101010101" charset="-122"/>
                </a:rPr>
                <a:t>标题文本预设</a:t>
              </a:r>
            </a:p>
          </p:txBody>
        </p:sp>
      </p:grpSp>
      <p:grpSp>
        <p:nvGrpSpPr>
          <p:cNvPr id="4" name="组合 3"/>
          <p:cNvGrpSpPr/>
          <p:nvPr/>
        </p:nvGrpSpPr>
        <p:grpSpPr>
          <a:xfrm>
            <a:off x="3573145" y="3957955"/>
            <a:ext cx="2418715" cy="1593850"/>
            <a:chOff x="1281" y="5824"/>
            <a:chExt cx="3809" cy="2510"/>
          </a:xfrm>
        </p:grpSpPr>
        <p:sp>
          <p:nvSpPr>
            <p:cNvPr id="5" name="Freeform: Shape 8"/>
            <p:cNvSpPr/>
            <p:nvPr/>
          </p:nvSpPr>
          <p:spPr bwMode="auto">
            <a:xfrm>
              <a:off x="1281" y="6574"/>
              <a:ext cx="2659" cy="1755"/>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rgbClr val="5FA81D"/>
            </a:solidFill>
            <a:ln>
              <a:noFill/>
            </a:ln>
            <a:effectLst/>
          </p:spPr>
          <p:txBody>
            <a:bodyPr anchor="ctr"/>
            <a:lstStyle/>
            <a:p>
              <a:pPr algn="ctr"/>
              <a:endParaRPr sz="3200">
                <a:latin typeface="阿里巴巴普惠体 M" panose="00020600040101010101" charset="-122"/>
                <a:ea typeface="阿里巴巴普惠体 M" panose="00020600040101010101" charset="-122"/>
              </a:endParaRPr>
            </a:p>
          </p:txBody>
        </p:sp>
        <p:sp>
          <p:nvSpPr>
            <p:cNvPr id="6" name="Freeform: Shape 9"/>
            <p:cNvSpPr/>
            <p:nvPr/>
          </p:nvSpPr>
          <p:spPr bwMode="auto">
            <a:xfrm flipH="1">
              <a:off x="1286" y="5824"/>
              <a:ext cx="3805" cy="2511"/>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rgbClr val="2D5B10"/>
            </a:solidFill>
            <a:ln>
              <a:noFill/>
            </a:ln>
            <a:effectLst/>
          </p:spPr>
          <p:txBody>
            <a:bodyPr anchor="ctr"/>
            <a:lstStyle/>
            <a:p>
              <a:pPr algn="ctr"/>
              <a:endParaRPr sz="3200">
                <a:latin typeface="阿里巴巴普惠体 M" panose="00020600040101010101" charset="-122"/>
                <a:ea typeface="阿里巴巴普惠体 M" panose="00020600040101010101" charset="-122"/>
              </a:endParaRPr>
            </a:p>
          </p:txBody>
        </p:sp>
        <p:sp>
          <p:nvSpPr>
            <p:cNvPr id="7" name="Freeform: Shape 34"/>
            <p:cNvSpPr/>
            <p:nvPr/>
          </p:nvSpPr>
          <p:spPr bwMode="auto">
            <a:xfrm>
              <a:off x="1587" y="7540"/>
              <a:ext cx="3163" cy="5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80000" lnSpcReduction="20000"/>
            </a:bodyPr>
            <a:lstStyle/>
            <a:p>
              <a:pPr defTabSz="778510">
                <a:defRPr/>
              </a:pPr>
              <a:r>
                <a:rPr lang="zh-CN" altLang="en-US" sz="3200" b="1">
                  <a:solidFill>
                    <a:srgbClr val="FFFFFF"/>
                  </a:solidFill>
                  <a:latin typeface="阿里巴巴普惠体 M" panose="00020600040101010101" charset="-122"/>
                  <a:ea typeface="阿里巴巴普惠体 M" panose="00020600040101010101" charset="-122"/>
                </a:rPr>
                <a:t>标题文本预设</a:t>
              </a:r>
            </a:p>
          </p:txBody>
        </p:sp>
      </p:grpSp>
      <p:grpSp>
        <p:nvGrpSpPr>
          <p:cNvPr id="8" name="组合 7"/>
          <p:cNvGrpSpPr/>
          <p:nvPr/>
        </p:nvGrpSpPr>
        <p:grpSpPr>
          <a:xfrm>
            <a:off x="6274435" y="3957955"/>
            <a:ext cx="2418715" cy="1593850"/>
            <a:chOff x="1281" y="5824"/>
            <a:chExt cx="3809" cy="2510"/>
          </a:xfrm>
        </p:grpSpPr>
        <p:sp>
          <p:nvSpPr>
            <p:cNvPr id="9" name="Freeform: Shape 8"/>
            <p:cNvSpPr/>
            <p:nvPr/>
          </p:nvSpPr>
          <p:spPr bwMode="auto">
            <a:xfrm>
              <a:off x="1281" y="6574"/>
              <a:ext cx="2659" cy="1755"/>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rgbClr val="5FA81D"/>
            </a:solidFill>
            <a:ln>
              <a:noFill/>
            </a:ln>
            <a:effectLst/>
          </p:spPr>
          <p:txBody>
            <a:bodyPr anchor="ctr"/>
            <a:lstStyle/>
            <a:p>
              <a:pPr algn="ctr"/>
              <a:endParaRPr sz="3200">
                <a:latin typeface="阿里巴巴普惠体 M" panose="00020600040101010101" charset="-122"/>
                <a:ea typeface="阿里巴巴普惠体 M" panose="00020600040101010101" charset="-122"/>
              </a:endParaRPr>
            </a:p>
          </p:txBody>
        </p:sp>
        <p:sp>
          <p:nvSpPr>
            <p:cNvPr id="10" name="Freeform: Shape 9"/>
            <p:cNvSpPr/>
            <p:nvPr/>
          </p:nvSpPr>
          <p:spPr bwMode="auto">
            <a:xfrm flipH="1">
              <a:off x="1286" y="5824"/>
              <a:ext cx="3805" cy="2511"/>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rgbClr val="2D5B10"/>
            </a:solidFill>
            <a:ln>
              <a:noFill/>
            </a:ln>
            <a:effectLst/>
          </p:spPr>
          <p:txBody>
            <a:bodyPr anchor="ctr"/>
            <a:lstStyle/>
            <a:p>
              <a:pPr algn="ctr"/>
              <a:endParaRPr sz="3200">
                <a:latin typeface="阿里巴巴普惠体 M" panose="00020600040101010101" charset="-122"/>
                <a:ea typeface="阿里巴巴普惠体 M" panose="00020600040101010101" charset="-122"/>
              </a:endParaRPr>
            </a:p>
          </p:txBody>
        </p:sp>
        <p:sp>
          <p:nvSpPr>
            <p:cNvPr id="11" name="Freeform: Shape 34"/>
            <p:cNvSpPr/>
            <p:nvPr/>
          </p:nvSpPr>
          <p:spPr bwMode="auto">
            <a:xfrm>
              <a:off x="1587" y="7540"/>
              <a:ext cx="3163" cy="5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80000" lnSpcReduction="20000"/>
            </a:bodyPr>
            <a:lstStyle/>
            <a:p>
              <a:pPr defTabSz="778510">
                <a:defRPr/>
              </a:pPr>
              <a:r>
                <a:rPr lang="zh-CN" altLang="en-US" sz="3200" b="1">
                  <a:solidFill>
                    <a:srgbClr val="FFFFFF"/>
                  </a:solidFill>
                  <a:latin typeface="阿里巴巴普惠体 M" panose="00020600040101010101" charset="-122"/>
                  <a:ea typeface="阿里巴巴普惠体 M" panose="00020600040101010101" charset="-122"/>
                </a:rPr>
                <a:t>标题文本预设</a:t>
              </a:r>
            </a:p>
          </p:txBody>
        </p:sp>
      </p:grpSp>
      <p:grpSp>
        <p:nvGrpSpPr>
          <p:cNvPr id="12" name="组合 11"/>
          <p:cNvGrpSpPr/>
          <p:nvPr/>
        </p:nvGrpSpPr>
        <p:grpSpPr>
          <a:xfrm>
            <a:off x="8975725" y="3957955"/>
            <a:ext cx="2418715" cy="1593850"/>
            <a:chOff x="1281" y="5824"/>
            <a:chExt cx="3809" cy="2510"/>
          </a:xfrm>
        </p:grpSpPr>
        <p:sp>
          <p:nvSpPr>
            <p:cNvPr id="13" name="Freeform: Shape 8"/>
            <p:cNvSpPr/>
            <p:nvPr/>
          </p:nvSpPr>
          <p:spPr bwMode="auto">
            <a:xfrm>
              <a:off x="1281" y="6574"/>
              <a:ext cx="2659" cy="1755"/>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rgbClr val="5FA81D"/>
            </a:solidFill>
            <a:ln>
              <a:noFill/>
            </a:ln>
            <a:effectLst/>
          </p:spPr>
          <p:txBody>
            <a:bodyPr anchor="ctr"/>
            <a:lstStyle/>
            <a:p>
              <a:pPr algn="ctr"/>
              <a:endParaRPr sz="3200">
                <a:latin typeface="阿里巴巴普惠体 M" panose="00020600040101010101" charset="-122"/>
                <a:ea typeface="阿里巴巴普惠体 M" panose="00020600040101010101" charset="-122"/>
              </a:endParaRPr>
            </a:p>
          </p:txBody>
        </p:sp>
        <p:sp>
          <p:nvSpPr>
            <p:cNvPr id="14" name="Freeform: Shape 9"/>
            <p:cNvSpPr/>
            <p:nvPr/>
          </p:nvSpPr>
          <p:spPr bwMode="auto">
            <a:xfrm flipH="1">
              <a:off x="1286" y="5824"/>
              <a:ext cx="3805" cy="2511"/>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rgbClr val="2D5B10"/>
            </a:solidFill>
            <a:ln>
              <a:noFill/>
            </a:ln>
            <a:effectLst/>
          </p:spPr>
          <p:txBody>
            <a:bodyPr anchor="ctr"/>
            <a:lstStyle/>
            <a:p>
              <a:pPr algn="ctr"/>
              <a:endParaRPr sz="3200">
                <a:latin typeface="阿里巴巴普惠体 M" panose="00020600040101010101" charset="-122"/>
                <a:ea typeface="阿里巴巴普惠体 M" panose="00020600040101010101" charset="-122"/>
              </a:endParaRPr>
            </a:p>
          </p:txBody>
        </p:sp>
        <p:sp>
          <p:nvSpPr>
            <p:cNvPr id="15" name="Freeform: Shape 34"/>
            <p:cNvSpPr/>
            <p:nvPr/>
          </p:nvSpPr>
          <p:spPr bwMode="auto">
            <a:xfrm>
              <a:off x="1587" y="7540"/>
              <a:ext cx="3163" cy="5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80000" lnSpcReduction="20000"/>
            </a:bodyPr>
            <a:lstStyle/>
            <a:p>
              <a:pPr defTabSz="778510">
                <a:defRPr/>
              </a:pPr>
              <a:r>
                <a:rPr lang="zh-CN" altLang="en-US" sz="3200" b="1">
                  <a:solidFill>
                    <a:srgbClr val="FFFFFF"/>
                  </a:solidFill>
                  <a:latin typeface="阿里巴巴普惠体 M" panose="00020600040101010101" charset="-122"/>
                  <a:ea typeface="阿里巴巴普惠体 M" panose="00020600040101010101" charset="-122"/>
                </a:rPr>
                <a:t>标题文本预设</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9"/>
          <a:srcRect l="11643" t="1550" r="11692" b="1529"/>
          <a:stretch>
            <a:fillRect/>
          </a:stretch>
        </p:blipFill>
        <p:spPr>
          <a:xfrm>
            <a:off x="7202170" y="1602740"/>
            <a:ext cx="2989580" cy="3058160"/>
          </a:xfrm>
          <a:custGeom>
            <a:avLst/>
            <a:gdLst/>
            <a:ahLst/>
            <a:cxnLst>
              <a:cxn ang="3">
                <a:pos x="hc" y="t"/>
              </a:cxn>
              <a:cxn ang="cd2">
                <a:pos x="l" y="vc"/>
              </a:cxn>
              <a:cxn ang="cd4">
                <a:pos x="hc" y="b"/>
              </a:cxn>
              <a:cxn ang="0">
                <a:pos x="r" y="vc"/>
              </a:cxn>
            </a:cxnLst>
            <a:rect l="l" t="t" r="r" b="b"/>
            <a:pathLst>
              <a:path w="4708" h="4816">
                <a:moveTo>
                  <a:pt x="785" y="0"/>
                </a:moveTo>
                <a:lnTo>
                  <a:pt x="3923" y="0"/>
                </a:lnTo>
                <a:cubicBezTo>
                  <a:pt x="4357" y="0"/>
                  <a:pt x="4708" y="351"/>
                  <a:pt x="4708" y="785"/>
                </a:cubicBezTo>
                <a:lnTo>
                  <a:pt x="4708" y="4031"/>
                </a:lnTo>
                <a:cubicBezTo>
                  <a:pt x="4708" y="4465"/>
                  <a:pt x="4357" y="4816"/>
                  <a:pt x="3923" y="4816"/>
                </a:cubicBezTo>
                <a:lnTo>
                  <a:pt x="785" y="4816"/>
                </a:lnTo>
                <a:cubicBezTo>
                  <a:pt x="351" y="4816"/>
                  <a:pt x="0" y="4465"/>
                  <a:pt x="0" y="4031"/>
                </a:cubicBezTo>
                <a:lnTo>
                  <a:pt x="0" y="785"/>
                </a:lnTo>
                <a:cubicBezTo>
                  <a:pt x="0" y="351"/>
                  <a:pt x="351" y="0"/>
                  <a:pt x="785" y="0"/>
                </a:cubicBezTo>
                <a:close/>
              </a:path>
            </a:pathLst>
          </a:custGeom>
          <a:ln w="22225">
            <a:solidFill>
              <a:srgbClr val="2D5B10"/>
            </a:solidFill>
          </a:ln>
        </p:spPr>
      </p:pic>
      <p:pic>
        <p:nvPicPr>
          <p:cNvPr id="7" name="图片 6"/>
          <p:cNvPicPr>
            <a:picLocks noChangeAspect="1"/>
          </p:cNvPicPr>
          <p:nvPr/>
        </p:nvPicPr>
        <p:blipFill>
          <a:blip r:embed="rId10"/>
          <a:srcRect l="14949" t="8339" r="14949" b="8339"/>
          <a:stretch>
            <a:fillRect/>
          </a:stretch>
        </p:blipFill>
        <p:spPr>
          <a:xfrm>
            <a:off x="2012950" y="1602740"/>
            <a:ext cx="2989580" cy="3058160"/>
          </a:xfrm>
          <a:custGeom>
            <a:avLst/>
            <a:gdLst/>
            <a:ahLst/>
            <a:cxnLst>
              <a:cxn ang="3">
                <a:pos x="hc" y="t"/>
              </a:cxn>
              <a:cxn ang="cd2">
                <a:pos x="l" y="vc"/>
              </a:cxn>
              <a:cxn ang="cd4">
                <a:pos x="hc" y="b"/>
              </a:cxn>
              <a:cxn ang="0">
                <a:pos x="r" y="vc"/>
              </a:cxn>
            </a:cxnLst>
            <a:rect l="l" t="t" r="r" b="b"/>
            <a:pathLst>
              <a:path w="4708" h="4816">
                <a:moveTo>
                  <a:pt x="785" y="0"/>
                </a:moveTo>
                <a:lnTo>
                  <a:pt x="3923" y="0"/>
                </a:lnTo>
                <a:cubicBezTo>
                  <a:pt x="4357" y="0"/>
                  <a:pt x="4708" y="351"/>
                  <a:pt x="4708" y="785"/>
                </a:cubicBezTo>
                <a:lnTo>
                  <a:pt x="4708" y="4031"/>
                </a:lnTo>
                <a:cubicBezTo>
                  <a:pt x="4708" y="4465"/>
                  <a:pt x="4357" y="4816"/>
                  <a:pt x="3923" y="4816"/>
                </a:cubicBezTo>
                <a:lnTo>
                  <a:pt x="785" y="4816"/>
                </a:lnTo>
                <a:cubicBezTo>
                  <a:pt x="351" y="4816"/>
                  <a:pt x="0" y="4465"/>
                  <a:pt x="0" y="4031"/>
                </a:cubicBezTo>
                <a:lnTo>
                  <a:pt x="0" y="785"/>
                </a:lnTo>
                <a:cubicBezTo>
                  <a:pt x="0" y="351"/>
                  <a:pt x="351" y="0"/>
                  <a:pt x="785" y="0"/>
                </a:cubicBezTo>
                <a:close/>
              </a:path>
            </a:pathLst>
          </a:custGeom>
          <a:ln w="22225">
            <a:solidFill>
              <a:srgbClr val="5FA81D"/>
            </a:solidFill>
          </a:ln>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sp>
        <p:nvSpPr>
          <p:cNvPr id="3" name="PA_库_Rectangle: Rounded Corners 37"/>
          <p:cNvSpPr/>
          <p:nvPr>
            <p:custDataLst>
              <p:tags r:id="rId2"/>
            </p:custDataLst>
          </p:nvPr>
        </p:nvSpPr>
        <p:spPr>
          <a:xfrm>
            <a:off x="2013325" y="4866412"/>
            <a:ext cx="2988440" cy="365536"/>
          </a:xfrm>
          <a:prstGeom prst="roundRect">
            <a:avLst/>
          </a:prstGeom>
          <a:solidFill>
            <a:srgbClr val="5FA8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buClr>
                <a:srgbClr val="F9BD45"/>
              </a:buClr>
              <a:buSzPct val="150000"/>
            </a:pPr>
            <a:r>
              <a:rPr lang="zh-CN" altLang="en-US" sz="1600" b="1" dirty="0">
                <a:solidFill>
                  <a:schemeClr val="bg1"/>
                </a:solidFill>
                <a:latin typeface="阿里巴巴普惠体 M" panose="00020600040101010101" charset="-122"/>
                <a:ea typeface="阿里巴巴普惠体 M" panose="00020600040101010101" charset="-122"/>
              </a:rPr>
              <a:t>输入标题文本</a:t>
            </a:r>
          </a:p>
        </p:txBody>
      </p:sp>
      <p:sp>
        <p:nvSpPr>
          <p:cNvPr id="4" name="PA_库_文本框 86"/>
          <p:cNvSpPr txBox="1"/>
          <p:nvPr>
            <p:custDataLst>
              <p:tags r:id="rId3"/>
            </p:custDataLst>
          </p:nvPr>
        </p:nvSpPr>
        <p:spPr bwMode="auto">
          <a:xfrm>
            <a:off x="2013325" y="5386888"/>
            <a:ext cx="2988439" cy="587498"/>
          </a:xfrm>
          <a:prstGeom prst="rect">
            <a:avLst/>
          </a:prstGeom>
        </p:spPr>
        <p:txBody>
          <a:bodyPr wrap="square" lIns="0" tIns="0" rIns="0" bIns="0" anchor="ctr" anchorCtr="1">
            <a:noAutofit/>
          </a:bodyPr>
          <a:lstStyle/>
          <a:p>
            <a:pPr lvl="0" algn="ctr">
              <a:lnSpc>
                <a:spcPct val="150000"/>
              </a:lnSpc>
            </a:pP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4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p>
        </p:txBody>
      </p:sp>
      <p:sp>
        <p:nvSpPr>
          <p:cNvPr id="41" name="PA_库_Rectangle: Rounded Corners 75"/>
          <p:cNvSpPr/>
          <p:nvPr>
            <p:custDataLst>
              <p:tags r:id="rId4"/>
            </p:custDataLst>
          </p:nvPr>
        </p:nvSpPr>
        <p:spPr>
          <a:xfrm>
            <a:off x="7203350" y="4866412"/>
            <a:ext cx="2988440" cy="365536"/>
          </a:xfrm>
          <a:prstGeom prst="roundRect">
            <a:avLst/>
          </a:prstGeom>
          <a:solidFill>
            <a:srgbClr val="2D5B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buClr>
                <a:srgbClr val="F9BD45"/>
              </a:buClr>
              <a:buSzPct val="150000"/>
            </a:pPr>
            <a:r>
              <a:rPr lang="zh-CN" altLang="en-US" sz="1600" b="1" dirty="0">
                <a:solidFill>
                  <a:schemeClr val="bg1"/>
                </a:solidFill>
                <a:latin typeface="阿里巴巴普惠体 M" panose="00020600040101010101" charset="-122"/>
                <a:ea typeface="阿里巴巴普惠体 M" panose="00020600040101010101" charset="-122"/>
              </a:rPr>
              <a:t>输入标题文本</a:t>
            </a:r>
          </a:p>
        </p:txBody>
      </p:sp>
      <p:sp>
        <p:nvSpPr>
          <p:cNvPr id="79" name="PA_库_文本框 82"/>
          <p:cNvSpPr txBox="1"/>
          <p:nvPr>
            <p:custDataLst>
              <p:tags r:id="rId5"/>
            </p:custDataLst>
          </p:nvPr>
        </p:nvSpPr>
        <p:spPr bwMode="auto">
          <a:xfrm>
            <a:off x="7203351" y="5386888"/>
            <a:ext cx="2988439" cy="587498"/>
          </a:xfrm>
          <a:prstGeom prst="rect">
            <a:avLst/>
          </a:prstGeom>
        </p:spPr>
        <p:txBody>
          <a:bodyPr wrap="square" lIns="0" tIns="0" rIns="0" bIns="0" anchor="ctr" anchorCtr="1">
            <a:noAutofit/>
          </a:bodyPr>
          <a:lstStyle/>
          <a:p>
            <a:pPr lvl="0" algn="ctr">
              <a:lnSpc>
                <a:spcPct val="150000"/>
              </a:lnSpc>
            </a:pP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4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edge">
                                      <p:cBhvr>
                                        <p:cTn id="17" dur="1000"/>
                                        <p:tgtEl>
                                          <p:spTgt spid="41"/>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1000"/>
                                        <p:tgtEl>
                                          <p:spTgt spid="79"/>
                                        </p:tgtEl>
                                      </p:cBhvr>
                                    </p:animEffect>
                                    <p:anim calcmode="lin" valueType="num">
                                      <p:cBhvr>
                                        <p:cTn id="22" dur="1000" fill="hold"/>
                                        <p:tgtEl>
                                          <p:spTgt spid="79"/>
                                        </p:tgtEl>
                                        <p:attrNameLst>
                                          <p:attrName>ppt_x</p:attrName>
                                        </p:attrNameLst>
                                      </p:cBhvr>
                                      <p:tavLst>
                                        <p:tav tm="0">
                                          <p:val>
                                            <p:strVal val="#ppt_x"/>
                                          </p:val>
                                        </p:tav>
                                        <p:tav tm="100000">
                                          <p:val>
                                            <p:strVal val="#ppt_x"/>
                                          </p:val>
                                        </p:tav>
                                      </p:tavLst>
                                    </p:anim>
                                    <p:anim calcmode="lin" valueType="num">
                                      <p:cBhvr>
                                        <p:cTn id="2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41" grpId="0" bldLvl="0" animBg="1"/>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534618" y="2722876"/>
            <a:ext cx="6853027" cy="768645"/>
          </a:xfrm>
          <a:prstGeom prst="rect">
            <a:avLst/>
          </a:prstGeom>
        </p:spPr>
        <p:txBody>
          <a:bodyPr vert="horz" wrap="none" lIns="0" tIns="0" rIns="0" bIns="0">
            <a:noAutofit/>
          </a:bodyPr>
          <a:lstStyle/>
          <a:p>
            <a:pPr algn="ctr"/>
            <a:r>
              <a:rPr lang="en-US" altLang="zh-CN" sz="4800" b="1" kern="90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02.</a:t>
            </a:r>
            <a:r>
              <a:rPr lang="zh-CN" altLang="en-US" sz="4800" b="1" kern="900" dirty="0">
                <a:solidFill>
                  <a:srgbClr val="2D5B10"/>
                </a:solidFill>
                <a:latin typeface="阿里巴巴普惠体 M" panose="00020600040101010101" charset="-122"/>
                <a:ea typeface="阿里巴巴普惠体 M" panose="00020600040101010101" charset="-122"/>
                <a:cs typeface="阿里巴巴普惠体 M" panose="00020600040101010101" charset="-122"/>
              </a:rPr>
              <a:t>企业文化</a:t>
            </a:r>
          </a:p>
        </p:txBody>
      </p:sp>
      <p:sp>
        <p:nvSpPr>
          <p:cNvPr id="4" name="PA_文本框 10"/>
          <p:cNvSpPr txBox="1"/>
          <p:nvPr>
            <p:custDataLst>
              <p:tags r:id="rId3"/>
            </p:custDataLst>
          </p:nvPr>
        </p:nvSpPr>
        <p:spPr>
          <a:xfrm>
            <a:off x="534618" y="355981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rgbClr val="5FA81D"/>
                </a:solidFill>
                <a:ea typeface="宋体" panose="02010600030101010101" pitchFamily="2" charset="-122"/>
              </a:rPr>
              <a:t>点击输入替换内容点击输入替换内容</a:t>
            </a:r>
            <a:endParaRPr lang="en-US" altLang="zh-CN" sz="1100" dirty="0">
              <a:solidFill>
                <a:srgbClr val="5FA81D"/>
              </a:solidFill>
              <a:ea typeface="宋体" panose="02010600030101010101" pitchFamily="2" charset="-122"/>
            </a:endParaRPr>
          </a:p>
          <a:p>
            <a:pPr lvl="0" algn="ctr">
              <a:lnSpc>
                <a:spcPct val="120000"/>
              </a:lnSpc>
            </a:pPr>
            <a:r>
              <a:rPr lang="zh-CN" altLang="en-US" sz="1100" dirty="0">
                <a:solidFill>
                  <a:srgbClr val="5FA81D"/>
                </a:solidFill>
                <a:ea typeface="宋体" panose="02010600030101010101" pitchFamily="2" charset="-122"/>
              </a:rPr>
              <a:t>如需更改请在（设置形状格式）菜单下（文本选项）中调整</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5"/>
          <a:srcRect l="11572" t="3628" r="11581" b="14052"/>
          <a:stretch>
            <a:fillRect/>
          </a:stretch>
        </p:blipFill>
        <p:spPr>
          <a:xfrm>
            <a:off x="5640099" y="3860339"/>
            <a:ext cx="2509175" cy="2006775"/>
          </a:xfrm>
          <a:custGeom>
            <a:avLst/>
            <a:gdLst/>
            <a:ahLst/>
            <a:cxnLst>
              <a:cxn ang="3">
                <a:pos x="hc" y="t"/>
              </a:cxn>
              <a:cxn ang="cd2">
                <a:pos x="l" y="vc"/>
              </a:cxn>
              <a:cxn ang="cd4">
                <a:pos x="hc" y="b"/>
              </a:cxn>
              <a:cxn ang="0">
                <a:pos x="r" y="vc"/>
              </a:cxn>
            </a:cxnLst>
            <a:rect l="l" t="t" r="r" b="b"/>
            <a:pathLst>
              <a:path w="3951" h="3160">
                <a:moveTo>
                  <a:pt x="2169" y="0"/>
                </a:moveTo>
                <a:cubicBezTo>
                  <a:pt x="2699" y="0"/>
                  <a:pt x="2699" y="0"/>
                  <a:pt x="2699" y="0"/>
                </a:cubicBezTo>
                <a:cubicBezTo>
                  <a:pt x="2678" y="10"/>
                  <a:pt x="2668" y="20"/>
                  <a:pt x="2658" y="31"/>
                </a:cubicBezTo>
                <a:cubicBezTo>
                  <a:pt x="2577" y="112"/>
                  <a:pt x="2536" y="214"/>
                  <a:pt x="2536" y="336"/>
                </a:cubicBezTo>
                <a:cubicBezTo>
                  <a:pt x="2536" y="459"/>
                  <a:pt x="2577" y="561"/>
                  <a:pt x="2658" y="642"/>
                </a:cubicBezTo>
                <a:cubicBezTo>
                  <a:pt x="2750" y="724"/>
                  <a:pt x="2852" y="765"/>
                  <a:pt x="2964" y="765"/>
                </a:cubicBezTo>
                <a:cubicBezTo>
                  <a:pt x="3086" y="765"/>
                  <a:pt x="3188" y="724"/>
                  <a:pt x="3269" y="642"/>
                </a:cubicBezTo>
                <a:cubicBezTo>
                  <a:pt x="3361" y="561"/>
                  <a:pt x="3402" y="459"/>
                  <a:pt x="3402" y="336"/>
                </a:cubicBezTo>
                <a:cubicBezTo>
                  <a:pt x="3402" y="214"/>
                  <a:pt x="3361" y="112"/>
                  <a:pt x="3269" y="31"/>
                </a:cubicBezTo>
                <a:cubicBezTo>
                  <a:pt x="3259" y="20"/>
                  <a:pt x="3249" y="10"/>
                  <a:pt x="3239" y="0"/>
                </a:cubicBezTo>
                <a:cubicBezTo>
                  <a:pt x="3951" y="0"/>
                  <a:pt x="3951" y="0"/>
                  <a:pt x="3951" y="0"/>
                </a:cubicBezTo>
                <a:cubicBezTo>
                  <a:pt x="3941" y="867"/>
                  <a:pt x="3636" y="1611"/>
                  <a:pt x="3015" y="2222"/>
                </a:cubicBezTo>
                <a:cubicBezTo>
                  <a:pt x="2393" y="2844"/>
                  <a:pt x="1640" y="3160"/>
                  <a:pt x="754" y="3160"/>
                </a:cubicBezTo>
                <a:cubicBezTo>
                  <a:pt x="743" y="3160"/>
                  <a:pt x="743" y="3160"/>
                  <a:pt x="733" y="3160"/>
                </a:cubicBezTo>
                <a:cubicBezTo>
                  <a:pt x="733" y="2508"/>
                  <a:pt x="733" y="2508"/>
                  <a:pt x="733" y="2508"/>
                </a:cubicBezTo>
                <a:cubicBezTo>
                  <a:pt x="652" y="2589"/>
                  <a:pt x="550" y="2630"/>
                  <a:pt x="438" y="2630"/>
                </a:cubicBezTo>
                <a:cubicBezTo>
                  <a:pt x="316" y="2630"/>
                  <a:pt x="214" y="2579"/>
                  <a:pt x="132" y="2498"/>
                </a:cubicBezTo>
                <a:cubicBezTo>
                  <a:pt x="51" y="2416"/>
                  <a:pt x="0" y="2314"/>
                  <a:pt x="0" y="2192"/>
                </a:cubicBezTo>
                <a:cubicBezTo>
                  <a:pt x="0" y="2069"/>
                  <a:pt x="51" y="1968"/>
                  <a:pt x="132" y="1886"/>
                </a:cubicBezTo>
                <a:cubicBezTo>
                  <a:pt x="214" y="1804"/>
                  <a:pt x="316" y="1753"/>
                  <a:pt x="438" y="1753"/>
                </a:cubicBezTo>
                <a:cubicBezTo>
                  <a:pt x="550" y="1753"/>
                  <a:pt x="652" y="1794"/>
                  <a:pt x="733" y="1876"/>
                </a:cubicBezTo>
                <a:lnTo>
                  <a:pt x="733" y="1376"/>
                </a:lnTo>
                <a:cubicBezTo>
                  <a:pt x="743" y="1376"/>
                  <a:pt x="743" y="1376"/>
                  <a:pt x="754" y="1376"/>
                </a:cubicBezTo>
                <a:cubicBezTo>
                  <a:pt x="1141" y="1376"/>
                  <a:pt x="1477" y="1234"/>
                  <a:pt x="1752" y="958"/>
                </a:cubicBezTo>
                <a:cubicBezTo>
                  <a:pt x="2016" y="693"/>
                  <a:pt x="2159" y="367"/>
                  <a:pt x="2169" y="0"/>
                </a:cubicBezTo>
                <a:close/>
              </a:path>
            </a:pathLst>
          </a:custGeom>
          <a:ln w="25400">
            <a:solidFill>
              <a:srgbClr val="5FA81D"/>
            </a:solidFill>
          </a:ln>
        </p:spPr>
      </p:pic>
      <p:pic>
        <p:nvPicPr>
          <p:cNvPr id="26" name="图片 25"/>
          <p:cNvPicPr>
            <a:picLocks noChangeAspect="1"/>
          </p:cNvPicPr>
          <p:nvPr/>
        </p:nvPicPr>
        <p:blipFill>
          <a:blip r:embed="rId6"/>
          <a:srcRect l="12789" t="1452" r="34656" b="1464"/>
          <a:stretch>
            <a:fillRect/>
          </a:stretch>
        </p:blipFill>
        <p:spPr>
          <a:xfrm>
            <a:off x="4082097" y="3363585"/>
            <a:ext cx="2023709" cy="2503529"/>
          </a:xfrm>
          <a:custGeom>
            <a:avLst/>
            <a:gdLst/>
            <a:ahLst/>
            <a:cxnLst>
              <a:cxn ang="3">
                <a:pos x="hc" y="t"/>
              </a:cxn>
              <a:cxn ang="cd2">
                <a:pos x="l" y="vc"/>
              </a:cxn>
              <a:cxn ang="cd4">
                <a:pos x="hc" y="b"/>
              </a:cxn>
              <a:cxn ang="0">
                <a:pos x="r" y="vc"/>
              </a:cxn>
            </a:cxnLst>
            <a:rect l="l" t="t" r="r" b="b"/>
            <a:pathLst>
              <a:path w="3187" h="3943">
                <a:moveTo>
                  <a:pt x="998" y="0"/>
                </a:moveTo>
                <a:cubicBezTo>
                  <a:pt x="1110" y="0"/>
                  <a:pt x="1212" y="41"/>
                  <a:pt x="1303" y="122"/>
                </a:cubicBezTo>
                <a:cubicBezTo>
                  <a:pt x="1385" y="214"/>
                  <a:pt x="1425" y="316"/>
                  <a:pt x="1425" y="438"/>
                </a:cubicBezTo>
                <a:cubicBezTo>
                  <a:pt x="1425" y="550"/>
                  <a:pt x="1385" y="652"/>
                  <a:pt x="1303" y="744"/>
                </a:cubicBezTo>
                <a:cubicBezTo>
                  <a:pt x="1283" y="754"/>
                  <a:pt x="1273" y="764"/>
                  <a:pt x="1252" y="784"/>
                </a:cubicBezTo>
                <a:lnTo>
                  <a:pt x="1792" y="784"/>
                </a:lnTo>
                <a:cubicBezTo>
                  <a:pt x="1802" y="1151"/>
                  <a:pt x="1935" y="1477"/>
                  <a:pt x="2199" y="1742"/>
                </a:cubicBezTo>
                <a:cubicBezTo>
                  <a:pt x="2474" y="2017"/>
                  <a:pt x="2800" y="2160"/>
                  <a:pt x="3187" y="2160"/>
                </a:cubicBezTo>
                <a:cubicBezTo>
                  <a:pt x="3187" y="2659"/>
                  <a:pt x="3187" y="2659"/>
                  <a:pt x="3187" y="2659"/>
                </a:cubicBezTo>
                <a:cubicBezTo>
                  <a:pt x="3105" y="2577"/>
                  <a:pt x="3004" y="2537"/>
                  <a:pt x="2892" y="2537"/>
                </a:cubicBezTo>
                <a:cubicBezTo>
                  <a:pt x="2769" y="2537"/>
                  <a:pt x="2668" y="2588"/>
                  <a:pt x="2586" y="2669"/>
                </a:cubicBezTo>
                <a:cubicBezTo>
                  <a:pt x="2505" y="2751"/>
                  <a:pt x="2454" y="2853"/>
                  <a:pt x="2454" y="2975"/>
                </a:cubicBezTo>
                <a:cubicBezTo>
                  <a:pt x="2454" y="3097"/>
                  <a:pt x="2505" y="3199"/>
                  <a:pt x="2586" y="3280"/>
                </a:cubicBezTo>
                <a:cubicBezTo>
                  <a:pt x="2668" y="3362"/>
                  <a:pt x="2769" y="3413"/>
                  <a:pt x="2892" y="3413"/>
                </a:cubicBezTo>
                <a:cubicBezTo>
                  <a:pt x="3004" y="3413"/>
                  <a:pt x="3105" y="3372"/>
                  <a:pt x="3187" y="3291"/>
                </a:cubicBezTo>
                <a:cubicBezTo>
                  <a:pt x="3187" y="3943"/>
                  <a:pt x="3187" y="3943"/>
                  <a:pt x="3187" y="3943"/>
                </a:cubicBezTo>
                <a:cubicBezTo>
                  <a:pt x="2311" y="3943"/>
                  <a:pt x="1558" y="3627"/>
                  <a:pt x="937" y="3005"/>
                </a:cubicBezTo>
                <a:cubicBezTo>
                  <a:pt x="326" y="2394"/>
                  <a:pt x="10" y="1650"/>
                  <a:pt x="0" y="784"/>
                </a:cubicBezTo>
                <a:cubicBezTo>
                  <a:pt x="733" y="784"/>
                  <a:pt x="733" y="784"/>
                  <a:pt x="733" y="784"/>
                </a:cubicBezTo>
                <a:cubicBezTo>
                  <a:pt x="723" y="764"/>
                  <a:pt x="703" y="754"/>
                  <a:pt x="692" y="744"/>
                </a:cubicBezTo>
                <a:cubicBezTo>
                  <a:pt x="601" y="652"/>
                  <a:pt x="560" y="550"/>
                  <a:pt x="560" y="438"/>
                </a:cubicBezTo>
                <a:cubicBezTo>
                  <a:pt x="560" y="316"/>
                  <a:pt x="601" y="214"/>
                  <a:pt x="692" y="122"/>
                </a:cubicBezTo>
                <a:cubicBezTo>
                  <a:pt x="774" y="41"/>
                  <a:pt x="876" y="0"/>
                  <a:pt x="998" y="0"/>
                </a:cubicBezTo>
                <a:close/>
              </a:path>
            </a:pathLst>
          </a:custGeom>
          <a:ln w="25400">
            <a:solidFill>
              <a:srgbClr val="5FA81D"/>
            </a:solidFill>
          </a:ln>
        </p:spPr>
      </p:pic>
      <p:pic>
        <p:nvPicPr>
          <p:cNvPr id="25" name="图片 24"/>
          <p:cNvPicPr>
            <a:picLocks noChangeAspect="1"/>
          </p:cNvPicPr>
          <p:nvPr/>
        </p:nvPicPr>
        <p:blipFill>
          <a:blip r:embed="rId7"/>
          <a:srcRect l="26070" t="2552" r="22127"/>
          <a:stretch>
            <a:fillRect/>
          </a:stretch>
        </p:blipFill>
        <p:spPr>
          <a:xfrm>
            <a:off x="6105805" y="1797116"/>
            <a:ext cx="2043467" cy="2548189"/>
          </a:xfrm>
          <a:custGeom>
            <a:avLst/>
            <a:gdLst/>
            <a:ahLst/>
            <a:cxnLst>
              <a:cxn ang="3">
                <a:pos x="hc" y="t"/>
              </a:cxn>
              <a:cxn ang="cd2">
                <a:pos x="l" y="vc"/>
              </a:cxn>
              <a:cxn ang="cd4">
                <a:pos x="hc" y="b"/>
              </a:cxn>
              <a:cxn ang="0">
                <a:pos x="r" y="vc"/>
              </a:cxn>
            </a:cxnLst>
            <a:rect l="l" t="t" r="r" b="b"/>
            <a:pathLst>
              <a:path w="3218" h="4013">
                <a:moveTo>
                  <a:pt x="0" y="0"/>
                </a:moveTo>
                <a:cubicBezTo>
                  <a:pt x="10" y="0"/>
                  <a:pt x="10" y="0"/>
                  <a:pt x="20" y="0"/>
                </a:cubicBezTo>
                <a:cubicBezTo>
                  <a:pt x="143" y="0"/>
                  <a:pt x="265" y="10"/>
                  <a:pt x="387" y="20"/>
                </a:cubicBezTo>
                <a:cubicBezTo>
                  <a:pt x="1110" y="102"/>
                  <a:pt x="1741" y="407"/>
                  <a:pt x="2281" y="937"/>
                </a:cubicBezTo>
                <a:cubicBezTo>
                  <a:pt x="2902" y="1569"/>
                  <a:pt x="3218" y="2323"/>
                  <a:pt x="3218" y="3209"/>
                </a:cubicBezTo>
                <a:cubicBezTo>
                  <a:pt x="3218" y="3219"/>
                  <a:pt x="3218" y="3229"/>
                  <a:pt x="3218" y="3250"/>
                </a:cubicBezTo>
                <a:cubicBezTo>
                  <a:pt x="2505" y="3250"/>
                  <a:pt x="2505" y="3250"/>
                  <a:pt x="2505" y="3250"/>
                </a:cubicBezTo>
                <a:cubicBezTo>
                  <a:pt x="2515" y="3260"/>
                  <a:pt x="2526" y="3270"/>
                  <a:pt x="2536" y="3280"/>
                </a:cubicBezTo>
                <a:cubicBezTo>
                  <a:pt x="2627" y="3362"/>
                  <a:pt x="2668" y="3464"/>
                  <a:pt x="2668" y="3586"/>
                </a:cubicBezTo>
                <a:cubicBezTo>
                  <a:pt x="2668" y="3708"/>
                  <a:pt x="2627" y="3810"/>
                  <a:pt x="2536" y="3891"/>
                </a:cubicBezTo>
                <a:cubicBezTo>
                  <a:pt x="2464" y="3963"/>
                  <a:pt x="2378" y="4003"/>
                  <a:pt x="2275" y="4012"/>
                </a:cubicBezTo>
                <a:lnTo>
                  <a:pt x="2258" y="4013"/>
                </a:lnTo>
                <a:lnTo>
                  <a:pt x="2205" y="4013"/>
                </a:lnTo>
                <a:lnTo>
                  <a:pt x="2189" y="4012"/>
                </a:lnTo>
                <a:cubicBezTo>
                  <a:pt x="2093" y="4003"/>
                  <a:pt x="2005" y="3963"/>
                  <a:pt x="1925" y="3891"/>
                </a:cubicBezTo>
                <a:cubicBezTo>
                  <a:pt x="1843" y="3810"/>
                  <a:pt x="1803" y="3708"/>
                  <a:pt x="1803" y="3586"/>
                </a:cubicBezTo>
                <a:cubicBezTo>
                  <a:pt x="1803" y="3464"/>
                  <a:pt x="1843" y="3362"/>
                  <a:pt x="1925" y="3280"/>
                </a:cubicBezTo>
                <a:cubicBezTo>
                  <a:pt x="1935" y="3270"/>
                  <a:pt x="1945" y="3260"/>
                  <a:pt x="1965" y="3250"/>
                </a:cubicBezTo>
                <a:cubicBezTo>
                  <a:pt x="1436" y="3250"/>
                  <a:pt x="1436" y="3250"/>
                  <a:pt x="1436" y="3250"/>
                </a:cubicBezTo>
                <a:cubicBezTo>
                  <a:pt x="1436" y="3229"/>
                  <a:pt x="1436" y="3219"/>
                  <a:pt x="1436" y="3209"/>
                </a:cubicBezTo>
                <a:cubicBezTo>
                  <a:pt x="1436" y="2812"/>
                  <a:pt x="1293" y="2475"/>
                  <a:pt x="1018" y="2200"/>
                </a:cubicBezTo>
                <a:cubicBezTo>
                  <a:pt x="743" y="1925"/>
                  <a:pt x="407" y="1783"/>
                  <a:pt x="20" y="1783"/>
                </a:cubicBezTo>
                <a:cubicBezTo>
                  <a:pt x="10" y="1783"/>
                  <a:pt x="10" y="1783"/>
                  <a:pt x="0" y="1783"/>
                </a:cubicBezTo>
                <a:cubicBezTo>
                  <a:pt x="0" y="1284"/>
                  <a:pt x="0" y="1284"/>
                  <a:pt x="0" y="1284"/>
                </a:cubicBezTo>
                <a:cubicBezTo>
                  <a:pt x="10" y="1294"/>
                  <a:pt x="20" y="1304"/>
                  <a:pt x="31" y="1314"/>
                </a:cubicBezTo>
                <a:cubicBezTo>
                  <a:pt x="112" y="1406"/>
                  <a:pt x="214" y="1447"/>
                  <a:pt x="336" y="1447"/>
                </a:cubicBezTo>
                <a:cubicBezTo>
                  <a:pt x="458" y="1447"/>
                  <a:pt x="560" y="1406"/>
                  <a:pt x="642" y="1314"/>
                </a:cubicBezTo>
                <a:cubicBezTo>
                  <a:pt x="723" y="1233"/>
                  <a:pt x="774" y="1131"/>
                  <a:pt x="774" y="1009"/>
                </a:cubicBezTo>
                <a:cubicBezTo>
                  <a:pt x="774" y="896"/>
                  <a:pt x="723" y="795"/>
                  <a:pt x="642" y="703"/>
                </a:cubicBezTo>
                <a:cubicBezTo>
                  <a:pt x="560" y="621"/>
                  <a:pt x="458" y="581"/>
                  <a:pt x="336" y="581"/>
                </a:cubicBezTo>
                <a:cubicBezTo>
                  <a:pt x="214" y="581"/>
                  <a:pt x="112" y="621"/>
                  <a:pt x="31" y="703"/>
                </a:cubicBezTo>
                <a:cubicBezTo>
                  <a:pt x="20" y="713"/>
                  <a:pt x="10" y="723"/>
                  <a:pt x="0" y="744"/>
                </a:cubicBezTo>
                <a:cubicBezTo>
                  <a:pt x="0" y="0"/>
                  <a:pt x="0" y="0"/>
                  <a:pt x="0" y="0"/>
                </a:cubicBezTo>
                <a:close/>
              </a:path>
            </a:pathLst>
          </a:custGeom>
          <a:ln w="25400">
            <a:solidFill>
              <a:srgbClr val="5FA81D"/>
            </a:solidFill>
          </a:ln>
        </p:spPr>
      </p:pic>
      <p:pic>
        <p:nvPicPr>
          <p:cNvPr id="24" name="图片 23"/>
          <p:cNvPicPr>
            <a:picLocks noChangeAspect="1"/>
          </p:cNvPicPr>
          <p:nvPr/>
        </p:nvPicPr>
        <p:blipFill>
          <a:blip r:embed="rId8"/>
          <a:srcRect l="12734" t="1567" r="22236" b="9293"/>
          <a:stretch>
            <a:fillRect/>
          </a:stretch>
        </p:blipFill>
        <p:spPr>
          <a:xfrm>
            <a:off x="4082097" y="1797116"/>
            <a:ext cx="2514819" cy="2063224"/>
          </a:xfrm>
          <a:custGeom>
            <a:avLst/>
            <a:gdLst/>
            <a:ahLst/>
            <a:cxnLst>
              <a:cxn ang="3">
                <a:pos x="hc" y="t"/>
              </a:cxn>
              <a:cxn ang="cd2">
                <a:pos x="l" y="vc"/>
              </a:cxn>
              <a:cxn ang="cd4">
                <a:pos x="hc" y="b"/>
              </a:cxn>
              <a:cxn ang="0">
                <a:pos x="r" y="vc"/>
              </a:cxn>
            </a:cxnLst>
            <a:rect l="l" t="t" r="r" b="b"/>
            <a:pathLst>
              <a:path w="3960" h="3249">
                <a:moveTo>
                  <a:pt x="3187" y="0"/>
                </a:moveTo>
                <a:cubicBezTo>
                  <a:pt x="3187" y="744"/>
                  <a:pt x="3187" y="744"/>
                  <a:pt x="3187" y="744"/>
                </a:cubicBezTo>
                <a:cubicBezTo>
                  <a:pt x="3197" y="723"/>
                  <a:pt x="3207" y="713"/>
                  <a:pt x="3217" y="703"/>
                </a:cubicBezTo>
                <a:cubicBezTo>
                  <a:pt x="3299" y="621"/>
                  <a:pt x="3400" y="581"/>
                  <a:pt x="3523" y="581"/>
                </a:cubicBezTo>
                <a:cubicBezTo>
                  <a:pt x="3645" y="581"/>
                  <a:pt x="3747" y="621"/>
                  <a:pt x="3828" y="703"/>
                </a:cubicBezTo>
                <a:cubicBezTo>
                  <a:pt x="3909" y="794"/>
                  <a:pt x="3960" y="896"/>
                  <a:pt x="3960" y="1008"/>
                </a:cubicBezTo>
                <a:cubicBezTo>
                  <a:pt x="3960" y="1131"/>
                  <a:pt x="3909" y="1232"/>
                  <a:pt x="3828" y="1314"/>
                </a:cubicBezTo>
                <a:cubicBezTo>
                  <a:pt x="3747" y="1406"/>
                  <a:pt x="3645" y="1446"/>
                  <a:pt x="3523" y="1446"/>
                </a:cubicBezTo>
                <a:cubicBezTo>
                  <a:pt x="3400" y="1446"/>
                  <a:pt x="3299" y="1406"/>
                  <a:pt x="3217" y="1314"/>
                </a:cubicBezTo>
                <a:cubicBezTo>
                  <a:pt x="3207" y="1304"/>
                  <a:pt x="3197" y="1294"/>
                  <a:pt x="3187" y="1283"/>
                </a:cubicBezTo>
                <a:cubicBezTo>
                  <a:pt x="3187" y="1782"/>
                  <a:pt x="3187" y="1782"/>
                  <a:pt x="3187" y="1782"/>
                </a:cubicBezTo>
                <a:cubicBezTo>
                  <a:pt x="2800" y="1793"/>
                  <a:pt x="2474" y="1925"/>
                  <a:pt x="2199" y="2200"/>
                </a:cubicBezTo>
                <a:cubicBezTo>
                  <a:pt x="1924" y="2475"/>
                  <a:pt x="1792" y="2811"/>
                  <a:pt x="1792" y="3208"/>
                </a:cubicBezTo>
                <a:cubicBezTo>
                  <a:pt x="1792" y="3219"/>
                  <a:pt x="1792" y="3229"/>
                  <a:pt x="1792" y="3249"/>
                </a:cubicBezTo>
                <a:cubicBezTo>
                  <a:pt x="1252" y="3249"/>
                  <a:pt x="1252" y="3249"/>
                  <a:pt x="1252" y="3249"/>
                </a:cubicBezTo>
                <a:cubicBezTo>
                  <a:pt x="1273" y="3229"/>
                  <a:pt x="1283" y="3219"/>
                  <a:pt x="1303" y="3208"/>
                </a:cubicBezTo>
                <a:cubicBezTo>
                  <a:pt x="1385" y="3117"/>
                  <a:pt x="1425" y="3015"/>
                  <a:pt x="1425" y="2903"/>
                </a:cubicBezTo>
                <a:cubicBezTo>
                  <a:pt x="1425" y="2781"/>
                  <a:pt x="1385" y="2679"/>
                  <a:pt x="1303" y="2587"/>
                </a:cubicBezTo>
                <a:cubicBezTo>
                  <a:pt x="1212" y="2506"/>
                  <a:pt x="1110" y="2465"/>
                  <a:pt x="998" y="2465"/>
                </a:cubicBezTo>
                <a:cubicBezTo>
                  <a:pt x="876" y="2465"/>
                  <a:pt x="774" y="2506"/>
                  <a:pt x="692" y="2587"/>
                </a:cubicBezTo>
                <a:cubicBezTo>
                  <a:pt x="601" y="2679"/>
                  <a:pt x="560" y="2781"/>
                  <a:pt x="560" y="2903"/>
                </a:cubicBezTo>
                <a:cubicBezTo>
                  <a:pt x="560" y="3015"/>
                  <a:pt x="601" y="3117"/>
                  <a:pt x="692" y="3208"/>
                </a:cubicBezTo>
                <a:cubicBezTo>
                  <a:pt x="702" y="3219"/>
                  <a:pt x="723" y="3229"/>
                  <a:pt x="733" y="3249"/>
                </a:cubicBezTo>
                <a:cubicBezTo>
                  <a:pt x="0" y="3249"/>
                  <a:pt x="0" y="3249"/>
                  <a:pt x="0" y="3249"/>
                </a:cubicBezTo>
                <a:cubicBezTo>
                  <a:pt x="0" y="3229"/>
                  <a:pt x="0" y="3219"/>
                  <a:pt x="0" y="3208"/>
                </a:cubicBezTo>
                <a:cubicBezTo>
                  <a:pt x="0" y="2322"/>
                  <a:pt x="316" y="1569"/>
                  <a:pt x="937" y="937"/>
                </a:cubicBezTo>
                <a:cubicBezTo>
                  <a:pt x="1476" y="407"/>
                  <a:pt x="2107" y="102"/>
                  <a:pt x="2840" y="20"/>
                </a:cubicBezTo>
                <a:cubicBezTo>
                  <a:pt x="2952" y="10"/>
                  <a:pt x="3064" y="0"/>
                  <a:pt x="3187" y="0"/>
                </a:cubicBezTo>
                <a:close/>
              </a:path>
            </a:pathLst>
          </a:custGeom>
          <a:ln w="25400">
            <a:solidFill>
              <a:srgbClr val="5FA81D"/>
            </a:solidFill>
          </a:ln>
        </p:spPr>
      </p:pic>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grpSp>
        <p:nvGrpSpPr>
          <p:cNvPr id="7" name="Group 59"/>
          <p:cNvGrpSpPr/>
          <p:nvPr/>
        </p:nvGrpSpPr>
        <p:grpSpPr>
          <a:xfrm>
            <a:off x="8317147" y="4500349"/>
            <a:ext cx="3034927" cy="1215263"/>
            <a:chOff x="7154104" y="3206176"/>
            <a:chExt cx="2276195" cy="911446"/>
          </a:xfrm>
        </p:grpSpPr>
        <p:sp>
          <p:nvSpPr>
            <p:cNvPr id="8" name="TextBox 51"/>
            <p:cNvSpPr txBox="1"/>
            <p:nvPr/>
          </p:nvSpPr>
          <p:spPr>
            <a:xfrm>
              <a:off x="7154105" y="3453979"/>
              <a:ext cx="2276194" cy="663643"/>
            </a:xfrm>
            <a:prstGeom prst="rect">
              <a:avLst/>
            </a:prstGeom>
            <a:noFill/>
          </p:spPr>
          <p:txBody>
            <a:bodyPr wrap="square" lIns="0" tIns="0" rIns="0" bIns="0" rtlCol="0">
              <a:spAutoFit/>
            </a:bodyPr>
            <a:lstStyle/>
            <a:p>
              <a:pPr lvl="0" algn="r">
                <a:lnSpc>
                  <a:spcPct val="150000"/>
                </a:lnSpc>
              </a:pPr>
              <a:r>
                <a:rPr lang="zh-CN" altLang="en-US" sz="1200" dirty="0">
                  <a:solidFill>
                    <a:prstClr val="black">
                      <a:lumMod val="75000"/>
                      <a:lumOff val="25000"/>
                    </a:prstClr>
                  </a:solidFill>
                  <a:ea typeface="宋体" panose="02010600030101010101" pitchFamily="2" charset="-122"/>
                </a:rPr>
                <a:t>在此添加相关内容在此添加相关内容在此添加相关内容</a:t>
              </a:r>
              <a:r>
                <a:rPr lang="zh-CN" altLang="en-US" sz="1400" dirty="0">
                  <a:solidFill>
                    <a:prstClr val="black">
                      <a:lumMod val="75000"/>
                      <a:lumOff val="25000"/>
                    </a:prstClr>
                  </a:solidFill>
                  <a:ea typeface="宋体" panose="02010600030101010101" pitchFamily="2" charset="-122"/>
                </a:rPr>
                <a:t>在此添加相关内容在此添加相关内容在此添加相关内容</a:t>
              </a:r>
            </a:p>
          </p:txBody>
        </p:sp>
        <p:sp>
          <p:nvSpPr>
            <p:cNvPr id="9" name="Rectangle 52"/>
            <p:cNvSpPr/>
            <p:nvPr/>
          </p:nvSpPr>
          <p:spPr>
            <a:xfrm>
              <a:off x="7154104" y="3206176"/>
              <a:ext cx="774250" cy="230832"/>
            </a:xfrm>
            <a:prstGeom prst="rect">
              <a:avLst/>
            </a:prstGeom>
          </p:spPr>
          <p:txBody>
            <a:bodyPr wrap="none" lIns="0" tIns="0" rIns="0" bIns="0">
              <a:spAutoFit/>
            </a:bodyPr>
            <a:lstStyle/>
            <a:p>
              <a:r>
                <a:rPr lang="zh-CN" altLang="en-US" sz="2000" b="1" dirty="0">
                  <a:solidFill>
                    <a:srgbClr val="2D5B10"/>
                  </a:solidFill>
                  <a:ea typeface="宋体" panose="02010600030101010101" pitchFamily="2" charset="-122"/>
                </a:rPr>
                <a:t>你的标题</a:t>
              </a:r>
            </a:p>
          </p:txBody>
        </p:sp>
      </p:grpSp>
      <p:grpSp>
        <p:nvGrpSpPr>
          <p:cNvPr id="10" name="Group 58"/>
          <p:cNvGrpSpPr/>
          <p:nvPr/>
        </p:nvGrpSpPr>
        <p:grpSpPr>
          <a:xfrm>
            <a:off x="8317147" y="1760813"/>
            <a:ext cx="3034927" cy="1215263"/>
            <a:chOff x="7174424" y="1352592"/>
            <a:chExt cx="2276195" cy="911446"/>
          </a:xfrm>
        </p:grpSpPr>
        <p:sp>
          <p:nvSpPr>
            <p:cNvPr id="11" name="TextBox 54"/>
            <p:cNvSpPr txBox="1"/>
            <p:nvPr/>
          </p:nvSpPr>
          <p:spPr>
            <a:xfrm>
              <a:off x="7174424" y="1600395"/>
              <a:ext cx="2276195" cy="663643"/>
            </a:xfrm>
            <a:prstGeom prst="rect">
              <a:avLst/>
            </a:prstGeom>
            <a:noFill/>
          </p:spPr>
          <p:txBody>
            <a:bodyPr wrap="square" lIns="0" tIns="0" rIns="0" bIns="0" rtlCol="0">
              <a:spAutoFit/>
            </a:bodyPr>
            <a:lstStyle/>
            <a:p>
              <a:pPr lvl="0" algn="r">
                <a:lnSpc>
                  <a:spcPct val="150000"/>
                </a:lnSpc>
              </a:pPr>
              <a:r>
                <a:rPr lang="zh-CN" altLang="en-US" sz="1200" dirty="0">
                  <a:solidFill>
                    <a:prstClr val="black">
                      <a:lumMod val="75000"/>
                      <a:lumOff val="25000"/>
                    </a:prstClr>
                  </a:solidFill>
                  <a:ea typeface="宋体" panose="02010600030101010101" pitchFamily="2" charset="-122"/>
                </a:rPr>
                <a:t>在此添加相关内容在此添加相关内容在此添加相关内容</a:t>
              </a:r>
              <a:r>
                <a:rPr lang="zh-CN" altLang="en-US" sz="1400" dirty="0">
                  <a:solidFill>
                    <a:prstClr val="black">
                      <a:lumMod val="75000"/>
                      <a:lumOff val="25000"/>
                    </a:prstClr>
                  </a:solidFill>
                  <a:ea typeface="宋体" panose="02010600030101010101" pitchFamily="2" charset="-122"/>
                </a:rPr>
                <a:t>在此添加相关内容在此添加相关内容在此添加相关内容</a:t>
              </a:r>
            </a:p>
          </p:txBody>
        </p:sp>
        <p:sp>
          <p:nvSpPr>
            <p:cNvPr id="12" name="Rectangle 55"/>
            <p:cNvSpPr/>
            <p:nvPr/>
          </p:nvSpPr>
          <p:spPr>
            <a:xfrm>
              <a:off x="7174424" y="1352592"/>
              <a:ext cx="774250" cy="230832"/>
            </a:xfrm>
            <a:prstGeom prst="rect">
              <a:avLst/>
            </a:prstGeom>
          </p:spPr>
          <p:txBody>
            <a:bodyPr wrap="none" lIns="0" tIns="0" rIns="0" bIns="0">
              <a:spAutoFit/>
            </a:bodyPr>
            <a:lstStyle/>
            <a:p>
              <a:r>
                <a:rPr lang="zh-CN" altLang="en-US" sz="2000" b="1" dirty="0">
                  <a:solidFill>
                    <a:srgbClr val="2D5B10"/>
                  </a:solidFill>
                  <a:ea typeface="宋体" panose="02010600030101010101" pitchFamily="2" charset="-122"/>
                </a:rPr>
                <a:t>你的标题</a:t>
              </a:r>
            </a:p>
          </p:txBody>
        </p:sp>
      </p:grpSp>
      <p:grpSp>
        <p:nvGrpSpPr>
          <p:cNvPr id="13" name="Group 56"/>
          <p:cNvGrpSpPr/>
          <p:nvPr/>
        </p:nvGrpSpPr>
        <p:grpSpPr>
          <a:xfrm>
            <a:off x="930096" y="1730333"/>
            <a:ext cx="3034929" cy="1215263"/>
            <a:chOff x="-296510" y="1363501"/>
            <a:chExt cx="2276197" cy="911446"/>
          </a:xfrm>
        </p:grpSpPr>
        <p:sp>
          <p:nvSpPr>
            <p:cNvPr id="14" name="TextBox 57"/>
            <p:cNvSpPr txBox="1"/>
            <p:nvPr/>
          </p:nvSpPr>
          <p:spPr>
            <a:xfrm>
              <a:off x="-296510" y="1611304"/>
              <a:ext cx="2276196" cy="663643"/>
            </a:xfrm>
            <a:prstGeom prst="rect">
              <a:avLst/>
            </a:prstGeom>
            <a:noFill/>
          </p:spPr>
          <p:txBody>
            <a:bodyPr wrap="square" lIns="0" tIns="0" rIns="0" bIns="0" rtlCol="0">
              <a:spAutoFit/>
            </a:bodyPr>
            <a:lstStyle/>
            <a:p>
              <a:pPr lvl="0" algn="r">
                <a:lnSpc>
                  <a:spcPct val="150000"/>
                </a:lnSpc>
              </a:pPr>
              <a:r>
                <a:rPr lang="zh-CN" altLang="en-US" sz="1200" dirty="0">
                  <a:solidFill>
                    <a:prstClr val="black">
                      <a:lumMod val="75000"/>
                      <a:lumOff val="25000"/>
                    </a:prstClr>
                  </a:solidFill>
                  <a:ea typeface="宋体" panose="02010600030101010101" pitchFamily="2" charset="-122"/>
                </a:rPr>
                <a:t>在此添加相关内容在此添加相关内容在此添加相关内容</a:t>
              </a:r>
              <a:r>
                <a:rPr lang="zh-CN" altLang="en-US" sz="1400" dirty="0">
                  <a:solidFill>
                    <a:prstClr val="black">
                      <a:lumMod val="75000"/>
                      <a:lumOff val="25000"/>
                    </a:prstClr>
                  </a:solidFill>
                  <a:ea typeface="宋体" panose="02010600030101010101" pitchFamily="2" charset="-122"/>
                </a:rPr>
                <a:t>在此添加相关内容在此添加相关内容在此添加相关内容</a:t>
              </a:r>
            </a:p>
          </p:txBody>
        </p:sp>
        <p:sp>
          <p:nvSpPr>
            <p:cNvPr id="15" name="Rectangle 58"/>
            <p:cNvSpPr/>
            <p:nvPr/>
          </p:nvSpPr>
          <p:spPr>
            <a:xfrm>
              <a:off x="1205436" y="1363501"/>
              <a:ext cx="774251" cy="230832"/>
            </a:xfrm>
            <a:prstGeom prst="rect">
              <a:avLst/>
            </a:prstGeom>
          </p:spPr>
          <p:txBody>
            <a:bodyPr wrap="none" lIns="0" tIns="0" rIns="0" bIns="0">
              <a:spAutoFit/>
            </a:bodyPr>
            <a:lstStyle/>
            <a:p>
              <a:pPr algn="r"/>
              <a:r>
                <a:rPr lang="zh-CN" altLang="en-US" sz="2000" b="1" dirty="0">
                  <a:solidFill>
                    <a:srgbClr val="2D5B10"/>
                  </a:solidFill>
                  <a:ea typeface="宋体" panose="02010600030101010101" pitchFamily="2" charset="-122"/>
                </a:rPr>
                <a:t>你的标题</a:t>
              </a:r>
            </a:p>
          </p:txBody>
        </p:sp>
      </p:grpSp>
      <p:grpSp>
        <p:nvGrpSpPr>
          <p:cNvPr id="16" name="Group 56"/>
          <p:cNvGrpSpPr/>
          <p:nvPr/>
        </p:nvGrpSpPr>
        <p:grpSpPr>
          <a:xfrm>
            <a:off x="930096" y="4472846"/>
            <a:ext cx="3034929" cy="1215263"/>
            <a:chOff x="-296510" y="1363501"/>
            <a:chExt cx="2276197" cy="911446"/>
          </a:xfrm>
        </p:grpSpPr>
        <p:sp>
          <p:nvSpPr>
            <p:cNvPr id="17" name="TextBox 60"/>
            <p:cNvSpPr txBox="1"/>
            <p:nvPr/>
          </p:nvSpPr>
          <p:spPr>
            <a:xfrm>
              <a:off x="-296510" y="1611304"/>
              <a:ext cx="2276196" cy="663643"/>
            </a:xfrm>
            <a:prstGeom prst="rect">
              <a:avLst/>
            </a:prstGeom>
            <a:noFill/>
          </p:spPr>
          <p:txBody>
            <a:bodyPr wrap="square" lIns="0" tIns="0" rIns="0" bIns="0" rtlCol="0">
              <a:spAutoFit/>
            </a:bodyPr>
            <a:lstStyle/>
            <a:p>
              <a:pPr lvl="0" algn="r">
                <a:lnSpc>
                  <a:spcPct val="150000"/>
                </a:lnSpc>
              </a:pPr>
              <a:r>
                <a:rPr lang="zh-CN" altLang="en-US" sz="1200" dirty="0">
                  <a:solidFill>
                    <a:prstClr val="black">
                      <a:lumMod val="75000"/>
                      <a:lumOff val="25000"/>
                    </a:prstClr>
                  </a:solidFill>
                  <a:ea typeface="宋体" panose="02010600030101010101" pitchFamily="2" charset="-122"/>
                </a:rPr>
                <a:t>在此添加相关内容在此添加相关内容在此添加相关内容</a:t>
              </a:r>
              <a:r>
                <a:rPr lang="zh-CN" altLang="en-US" sz="1400" dirty="0">
                  <a:solidFill>
                    <a:prstClr val="black">
                      <a:lumMod val="75000"/>
                      <a:lumOff val="25000"/>
                    </a:prstClr>
                  </a:solidFill>
                  <a:ea typeface="宋体" panose="02010600030101010101" pitchFamily="2" charset="-122"/>
                </a:rPr>
                <a:t>在此添加相关内容在此添加相关内容在此添加相关内容</a:t>
              </a:r>
            </a:p>
          </p:txBody>
        </p:sp>
        <p:sp>
          <p:nvSpPr>
            <p:cNvPr id="18" name="Rectangle 61"/>
            <p:cNvSpPr/>
            <p:nvPr/>
          </p:nvSpPr>
          <p:spPr>
            <a:xfrm>
              <a:off x="1205436" y="1363501"/>
              <a:ext cx="774251" cy="230832"/>
            </a:xfrm>
            <a:prstGeom prst="rect">
              <a:avLst/>
            </a:prstGeom>
          </p:spPr>
          <p:txBody>
            <a:bodyPr wrap="none" lIns="0" tIns="0" rIns="0" bIns="0">
              <a:spAutoFit/>
            </a:bodyPr>
            <a:lstStyle/>
            <a:p>
              <a:pPr algn="r"/>
              <a:r>
                <a:rPr lang="zh-CN" altLang="en-US" sz="2000" b="1" dirty="0">
                  <a:solidFill>
                    <a:srgbClr val="2D5B10"/>
                  </a:solidFill>
                  <a:ea typeface="宋体" panose="02010600030101010101" pitchFamily="2" charset="-122"/>
                </a:rPr>
                <a:t>你的标题</a:t>
              </a:r>
            </a:p>
          </p:txBody>
        </p:sp>
      </p:grpSp>
      <p:sp>
        <p:nvSpPr>
          <p:cNvPr id="28" name="Freeform 239"/>
          <p:cNvSpPr>
            <a:spLocks noEditPoints="1"/>
          </p:cNvSpPr>
          <p:nvPr/>
        </p:nvSpPr>
        <p:spPr bwMode="auto">
          <a:xfrm>
            <a:off x="5692140" y="3401695"/>
            <a:ext cx="904240" cy="890270"/>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rgbClr val="5FA81D"/>
          </a:solidFill>
          <a:ln w="9525">
            <a:noFill/>
            <a:round/>
          </a:ln>
        </p:spPr>
        <p:txBody>
          <a:bodyPr vert="horz" wrap="square" lIns="121920" tIns="60960" rIns="121920" bIns="60960" numCol="1" anchor="t" anchorCtr="0" compatLnSpc="1"/>
          <a:lstStyle/>
          <a:p>
            <a:endParaRPr lang="en-US" sz="2400" dirty="0">
              <a:ea typeface="宋体" panose="02010600030101010101" pitchFamily="2"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917575" y="428625"/>
            <a:ext cx="2672080" cy="521970"/>
          </a:xfrm>
          <a:prstGeom prst="rect">
            <a:avLst/>
          </a:prstGeom>
          <a:noFill/>
        </p:spPr>
        <p:txBody>
          <a:bodyPr wrap="none" rtlCol="0">
            <a:spAutoFit/>
          </a:bodyPr>
          <a:lstStyle/>
          <a:p>
            <a:r>
              <a:rPr lang="zh-CN" altLang="en-US" sz="2800">
                <a:solidFill>
                  <a:srgbClr val="5FA81D"/>
                </a:solidFill>
                <a:latin typeface="阿里巴巴普惠体 M" panose="00020600040101010101" charset="-122"/>
                <a:ea typeface="阿里巴巴普惠体 M" panose="00020600040101010101" charset="-122"/>
              </a:rPr>
              <a:t>点击输入小标题</a:t>
            </a:r>
          </a:p>
        </p:txBody>
      </p:sp>
      <p:sp>
        <p:nvSpPr>
          <p:cNvPr id="4" name="Notched Right Arrow 32"/>
          <p:cNvSpPr/>
          <p:nvPr/>
        </p:nvSpPr>
        <p:spPr>
          <a:xfrm>
            <a:off x="1044575" y="3651885"/>
            <a:ext cx="2151380" cy="461010"/>
          </a:xfrm>
          <a:prstGeom prst="notchedRightArrow">
            <a:avLst>
              <a:gd name="adj1" fmla="val 100000"/>
              <a:gd name="adj2" fmla="val 91021"/>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7" name="Notched Right Arrow 37"/>
          <p:cNvSpPr/>
          <p:nvPr/>
        </p:nvSpPr>
        <p:spPr>
          <a:xfrm>
            <a:off x="3032125" y="3651885"/>
            <a:ext cx="2151380" cy="461010"/>
          </a:xfrm>
          <a:prstGeom prst="notchedRightArrow">
            <a:avLst>
              <a:gd name="adj1" fmla="val 100000"/>
              <a:gd name="adj2" fmla="val 91021"/>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0" name="Notched Right Arrow 41"/>
          <p:cNvSpPr/>
          <p:nvPr/>
        </p:nvSpPr>
        <p:spPr>
          <a:xfrm>
            <a:off x="5020310" y="3651885"/>
            <a:ext cx="2151380" cy="461010"/>
          </a:xfrm>
          <a:prstGeom prst="notchedRightArrow">
            <a:avLst>
              <a:gd name="adj1" fmla="val 100000"/>
              <a:gd name="adj2" fmla="val 91021"/>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3" name="Notched Right Arrow 44"/>
          <p:cNvSpPr/>
          <p:nvPr/>
        </p:nvSpPr>
        <p:spPr>
          <a:xfrm>
            <a:off x="7008495" y="3651885"/>
            <a:ext cx="2151380" cy="461010"/>
          </a:xfrm>
          <a:prstGeom prst="notchedRightArrow">
            <a:avLst>
              <a:gd name="adj1" fmla="val 100000"/>
              <a:gd name="adj2" fmla="val 91021"/>
            </a:avLst>
          </a:prstGeom>
          <a:solidFill>
            <a:srgbClr val="2D5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6" name="Notched Right Arrow 51"/>
          <p:cNvSpPr/>
          <p:nvPr/>
        </p:nvSpPr>
        <p:spPr>
          <a:xfrm>
            <a:off x="8996045" y="3651885"/>
            <a:ext cx="2151380" cy="461010"/>
          </a:xfrm>
          <a:prstGeom prst="notchedRightArrow">
            <a:avLst>
              <a:gd name="adj1" fmla="val 100000"/>
              <a:gd name="adj2" fmla="val 91021"/>
            </a:avLst>
          </a:prstGeom>
          <a:solidFill>
            <a:srgbClr val="5FA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ea typeface="宋体" panose="02010600030101010101" pitchFamily="2" charset="-122"/>
            </a:endParaRPr>
          </a:p>
        </p:txBody>
      </p:sp>
      <p:sp>
        <p:nvSpPr>
          <p:cNvPr id="18" name="TextBox 66"/>
          <p:cNvSpPr txBox="1"/>
          <p:nvPr/>
        </p:nvSpPr>
        <p:spPr>
          <a:xfrm>
            <a:off x="1706667" y="3717665"/>
            <a:ext cx="609141" cy="328231"/>
          </a:xfrm>
          <a:prstGeom prst="rect">
            <a:avLst/>
          </a:prstGeom>
          <a:noFill/>
        </p:spPr>
        <p:txBody>
          <a:bodyPr wrap="none" lIns="0" tIns="0" rIns="0" bIns="0" rtlCol="0" anchor="ctr">
            <a:spAutoFit/>
          </a:bodyPr>
          <a:lstStyle/>
          <a:p>
            <a:pPr algn="ctr" defTabSz="1218565">
              <a:spcBef>
                <a:spcPct val="20000"/>
              </a:spcBef>
              <a:defRPr/>
            </a:pPr>
            <a:r>
              <a:rPr lang="en-US" sz="2135" b="1" dirty="0">
                <a:solidFill>
                  <a:schemeClr val="bg1"/>
                </a:solidFill>
                <a:ea typeface="宋体" panose="02010600030101010101" pitchFamily="2" charset="-122"/>
              </a:rPr>
              <a:t>2014</a:t>
            </a:r>
          </a:p>
        </p:txBody>
      </p:sp>
      <p:sp>
        <p:nvSpPr>
          <p:cNvPr id="19" name="TextBox 69"/>
          <p:cNvSpPr txBox="1"/>
          <p:nvPr/>
        </p:nvSpPr>
        <p:spPr>
          <a:xfrm>
            <a:off x="3802906" y="3718726"/>
            <a:ext cx="609141" cy="328231"/>
          </a:xfrm>
          <a:prstGeom prst="rect">
            <a:avLst/>
          </a:prstGeom>
          <a:noFill/>
        </p:spPr>
        <p:txBody>
          <a:bodyPr wrap="none" lIns="0" tIns="0" rIns="0" bIns="0" rtlCol="0" anchor="ctr">
            <a:spAutoFit/>
          </a:bodyPr>
          <a:lstStyle/>
          <a:p>
            <a:pPr algn="ctr" defTabSz="1218565">
              <a:spcBef>
                <a:spcPct val="20000"/>
              </a:spcBef>
              <a:defRPr/>
            </a:pPr>
            <a:r>
              <a:rPr lang="en-US" sz="2135" b="1" dirty="0">
                <a:solidFill>
                  <a:schemeClr val="bg1"/>
                </a:solidFill>
                <a:ea typeface="宋体" panose="02010600030101010101" pitchFamily="2" charset="-122"/>
              </a:rPr>
              <a:t>2015</a:t>
            </a:r>
          </a:p>
        </p:txBody>
      </p:sp>
      <p:sp>
        <p:nvSpPr>
          <p:cNvPr id="20" name="TextBox 70"/>
          <p:cNvSpPr txBox="1"/>
          <p:nvPr/>
        </p:nvSpPr>
        <p:spPr>
          <a:xfrm>
            <a:off x="5788839" y="3718300"/>
            <a:ext cx="609141" cy="328231"/>
          </a:xfrm>
          <a:prstGeom prst="rect">
            <a:avLst/>
          </a:prstGeom>
          <a:noFill/>
        </p:spPr>
        <p:txBody>
          <a:bodyPr wrap="none" lIns="0" tIns="0" rIns="0" bIns="0" rtlCol="0" anchor="ctr">
            <a:spAutoFit/>
          </a:bodyPr>
          <a:lstStyle/>
          <a:p>
            <a:pPr algn="ctr" defTabSz="1218565">
              <a:spcBef>
                <a:spcPct val="20000"/>
              </a:spcBef>
              <a:defRPr/>
            </a:pPr>
            <a:r>
              <a:rPr lang="en-US" sz="2135" b="1" dirty="0">
                <a:solidFill>
                  <a:schemeClr val="bg1"/>
                </a:solidFill>
                <a:ea typeface="宋体" panose="02010600030101010101" pitchFamily="2" charset="-122"/>
              </a:rPr>
              <a:t>2016</a:t>
            </a:r>
          </a:p>
        </p:txBody>
      </p:sp>
      <p:sp>
        <p:nvSpPr>
          <p:cNvPr id="21" name="TextBox 71"/>
          <p:cNvSpPr txBox="1"/>
          <p:nvPr/>
        </p:nvSpPr>
        <p:spPr>
          <a:xfrm>
            <a:off x="7779474" y="3718726"/>
            <a:ext cx="609141" cy="328231"/>
          </a:xfrm>
          <a:prstGeom prst="rect">
            <a:avLst/>
          </a:prstGeom>
          <a:noFill/>
        </p:spPr>
        <p:txBody>
          <a:bodyPr wrap="none" lIns="0" tIns="0" rIns="0" bIns="0" rtlCol="0" anchor="ctr">
            <a:spAutoFit/>
          </a:bodyPr>
          <a:lstStyle/>
          <a:p>
            <a:pPr algn="ctr" defTabSz="1218565">
              <a:spcBef>
                <a:spcPct val="20000"/>
              </a:spcBef>
              <a:defRPr/>
            </a:pPr>
            <a:r>
              <a:rPr lang="en-US" sz="2135" b="1" dirty="0">
                <a:solidFill>
                  <a:schemeClr val="bg1"/>
                </a:solidFill>
                <a:ea typeface="宋体" panose="02010600030101010101" pitchFamily="2" charset="-122"/>
              </a:rPr>
              <a:t>2017</a:t>
            </a:r>
          </a:p>
        </p:txBody>
      </p:sp>
      <p:sp>
        <p:nvSpPr>
          <p:cNvPr id="22" name="TextBox 73"/>
          <p:cNvSpPr txBox="1"/>
          <p:nvPr/>
        </p:nvSpPr>
        <p:spPr>
          <a:xfrm>
            <a:off x="9784180" y="3718300"/>
            <a:ext cx="609141" cy="328231"/>
          </a:xfrm>
          <a:prstGeom prst="rect">
            <a:avLst/>
          </a:prstGeom>
          <a:noFill/>
          <a:ln>
            <a:noFill/>
          </a:ln>
        </p:spPr>
        <p:txBody>
          <a:bodyPr wrap="none" lIns="0" tIns="0" rIns="0" bIns="0" rtlCol="0" anchor="ctr">
            <a:spAutoFit/>
          </a:bodyPr>
          <a:lstStyle/>
          <a:p>
            <a:pPr algn="ctr" defTabSz="1218565">
              <a:spcBef>
                <a:spcPct val="20000"/>
              </a:spcBef>
              <a:defRPr/>
            </a:pPr>
            <a:r>
              <a:rPr lang="en-US" sz="2135" b="1" dirty="0">
                <a:solidFill>
                  <a:schemeClr val="bg1"/>
                </a:solidFill>
                <a:ea typeface="宋体" panose="02010600030101010101" pitchFamily="2" charset="-122"/>
              </a:rPr>
              <a:t>2018</a:t>
            </a:r>
          </a:p>
        </p:txBody>
      </p:sp>
      <p:grpSp>
        <p:nvGrpSpPr>
          <p:cNvPr id="27" name="Group 88"/>
          <p:cNvGrpSpPr/>
          <p:nvPr/>
        </p:nvGrpSpPr>
        <p:grpSpPr>
          <a:xfrm>
            <a:off x="972609" y="4575475"/>
            <a:ext cx="2077085" cy="1536700"/>
            <a:chOff x="590510" y="661615"/>
            <a:chExt cx="1520201" cy="626354"/>
          </a:xfrm>
        </p:grpSpPr>
        <p:sp>
          <p:nvSpPr>
            <p:cNvPr id="28" name="TextBox 105"/>
            <p:cNvSpPr txBox="1"/>
            <p:nvPr/>
          </p:nvSpPr>
          <p:spPr>
            <a:xfrm>
              <a:off x="1002884" y="661615"/>
              <a:ext cx="745461" cy="125271"/>
            </a:xfrm>
            <a:prstGeom prst="rect">
              <a:avLst/>
            </a:prstGeom>
            <a:noFill/>
          </p:spPr>
          <p:txBody>
            <a:bodyPr wrap="none" lIns="0" tIns="0" rIns="0" bIns="0" rtlCol="0" anchor="t">
              <a:spAutoFit/>
            </a:bodyPr>
            <a:lstStyle/>
            <a:p>
              <a:pPr algn="ctr"/>
              <a:r>
                <a:rPr lang="zh-CN" altLang="en-US" sz="2000" b="1" dirty="0">
                  <a:solidFill>
                    <a:srgbClr val="5FA81D"/>
                  </a:solidFill>
                  <a:latin typeface="阿里巴巴普惠体 R" panose="00020600040101010101" charset="-122"/>
                  <a:ea typeface="阿里巴巴普惠体 R" panose="00020600040101010101" charset="-122"/>
                </a:rPr>
                <a:t>你的标题</a:t>
              </a:r>
            </a:p>
          </p:txBody>
        </p:sp>
        <p:sp>
          <p:nvSpPr>
            <p:cNvPr id="29" name="TextBox 106"/>
            <p:cNvSpPr txBox="1"/>
            <p:nvPr/>
          </p:nvSpPr>
          <p:spPr>
            <a:xfrm>
              <a:off x="590510" y="779898"/>
              <a:ext cx="1520201" cy="508071"/>
            </a:xfrm>
            <a:prstGeom prst="rect">
              <a:avLst/>
            </a:prstGeom>
            <a:noFill/>
          </p:spPr>
          <p:txBody>
            <a:bodyPr wrap="square" lIns="0" tIns="0" rIns="0" bIns="0" rtlCol="0" anchor="t">
              <a:spAutoFit/>
            </a:bodyPr>
            <a:lstStyle/>
            <a:p>
              <a:pPr lvl="0" algn="ctr">
                <a:lnSpc>
                  <a:spcPct val="150000"/>
                </a:lnSpc>
              </a:pP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4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p>
          </p:txBody>
        </p:sp>
      </p:grpSp>
      <p:grpSp>
        <p:nvGrpSpPr>
          <p:cNvPr id="23" name="Group 88"/>
          <p:cNvGrpSpPr/>
          <p:nvPr/>
        </p:nvGrpSpPr>
        <p:grpSpPr>
          <a:xfrm>
            <a:off x="2992544" y="4575475"/>
            <a:ext cx="2077085" cy="1536700"/>
            <a:chOff x="590510" y="661615"/>
            <a:chExt cx="1520201" cy="626354"/>
          </a:xfrm>
        </p:grpSpPr>
        <p:sp>
          <p:nvSpPr>
            <p:cNvPr id="24" name="TextBox 105"/>
            <p:cNvSpPr txBox="1"/>
            <p:nvPr/>
          </p:nvSpPr>
          <p:spPr>
            <a:xfrm>
              <a:off x="1003813" y="661615"/>
              <a:ext cx="743602" cy="125271"/>
            </a:xfrm>
            <a:prstGeom prst="rect">
              <a:avLst/>
            </a:prstGeom>
            <a:noFill/>
          </p:spPr>
          <p:txBody>
            <a:bodyPr wrap="none" lIns="0" tIns="0" rIns="0" bIns="0" rtlCol="0" anchor="t">
              <a:spAutoFit/>
            </a:bodyPr>
            <a:lstStyle/>
            <a:p>
              <a:pPr algn="ctr"/>
              <a:r>
                <a:rPr lang="zh-CN" altLang="en-US" sz="2000" b="1" dirty="0">
                  <a:solidFill>
                    <a:srgbClr val="5FA81D"/>
                  </a:solidFill>
                  <a:latin typeface="阿里巴巴普惠体 R" panose="00020600040101010101" charset="-122"/>
                  <a:ea typeface="阿里巴巴普惠体 R" panose="00020600040101010101" charset="-122"/>
                </a:rPr>
                <a:t>你的标题</a:t>
              </a:r>
            </a:p>
          </p:txBody>
        </p:sp>
        <p:sp>
          <p:nvSpPr>
            <p:cNvPr id="36" name="TextBox 106"/>
            <p:cNvSpPr txBox="1"/>
            <p:nvPr/>
          </p:nvSpPr>
          <p:spPr>
            <a:xfrm>
              <a:off x="590510" y="779898"/>
              <a:ext cx="1520201" cy="508071"/>
            </a:xfrm>
            <a:prstGeom prst="rect">
              <a:avLst/>
            </a:prstGeom>
            <a:noFill/>
          </p:spPr>
          <p:txBody>
            <a:bodyPr wrap="square" lIns="0" tIns="0" rIns="0" bIns="0" rtlCol="0" anchor="t">
              <a:spAutoFit/>
            </a:bodyPr>
            <a:lstStyle/>
            <a:p>
              <a:pPr lvl="0" algn="ctr">
                <a:lnSpc>
                  <a:spcPct val="150000"/>
                </a:lnSpc>
              </a:pP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4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p>
          </p:txBody>
        </p:sp>
      </p:grpSp>
      <p:grpSp>
        <p:nvGrpSpPr>
          <p:cNvPr id="37" name="Group 88"/>
          <p:cNvGrpSpPr/>
          <p:nvPr/>
        </p:nvGrpSpPr>
        <p:grpSpPr>
          <a:xfrm>
            <a:off x="5012479" y="4575475"/>
            <a:ext cx="2077085" cy="1536700"/>
            <a:chOff x="590510" y="661615"/>
            <a:chExt cx="1520201" cy="626354"/>
          </a:xfrm>
        </p:grpSpPr>
        <p:sp>
          <p:nvSpPr>
            <p:cNvPr id="38" name="TextBox 105"/>
            <p:cNvSpPr txBox="1"/>
            <p:nvPr/>
          </p:nvSpPr>
          <p:spPr>
            <a:xfrm>
              <a:off x="1003813" y="661615"/>
              <a:ext cx="743602" cy="125271"/>
            </a:xfrm>
            <a:prstGeom prst="rect">
              <a:avLst/>
            </a:prstGeom>
            <a:noFill/>
          </p:spPr>
          <p:txBody>
            <a:bodyPr wrap="none" lIns="0" tIns="0" rIns="0" bIns="0" rtlCol="0" anchor="t">
              <a:spAutoFit/>
            </a:bodyPr>
            <a:lstStyle/>
            <a:p>
              <a:pPr algn="ctr"/>
              <a:r>
                <a:rPr lang="zh-CN" altLang="en-US" sz="2000" b="1" dirty="0">
                  <a:solidFill>
                    <a:srgbClr val="5FA81D"/>
                  </a:solidFill>
                  <a:latin typeface="阿里巴巴普惠体 R" panose="00020600040101010101" charset="-122"/>
                  <a:ea typeface="阿里巴巴普惠体 R" panose="00020600040101010101" charset="-122"/>
                </a:rPr>
                <a:t>你的标题</a:t>
              </a:r>
            </a:p>
          </p:txBody>
        </p:sp>
        <p:sp>
          <p:nvSpPr>
            <p:cNvPr id="39" name="TextBox 106"/>
            <p:cNvSpPr txBox="1"/>
            <p:nvPr/>
          </p:nvSpPr>
          <p:spPr>
            <a:xfrm>
              <a:off x="590510" y="779898"/>
              <a:ext cx="1520201" cy="508071"/>
            </a:xfrm>
            <a:prstGeom prst="rect">
              <a:avLst/>
            </a:prstGeom>
            <a:noFill/>
          </p:spPr>
          <p:txBody>
            <a:bodyPr wrap="square" lIns="0" tIns="0" rIns="0" bIns="0" rtlCol="0" anchor="t">
              <a:spAutoFit/>
            </a:bodyPr>
            <a:lstStyle/>
            <a:p>
              <a:pPr lvl="0" algn="ctr">
                <a:lnSpc>
                  <a:spcPct val="150000"/>
                </a:lnSpc>
              </a:pP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4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p>
          </p:txBody>
        </p:sp>
      </p:grpSp>
      <p:grpSp>
        <p:nvGrpSpPr>
          <p:cNvPr id="40" name="Group 88"/>
          <p:cNvGrpSpPr/>
          <p:nvPr/>
        </p:nvGrpSpPr>
        <p:grpSpPr>
          <a:xfrm>
            <a:off x="7032414" y="4575475"/>
            <a:ext cx="2077085" cy="1536700"/>
            <a:chOff x="590510" y="661615"/>
            <a:chExt cx="1520201" cy="626354"/>
          </a:xfrm>
        </p:grpSpPr>
        <p:sp>
          <p:nvSpPr>
            <p:cNvPr id="41" name="TextBox 105"/>
            <p:cNvSpPr txBox="1"/>
            <p:nvPr/>
          </p:nvSpPr>
          <p:spPr>
            <a:xfrm>
              <a:off x="1003813" y="661615"/>
              <a:ext cx="743602" cy="125271"/>
            </a:xfrm>
            <a:prstGeom prst="rect">
              <a:avLst/>
            </a:prstGeom>
            <a:noFill/>
          </p:spPr>
          <p:txBody>
            <a:bodyPr wrap="none" lIns="0" tIns="0" rIns="0" bIns="0" rtlCol="0" anchor="t">
              <a:spAutoFit/>
            </a:bodyPr>
            <a:lstStyle/>
            <a:p>
              <a:pPr algn="ctr"/>
              <a:r>
                <a:rPr lang="zh-CN" altLang="en-US" sz="2000" b="1" dirty="0">
                  <a:solidFill>
                    <a:srgbClr val="5FA81D"/>
                  </a:solidFill>
                  <a:latin typeface="阿里巴巴普惠体 R" panose="00020600040101010101" charset="-122"/>
                  <a:ea typeface="阿里巴巴普惠体 R" panose="00020600040101010101" charset="-122"/>
                </a:rPr>
                <a:t>你的标题</a:t>
              </a:r>
            </a:p>
          </p:txBody>
        </p:sp>
        <p:sp>
          <p:nvSpPr>
            <p:cNvPr id="42" name="TextBox 106"/>
            <p:cNvSpPr txBox="1"/>
            <p:nvPr/>
          </p:nvSpPr>
          <p:spPr>
            <a:xfrm>
              <a:off x="590510" y="779898"/>
              <a:ext cx="1520201" cy="508071"/>
            </a:xfrm>
            <a:prstGeom prst="rect">
              <a:avLst/>
            </a:prstGeom>
            <a:noFill/>
          </p:spPr>
          <p:txBody>
            <a:bodyPr wrap="square" lIns="0" tIns="0" rIns="0" bIns="0" rtlCol="0" anchor="t">
              <a:spAutoFit/>
            </a:bodyPr>
            <a:lstStyle/>
            <a:p>
              <a:pPr lvl="0" algn="ctr">
                <a:lnSpc>
                  <a:spcPct val="150000"/>
                </a:lnSpc>
              </a:pP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4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p>
          </p:txBody>
        </p:sp>
      </p:grpSp>
      <p:grpSp>
        <p:nvGrpSpPr>
          <p:cNvPr id="43" name="Group 88"/>
          <p:cNvGrpSpPr/>
          <p:nvPr/>
        </p:nvGrpSpPr>
        <p:grpSpPr>
          <a:xfrm>
            <a:off x="9052349" y="4575475"/>
            <a:ext cx="2077085" cy="1536700"/>
            <a:chOff x="590510" y="661615"/>
            <a:chExt cx="1520201" cy="626354"/>
          </a:xfrm>
        </p:grpSpPr>
        <p:sp>
          <p:nvSpPr>
            <p:cNvPr id="44" name="TextBox 105"/>
            <p:cNvSpPr txBox="1"/>
            <p:nvPr/>
          </p:nvSpPr>
          <p:spPr>
            <a:xfrm>
              <a:off x="1003813" y="661615"/>
              <a:ext cx="743602" cy="125271"/>
            </a:xfrm>
            <a:prstGeom prst="rect">
              <a:avLst/>
            </a:prstGeom>
            <a:noFill/>
          </p:spPr>
          <p:txBody>
            <a:bodyPr wrap="none" lIns="0" tIns="0" rIns="0" bIns="0" rtlCol="0" anchor="t">
              <a:spAutoFit/>
            </a:bodyPr>
            <a:lstStyle/>
            <a:p>
              <a:pPr algn="ctr"/>
              <a:r>
                <a:rPr lang="zh-CN" altLang="en-US" sz="2000" b="1" dirty="0">
                  <a:solidFill>
                    <a:srgbClr val="5FA81D"/>
                  </a:solidFill>
                  <a:latin typeface="阿里巴巴普惠体 R" panose="00020600040101010101" charset="-122"/>
                  <a:ea typeface="阿里巴巴普惠体 R" panose="00020600040101010101" charset="-122"/>
                </a:rPr>
                <a:t>你的标题</a:t>
              </a:r>
            </a:p>
          </p:txBody>
        </p:sp>
        <p:sp>
          <p:nvSpPr>
            <p:cNvPr id="45" name="TextBox 106"/>
            <p:cNvSpPr txBox="1"/>
            <p:nvPr/>
          </p:nvSpPr>
          <p:spPr>
            <a:xfrm>
              <a:off x="590510" y="779898"/>
              <a:ext cx="1520201" cy="508071"/>
            </a:xfrm>
            <a:prstGeom prst="rect">
              <a:avLst/>
            </a:prstGeom>
            <a:noFill/>
          </p:spPr>
          <p:txBody>
            <a:bodyPr wrap="square" lIns="0" tIns="0" rIns="0" bIns="0" rtlCol="0" anchor="t">
              <a:spAutoFit/>
            </a:bodyPr>
            <a:lstStyle/>
            <a:p>
              <a:pPr lvl="0" algn="ctr">
                <a:lnSpc>
                  <a:spcPct val="150000"/>
                </a:lnSpc>
              </a:pPr>
              <a:r>
                <a:rPr lang="zh-CN" altLang="en-US" sz="12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r>
                <a:rPr lang="zh-CN" altLang="en-US" sz="1400" dirty="0">
                  <a:solidFill>
                    <a:prstClr val="black">
                      <a:lumMod val="75000"/>
                      <a:lumOff val="25000"/>
                    </a:prstClr>
                  </a:solidFill>
                  <a:latin typeface="阿里巴巴普惠体 R" panose="00020600040101010101" charset="-122"/>
                  <a:ea typeface="阿里巴巴普惠体 R" panose="00020600040101010101" charset="-122"/>
                </a:rPr>
                <a:t>在此添加相关内容在此添加相关内容在此添加相关内容</a:t>
              </a:r>
            </a:p>
          </p:txBody>
        </p:sp>
      </p:grpSp>
      <p:pic>
        <p:nvPicPr>
          <p:cNvPr id="46" name="图片 45"/>
          <p:cNvPicPr>
            <a:picLocks noChangeAspect="1"/>
          </p:cNvPicPr>
          <p:nvPr/>
        </p:nvPicPr>
        <p:blipFill>
          <a:blip r:embed="rId5"/>
          <a:srcRect l="17877" t="3089" r="25426" b="8263"/>
          <a:stretch>
            <a:fillRect/>
          </a:stretch>
        </p:blipFill>
        <p:spPr>
          <a:xfrm>
            <a:off x="1061720" y="1447800"/>
            <a:ext cx="2007870" cy="2132330"/>
          </a:xfrm>
          <a:custGeom>
            <a:avLst/>
            <a:gdLst/>
            <a:ahLst/>
            <a:cxnLst>
              <a:cxn ang="3">
                <a:pos x="hc" y="t"/>
              </a:cxn>
              <a:cxn ang="cd2">
                <a:pos x="l" y="vc"/>
              </a:cxn>
              <a:cxn ang="cd4">
                <a:pos x="hc" y="b"/>
              </a:cxn>
              <a:cxn ang="0">
                <a:pos x="r" y="vc"/>
              </a:cxn>
            </a:cxnLst>
            <a:rect l="l" t="t" r="r" b="b"/>
            <a:pathLst>
              <a:path w="3162" h="3358">
                <a:moveTo>
                  <a:pt x="0" y="0"/>
                </a:moveTo>
                <a:lnTo>
                  <a:pt x="3162" y="0"/>
                </a:lnTo>
                <a:lnTo>
                  <a:pt x="3162" y="3358"/>
                </a:lnTo>
                <a:lnTo>
                  <a:pt x="0" y="3358"/>
                </a:lnTo>
                <a:lnTo>
                  <a:pt x="0" y="0"/>
                </a:lnTo>
                <a:close/>
              </a:path>
            </a:pathLst>
          </a:custGeom>
        </p:spPr>
      </p:pic>
      <p:pic>
        <p:nvPicPr>
          <p:cNvPr id="48" name="图片 47"/>
          <p:cNvPicPr>
            <a:picLocks noChangeAspect="1"/>
          </p:cNvPicPr>
          <p:nvPr/>
        </p:nvPicPr>
        <p:blipFill>
          <a:blip r:embed="rId5"/>
          <a:srcRect l="17877" t="3089" r="25426" b="8263"/>
          <a:stretch>
            <a:fillRect/>
          </a:stretch>
        </p:blipFill>
        <p:spPr>
          <a:xfrm>
            <a:off x="3063240" y="1447800"/>
            <a:ext cx="2007870" cy="2132330"/>
          </a:xfrm>
          <a:custGeom>
            <a:avLst/>
            <a:gdLst/>
            <a:ahLst/>
            <a:cxnLst>
              <a:cxn ang="3">
                <a:pos x="hc" y="t"/>
              </a:cxn>
              <a:cxn ang="cd2">
                <a:pos x="l" y="vc"/>
              </a:cxn>
              <a:cxn ang="cd4">
                <a:pos x="hc" y="b"/>
              </a:cxn>
              <a:cxn ang="0">
                <a:pos x="r" y="vc"/>
              </a:cxn>
            </a:cxnLst>
            <a:rect l="l" t="t" r="r" b="b"/>
            <a:pathLst>
              <a:path w="3162" h="3358">
                <a:moveTo>
                  <a:pt x="0" y="0"/>
                </a:moveTo>
                <a:lnTo>
                  <a:pt x="3162" y="0"/>
                </a:lnTo>
                <a:lnTo>
                  <a:pt x="3162" y="3358"/>
                </a:lnTo>
                <a:lnTo>
                  <a:pt x="0" y="3358"/>
                </a:lnTo>
                <a:lnTo>
                  <a:pt x="0" y="0"/>
                </a:lnTo>
                <a:close/>
              </a:path>
            </a:pathLst>
          </a:custGeom>
        </p:spPr>
      </p:pic>
      <p:pic>
        <p:nvPicPr>
          <p:cNvPr id="49" name="图片 48"/>
          <p:cNvPicPr>
            <a:picLocks noChangeAspect="1"/>
          </p:cNvPicPr>
          <p:nvPr/>
        </p:nvPicPr>
        <p:blipFill>
          <a:blip r:embed="rId5"/>
          <a:srcRect l="17877" t="3089" r="25426" b="8263"/>
          <a:stretch>
            <a:fillRect/>
          </a:stretch>
        </p:blipFill>
        <p:spPr>
          <a:xfrm>
            <a:off x="5064760" y="1447800"/>
            <a:ext cx="2007870" cy="2132330"/>
          </a:xfrm>
          <a:custGeom>
            <a:avLst/>
            <a:gdLst/>
            <a:ahLst/>
            <a:cxnLst>
              <a:cxn ang="3">
                <a:pos x="hc" y="t"/>
              </a:cxn>
              <a:cxn ang="cd2">
                <a:pos x="l" y="vc"/>
              </a:cxn>
              <a:cxn ang="cd4">
                <a:pos x="hc" y="b"/>
              </a:cxn>
              <a:cxn ang="0">
                <a:pos x="r" y="vc"/>
              </a:cxn>
            </a:cxnLst>
            <a:rect l="l" t="t" r="r" b="b"/>
            <a:pathLst>
              <a:path w="3162" h="3358">
                <a:moveTo>
                  <a:pt x="0" y="0"/>
                </a:moveTo>
                <a:lnTo>
                  <a:pt x="3162" y="0"/>
                </a:lnTo>
                <a:lnTo>
                  <a:pt x="3162" y="3358"/>
                </a:lnTo>
                <a:lnTo>
                  <a:pt x="0" y="3358"/>
                </a:lnTo>
                <a:lnTo>
                  <a:pt x="0" y="0"/>
                </a:lnTo>
                <a:close/>
              </a:path>
            </a:pathLst>
          </a:custGeom>
        </p:spPr>
      </p:pic>
      <p:pic>
        <p:nvPicPr>
          <p:cNvPr id="50" name="图片 49"/>
          <p:cNvPicPr>
            <a:picLocks noChangeAspect="1"/>
          </p:cNvPicPr>
          <p:nvPr/>
        </p:nvPicPr>
        <p:blipFill>
          <a:blip r:embed="rId5"/>
          <a:srcRect l="17877" t="3089" r="25426" b="8263"/>
          <a:stretch>
            <a:fillRect/>
          </a:stretch>
        </p:blipFill>
        <p:spPr>
          <a:xfrm>
            <a:off x="7066280" y="1447800"/>
            <a:ext cx="2007870" cy="2132330"/>
          </a:xfrm>
          <a:custGeom>
            <a:avLst/>
            <a:gdLst/>
            <a:ahLst/>
            <a:cxnLst>
              <a:cxn ang="3">
                <a:pos x="hc" y="t"/>
              </a:cxn>
              <a:cxn ang="cd2">
                <a:pos x="l" y="vc"/>
              </a:cxn>
              <a:cxn ang="cd4">
                <a:pos x="hc" y="b"/>
              </a:cxn>
              <a:cxn ang="0">
                <a:pos x="r" y="vc"/>
              </a:cxn>
            </a:cxnLst>
            <a:rect l="l" t="t" r="r" b="b"/>
            <a:pathLst>
              <a:path w="3162" h="3358">
                <a:moveTo>
                  <a:pt x="0" y="0"/>
                </a:moveTo>
                <a:lnTo>
                  <a:pt x="3162" y="0"/>
                </a:lnTo>
                <a:lnTo>
                  <a:pt x="3162" y="3358"/>
                </a:lnTo>
                <a:lnTo>
                  <a:pt x="0" y="3358"/>
                </a:lnTo>
                <a:lnTo>
                  <a:pt x="0" y="0"/>
                </a:lnTo>
                <a:close/>
              </a:path>
            </a:pathLst>
          </a:custGeom>
        </p:spPr>
      </p:pic>
      <p:pic>
        <p:nvPicPr>
          <p:cNvPr id="57" name="图片 56"/>
          <p:cNvPicPr>
            <a:picLocks noChangeAspect="1"/>
          </p:cNvPicPr>
          <p:nvPr/>
        </p:nvPicPr>
        <p:blipFill>
          <a:blip r:embed="rId5"/>
          <a:srcRect l="17877" t="3089" r="25426" b="8263"/>
          <a:stretch>
            <a:fillRect/>
          </a:stretch>
        </p:blipFill>
        <p:spPr>
          <a:xfrm>
            <a:off x="9067800" y="1447800"/>
            <a:ext cx="2007870" cy="2132330"/>
          </a:xfrm>
          <a:custGeom>
            <a:avLst/>
            <a:gdLst/>
            <a:ahLst/>
            <a:cxnLst>
              <a:cxn ang="3">
                <a:pos x="hc" y="t"/>
              </a:cxn>
              <a:cxn ang="cd2">
                <a:pos x="l" y="vc"/>
              </a:cxn>
              <a:cxn ang="cd4">
                <a:pos x="hc" y="b"/>
              </a:cxn>
              <a:cxn ang="0">
                <a:pos x="r" y="vc"/>
              </a:cxn>
            </a:cxnLst>
            <a:rect l="l" t="t" r="r" b="b"/>
            <a:pathLst>
              <a:path w="3162" h="3358">
                <a:moveTo>
                  <a:pt x="0" y="0"/>
                </a:moveTo>
                <a:lnTo>
                  <a:pt x="3162" y="0"/>
                </a:lnTo>
                <a:lnTo>
                  <a:pt x="3162" y="3358"/>
                </a:lnTo>
                <a:lnTo>
                  <a:pt x="0" y="3358"/>
                </a:lnTo>
                <a:lnTo>
                  <a:pt x="0" y="0"/>
                </a:lnTo>
                <a:close/>
              </a:path>
            </a:pathLst>
          </a:cu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0-#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0-#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PA" val="v3.2.0"/>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PA" val="v3.2.0"/>
</p:tagLst>
</file>

<file path=ppt/tags/tag85.xml><?xml version="1.0" encoding="utf-8"?>
<p:tagLst xmlns:a="http://schemas.openxmlformats.org/drawingml/2006/main" xmlns:r="http://schemas.openxmlformats.org/officeDocument/2006/relationships" xmlns:p="http://schemas.openxmlformats.org/presentationml/2006/main">
  <p:tag name="PA" val="v3.2.0"/>
</p:tagLst>
</file>

<file path=ppt/tags/tag8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宽屏</PresentationFormat>
  <Paragraphs>167</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阿里巴巴普惠体 L</vt:lpstr>
      <vt:lpstr>阿里巴巴普惠体 M</vt:lpstr>
      <vt:lpstr>阿里巴巴普惠体 R</vt:lpstr>
      <vt:lpstr>宋体</vt:lpstr>
      <vt:lpstr>Arial</vt:lpstr>
      <vt:lpstr>Calibri</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2021-06-25T02:08:53Z</dcterms:created>
  <dcterms:modified xsi:type="dcterms:W3CDTF">2023-01-11T02:01:21Z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9A1E53BC9B7744CE8A337EAFB671BBC2</vt:lpwstr>
  </property>
  <property fmtid="{A09F084E-AD41-489F-8076-AA5BE3082BCA}" pid="100">
    <vt:ui4>5</vt:ui4>
  </property>
  <property fmtid="{64440492-4C8B-11D1-8B70-080036B11A03}" pid="11">
    <vt:lpwstr>www.2ppt.com-爱PPT提供资源下载</vt:lpwstr>
  </property>
</Properties>
</file>